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17.xml" ContentType="application/vnd.openxmlformats-officedocument.drawingml.chart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Ex3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98" r:id="rId2"/>
    <p:sldId id="597" r:id="rId3"/>
    <p:sldId id="496" r:id="rId4"/>
    <p:sldId id="618" r:id="rId5"/>
    <p:sldId id="624" r:id="rId6"/>
    <p:sldId id="619" r:id="rId7"/>
    <p:sldId id="600" r:id="rId8"/>
    <p:sldId id="620" r:id="rId9"/>
    <p:sldId id="610" r:id="rId10"/>
    <p:sldId id="621" r:id="rId11"/>
    <p:sldId id="622" r:id="rId12"/>
    <p:sldId id="623" r:id="rId13"/>
    <p:sldId id="614" r:id="rId14"/>
    <p:sldId id="612" r:id="rId15"/>
    <p:sldId id="613" r:id="rId16"/>
    <p:sldId id="609" r:id="rId17"/>
    <p:sldId id="608" r:id="rId18"/>
    <p:sldId id="626" r:id="rId19"/>
  </p:sldIdLst>
  <p:sldSz cx="12192000" cy="6858000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9F6"/>
    <a:srgbClr val="0080CC"/>
    <a:srgbClr val="FFC000"/>
    <a:srgbClr val="44546A"/>
    <a:srgbClr val="ED7D31"/>
    <a:srgbClr val="4472C4"/>
    <a:srgbClr val="004E97"/>
    <a:srgbClr val="A5A5A5"/>
    <a:srgbClr val="0070BB"/>
    <a:srgbClr val="007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3904" autoAdjust="0"/>
  </p:normalViewPr>
  <p:slideViewPr>
    <p:cSldViewPr snapToGrid="0" showGuides="1">
      <p:cViewPr varScale="1">
        <p:scale>
          <a:sx n="63" d="100"/>
          <a:sy n="63" d="100"/>
        </p:scale>
        <p:origin x="764" y="48"/>
      </p:cViewPr>
      <p:guideLst>
        <p:guide orient="horz" pos="2399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ALOoo\&#27687;&#21270;&#38109;PPT&#25968;&#25454;&#24213;&#31295;&#65288;20210521%20for%20&#26477;&#24030;&#30005;&#35299;&#38109;&#21407;&#26009;&#23792;&#20250;&#6528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ALOoo\&#27687;&#21270;&#38109;PPT&#25968;&#25454;&#24213;&#31295;&#65288;20210521%20for%20&#26477;&#24030;&#30005;&#35299;&#38109;&#21407;&#26009;&#23792;&#20250;&#6528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ALOoo\&#27687;&#21270;&#38109;PPT&#25968;&#25454;&#24213;&#31295;&#65288;20210521%20for%20&#26477;&#24030;&#30005;&#35299;&#38109;&#21407;&#26009;&#23792;&#20250;&#6528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6426;&#23494;&#25991;&#20214;\&#38109;&#27599;&#26085;&#25968;&#25454;\&#27687;&#21270;&#38109;&#25104;&#26412;&#21450;&#21033;&#28070;&#27979;&#31639;_&#38050;&#32852;&#21047;&#2603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34892;&#24773;&#34917;&#20805;&#22270;-&#27687;&#21270;&#38109;&amp;&#23439;&#35266;(2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27687;&#21270;&#38109;PPT&#25968;&#25454;&#24213;&#31295;&#65288;20210521%20for%20&#26477;&#24030;&#30005;&#35299;&#38109;&#21407;&#26009;&#23792;&#20250;&#6528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4037;&#20316;&#26426;&#23494;&#25991;&#20214;\&#38109;&#27599;&#26085;&#25968;&#25454;\&#27687;&#21270;&#38109;&#25104;&#26412;&#21450;&#21033;&#28070;&#27979;&#31639;_&#38050;&#32852;&#21047;&#2603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6426;&#23494;&#25991;&#20214;\&#38109;&#27599;&#26085;&#25968;&#25454;\&#30005;&#35299;&#38109;&#25104;&#26412;&#21450;&#21033;&#28070;&#26680;&#31639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gy\Desktop\&#24037;&#20316;&#31807;2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27687;&#21270;&#38109;PPT&#65288;&#26477;&#24030;&#30005;&#35299;&#38109;&#23792;&#20250;&#65289;\&#21103;&#26412;&#27687;&#21270;&#38109;PPT&#25968;&#25454;&#24213;&#31295;&#65288;20210521%20for%20&#26477;&#24030;&#30005;&#35299;&#38109;&#21407;&#26009;&#23792;&#20250;&#6528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34892;&#24773;&#34917;&#20805;&#22270;-&#27687;&#21270;&#38109;&amp;&#23439;&#35266;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27687;&#21270;&#38109;PPT&#25968;&#25454;&#24213;&#31295;&#65288;20210521%20for%20&#26477;&#24030;&#30005;&#35299;&#38109;&#21407;&#26009;&#23792;&#20250;&#6528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27687;&#21270;&#38109;PPT&#65288;&#26477;&#24030;&#30005;&#35299;&#38109;&#23792;&#20250;&#65289;\&#21103;&#26412;&#27687;&#21270;&#38109;PPT&#25968;&#25454;&#24213;&#31295;&#65288;20210521%20for%20&#26477;&#24030;&#30005;&#35299;&#38109;&#21407;&#26009;&#23792;&#20250;&#6528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27687;&#21270;&#38109;PPT&#25968;&#25454;&#24213;&#31295;&#65288;20210521%20for%20&#26477;&#24030;&#30005;&#35299;&#38109;&#21407;&#26009;&#23792;&#20250;&#6528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lenovo\desktop\&#27687;&#21270;&#38109;PPT&#25968;&#25454;&#24213;&#31295;&#65288;20210521%20for%20&#26477;&#24030;&#30005;&#35299;&#38109;&#21407;&#26009;&#23792;&#20250;&#6528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lenovo\Documents\tencent%20files\2897384311\filerecv\&#30899;&#20013;&#21644;&#25253;&#21578;&#20108;_&#25968;&#25454;&#24213;&#31295;_2021033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zgy\Desktop\&#27687;&#21270;&#38109;PPT&#65288;&#26477;&#24030;&#30005;&#35299;&#38109;&#23792;&#20250;&#65289;\&#27687;&#21270;&#38109;PPT&#25968;&#25454;&#24213;&#31295;&#65288;20210521%20for%20&#26477;&#24030;&#30005;&#35299;&#38109;&#21407;&#26009;&#23792;&#20250;&#652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山东氧化铝平均利润：月度</c:v>
          </c:tx>
          <c:invertIfNegative val="0"/>
          <c:cat>
            <c:numRef>
              <c:f>'氧化铝、电解铝利润对比'!$A$4:$A$72</c:f>
              <c:numCache>
                <c:formatCode>m/d/yyyy</c:formatCode>
                <c:ptCount val="69"/>
                <c:pt idx="0">
                  <c:v>44316</c:v>
                </c:pt>
                <c:pt idx="1">
                  <c:v>44286</c:v>
                </c:pt>
                <c:pt idx="2">
                  <c:v>44255</c:v>
                </c:pt>
                <c:pt idx="3">
                  <c:v>44227</c:v>
                </c:pt>
                <c:pt idx="4">
                  <c:v>44196</c:v>
                </c:pt>
                <c:pt idx="5">
                  <c:v>44165</c:v>
                </c:pt>
                <c:pt idx="6">
                  <c:v>44135</c:v>
                </c:pt>
                <c:pt idx="7">
                  <c:v>44104</c:v>
                </c:pt>
                <c:pt idx="8">
                  <c:v>44074</c:v>
                </c:pt>
                <c:pt idx="9">
                  <c:v>44043</c:v>
                </c:pt>
                <c:pt idx="10">
                  <c:v>44012</c:v>
                </c:pt>
                <c:pt idx="11">
                  <c:v>43982</c:v>
                </c:pt>
                <c:pt idx="12">
                  <c:v>43951</c:v>
                </c:pt>
                <c:pt idx="13">
                  <c:v>43921</c:v>
                </c:pt>
                <c:pt idx="14">
                  <c:v>43890</c:v>
                </c:pt>
                <c:pt idx="15">
                  <c:v>43861</c:v>
                </c:pt>
                <c:pt idx="16">
                  <c:v>43830</c:v>
                </c:pt>
                <c:pt idx="17">
                  <c:v>43799</c:v>
                </c:pt>
                <c:pt idx="18">
                  <c:v>43769</c:v>
                </c:pt>
                <c:pt idx="19">
                  <c:v>43738</c:v>
                </c:pt>
                <c:pt idx="20">
                  <c:v>43708</c:v>
                </c:pt>
                <c:pt idx="21">
                  <c:v>43677</c:v>
                </c:pt>
                <c:pt idx="22">
                  <c:v>43646</c:v>
                </c:pt>
                <c:pt idx="23">
                  <c:v>43616</c:v>
                </c:pt>
                <c:pt idx="24">
                  <c:v>43585</c:v>
                </c:pt>
                <c:pt idx="25">
                  <c:v>43555</c:v>
                </c:pt>
                <c:pt idx="26">
                  <c:v>43524</c:v>
                </c:pt>
                <c:pt idx="27">
                  <c:v>43496</c:v>
                </c:pt>
                <c:pt idx="28">
                  <c:v>43465</c:v>
                </c:pt>
                <c:pt idx="29">
                  <c:v>43434</c:v>
                </c:pt>
                <c:pt idx="30">
                  <c:v>43404</c:v>
                </c:pt>
                <c:pt idx="31">
                  <c:v>43373</c:v>
                </c:pt>
                <c:pt idx="32">
                  <c:v>43343</c:v>
                </c:pt>
                <c:pt idx="33">
                  <c:v>43312</c:v>
                </c:pt>
                <c:pt idx="34">
                  <c:v>43281</c:v>
                </c:pt>
                <c:pt idx="35">
                  <c:v>43251</c:v>
                </c:pt>
                <c:pt idx="36">
                  <c:v>43220</c:v>
                </c:pt>
                <c:pt idx="37">
                  <c:v>43190</c:v>
                </c:pt>
                <c:pt idx="38">
                  <c:v>43159</c:v>
                </c:pt>
                <c:pt idx="39">
                  <c:v>43131</c:v>
                </c:pt>
                <c:pt idx="40">
                  <c:v>43100</c:v>
                </c:pt>
                <c:pt idx="41">
                  <c:v>43069</c:v>
                </c:pt>
                <c:pt idx="42">
                  <c:v>43039</c:v>
                </c:pt>
                <c:pt idx="43">
                  <c:v>43008</c:v>
                </c:pt>
                <c:pt idx="44">
                  <c:v>42978</c:v>
                </c:pt>
                <c:pt idx="45">
                  <c:v>42947</c:v>
                </c:pt>
                <c:pt idx="46">
                  <c:v>42916</c:v>
                </c:pt>
                <c:pt idx="47">
                  <c:v>42886</c:v>
                </c:pt>
                <c:pt idx="48">
                  <c:v>42855</c:v>
                </c:pt>
                <c:pt idx="49">
                  <c:v>42825</c:v>
                </c:pt>
                <c:pt idx="50">
                  <c:v>42794</c:v>
                </c:pt>
                <c:pt idx="51">
                  <c:v>42766</c:v>
                </c:pt>
                <c:pt idx="52">
                  <c:v>42735</c:v>
                </c:pt>
                <c:pt idx="53">
                  <c:v>42704</c:v>
                </c:pt>
                <c:pt idx="54">
                  <c:v>42674</c:v>
                </c:pt>
                <c:pt idx="55">
                  <c:v>42643</c:v>
                </c:pt>
                <c:pt idx="56">
                  <c:v>42613</c:v>
                </c:pt>
                <c:pt idx="57">
                  <c:v>42582</c:v>
                </c:pt>
                <c:pt idx="58">
                  <c:v>42551</c:v>
                </c:pt>
                <c:pt idx="59">
                  <c:v>42521</c:v>
                </c:pt>
                <c:pt idx="60">
                  <c:v>42490</c:v>
                </c:pt>
                <c:pt idx="61">
                  <c:v>42460</c:v>
                </c:pt>
                <c:pt idx="62">
                  <c:v>42429</c:v>
                </c:pt>
                <c:pt idx="63">
                  <c:v>42400</c:v>
                </c:pt>
                <c:pt idx="64">
                  <c:v>42369</c:v>
                </c:pt>
                <c:pt idx="65">
                  <c:v>42338</c:v>
                </c:pt>
                <c:pt idx="66">
                  <c:v>42308</c:v>
                </c:pt>
                <c:pt idx="67">
                  <c:v>42277</c:v>
                </c:pt>
                <c:pt idx="68">
                  <c:v>42247</c:v>
                </c:pt>
              </c:numCache>
            </c:numRef>
          </c:cat>
          <c:val>
            <c:numRef>
              <c:f>'氧化铝、电解铝利润对比'!$B$4:$B$72</c:f>
              <c:numCache>
                <c:formatCode>General</c:formatCode>
                <c:ptCount val="69"/>
                <c:pt idx="0">
                  <c:v>124.9407293749999</c:v>
                </c:pt>
                <c:pt idx="1">
                  <c:v>157.63185396521729</c:v>
                </c:pt>
                <c:pt idx="2">
                  <c:v>245.79893789411761</c:v>
                </c:pt>
                <c:pt idx="3">
                  <c:v>134.02142018999996</c:v>
                </c:pt>
                <c:pt idx="4">
                  <c:v>131.68236691739122</c:v>
                </c:pt>
                <c:pt idx="5">
                  <c:v>107.3090062857142</c:v>
                </c:pt>
                <c:pt idx="6">
                  <c:v>112.33340684999996</c:v>
                </c:pt>
                <c:pt idx="7">
                  <c:v>180.75927251739125</c:v>
                </c:pt>
                <c:pt idx="8">
                  <c:v>222.34650152380951</c:v>
                </c:pt>
                <c:pt idx="9">
                  <c:v>270.07949721739129</c:v>
                </c:pt>
                <c:pt idx="10">
                  <c:v>59.999966285714287</c:v>
                </c:pt>
                <c:pt idx="11">
                  <c:v>70.037849111111143</c:v>
                </c:pt>
                <c:pt idx="12">
                  <c:v>35.475140571428582</c:v>
                </c:pt>
                <c:pt idx="13">
                  <c:v>295.36223199545452</c:v>
                </c:pt>
                <c:pt idx="14">
                  <c:v>192.2522108500001</c:v>
                </c:pt>
                <c:pt idx="15">
                  <c:v>179.61224978125009</c:v>
                </c:pt>
                <c:pt idx="16">
                  <c:v>160.73222738636377</c:v>
                </c:pt>
                <c:pt idx="17">
                  <c:v>239.40371950000008</c:v>
                </c:pt>
                <c:pt idx="18">
                  <c:v>223.52923036111122</c:v>
                </c:pt>
                <c:pt idx="19">
                  <c:v>154.89857737500009</c:v>
                </c:pt>
                <c:pt idx="20">
                  <c:v>102.90056545454554</c:v>
                </c:pt>
                <c:pt idx="21">
                  <c:v>260.32180597826095</c:v>
                </c:pt>
                <c:pt idx="22">
                  <c:v>685.77407581578962</c:v>
                </c:pt>
                <c:pt idx="23">
                  <c:v>647.54520697619068</c:v>
                </c:pt>
                <c:pt idx="24">
                  <c:v>365.2948949545455</c:v>
                </c:pt>
                <c:pt idx="25">
                  <c:v>499.88054445238112</c:v>
                </c:pt>
                <c:pt idx="26">
                  <c:v>516.7569155000001</c:v>
                </c:pt>
                <c:pt idx="27">
                  <c:v>516.7569155000001</c:v>
                </c:pt>
                <c:pt idx="28">
                  <c:v>563.20234071428581</c:v>
                </c:pt>
                <c:pt idx="29">
                  <c:v>686.53916781818191</c:v>
                </c:pt>
                <c:pt idx="30">
                  <c:v>712.10973297222222</c:v>
                </c:pt>
                <c:pt idx="31">
                  <c:v>899.82860695238094</c:v>
                </c:pt>
                <c:pt idx="32">
                  <c:v>737.05127215217396</c:v>
                </c:pt>
                <c:pt idx="33">
                  <c:v>535.95748920454537</c:v>
                </c:pt>
                <c:pt idx="34">
                  <c:v>577.8174305</c:v>
                </c:pt>
                <c:pt idx="35">
                  <c:v>778.50622977272724</c:v>
                </c:pt>
                <c:pt idx="36">
                  <c:v>595.71021224999981</c:v>
                </c:pt>
                <c:pt idx="37">
                  <c:v>370.42803204545453</c:v>
                </c:pt>
                <c:pt idx="38">
                  <c:v>570.33506558823524</c:v>
                </c:pt>
                <c:pt idx="39">
                  <c:v>490.51831147727285</c:v>
                </c:pt>
                <c:pt idx="40">
                  <c:v>577.46095535714301</c:v>
                </c:pt>
                <c:pt idx="41">
                  <c:v>1114.5978888636364</c:v>
                </c:pt>
                <c:pt idx="42">
                  <c:v>1161.0927745588233</c:v>
                </c:pt>
                <c:pt idx="43">
                  <c:v>875.38654022727246</c:v>
                </c:pt>
                <c:pt idx="44">
                  <c:v>224.42669239130436</c:v>
                </c:pt>
                <c:pt idx="45">
                  <c:v>232.34553547619049</c:v>
                </c:pt>
                <c:pt idx="46">
                  <c:v>299.38802147727273</c:v>
                </c:pt>
                <c:pt idx="47">
                  <c:v>-66.051713571428564</c:v>
                </c:pt>
                <c:pt idx="48">
                  <c:v>36.455416315789392</c:v>
                </c:pt>
                <c:pt idx="49">
                  <c:v>320.86336347826085</c:v>
                </c:pt>
                <c:pt idx="50">
                  <c:v>543.62539368421051</c:v>
                </c:pt>
                <c:pt idx="51">
                  <c:v>553.28049052631582</c:v>
                </c:pt>
                <c:pt idx="52">
                  <c:v>492.24111818181797</c:v>
                </c:pt>
                <c:pt idx="53">
                  <c:v>298.51168749999999</c:v>
                </c:pt>
                <c:pt idx="54">
                  <c:v>169.47632361111107</c:v>
                </c:pt>
                <c:pt idx="55">
                  <c:v>-253.1560926190476</c:v>
                </c:pt>
                <c:pt idx="56">
                  <c:v>-335.0853830434782</c:v>
                </c:pt>
                <c:pt idx="57">
                  <c:v>-247.16658345238102</c:v>
                </c:pt>
                <c:pt idx="58">
                  <c:v>-26.076391309523842</c:v>
                </c:pt>
                <c:pt idx="59">
                  <c:v>-7.2865574999999847</c:v>
                </c:pt>
                <c:pt idx="60">
                  <c:v>-6.8576469999999858</c:v>
                </c:pt>
                <c:pt idx="61">
                  <c:v>-58.102434565217365</c:v>
                </c:pt>
                <c:pt idx="62">
                  <c:v>-321.45731430555543</c:v>
                </c:pt>
                <c:pt idx="63">
                  <c:v>-451.0704151249999</c:v>
                </c:pt>
                <c:pt idx="64">
                  <c:v>-429.15160402173927</c:v>
                </c:pt>
                <c:pt idx="65">
                  <c:v>-246.64618369047616</c:v>
                </c:pt>
                <c:pt idx="66">
                  <c:v>-88.090167222222135</c:v>
                </c:pt>
                <c:pt idx="67">
                  <c:v>-67.853545357142437</c:v>
                </c:pt>
                <c:pt idx="68">
                  <c:v>20.836620952381097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C-462D-BE72-DFAF191C3A65}"/>
            </c:ext>
          </c:extLst>
        </c:ser>
        <c:ser>
          <c:idx val="1"/>
          <c:order val="1"/>
          <c:tx>
            <c:v>山东电解铝平均利润：月度</c:v>
          </c:tx>
          <c:invertIfNegative val="0"/>
          <c:cat>
            <c:numRef>
              <c:f>'氧化铝、电解铝利润对比'!$A$4:$A$72</c:f>
              <c:numCache>
                <c:formatCode>m/d/yyyy</c:formatCode>
                <c:ptCount val="69"/>
                <c:pt idx="0">
                  <c:v>44316</c:v>
                </c:pt>
                <c:pt idx="1">
                  <c:v>44286</c:v>
                </c:pt>
                <c:pt idx="2">
                  <c:v>44255</c:v>
                </c:pt>
                <c:pt idx="3">
                  <c:v>44227</c:v>
                </c:pt>
                <c:pt idx="4">
                  <c:v>44196</c:v>
                </c:pt>
                <c:pt idx="5">
                  <c:v>44165</c:v>
                </c:pt>
                <c:pt idx="6">
                  <c:v>44135</c:v>
                </c:pt>
                <c:pt idx="7">
                  <c:v>44104</c:v>
                </c:pt>
                <c:pt idx="8">
                  <c:v>44074</c:v>
                </c:pt>
                <c:pt idx="9">
                  <c:v>44043</c:v>
                </c:pt>
                <c:pt idx="10">
                  <c:v>44012</c:v>
                </c:pt>
                <c:pt idx="11">
                  <c:v>43982</c:v>
                </c:pt>
                <c:pt idx="12">
                  <c:v>43951</c:v>
                </c:pt>
                <c:pt idx="13">
                  <c:v>43921</c:v>
                </c:pt>
                <c:pt idx="14">
                  <c:v>43890</c:v>
                </c:pt>
                <c:pt idx="15">
                  <c:v>43861</c:v>
                </c:pt>
                <c:pt idx="16">
                  <c:v>43830</c:v>
                </c:pt>
                <c:pt idx="17">
                  <c:v>43799</c:v>
                </c:pt>
                <c:pt idx="18">
                  <c:v>43769</c:v>
                </c:pt>
                <c:pt idx="19">
                  <c:v>43738</c:v>
                </c:pt>
                <c:pt idx="20">
                  <c:v>43708</c:v>
                </c:pt>
                <c:pt idx="21">
                  <c:v>43677</c:v>
                </c:pt>
                <c:pt idx="22">
                  <c:v>43646</c:v>
                </c:pt>
                <c:pt idx="23">
                  <c:v>43616</c:v>
                </c:pt>
                <c:pt idx="24">
                  <c:v>43585</c:v>
                </c:pt>
                <c:pt idx="25">
                  <c:v>43555</c:v>
                </c:pt>
                <c:pt idx="26">
                  <c:v>43524</c:v>
                </c:pt>
                <c:pt idx="27">
                  <c:v>43496</c:v>
                </c:pt>
                <c:pt idx="28">
                  <c:v>43465</c:v>
                </c:pt>
                <c:pt idx="29">
                  <c:v>43434</c:v>
                </c:pt>
                <c:pt idx="30">
                  <c:v>43404</c:v>
                </c:pt>
                <c:pt idx="31">
                  <c:v>43373</c:v>
                </c:pt>
                <c:pt idx="32">
                  <c:v>43343</c:v>
                </c:pt>
                <c:pt idx="33">
                  <c:v>43312</c:v>
                </c:pt>
                <c:pt idx="34">
                  <c:v>43281</c:v>
                </c:pt>
                <c:pt idx="35">
                  <c:v>43251</c:v>
                </c:pt>
                <c:pt idx="36">
                  <c:v>43220</c:v>
                </c:pt>
                <c:pt idx="37">
                  <c:v>43190</c:v>
                </c:pt>
                <c:pt idx="38">
                  <c:v>43159</c:v>
                </c:pt>
                <c:pt idx="39">
                  <c:v>43131</c:v>
                </c:pt>
                <c:pt idx="40">
                  <c:v>43100</c:v>
                </c:pt>
                <c:pt idx="41">
                  <c:v>43069</c:v>
                </c:pt>
                <c:pt idx="42">
                  <c:v>43039</c:v>
                </c:pt>
                <c:pt idx="43">
                  <c:v>43008</c:v>
                </c:pt>
                <c:pt idx="44">
                  <c:v>42978</c:v>
                </c:pt>
                <c:pt idx="45">
                  <c:v>42947</c:v>
                </c:pt>
                <c:pt idx="46">
                  <c:v>42916</c:v>
                </c:pt>
                <c:pt idx="47">
                  <c:v>42886</c:v>
                </c:pt>
                <c:pt idx="48">
                  <c:v>42855</c:v>
                </c:pt>
                <c:pt idx="49">
                  <c:v>42825</c:v>
                </c:pt>
                <c:pt idx="50">
                  <c:v>42794</c:v>
                </c:pt>
                <c:pt idx="51">
                  <c:v>42766</c:v>
                </c:pt>
                <c:pt idx="52">
                  <c:v>42735</c:v>
                </c:pt>
                <c:pt idx="53">
                  <c:v>42704</c:v>
                </c:pt>
                <c:pt idx="54">
                  <c:v>42674</c:v>
                </c:pt>
                <c:pt idx="55">
                  <c:v>42643</c:v>
                </c:pt>
                <c:pt idx="56">
                  <c:v>42613</c:v>
                </c:pt>
                <c:pt idx="57">
                  <c:v>42582</c:v>
                </c:pt>
                <c:pt idx="58">
                  <c:v>42551</c:v>
                </c:pt>
                <c:pt idx="59">
                  <c:v>42521</c:v>
                </c:pt>
                <c:pt idx="60">
                  <c:v>42490</c:v>
                </c:pt>
                <c:pt idx="61">
                  <c:v>42460</c:v>
                </c:pt>
                <c:pt idx="62">
                  <c:v>42429</c:v>
                </c:pt>
                <c:pt idx="63">
                  <c:v>42400</c:v>
                </c:pt>
                <c:pt idx="64">
                  <c:v>42369</c:v>
                </c:pt>
                <c:pt idx="65">
                  <c:v>42338</c:v>
                </c:pt>
                <c:pt idx="66">
                  <c:v>42308</c:v>
                </c:pt>
                <c:pt idx="67">
                  <c:v>42277</c:v>
                </c:pt>
                <c:pt idx="68">
                  <c:v>42247</c:v>
                </c:pt>
              </c:numCache>
            </c:numRef>
          </c:cat>
          <c:val>
            <c:numRef>
              <c:f>'氧化铝、电解铝利润对比'!$C$4:$C$72</c:f>
              <c:numCache>
                <c:formatCode>General</c:formatCode>
                <c:ptCount val="69"/>
                <c:pt idx="0">
                  <c:v>4670.6550442477856</c:v>
                </c:pt>
                <c:pt idx="1">
                  <c:v>4346.8924778761047</c:v>
                </c:pt>
                <c:pt idx="2">
                  <c:v>3571.6740412979329</c:v>
                </c:pt>
                <c:pt idx="3">
                  <c:v>2285.544275823006</c:v>
                </c:pt>
                <c:pt idx="4">
                  <c:v>3807.8840707964582</c:v>
                </c:pt>
                <c:pt idx="5">
                  <c:v>3319.1548672566355</c:v>
                </c:pt>
                <c:pt idx="6">
                  <c:v>2555.0530973451309</c:v>
                </c:pt>
                <c:pt idx="7">
                  <c:v>2280.6725663716802</c:v>
                </c:pt>
                <c:pt idx="8">
                  <c:v>2428.5441592920338</c:v>
                </c:pt>
                <c:pt idx="9">
                  <c:v>2302.6460176991141</c:v>
                </c:pt>
                <c:pt idx="10">
                  <c:v>1853.767551622416</c:v>
                </c:pt>
                <c:pt idx="11">
                  <c:v>1334.6619469026532</c:v>
                </c:pt>
                <c:pt idx="12">
                  <c:v>538.70737463126591</c:v>
                </c:pt>
                <c:pt idx="13">
                  <c:v>-100.74690265486879</c:v>
                </c:pt>
                <c:pt idx="14">
                  <c:v>1091.8907079646006</c:v>
                </c:pt>
                <c:pt idx="15">
                  <c:v>2169.2843657817084</c:v>
                </c:pt>
                <c:pt idx="16">
                  <c:v>1813.8902654867243</c:v>
                </c:pt>
                <c:pt idx="17">
                  <c:v>1421.6336283185822</c:v>
                </c:pt>
                <c:pt idx="18">
                  <c:v>1273.3719764011778</c:v>
                </c:pt>
                <c:pt idx="19">
                  <c:v>1533.7044247787592</c:v>
                </c:pt>
                <c:pt idx="20">
                  <c:v>1542.4185840707946</c:v>
                </c:pt>
                <c:pt idx="21">
                  <c:v>1104.8530973451307</c:v>
                </c:pt>
                <c:pt idx="22">
                  <c:v>518.80353982300642</c:v>
                </c:pt>
                <c:pt idx="23">
                  <c:v>694.32507374631007</c:v>
                </c:pt>
                <c:pt idx="24">
                  <c:v>1057.7743362831843</c:v>
                </c:pt>
                <c:pt idx="25">
                  <c:v>-102.2586206896558</c:v>
                </c:pt>
                <c:pt idx="26">
                  <c:v>-673.8797988505745</c:v>
                </c:pt>
                <c:pt idx="27">
                  <c:v>-827.7737068965539</c:v>
                </c:pt>
                <c:pt idx="28">
                  <c:v>-903.06752873563289</c:v>
                </c:pt>
                <c:pt idx="29">
                  <c:v>-974.03017241379348</c:v>
                </c:pt>
                <c:pt idx="30">
                  <c:v>-545.80028735632368</c:v>
                </c:pt>
                <c:pt idx="31">
                  <c:v>-418.66810344827672</c:v>
                </c:pt>
                <c:pt idx="32">
                  <c:v>-59.833620689655802</c:v>
                </c:pt>
                <c:pt idx="33">
                  <c:v>150.78448275862002</c:v>
                </c:pt>
                <c:pt idx="34">
                  <c:v>442.65948275862002</c:v>
                </c:pt>
                <c:pt idx="35">
                  <c:v>235.14655172413768</c:v>
                </c:pt>
                <c:pt idx="36">
                  <c:v>619.60256410256261</c:v>
                </c:pt>
                <c:pt idx="37">
                  <c:v>38.874358974358984</c:v>
                </c:pt>
                <c:pt idx="38">
                  <c:v>19.700854700853597</c:v>
                </c:pt>
                <c:pt idx="39">
                  <c:v>449.16346153846143</c:v>
                </c:pt>
                <c:pt idx="40">
                  <c:v>-421.96438746438736</c:v>
                </c:pt>
                <c:pt idx="41">
                  <c:v>-183.29594017094087</c:v>
                </c:pt>
                <c:pt idx="42">
                  <c:v>707.05056980056906</c:v>
                </c:pt>
                <c:pt idx="43">
                  <c:v>1680.9081196581201</c:v>
                </c:pt>
                <c:pt idx="44">
                  <c:v>2449.6901709401704</c:v>
                </c:pt>
                <c:pt idx="45">
                  <c:v>1435.970085470085</c:v>
                </c:pt>
                <c:pt idx="46">
                  <c:v>999.6931623931614</c:v>
                </c:pt>
                <c:pt idx="47">
                  <c:v>1935.3276353276349</c:v>
                </c:pt>
                <c:pt idx="48">
                  <c:v>1719.1509971509961</c:v>
                </c:pt>
                <c:pt idx="49">
                  <c:v>808.93589743589655</c:v>
                </c:pt>
                <c:pt idx="50">
                  <c:v>210.87243589743548</c:v>
                </c:pt>
                <c:pt idx="51">
                  <c:v>-134.10256410256443</c:v>
                </c:pt>
                <c:pt idx="52">
                  <c:v>279.89743589744029</c:v>
                </c:pt>
                <c:pt idx="53">
                  <c:v>1575.8226495726499</c:v>
                </c:pt>
                <c:pt idx="54">
                  <c:v>1021.4957264957002</c:v>
                </c:pt>
                <c:pt idx="55">
                  <c:v>1428.1538461538803</c:v>
                </c:pt>
                <c:pt idx="56">
                  <c:v>1582.7670940170997</c:v>
                </c:pt>
                <c:pt idx="57">
                  <c:v>1618.6837606837798</c:v>
                </c:pt>
                <c:pt idx="58">
                  <c:v>1239.700854700875</c:v>
                </c:pt>
                <c:pt idx="59">
                  <c:v>1561.9764957264993</c:v>
                </c:pt>
                <c:pt idx="60">
                  <c:v>974.51282051281999</c:v>
                </c:pt>
                <c:pt idx="61">
                  <c:v>615.42735042737513</c:v>
                </c:pt>
                <c:pt idx="62">
                  <c:v>560.92948717952504</c:v>
                </c:pt>
                <c:pt idx="63">
                  <c:v>710.11111111112007</c:v>
                </c:pt>
                <c:pt idx="64">
                  <c:v>-208.44017094014998</c:v>
                </c:pt>
                <c:pt idx="65">
                  <c:v>-544.85042735045045</c:v>
                </c:pt>
                <c:pt idx="66">
                  <c:v>248.7179487179601</c:v>
                </c:pt>
                <c:pt idx="67">
                  <c:v>126.1645299145498</c:v>
                </c:pt>
                <c:pt idx="68">
                  <c:v>14.391025641025408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C-462D-BE72-DFAF191C3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744319"/>
        <c:axId val="521258447"/>
      </c:barChart>
      <c:dateAx>
        <c:axId val="759744319"/>
        <c:scaling>
          <c:orientation val="minMax"/>
        </c:scaling>
        <c:delete val="0"/>
        <c:axPos val="b"/>
        <c:numFmt formatCode="yyyy/mm" sourceLinked="0"/>
        <c:majorTickMark val="out"/>
        <c:minorTickMark val="none"/>
        <c:tickLblPos val="low"/>
        <c:crossAx val="521258447"/>
        <c:crosses val="autoZero"/>
        <c:auto val="1"/>
        <c:lblOffset val="100"/>
        <c:baseTimeUnit val="months"/>
      </c:dateAx>
      <c:valAx>
        <c:axId val="52125844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59744319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91735335408655E-2"/>
          <c:y val="0.20738062914549474"/>
          <c:w val="0.80416529329182684"/>
          <c:h val="0.57629533377293352"/>
        </c:manualLayout>
      </c:layout>
      <c:barChart>
        <c:barDir val="col"/>
        <c:grouping val="clustered"/>
        <c:varyColors val="0"/>
        <c:ser>
          <c:idx val="2"/>
          <c:order val="2"/>
          <c:tx>
            <c:v>铝土矿供需平衡</c:v>
          </c:tx>
          <c:invertIfNegative val="0"/>
          <c:cat>
            <c:numRef>
              <c:f>Sheet9!$L$3:$L$87</c:f>
              <c:numCache>
                <c:formatCode>m/d/yyyy</c:formatCode>
                <c:ptCount val="85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  <c:pt idx="60">
                  <c:v>42429</c:v>
                </c:pt>
                <c:pt idx="61">
                  <c:v>42400</c:v>
                </c:pt>
                <c:pt idx="62">
                  <c:v>42369</c:v>
                </c:pt>
                <c:pt idx="63">
                  <c:v>42338</c:v>
                </c:pt>
                <c:pt idx="64">
                  <c:v>42308</c:v>
                </c:pt>
                <c:pt idx="65">
                  <c:v>42277</c:v>
                </c:pt>
                <c:pt idx="66">
                  <c:v>42247</c:v>
                </c:pt>
                <c:pt idx="67">
                  <c:v>42216</c:v>
                </c:pt>
                <c:pt idx="68">
                  <c:v>42185</c:v>
                </c:pt>
                <c:pt idx="69">
                  <c:v>42155</c:v>
                </c:pt>
                <c:pt idx="70">
                  <c:v>42124</c:v>
                </c:pt>
                <c:pt idx="71">
                  <c:v>42094</c:v>
                </c:pt>
                <c:pt idx="72">
                  <c:v>42063</c:v>
                </c:pt>
                <c:pt idx="73">
                  <c:v>42035</c:v>
                </c:pt>
                <c:pt idx="74">
                  <c:v>42004</c:v>
                </c:pt>
                <c:pt idx="75">
                  <c:v>41973</c:v>
                </c:pt>
                <c:pt idx="76">
                  <c:v>41943</c:v>
                </c:pt>
                <c:pt idx="77">
                  <c:v>41912</c:v>
                </c:pt>
                <c:pt idx="78">
                  <c:v>41882</c:v>
                </c:pt>
                <c:pt idx="79">
                  <c:v>41851</c:v>
                </c:pt>
                <c:pt idx="80">
                  <c:v>41820</c:v>
                </c:pt>
                <c:pt idx="81">
                  <c:v>41790</c:v>
                </c:pt>
                <c:pt idx="82">
                  <c:v>41759</c:v>
                </c:pt>
                <c:pt idx="83">
                  <c:v>41729</c:v>
                </c:pt>
                <c:pt idx="84">
                  <c:v>41698</c:v>
                </c:pt>
              </c:numCache>
            </c:numRef>
          </c:cat>
          <c:val>
            <c:numRef>
              <c:f>Sheet9!$R$3:$R$87</c:f>
              <c:numCache>
                <c:formatCode>General</c:formatCode>
                <c:ptCount val="85"/>
                <c:pt idx="0">
                  <c:v>228.46354459999998</c:v>
                </c:pt>
                <c:pt idx="1">
                  <c:v>197.99539159999972</c:v>
                </c:pt>
                <c:pt idx="2">
                  <c:v>180.35353409999993</c:v>
                </c:pt>
                <c:pt idx="3">
                  <c:v>96.958277100000032</c:v>
                </c:pt>
                <c:pt idx="4">
                  <c:v>166.09585809999976</c:v>
                </c:pt>
                <c:pt idx="5">
                  <c:v>168.95821049999995</c:v>
                </c:pt>
                <c:pt idx="6">
                  <c:v>309.83383889999982</c:v>
                </c:pt>
                <c:pt idx="7">
                  <c:v>342.82589379999968</c:v>
                </c:pt>
                <c:pt idx="8">
                  <c:v>425.56798030000004</c:v>
                </c:pt>
                <c:pt idx="9">
                  <c:v>284.62261779999972</c:v>
                </c:pt>
                <c:pt idx="10">
                  <c:v>385.41989919999992</c:v>
                </c:pt>
                <c:pt idx="11">
                  <c:v>297.03695390000007</c:v>
                </c:pt>
                <c:pt idx="12">
                  <c:v>193.44648439999992</c:v>
                </c:pt>
                <c:pt idx="13">
                  <c:v>230.09073439999997</c:v>
                </c:pt>
                <c:pt idx="14">
                  <c:v>283.14823119999983</c:v>
                </c:pt>
                <c:pt idx="15">
                  <c:v>35.502919099999872</c:v>
                </c:pt>
                <c:pt idx="16">
                  <c:v>-62.164047600000004</c:v>
                </c:pt>
                <c:pt idx="17">
                  <c:v>-62.168127600000162</c:v>
                </c:pt>
                <c:pt idx="18">
                  <c:v>115.16727279999986</c:v>
                </c:pt>
                <c:pt idx="19">
                  <c:v>156.69896580000022</c:v>
                </c:pt>
                <c:pt idx="20">
                  <c:v>350.88858750000009</c:v>
                </c:pt>
                <c:pt idx="21">
                  <c:v>263.5400188000001</c:v>
                </c:pt>
                <c:pt idx="22">
                  <c:v>345.86357499999986</c:v>
                </c:pt>
                <c:pt idx="23">
                  <c:v>235.79508269999997</c:v>
                </c:pt>
                <c:pt idx="24">
                  <c:v>279.46271509999997</c:v>
                </c:pt>
                <c:pt idx="25">
                  <c:v>132.52044849999993</c:v>
                </c:pt>
                <c:pt idx="26">
                  <c:v>57.369013900000027</c:v>
                </c:pt>
                <c:pt idx="27">
                  <c:v>156.62339419999989</c:v>
                </c:pt>
                <c:pt idx="28">
                  <c:v>-95.818475700000135</c:v>
                </c:pt>
                <c:pt idx="29">
                  <c:v>69.681724499999746</c:v>
                </c:pt>
                <c:pt idx="30">
                  <c:v>112.90116579999994</c:v>
                </c:pt>
                <c:pt idx="31">
                  <c:v>24.767822300000034</c:v>
                </c:pt>
                <c:pt idx="32">
                  <c:v>74.578562899999952</c:v>
                </c:pt>
                <c:pt idx="33">
                  <c:v>81.720927700000175</c:v>
                </c:pt>
                <c:pt idx="34">
                  <c:v>-38.133492309999838</c:v>
                </c:pt>
                <c:pt idx="35">
                  <c:v>94.982704999999896</c:v>
                </c:pt>
                <c:pt idx="36">
                  <c:v>27.538608800000247</c:v>
                </c:pt>
                <c:pt idx="37">
                  <c:v>91.244570599999861</c:v>
                </c:pt>
                <c:pt idx="38">
                  <c:v>115.30070189999992</c:v>
                </c:pt>
                <c:pt idx="39">
                  <c:v>13.939569499999834</c:v>
                </c:pt>
                <c:pt idx="40">
                  <c:v>-160.52854420000017</c:v>
                </c:pt>
                <c:pt idx="41">
                  <c:v>25.364912600000252</c:v>
                </c:pt>
                <c:pt idx="42">
                  <c:v>-1.3124272000000019</c:v>
                </c:pt>
                <c:pt idx="43">
                  <c:v>-40.646209900000258</c:v>
                </c:pt>
                <c:pt idx="44">
                  <c:v>58.286866799999871</c:v>
                </c:pt>
                <c:pt idx="45">
                  <c:v>-127.96055130000013</c:v>
                </c:pt>
                <c:pt idx="46">
                  <c:v>-71.127240900000061</c:v>
                </c:pt>
                <c:pt idx="47">
                  <c:v>-168.46272840000006</c:v>
                </c:pt>
                <c:pt idx="48">
                  <c:v>-168.96337509999989</c:v>
                </c:pt>
                <c:pt idx="49">
                  <c:v>-171.03516669999999</c:v>
                </c:pt>
                <c:pt idx="50">
                  <c:v>-164.34294320000004</c:v>
                </c:pt>
                <c:pt idx="51">
                  <c:v>-60.764138100000082</c:v>
                </c:pt>
                <c:pt idx="52">
                  <c:v>-147.2120137999998</c:v>
                </c:pt>
                <c:pt idx="53">
                  <c:v>-91.623508399999764</c:v>
                </c:pt>
                <c:pt idx="54">
                  <c:v>-98.900513600000068</c:v>
                </c:pt>
                <c:pt idx="55">
                  <c:v>-153.29247600000008</c:v>
                </c:pt>
                <c:pt idx="56">
                  <c:v>-164.72295399999985</c:v>
                </c:pt>
                <c:pt idx="57">
                  <c:v>-135.76799770000002</c:v>
                </c:pt>
                <c:pt idx="58">
                  <c:v>-47.359674000000041</c:v>
                </c:pt>
                <c:pt idx="59">
                  <c:v>59.852011500000117</c:v>
                </c:pt>
                <c:pt idx="60">
                  <c:v>-74.837289300000066</c:v>
                </c:pt>
                <c:pt idx="61">
                  <c:v>126.26338929999997</c:v>
                </c:pt>
                <c:pt idx="62">
                  <c:v>266.62538390000009</c:v>
                </c:pt>
                <c:pt idx="63">
                  <c:v>76.360723700000108</c:v>
                </c:pt>
                <c:pt idx="64">
                  <c:v>-25.438571199999842</c:v>
                </c:pt>
                <c:pt idx="65">
                  <c:v>214.54239789999997</c:v>
                </c:pt>
                <c:pt idx="66">
                  <c:v>-19.676128600000084</c:v>
                </c:pt>
                <c:pt idx="67">
                  <c:v>46.497352699999965</c:v>
                </c:pt>
                <c:pt idx="68">
                  <c:v>-45.817947499999946</c:v>
                </c:pt>
                <c:pt idx="69">
                  <c:v>-70.129413700000214</c:v>
                </c:pt>
                <c:pt idx="70">
                  <c:v>8.0351393000000826</c:v>
                </c:pt>
                <c:pt idx="71">
                  <c:v>-34.868911400000115</c:v>
                </c:pt>
                <c:pt idx="72">
                  <c:v>-144.52064580000012</c:v>
                </c:pt>
                <c:pt idx="73">
                  <c:v>-207.77048079999986</c:v>
                </c:pt>
                <c:pt idx="74">
                  <c:v>-193.23151170000006</c:v>
                </c:pt>
                <c:pt idx="75">
                  <c:v>-179.74238600000012</c:v>
                </c:pt>
                <c:pt idx="76">
                  <c:v>-202.94173659999979</c:v>
                </c:pt>
                <c:pt idx="77">
                  <c:v>-117.62581150000005</c:v>
                </c:pt>
                <c:pt idx="78">
                  <c:v>-138.64726810000002</c:v>
                </c:pt>
                <c:pt idx="79">
                  <c:v>-89.339378799999849</c:v>
                </c:pt>
                <c:pt idx="80">
                  <c:v>-103.28930919999993</c:v>
                </c:pt>
                <c:pt idx="81">
                  <c:v>-181.75068789999989</c:v>
                </c:pt>
                <c:pt idx="82">
                  <c:v>-220.61323479999999</c:v>
                </c:pt>
                <c:pt idx="83">
                  <c:v>-207.53040690000012</c:v>
                </c:pt>
                <c:pt idx="84">
                  <c:v>-45.623067799999944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7-4694-A779-CD413BAB7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971488"/>
        <c:axId val="928970240"/>
      </c:barChart>
      <c:lineChart>
        <c:grouping val="standard"/>
        <c:varyColors val="0"/>
        <c:ser>
          <c:idx val="0"/>
          <c:order val="0"/>
          <c:tx>
            <c:v>铝土矿总供给（自产+净进口）</c:v>
          </c:tx>
          <c:marker>
            <c:symbol val="none"/>
          </c:marker>
          <c:cat>
            <c:numRef>
              <c:f>Sheet9!$L$3:$L$87</c:f>
              <c:numCache>
                <c:formatCode>m/d/yyyy</c:formatCode>
                <c:ptCount val="85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  <c:pt idx="60">
                  <c:v>42429</c:v>
                </c:pt>
                <c:pt idx="61">
                  <c:v>42400</c:v>
                </c:pt>
                <c:pt idx="62">
                  <c:v>42369</c:v>
                </c:pt>
                <c:pt idx="63">
                  <c:v>42338</c:v>
                </c:pt>
                <c:pt idx="64">
                  <c:v>42308</c:v>
                </c:pt>
                <c:pt idx="65">
                  <c:v>42277</c:v>
                </c:pt>
                <c:pt idx="66">
                  <c:v>42247</c:v>
                </c:pt>
                <c:pt idx="67">
                  <c:v>42216</c:v>
                </c:pt>
                <c:pt idx="68">
                  <c:v>42185</c:v>
                </c:pt>
                <c:pt idx="69">
                  <c:v>42155</c:v>
                </c:pt>
                <c:pt idx="70">
                  <c:v>42124</c:v>
                </c:pt>
                <c:pt idx="71">
                  <c:v>42094</c:v>
                </c:pt>
                <c:pt idx="72">
                  <c:v>42063</c:v>
                </c:pt>
                <c:pt idx="73">
                  <c:v>42035</c:v>
                </c:pt>
                <c:pt idx="74">
                  <c:v>42004</c:v>
                </c:pt>
                <c:pt idx="75">
                  <c:v>41973</c:v>
                </c:pt>
                <c:pt idx="76">
                  <c:v>41943</c:v>
                </c:pt>
                <c:pt idx="77">
                  <c:v>41912</c:v>
                </c:pt>
                <c:pt idx="78">
                  <c:v>41882</c:v>
                </c:pt>
                <c:pt idx="79">
                  <c:v>41851</c:v>
                </c:pt>
                <c:pt idx="80">
                  <c:v>41820</c:v>
                </c:pt>
                <c:pt idx="81">
                  <c:v>41790</c:v>
                </c:pt>
                <c:pt idx="82">
                  <c:v>41759</c:v>
                </c:pt>
                <c:pt idx="83">
                  <c:v>41729</c:v>
                </c:pt>
                <c:pt idx="84">
                  <c:v>41698</c:v>
                </c:pt>
              </c:numCache>
            </c:numRef>
          </c:cat>
          <c:val>
            <c:numRef>
              <c:f>Sheet9!$P$3:$P$87</c:f>
              <c:numCache>
                <c:formatCode>General</c:formatCode>
                <c:ptCount val="85"/>
                <c:pt idx="0">
                  <c:v>1690.1762946000001</c:v>
                </c:pt>
                <c:pt idx="1">
                  <c:v>1776.2638915999999</c:v>
                </c:pt>
                <c:pt idx="2">
                  <c:v>1674.8957840999999</c:v>
                </c:pt>
                <c:pt idx="3">
                  <c:v>1621.7712771000001</c:v>
                </c:pt>
                <c:pt idx="4">
                  <c:v>1742.8118580999999</c:v>
                </c:pt>
                <c:pt idx="5">
                  <c:v>1671.0129605</c:v>
                </c:pt>
                <c:pt idx="6">
                  <c:v>1837.0630888999999</c:v>
                </c:pt>
                <c:pt idx="7">
                  <c:v>1842.2921437999998</c:v>
                </c:pt>
                <c:pt idx="8">
                  <c:v>1858.5069803000001</c:v>
                </c:pt>
                <c:pt idx="9">
                  <c:v>1714.6656177999998</c:v>
                </c:pt>
                <c:pt idx="10">
                  <c:v>1787.1543991999999</c:v>
                </c:pt>
                <c:pt idx="11">
                  <c:v>1730.3397039000001</c:v>
                </c:pt>
                <c:pt idx="12">
                  <c:v>1533.3274844</c:v>
                </c:pt>
                <c:pt idx="13">
                  <c:v>1686.1074844</c:v>
                </c:pt>
                <c:pt idx="14">
                  <c:v>1717.9049811999998</c:v>
                </c:pt>
                <c:pt idx="15">
                  <c:v>1456.0404191</c:v>
                </c:pt>
                <c:pt idx="16">
                  <c:v>1410.5489524</c:v>
                </c:pt>
                <c:pt idx="17">
                  <c:v>1396.5746224</c:v>
                </c:pt>
                <c:pt idx="18">
                  <c:v>1606.6750228000001</c:v>
                </c:pt>
                <c:pt idx="19">
                  <c:v>1668.5602158000002</c:v>
                </c:pt>
                <c:pt idx="20">
                  <c:v>1860.2695874999999</c:v>
                </c:pt>
                <c:pt idx="21">
                  <c:v>1784.5785188</c:v>
                </c:pt>
                <c:pt idx="22">
                  <c:v>1842.5678249999999</c:v>
                </c:pt>
                <c:pt idx="23">
                  <c:v>1781.5810827</c:v>
                </c:pt>
                <c:pt idx="24">
                  <c:v>1724.3767151</c:v>
                </c:pt>
                <c:pt idx="25">
                  <c:v>1709.7726984999999</c:v>
                </c:pt>
                <c:pt idx="26">
                  <c:v>1646.6547639</c:v>
                </c:pt>
                <c:pt idx="27">
                  <c:v>1683.0816442</c:v>
                </c:pt>
                <c:pt idx="28">
                  <c:v>1444.1975242999999</c:v>
                </c:pt>
                <c:pt idx="29">
                  <c:v>1572.8159744999998</c:v>
                </c:pt>
                <c:pt idx="30">
                  <c:v>1608.5329158</c:v>
                </c:pt>
                <c:pt idx="31">
                  <c:v>1549.4368223000001</c:v>
                </c:pt>
                <c:pt idx="32">
                  <c:v>1581.8378128999998</c:v>
                </c:pt>
                <c:pt idx="33">
                  <c:v>1612.5171777</c:v>
                </c:pt>
                <c:pt idx="34">
                  <c:v>1428.8470076900001</c:v>
                </c:pt>
                <c:pt idx="35">
                  <c:v>1557.920705</c:v>
                </c:pt>
                <c:pt idx="36">
                  <c:v>1346.1668588</c:v>
                </c:pt>
                <c:pt idx="37">
                  <c:v>1538.2050706</c:v>
                </c:pt>
                <c:pt idx="38">
                  <c:v>1517.9509519000001</c:v>
                </c:pt>
                <c:pt idx="39">
                  <c:v>1422.7898195</c:v>
                </c:pt>
                <c:pt idx="40">
                  <c:v>1331.0397057999999</c:v>
                </c:pt>
                <c:pt idx="41">
                  <c:v>1501.5961626000001</c:v>
                </c:pt>
                <c:pt idx="42">
                  <c:v>1518.2863228000001</c:v>
                </c:pt>
                <c:pt idx="43">
                  <c:v>1473.3332900999999</c:v>
                </c:pt>
                <c:pt idx="44">
                  <c:v>1518.9573667999998</c:v>
                </c:pt>
                <c:pt idx="45">
                  <c:v>1386.5039486999999</c:v>
                </c:pt>
                <c:pt idx="46">
                  <c:v>1393.9897590999999</c:v>
                </c:pt>
                <c:pt idx="47">
                  <c:v>1357.9195216000001</c:v>
                </c:pt>
                <c:pt idx="48">
                  <c:v>1199.1003749000001</c:v>
                </c:pt>
                <c:pt idx="49">
                  <c:v>1297.0878333000001</c:v>
                </c:pt>
                <c:pt idx="50">
                  <c:v>1289.1070568</c:v>
                </c:pt>
                <c:pt idx="51">
                  <c:v>1308.1741118999998</c:v>
                </c:pt>
                <c:pt idx="52">
                  <c:v>1209.5657362000002</c:v>
                </c:pt>
                <c:pt idx="53">
                  <c:v>1189.9529916000001</c:v>
                </c:pt>
                <c:pt idx="54">
                  <c:v>1181.7809864000001</c:v>
                </c:pt>
                <c:pt idx="55">
                  <c:v>1131.7082740000001</c:v>
                </c:pt>
                <c:pt idx="56">
                  <c:v>1094.7465460000001</c:v>
                </c:pt>
                <c:pt idx="57">
                  <c:v>1139.4372523</c:v>
                </c:pt>
                <c:pt idx="58">
                  <c:v>1158.6965760000001</c:v>
                </c:pt>
                <c:pt idx="59">
                  <c:v>1237.0572615000001</c:v>
                </c:pt>
                <c:pt idx="60">
                  <c:v>999.97421069999996</c:v>
                </c:pt>
                <c:pt idx="61">
                  <c:v>1271.8848892999999</c:v>
                </c:pt>
                <c:pt idx="62">
                  <c:v>1445.7353839000002</c:v>
                </c:pt>
                <c:pt idx="63">
                  <c:v>1269.4944737000001</c:v>
                </c:pt>
                <c:pt idx="64">
                  <c:v>1205.4191788000001</c:v>
                </c:pt>
                <c:pt idx="65">
                  <c:v>1419.2281479000001</c:v>
                </c:pt>
                <c:pt idx="66">
                  <c:v>1208.8183713999999</c:v>
                </c:pt>
                <c:pt idx="67">
                  <c:v>1263.6416027</c:v>
                </c:pt>
                <c:pt idx="68">
                  <c:v>1139.9505525</c:v>
                </c:pt>
                <c:pt idx="69">
                  <c:v>1121.6488362999999</c:v>
                </c:pt>
                <c:pt idx="70">
                  <c:v>1195.0731393000001</c:v>
                </c:pt>
                <c:pt idx="71">
                  <c:v>1188.7078385999998</c:v>
                </c:pt>
                <c:pt idx="72">
                  <c:v>980.01085419999993</c:v>
                </c:pt>
                <c:pt idx="73">
                  <c:v>995.87426920000007</c:v>
                </c:pt>
                <c:pt idx="74">
                  <c:v>979.16348829999993</c:v>
                </c:pt>
                <c:pt idx="75">
                  <c:v>946.02361399999995</c:v>
                </c:pt>
                <c:pt idx="76">
                  <c:v>945.92726340000013</c:v>
                </c:pt>
                <c:pt idx="77">
                  <c:v>949.84743849999995</c:v>
                </c:pt>
                <c:pt idx="78">
                  <c:v>961.56473189999997</c:v>
                </c:pt>
                <c:pt idx="79">
                  <c:v>1021.8966212</c:v>
                </c:pt>
                <c:pt idx="80">
                  <c:v>979.10569080000005</c:v>
                </c:pt>
                <c:pt idx="81">
                  <c:v>908.3983121</c:v>
                </c:pt>
                <c:pt idx="82">
                  <c:v>841.62326519999999</c:v>
                </c:pt>
                <c:pt idx="83">
                  <c:v>886.71884309999996</c:v>
                </c:pt>
                <c:pt idx="84">
                  <c:v>971.90643220000004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27-4694-A779-CD413BAB7E77}"/>
            </c:ext>
          </c:extLst>
        </c:ser>
        <c:ser>
          <c:idx val="1"/>
          <c:order val="1"/>
          <c:tx>
            <c:v>铝土矿总需求</c:v>
          </c:tx>
          <c:marker>
            <c:symbol val="none"/>
          </c:marker>
          <c:cat>
            <c:numRef>
              <c:f>Sheet9!$L$3:$L$87</c:f>
              <c:numCache>
                <c:formatCode>m/d/yyyy</c:formatCode>
                <c:ptCount val="85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  <c:pt idx="60">
                  <c:v>42429</c:v>
                </c:pt>
                <c:pt idx="61">
                  <c:v>42400</c:v>
                </c:pt>
                <c:pt idx="62">
                  <c:v>42369</c:v>
                </c:pt>
                <c:pt idx="63">
                  <c:v>42338</c:v>
                </c:pt>
                <c:pt idx="64">
                  <c:v>42308</c:v>
                </c:pt>
                <c:pt idx="65">
                  <c:v>42277</c:v>
                </c:pt>
                <c:pt idx="66">
                  <c:v>42247</c:v>
                </c:pt>
                <c:pt idx="67">
                  <c:v>42216</c:v>
                </c:pt>
                <c:pt idx="68">
                  <c:v>42185</c:v>
                </c:pt>
                <c:pt idx="69">
                  <c:v>42155</c:v>
                </c:pt>
                <c:pt idx="70">
                  <c:v>42124</c:v>
                </c:pt>
                <c:pt idx="71">
                  <c:v>42094</c:v>
                </c:pt>
                <c:pt idx="72">
                  <c:v>42063</c:v>
                </c:pt>
                <c:pt idx="73">
                  <c:v>42035</c:v>
                </c:pt>
                <c:pt idx="74">
                  <c:v>42004</c:v>
                </c:pt>
                <c:pt idx="75">
                  <c:v>41973</c:v>
                </c:pt>
                <c:pt idx="76">
                  <c:v>41943</c:v>
                </c:pt>
                <c:pt idx="77">
                  <c:v>41912</c:v>
                </c:pt>
                <c:pt idx="78">
                  <c:v>41882</c:v>
                </c:pt>
                <c:pt idx="79">
                  <c:v>41851</c:v>
                </c:pt>
                <c:pt idx="80">
                  <c:v>41820</c:v>
                </c:pt>
                <c:pt idx="81">
                  <c:v>41790</c:v>
                </c:pt>
                <c:pt idx="82">
                  <c:v>41759</c:v>
                </c:pt>
                <c:pt idx="83">
                  <c:v>41729</c:v>
                </c:pt>
                <c:pt idx="84">
                  <c:v>41698</c:v>
                </c:pt>
              </c:numCache>
            </c:numRef>
          </c:cat>
          <c:val>
            <c:numRef>
              <c:f>Sheet9!$Q$3:$Q$87</c:f>
              <c:numCache>
                <c:formatCode>General</c:formatCode>
                <c:ptCount val="85"/>
                <c:pt idx="0">
                  <c:v>1344.7757300000001</c:v>
                </c:pt>
                <c:pt idx="1">
                  <c:v>1452.00702</c:v>
                </c:pt>
                <c:pt idx="2">
                  <c:v>1374.9788699999999</c:v>
                </c:pt>
                <c:pt idx="3">
                  <c:v>1402.8279599999998</c:v>
                </c:pt>
                <c:pt idx="4">
                  <c:v>1450.57872</c:v>
                </c:pt>
                <c:pt idx="5">
                  <c:v>1381.8903699999998</c:v>
                </c:pt>
                <c:pt idx="6">
                  <c:v>1405.0509099999999</c:v>
                </c:pt>
                <c:pt idx="7">
                  <c:v>1379.5089499999999</c:v>
                </c:pt>
                <c:pt idx="8">
                  <c:v>1318.3038799999999</c:v>
                </c:pt>
                <c:pt idx="9">
                  <c:v>1315.6395599999998</c:v>
                </c:pt>
                <c:pt idx="10">
                  <c:v>1289.59574</c:v>
                </c:pt>
                <c:pt idx="11">
                  <c:v>1318.6385299999999</c:v>
                </c:pt>
                <c:pt idx="12">
                  <c:v>1232.6905199999999</c:v>
                </c:pt>
                <c:pt idx="13">
                  <c:v>1339.53541</c:v>
                </c:pt>
                <c:pt idx="14">
                  <c:v>1319.9762099999998</c:v>
                </c:pt>
                <c:pt idx="15">
                  <c:v>1306.8944999999999</c:v>
                </c:pt>
                <c:pt idx="16">
                  <c:v>1354.8959599999998</c:v>
                </c:pt>
                <c:pt idx="17">
                  <c:v>1342.04333</c:v>
                </c:pt>
                <c:pt idx="18">
                  <c:v>1372.18713</c:v>
                </c:pt>
                <c:pt idx="19">
                  <c:v>1390.9123499999998</c:v>
                </c:pt>
                <c:pt idx="20">
                  <c:v>1388.6305199999997</c:v>
                </c:pt>
                <c:pt idx="21">
                  <c:v>1399.3554199999999</c:v>
                </c:pt>
                <c:pt idx="22">
                  <c:v>1376.9679099999998</c:v>
                </c:pt>
                <c:pt idx="23">
                  <c:v>1422.1231199999997</c:v>
                </c:pt>
                <c:pt idx="24">
                  <c:v>1329.32088</c:v>
                </c:pt>
                <c:pt idx="25">
                  <c:v>1451.0720699999999</c:v>
                </c:pt>
                <c:pt idx="26">
                  <c:v>1462.1428899999999</c:v>
                </c:pt>
                <c:pt idx="27">
                  <c:v>1404.34159</c:v>
                </c:pt>
                <c:pt idx="28">
                  <c:v>1416.8147199999999</c:v>
                </c:pt>
                <c:pt idx="29">
                  <c:v>1382.8835099999999</c:v>
                </c:pt>
                <c:pt idx="30">
                  <c:v>1375.9812099999999</c:v>
                </c:pt>
                <c:pt idx="31">
                  <c:v>1402.6954800000001</c:v>
                </c:pt>
                <c:pt idx="32">
                  <c:v>1386.6785099999997</c:v>
                </c:pt>
                <c:pt idx="33">
                  <c:v>1408.3325499999999</c:v>
                </c:pt>
                <c:pt idx="34">
                  <c:v>1349.6220599999999</c:v>
                </c:pt>
                <c:pt idx="35">
                  <c:v>1345.9029599999999</c:v>
                </c:pt>
                <c:pt idx="36">
                  <c:v>1213.1379899999997</c:v>
                </c:pt>
                <c:pt idx="37">
                  <c:v>1331.2036600000001</c:v>
                </c:pt>
                <c:pt idx="38">
                  <c:v>1290.43823</c:v>
                </c:pt>
                <c:pt idx="39">
                  <c:v>1296.1422299999999</c:v>
                </c:pt>
                <c:pt idx="40">
                  <c:v>1372.2427899999998</c:v>
                </c:pt>
                <c:pt idx="41">
                  <c:v>1358.1327499999998</c:v>
                </c:pt>
                <c:pt idx="42">
                  <c:v>1398.0308500000001</c:v>
                </c:pt>
                <c:pt idx="43">
                  <c:v>1392.86114</c:v>
                </c:pt>
                <c:pt idx="44">
                  <c:v>1343.8168599999999</c:v>
                </c:pt>
                <c:pt idx="45">
                  <c:v>1393.3073399999998</c:v>
                </c:pt>
                <c:pt idx="46">
                  <c:v>1347.9076399999999</c:v>
                </c:pt>
                <c:pt idx="47">
                  <c:v>1404.2716699999999</c:v>
                </c:pt>
                <c:pt idx="48">
                  <c:v>1258.6186499999999</c:v>
                </c:pt>
                <c:pt idx="49">
                  <c:v>1350.6731599999998</c:v>
                </c:pt>
                <c:pt idx="50">
                  <c:v>1337.174</c:v>
                </c:pt>
                <c:pt idx="51">
                  <c:v>1259.4231899999997</c:v>
                </c:pt>
                <c:pt idx="52">
                  <c:v>1248.2355299999999</c:v>
                </c:pt>
                <c:pt idx="53">
                  <c:v>1179.0503799999999</c:v>
                </c:pt>
                <c:pt idx="54">
                  <c:v>1178.2269799999999</c:v>
                </c:pt>
                <c:pt idx="55">
                  <c:v>1182.2006899999999</c:v>
                </c:pt>
                <c:pt idx="56">
                  <c:v>1158.7119399999999</c:v>
                </c:pt>
                <c:pt idx="57">
                  <c:v>1173.1888300000001</c:v>
                </c:pt>
                <c:pt idx="58">
                  <c:v>1109.5717499999998</c:v>
                </c:pt>
                <c:pt idx="59">
                  <c:v>1083.02883</c:v>
                </c:pt>
                <c:pt idx="60">
                  <c:v>988.82657999999992</c:v>
                </c:pt>
                <c:pt idx="61">
                  <c:v>1053.9717799999999</c:v>
                </c:pt>
                <c:pt idx="62">
                  <c:v>1084.7811999999999</c:v>
                </c:pt>
                <c:pt idx="63">
                  <c:v>1097.6830499999999</c:v>
                </c:pt>
                <c:pt idx="64">
                  <c:v>1132.3891299999998</c:v>
                </c:pt>
                <c:pt idx="65">
                  <c:v>1108.31089</c:v>
                </c:pt>
                <c:pt idx="66">
                  <c:v>1130.2149399999998</c:v>
                </c:pt>
                <c:pt idx="67">
                  <c:v>1119.77271</c:v>
                </c:pt>
                <c:pt idx="68">
                  <c:v>1090.9070199999999</c:v>
                </c:pt>
                <c:pt idx="69">
                  <c:v>1096.4359899999999</c:v>
                </c:pt>
                <c:pt idx="70">
                  <c:v>1092.0749599999999</c:v>
                </c:pt>
                <c:pt idx="71">
                  <c:v>1125.6906099999999</c:v>
                </c:pt>
                <c:pt idx="72">
                  <c:v>1034.5689799999998</c:v>
                </c:pt>
                <c:pt idx="73">
                  <c:v>1107.3531699999999</c:v>
                </c:pt>
                <c:pt idx="74">
                  <c:v>1078.6034</c:v>
                </c:pt>
                <c:pt idx="75">
                  <c:v>1035.70472</c:v>
                </c:pt>
                <c:pt idx="76">
                  <c:v>1056.95948</c:v>
                </c:pt>
                <c:pt idx="77">
                  <c:v>982.07538999999997</c:v>
                </c:pt>
                <c:pt idx="78">
                  <c:v>1012.1950399999998</c:v>
                </c:pt>
                <c:pt idx="79">
                  <c:v>1022.3371199999999</c:v>
                </c:pt>
                <c:pt idx="80">
                  <c:v>995.80340000000001</c:v>
                </c:pt>
                <c:pt idx="81">
                  <c:v>1002.9370799999999</c:v>
                </c:pt>
                <c:pt idx="82">
                  <c:v>977.25757999999996</c:v>
                </c:pt>
                <c:pt idx="83">
                  <c:v>1006.70931</c:v>
                </c:pt>
                <c:pt idx="84">
                  <c:v>936.12713999999994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27-4694-A779-CD413BAB7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5599680"/>
        <c:axId val="1095603008"/>
      </c:lineChart>
      <c:dateAx>
        <c:axId val="1095599680"/>
        <c:scaling>
          <c:orientation val="minMax"/>
        </c:scaling>
        <c:delete val="0"/>
        <c:axPos val="b"/>
        <c:numFmt formatCode="yyyy/mm" sourceLinked="0"/>
        <c:majorTickMark val="out"/>
        <c:minorTickMark val="none"/>
        <c:tickLblPos val="nextTo"/>
        <c:crossAx val="1095603008"/>
        <c:crosses val="autoZero"/>
        <c:auto val="1"/>
        <c:lblOffset val="100"/>
        <c:baseTimeUnit val="months"/>
      </c:dateAx>
      <c:valAx>
        <c:axId val="1095603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95599680"/>
        <c:crosses val="autoZero"/>
        <c:crossBetween val="between"/>
      </c:valAx>
      <c:valAx>
        <c:axId val="9289702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28971488"/>
        <c:crosses val="max"/>
        <c:crossBetween val="between"/>
      </c:valAx>
      <c:dateAx>
        <c:axId val="9289714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28970240"/>
        <c:crosses val="autoZero"/>
        <c:auto val="1"/>
        <c:lblOffset val="100"/>
        <c:baseTimeUnit val="months"/>
      </c:dateAx>
    </c:plotArea>
    <c:legend>
      <c:legendPos val="t"/>
      <c:layout>
        <c:manualLayout>
          <c:xMode val="edge"/>
          <c:yMode val="edge"/>
          <c:x val="1.4728682170542635E-2"/>
          <c:y val="3.007518796992481E-2"/>
          <c:w val="0.98527131782945732"/>
          <c:h val="0.14783522749311509"/>
        </c:manualLayout>
      </c:layout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r>
              <a:rPr lang="zh-CN" altLang="en-US" sz="1200"/>
              <a:t>测算</a:t>
            </a:r>
            <a:r>
              <a:rPr lang="en-US" sz="1200"/>
              <a:t>2022</a:t>
            </a:r>
            <a:r>
              <a:rPr lang="zh-CN" sz="1200"/>
              <a:t>年氧化铝完全成本曲线图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0833333333333332E-2"/>
                  <c:y val="-3.6342592592592593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广西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FBC-4EF3-A429-AD02F253FD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BC-4EF3-A429-AD02F253FDD2}"/>
                </c:ext>
              </c:extLst>
            </c:dLbl>
            <c:dLbl>
              <c:idx val="2"/>
              <c:layout>
                <c:manualLayout>
                  <c:x val="9.8611111111111108E-2"/>
                  <c:y val="-4.5601851851851852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山东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FBC-4EF3-A429-AD02F253FD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zh-CN" altLang="en-US"/>
                      <a:t>云南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FBC-4EF3-A429-AD02F253FD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BC-4EF3-A429-AD02F253FD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BC-4EF3-A429-AD02F253FDD2}"/>
                </c:ext>
              </c:extLst>
            </c:dLbl>
            <c:dLbl>
              <c:idx val="6"/>
              <c:layout>
                <c:manualLayout>
                  <c:x val="-2.0833333333333436E-2"/>
                  <c:y val="-3.1712962962962964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贵州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FBC-4EF3-A429-AD02F253FDD2}"/>
                </c:ext>
              </c:extLst>
            </c:dLbl>
            <c:dLbl>
              <c:idx val="7"/>
              <c:layout>
                <c:manualLayout>
                  <c:x val="-6.5277777777777879E-2"/>
                  <c:y val="-0.1011574074074074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重庆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FBC-4EF3-A429-AD02F253FD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BC-4EF3-A429-AD02F253FDD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BC-4EF3-A429-AD02F253FDD2}"/>
                </c:ext>
              </c:extLst>
            </c:dLbl>
            <c:dLbl>
              <c:idx val="10"/>
              <c:layout>
                <c:manualLayout>
                  <c:x val="-6.9444444444444448E-2"/>
                  <c:y val="-9.6527777777777823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内蒙古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FBC-4EF3-A429-AD02F253FDD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BC-4EF3-A429-AD02F253FDD2}"/>
                </c:ext>
              </c:extLst>
            </c:dLbl>
            <c:dLbl>
              <c:idx val="12"/>
              <c:layout>
                <c:manualLayout>
                  <c:x val="3.7499999999999999E-2"/>
                  <c:y val="-4.5601851851851852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山西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FBC-4EF3-A429-AD02F253FDD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BC-4EF3-A429-AD02F253FD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BC-4EF3-A429-AD02F253FDD2}"/>
                </c:ext>
              </c:extLst>
            </c:dLbl>
            <c:dLbl>
              <c:idx val="15"/>
              <c:layout>
                <c:manualLayout>
                  <c:x val="-8.8821303587051717E-2"/>
                  <c:y val="-4.5601851851851893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河南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EFBC-4EF3-A429-AD02F253F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Sheet29!$M$11:$M$26</c:f>
              <c:numCache>
                <c:formatCode>General</c:formatCode>
                <c:ptCount val="16"/>
                <c:pt idx="0">
                  <c:v>0</c:v>
                </c:pt>
                <c:pt idx="1">
                  <c:v>1470</c:v>
                </c:pt>
                <c:pt idx="2">
                  <c:v>1470</c:v>
                </c:pt>
                <c:pt idx="3">
                  <c:v>4140</c:v>
                </c:pt>
                <c:pt idx="4">
                  <c:v>4140</c:v>
                </c:pt>
                <c:pt idx="5">
                  <c:v>4300</c:v>
                </c:pt>
                <c:pt idx="6">
                  <c:v>4300</c:v>
                </c:pt>
                <c:pt idx="7">
                  <c:v>4920</c:v>
                </c:pt>
                <c:pt idx="8">
                  <c:v>4920</c:v>
                </c:pt>
                <c:pt idx="9">
                  <c:v>5150</c:v>
                </c:pt>
                <c:pt idx="10">
                  <c:v>5150</c:v>
                </c:pt>
                <c:pt idx="11">
                  <c:v>5350</c:v>
                </c:pt>
                <c:pt idx="12">
                  <c:v>5350</c:v>
                </c:pt>
                <c:pt idx="13">
                  <c:v>6950</c:v>
                </c:pt>
                <c:pt idx="14">
                  <c:v>6950</c:v>
                </c:pt>
                <c:pt idx="15">
                  <c:v>7845</c:v>
                </c:pt>
              </c:numCache>
            </c:numRef>
          </c:xVal>
          <c:yVal>
            <c:numRef>
              <c:f>Sheet29!$N$11:$N$26</c:f>
              <c:numCache>
                <c:formatCode>General</c:formatCode>
                <c:ptCount val="16"/>
                <c:pt idx="0">
                  <c:v>2045</c:v>
                </c:pt>
                <c:pt idx="1">
                  <c:v>2045</c:v>
                </c:pt>
                <c:pt idx="2">
                  <c:v>2150</c:v>
                </c:pt>
                <c:pt idx="3">
                  <c:v>2150</c:v>
                </c:pt>
                <c:pt idx="4">
                  <c:v>2208.6999999999998</c:v>
                </c:pt>
                <c:pt idx="5">
                  <c:v>2208.6999999999998</c:v>
                </c:pt>
                <c:pt idx="6">
                  <c:v>2250</c:v>
                </c:pt>
                <c:pt idx="7">
                  <c:v>2250</c:v>
                </c:pt>
                <c:pt idx="8">
                  <c:v>2290</c:v>
                </c:pt>
                <c:pt idx="9">
                  <c:v>2290</c:v>
                </c:pt>
                <c:pt idx="10">
                  <c:v>2300</c:v>
                </c:pt>
                <c:pt idx="11">
                  <c:v>2300</c:v>
                </c:pt>
                <c:pt idx="12">
                  <c:v>2413.8000000000002</c:v>
                </c:pt>
                <c:pt idx="13">
                  <c:v>2413.8000000000002</c:v>
                </c:pt>
                <c:pt idx="14">
                  <c:v>2431.6999999999998</c:v>
                </c:pt>
                <c:pt idx="15">
                  <c:v>2431.6999999999998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EFBC-4EF3-A429-AD02F253F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417968"/>
        <c:axId val="191859680"/>
      </c:scatterChart>
      <c:valAx>
        <c:axId val="399417968"/>
        <c:scaling>
          <c:orientation val="minMax"/>
          <c:max val="800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91859680"/>
        <c:crosses val="autoZero"/>
        <c:crossBetween val="midCat"/>
      </c:valAx>
      <c:valAx>
        <c:axId val="191859680"/>
        <c:scaling>
          <c:orientation val="minMax"/>
          <c:min val="200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399417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r>
              <a:rPr lang="en-US" altLang="zh-CN" sz="1200"/>
              <a:t>2021</a:t>
            </a:r>
            <a:r>
              <a:rPr lang="zh-CN" altLang="en-US" sz="1200"/>
              <a:t>年</a:t>
            </a:r>
            <a:r>
              <a:rPr lang="en-US" altLang="zh-CN" sz="1200"/>
              <a:t>3</a:t>
            </a:r>
            <a:r>
              <a:rPr lang="zh-CN" altLang="en-US" sz="1200"/>
              <a:t>月我国氧化铝完全成本曲线图</a:t>
            </a:r>
            <a:endParaRPr lang="zh-CN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7222222222222102E-3"/>
                  <c:y val="-4.0972222222222389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广西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A8-4314-9E6D-ABC062A621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A8-4314-9E6D-ABC062A62165}"/>
                </c:ext>
              </c:extLst>
            </c:dLbl>
            <c:dLbl>
              <c:idx val="2"/>
              <c:layout>
                <c:manualLayout>
                  <c:x val="9.0277777777777776E-2"/>
                  <c:y val="-4.09722222222222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defRPr>
                    </a:pPr>
                    <a:r>
                      <a:rPr lang="zh-CN" altLang="en-US" sz="1000"/>
                      <a:t>山东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1A8-4314-9E6D-ABC062A62165}"/>
                </c:ext>
              </c:extLst>
            </c:dLbl>
            <c:dLbl>
              <c:idx val="3"/>
              <c:layout>
                <c:manualLayout>
                  <c:x val="-6.25E-2"/>
                  <c:y val="-0.1057870370370371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云南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A8-4314-9E6D-ABC062A6216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A8-4314-9E6D-ABC062A6216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A8-4314-9E6D-ABC062A62165}"/>
                </c:ext>
              </c:extLst>
            </c:dLbl>
            <c:dLbl>
              <c:idx val="6"/>
              <c:layout>
                <c:manualLayout>
                  <c:x val="-2.0833333333333436E-2"/>
                  <c:y val="-4.0972222222222222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贵州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1A8-4314-9E6D-ABC062A6216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A8-4314-9E6D-ABC062A62165}"/>
                </c:ext>
              </c:extLst>
            </c:dLbl>
            <c:dLbl>
              <c:idx val="8"/>
              <c:layout>
                <c:manualLayout>
                  <c:x val="-7.6388888888888895E-2"/>
                  <c:y val="-1.3194444444444486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重庆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1A8-4314-9E6D-ABC062A6216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A8-4314-9E6D-ABC062A6216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A8-4314-9E6D-ABC062A6216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A8-4314-9E6D-ABC062A6216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A8-4314-9E6D-ABC062A62165}"/>
                </c:ext>
              </c:extLst>
            </c:dLbl>
            <c:dLbl>
              <c:idx val="13"/>
              <c:layout>
                <c:manualLayout>
                  <c:x val="-0.24722222222222223"/>
                  <c:y val="-4.5601851851851852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内蒙古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1A8-4314-9E6D-ABC062A62165}"/>
                </c:ext>
              </c:extLst>
            </c:dLbl>
            <c:dLbl>
              <c:idx val="14"/>
              <c:layout>
                <c:manualLayout>
                  <c:x val="-0.14027777777777778"/>
                  <c:y val="2.84722222222222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defRPr>
                    </a:pPr>
                    <a:r>
                      <a:rPr lang="zh-CN" altLang="en-US" sz="1000"/>
                      <a:t>山西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1A8-4314-9E6D-ABC062A62165}"/>
                </c:ext>
              </c:extLst>
            </c:dLbl>
            <c:dLbl>
              <c:idx val="15"/>
              <c:layout>
                <c:manualLayout>
                  <c:x val="-0.10138888888888889"/>
                  <c:y val="-3.63425925925925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defRPr>
                    </a:pPr>
                    <a:r>
                      <a:rPr lang="zh-CN" altLang="en-US" sz="1000"/>
                      <a:t>河南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1A8-4314-9E6D-ABC062A62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Sheet29!$B$11:$B$26</c:f>
              <c:numCache>
                <c:formatCode>General</c:formatCode>
                <c:ptCount val="16"/>
                <c:pt idx="0">
                  <c:v>0</c:v>
                </c:pt>
                <c:pt idx="1">
                  <c:v>1080</c:v>
                </c:pt>
                <c:pt idx="2">
                  <c:v>1080</c:v>
                </c:pt>
                <c:pt idx="3">
                  <c:v>3670</c:v>
                </c:pt>
                <c:pt idx="4">
                  <c:v>3670</c:v>
                </c:pt>
                <c:pt idx="5">
                  <c:v>3830</c:v>
                </c:pt>
                <c:pt idx="6">
                  <c:v>3830</c:v>
                </c:pt>
                <c:pt idx="7">
                  <c:v>4390</c:v>
                </c:pt>
                <c:pt idx="8">
                  <c:v>4390</c:v>
                </c:pt>
                <c:pt idx="9">
                  <c:v>4510</c:v>
                </c:pt>
                <c:pt idx="10">
                  <c:v>4510</c:v>
                </c:pt>
                <c:pt idx="11">
                  <c:v>4580</c:v>
                </c:pt>
                <c:pt idx="12">
                  <c:v>4580</c:v>
                </c:pt>
                <c:pt idx="13">
                  <c:v>6390</c:v>
                </c:pt>
                <c:pt idx="14">
                  <c:v>6390</c:v>
                </c:pt>
                <c:pt idx="15">
                  <c:v>7435</c:v>
                </c:pt>
              </c:numCache>
            </c:numRef>
          </c:xVal>
          <c:yVal>
            <c:numRef>
              <c:f>Sheet29!$C$11:$C$26</c:f>
              <c:numCache>
                <c:formatCode>General</c:formatCode>
                <c:ptCount val="16"/>
                <c:pt idx="0">
                  <c:v>2115.5</c:v>
                </c:pt>
                <c:pt idx="1">
                  <c:v>2115.5</c:v>
                </c:pt>
                <c:pt idx="2">
                  <c:v>2181</c:v>
                </c:pt>
                <c:pt idx="3">
                  <c:v>2181</c:v>
                </c:pt>
                <c:pt idx="4">
                  <c:v>2208.6999999999998</c:v>
                </c:pt>
                <c:pt idx="5">
                  <c:v>2208.6999999999998</c:v>
                </c:pt>
                <c:pt idx="6">
                  <c:v>2265.6</c:v>
                </c:pt>
                <c:pt idx="7">
                  <c:v>2265.6</c:v>
                </c:pt>
                <c:pt idx="8">
                  <c:v>2320.8000000000002</c:v>
                </c:pt>
                <c:pt idx="9">
                  <c:v>2320.8000000000002</c:v>
                </c:pt>
                <c:pt idx="10">
                  <c:v>2323.1</c:v>
                </c:pt>
                <c:pt idx="11">
                  <c:v>2323.1</c:v>
                </c:pt>
                <c:pt idx="12">
                  <c:v>2323.8000000000002</c:v>
                </c:pt>
                <c:pt idx="13">
                  <c:v>2323.8000000000002</c:v>
                </c:pt>
                <c:pt idx="14">
                  <c:v>2351.6999999999998</c:v>
                </c:pt>
                <c:pt idx="15">
                  <c:v>2351.6999999999998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C1A8-4314-9E6D-ABC062A62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057055"/>
        <c:axId val="964047487"/>
      </c:scatterChart>
      <c:valAx>
        <c:axId val="96405705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964047487"/>
        <c:crosses val="autoZero"/>
        <c:crossBetween val="midCat"/>
      </c:valAx>
      <c:valAx>
        <c:axId val="964047487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9640570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82835961398806E-2"/>
          <c:y val="0.18951628414111818"/>
          <c:w val="0.86727615243969047"/>
          <c:h val="0.62873046970856616"/>
        </c:manualLayout>
      </c:layout>
      <c:lineChart>
        <c:grouping val="standard"/>
        <c:varyColors val="0"/>
        <c:ser>
          <c:idx val="0"/>
          <c:order val="0"/>
          <c:tx>
            <c:v>产能利用率:氧化铝:山东</c:v>
          </c:tx>
          <c:marker>
            <c:symbol val="none"/>
          </c:marker>
          <c:cat>
            <c:numRef>
              <c:f>Sheet30!$A$4:$A$63</c:f>
              <c:numCache>
                <c:formatCode>yyyy\-mm;@</c:formatCode>
                <c:ptCount val="60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</c:numCache>
            </c:numRef>
          </c:cat>
          <c:val>
            <c:numRef>
              <c:f>Sheet30!$B$4:$B$63</c:f>
              <c:numCache>
                <c:formatCode>###,###,###,###,##0.00</c:formatCode>
                <c:ptCount val="60"/>
                <c:pt idx="0">
                  <c:v>97.05</c:v>
                </c:pt>
                <c:pt idx="1">
                  <c:v>94.49</c:v>
                </c:pt>
                <c:pt idx="2">
                  <c:v>92.76</c:v>
                </c:pt>
                <c:pt idx="3">
                  <c:v>99.34</c:v>
                </c:pt>
                <c:pt idx="4">
                  <c:v>97.65</c:v>
                </c:pt>
                <c:pt idx="5">
                  <c:v>97.04</c:v>
                </c:pt>
                <c:pt idx="6">
                  <c:v>95.2</c:v>
                </c:pt>
                <c:pt idx="7">
                  <c:v>98.31</c:v>
                </c:pt>
                <c:pt idx="8">
                  <c:v>99.92</c:v>
                </c:pt>
                <c:pt idx="9">
                  <c:v>95.47</c:v>
                </c:pt>
                <c:pt idx="10">
                  <c:v>96.94</c:v>
                </c:pt>
                <c:pt idx="11">
                  <c:v>94.43</c:v>
                </c:pt>
                <c:pt idx="12">
                  <c:v>96.15</c:v>
                </c:pt>
                <c:pt idx="13">
                  <c:v>95.42</c:v>
                </c:pt>
                <c:pt idx="14">
                  <c:v>93.29</c:v>
                </c:pt>
                <c:pt idx="15">
                  <c:v>94.18</c:v>
                </c:pt>
                <c:pt idx="16">
                  <c:v>94.09</c:v>
                </c:pt>
                <c:pt idx="17">
                  <c:v>96.1</c:v>
                </c:pt>
                <c:pt idx="18">
                  <c:v>92.87</c:v>
                </c:pt>
                <c:pt idx="19">
                  <c:v>90.94</c:v>
                </c:pt>
                <c:pt idx="20">
                  <c:v>90.74</c:v>
                </c:pt>
                <c:pt idx="21">
                  <c:v>90.43</c:v>
                </c:pt>
                <c:pt idx="22">
                  <c:v>90.93</c:v>
                </c:pt>
                <c:pt idx="23">
                  <c:v>92.78</c:v>
                </c:pt>
                <c:pt idx="24">
                  <c:v>97.84</c:v>
                </c:pt>
                <c:pt idx="25">
                  <c:v>93.45</c:v>
                </c:pt>
                <c:pt idx="26">
                  <c:v>93.26</c:v>
                </c:pt>
                <c:pt idx="27">
                  <c:v>93.22</c:v>
                </c:pt>
                <c:pt idx="28">
                  <c:v>93.46</c:v>
                </c:pt>
                <c:pt idx="29">
                  <c:v>91.21</c:v>
                </c:pt>
                <c:pt idx="30">
                  <c:v>87.28</c:v>
                </c:pt>
                <c:pt idx="31">
                  <c:v>88.72</c:v>
                </c:pt>
                <c:pt idx="32">
                  <c:v>89.17</c:v>
                </c:pt>
                <c:pt idx="33">
                  <c:v>88.84</c:v>
                </c:pt>
                <c:pt idx="34">
                  <c:v>88.26</c:v>
                </c:pt>
                <c:pt idx="35">
                  <c:v>86.14</c:v>
                </c:pt>
                <c:pt idx="36">
                  <c:v>83.57</c:v>
                </c:pt>
                <c:pt idx="37">
                  <c:v>82.23</c:v>
                </c:pt>
                <c:pt idx="38">
                  <c:v>79.790000000000006</c:v>
                </c:pt>
                <c:pt idx="39">
                  <c:v>85.45</c:v>
                </c:pt>
                <c:pt idx="40">
                  <c:v>86.34</c:v>
                </c:pt>
                <c:pt idx="41">
                  <c:v>90.07</c:v>
                </c:pt>
                <c:pt idx="42">
                  <c:v>90.38</c:v>
                </c:pt>
                <c:pt idx="43">
                  <c:v>92.49</c:v>
                </c:pt>
                <c:pt idx="44">
                  <c:v>91.19</c:v>
                </c:pt>
                <c:pt idx="45">
                  <c:v>91.28</c:v>
                </c:pt>
                <c:pt idx="46">
                  <c:v>91.89</c:v>
                </c:pt>
                <c:pt idx="47">
                  <c:v>90.97</c:v>
                </c:pt>
                <c:pt idx="48">
                  <c:v>95.98</c:v>
                </c:pt>
                <c:pt idx="49">
                  <c:v>93.88</c:v>
                </c:pt>
                <c:pt idx="50">
                  <c:v>94.32</c:v>
                </c:pt>
                <c:pt idx="51">
                  <c:v>92.1</c:v>
                </c:pt>
                <c:pt idx="52">
                  <c:v>85.39</c:v>
                </c:pt>
                <c:pt idx="53">
                  <c:v>87.73</c:v>
                </c:pt>
                <c:pt idx="54">
                  <c:v>86.71</c:v>
                </c:pt>
                <c:pt idx="55">
                  <c:v>86.19</c:v>
                </c:pt>
                <c:pt idx="56">
                  <c:v>87.04</c:v>
                </c:pt>
                <c:pt idx="57">
                  <c:v>87.09</c:v>
                </c:pt>
                <c:pt idx="58">
                  <c:v>83.75</c:v>
                </c:pt>
                <c:pt idx="59">
                  <c:v>75.19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C5-45EC-9D70-4C3C90228627}"/>
            </c:ext>
          </c:extLst>
        </c:ser>
        <c:ser>
          <c:idx val="1"/>
          <c:order val="1"/>
          <c:tx>
            <c:v>产能利用率:氧化铝:山西</c:v>
          </c:tx>
          <c:marker>
            <c:symbol val="none"/>
          </c:marker>
          <c:cat>
            <c:numRef>
              <c:f>Sheet30!$A$4:$A$63</c:f>
              <c:numCache>
                <c:formatCode>yyyy\-mm;@</c:formatCode>
                <c:ptCount val="60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</c:numCache>
            </c:numRef>
          </c:cat>
          <c:val>
            <c:numRef>
              <c:f>Sheet30!$C$4:$C$63</c:f>
              <c:numCache>
                <c:formatCode>###,###,###,###,##0.00</c:formatCode>
                <c:ptCount val="60"/>
                <c:pt idx="0">
                  <c:v>73.08</c:v>
                </c:pt>
                <c:pt idx="1">
                  <c:v>71.790000000000006</c:v>
                </c:pt>
                <c:pt idx="2">
                  <c:v>69.42</c:v>
                </c:pt>
                <c:pt idx="3">
                  <c:v>73.180000000000007</c:v>
                </c:pt>
                <c:pt idx="4">
                  <c:v>74.63</c:v>
                </c:pt>
                <c:pt idx="5">
                  <c:v>71.209999999999994</c:v>
                </c:pt>
                <c:pt idx="6">
                  <c:v>71.290000000000006</c:v>
                </c:pt>
                <c:pt idx="7">
                  <c:v>70.25</c:v>
                </c:pt>
                <c:pt idx="8">
                  <c:v>67.44</c:v>
                </c:pt>
                <c:pt idx="9">
                  <c:v>67.87</c:v>
                </c:pt>
                <c:pt idx="10">
                  <c:v>68.459999999999994</c:v>
                </c:pt>
                <c:pt idx="11">
                  <c:v>66.72</c:v>
                </c:pt>
                <c:pt idx="12">
                  <c:v>68.260000000000005</c:v>
                </c:pt>
                <c:pt idx="13">
                  <c:v>71.400000000000006</c:v>
                </c:pt>
                <c:pt idx="14">
                  <c:v>70.180000000000007</c:v>
                </c:pt>
                <c:pt idx="15">
                  <c:v>72.39</c:v>
                </c:pt>
                <c:pt idx="16">
                  <c:v>71.7</c:v>
                </c:pt>
                <c:pt idx="17">
                  <c:v>73.61</c:v>
                </c:pt>
                <c:pt idx="18">
                  <c:v>74.3</c:v>
                </c:pt>
                <c:pt idx="19">
                  <c:v>75.790000000000006</c:v>
                </c:pt>
                <c:pt idx="20">
                  <c:v>80.66</c:v>
                </c:pt>
                <c:pt idx="21">
                  <c:v>84.12</c:v>
                </c:pt>
                <c:pt idx="22">
                  <c:v>87.93</c:v>
                </c:pt>
                <c:pt idx="23">
                  <c:v>87.11</c:v>
                </c:pt>
                <c:pt idx="24">
                  <c:v>90.03</c:v>
                </c:pt>
                <c:pt idx="25">
                  <c:v>88.88</c:v>
                </c:pt>
                <c:pt idx="26">
                  <c:v>92.6</c:v>
                </c:pt>
                <c:pt idx="27">
                  <c:v>89.56</c:v>
                </c:pt>
                <c:pt idx="28">
                  <c:v>92.08</c:v>
                </c:pt>
                <c:pt idx="29">
                  <c:v>92.54</c:v>
                </c:pt>
                <c:pt idx="30">
                  <c:v>85.46</c:v>
                </c:pt>
                <c:pt idx="31">
                  <c:v>88.76</c:v>
                </c:pt>
                <c:pt idx="32">
                  <c:v>92.07</c:v>
                </c:pt>
                <c:pt idx="33">
                  <c:v>88.39</c:v>
                </c:pt>
                <c:pt idx="34">
                  <c:v>89.24</c:v>
                </c:pt>
                <c:pt idx="35">
                  <c:v>87.23</c:v>
                </c:pt>
                <c:pt idx="36">
                  <c:v>85.33</c:v>
                </c:pt>
                <c:pt idx="37">
                  <c:v>83.97</c:v>
                </c:pt>
                <c:pt idx="38">
                  <c:v>84.19</c:v>
                </c:pt>
                <c:pt idx="39">
                  <c:v>86.83</c:v>
                </c:pt>
                <c:pt idx="40">
                  <c:v>91.41</c:v>
                </c:pt>
                <c:pt idx="41">
                  <c:v>91.7</c:v>
                </c:pt>
                <c:pt idx="42">
                  <c:v>89.44</c:v>
                </c:pt>
                <c:pt idx="43">
                  <c:v>88.45</c:v>
                </c:pt>
                <c:pt idx="44">
                  <c:v>89.76</c:v>
                </c:pt>
                <c:pt idx="45">
                  <c:v>93.09</c:v>
                </c:pt>
                <c:pt idx="46">
                  <c:v>93.9</c:v>
                </c:pt>
                <c:pt idx="47">
                  <c:v>93.47</c:v>
                </c:pt>
                <c:pt idx="48">
                  <c:v>92.61</c:v>
                </c:pt>
                <c:pt idx="49">
                  <c:v>90.17</c:v>
                </c:pt>
                <c:pt idx="50">
                  <c:v>93.95</c:v>
                </c:pt>
                <c:pt idx="51">
                  <c:v>95.37</c:v>
                </c:pt>
                <c:pt idx="52">
                  <c:v>87.48</c:v>
                </c:pt>
                <c:pt idx="53">
                  <c:v>88.17</c:v>
                </c:pt>
                <c:pt idx="54">
                  <c:v>87.46</c:v>
                </c:pt>
                <c:pt idx="55">
                  <c:v>88.34</c:v>
                </c:pt>
                <c:pt idx="56">
                  <c:v>89.94</c:v>
                </c:pt>
                <c:pt idx="57">
                  <c:v>85.44</c:v>
                </c:pt>
                <c:pt idx="58">
                  <c:v>84.81</c:v>
                </c:pt>
                <c:pt idx="59">
                  <c:v>88.43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C5-45EC-9D70-4C3C90228627}"/>
            </c:ext>
          </c:extLst>
        </c:ser>
        <c:ser>
          <c:idx val="2"/>
          <c:order val="2"/>
          <c:tx>
            <c:v>产能利用率:氧化铝:河南</c:v>
          </c:tx>
          <c:marker>
            <c:symbol val="none"/>
          </c:marker>
          <c:cat>
            <c:numRef>
              <c:f>Sheet30!$A$4:$A$63</c:f>
              <c:numCache>
                <c:formatCode>yyyy\-mm;@</c:formatCode>
                <c:ptCount val="60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</c:numCache>
            </c:numRef>
          </c:cat>
          <c:val>
            <c:numRef>
              <c:f>Sheet30!$D$4:$D$63</c:f>
              <c:numCache>
                <c:formatCode>###,###,###,###,##0.00</c:formatCode>
                <c:ptCount val="60"/>
                <c:pt idx="0">
                  <c:v>85.53</c:v>
                </c:pt>
                <c:pt idx="1">
                  <c:v>80.400000000000006</c:v>
                </c:pt>
                <c:pt idx="2">
                  <c:v>66.650000000000006</c:v>
                </c:pt>
                <c:pt idx="3">
                  <c:v>75.45</c:v>
                </c:pt>
                <c:pt idx="4">
                  <c:v>79.91</c:v>
                </c:pt>
                <c:pt idx="5">
                  <c:v>77.22</c:v>
                </c:pt>
                <c:pt idx="6">
                  <c:v>79.069999999999993</c:v>
                </c:pt>
                <c:pt idx="7">
                  <c:v>75.84</c:v>
                </c:pt>
                <c:pt idx="8">
                  <c:v>78.34</c:v>
                </c:pt>
                <c:pt idx="9">
                  <c:v>71.61</c:v>
                </c:pt>
                <c:pt idx="10">
                  <c:v>73.680000000000007</c:v>
                </c:pt>
                <c:pt idx="11">
                  <c:v>73.08</c:v>
                </c:pt>
                <c:pt idx="12">
                  <c:v>68.47</c:v>
                </c:pt>
                <c:pt idx="13">
                  <c:v>72.319999999999993</c:v>
                </c:pt>
                <c:pt idx="14">
                  <c:v>67.290000000000006</c:v>
                </c:pt>
                <c:pt idx="15">
                  <c:v>69.849999999999994</c:v>
                </c:pt>
                <c:pt idx="16">
                  <c:v>74.72</c:v>
                </c:pt>
                <c:pt idx="17">
                  <c:v>77.17</c:v>
                </c:pt>
                <c:pt idx="18">
                  <c:v>78.540000000000006</c:v>
                </c:pt>
                <c:pt idx="19">
                  <c:v>85.96</c:v>
                </c:pt>
                <c:pt idx="20">
                  <c:v>87.12</c:v>
                </c:pt>
                <c:pt idx="21">
                  <c:v>83.52</c:v>
                </c:pt>
                <c:pt idx="22">
                  <c:v>85.1</c:v>
                </c:pt>
                <c:pt idx="23">
                  <c:v>84.8</c:v>
                </c:pt>
                <c:pt idx="24">
                  <c:v>91.75</c:v>
                </c:pt>
                <c:pt idx="25">
                  <c:v>93.1</c:v>
                </c:pt>
                <c:pt idx="26">
                  <c:v>88.62</c:v>
                </c:pt>
                <c:pt idx="27">
                  <c:v>87.86</c:v>
                </c:pt>
                <c:pt idx="28">
                  <c:v>86.48</c:v>
                </c:pt>
                <c:pt idx="29">
                  <c:v>89.63</c:v>
                </c:pt>
                <c:pt idx="30">
                  <c:v>87.24</c:v>
                </c:pt>
                <c:pt idx="31">
                  <c:v>88.27</c:v>
                </c:pt>
                <c:pt idx="32">
                  <c:v>93.24</c:v>
                </c:pt>
                <c:pt idx="33">
                  <c:v>94.51</c:v>
                </c:pt>
                <c:pt idx="34">
                  <c:v>91.18</c:v>
                </c:pt>
                <c:pt idx="35">
                  <c:v>84.8</c:v>
                </c:pt>
                <c:pt idx="36">
                  <c:v>89.18</c:v>
                </c:pt>
                <c:pt idx="37">
                  <c:v>82.21</c:v>
                </c:pt>
                <c:pt idx="38">
                  <c:v>80.099999999999994</c:v>
                </c:pt>
                <c:pt idx="39">
                  <c:v>84.13</c:v>
                </c:pt>
                <c:pt idx="40">
                  <c:v>93.63</c:v>
                </c:pt>
                <c:pt idx="41">
                  <c:v>90.14</c:v>
                </c:pt>
                <c:pt idx="42">
                  <c:v>92.35</c:v>
                </c:pt>
                <c:pt idx="43">
                  <c:v>92.55</c:v>
                </c:pt>
                <c:pt idx="44">
                  <c:v>91.41</c:v>
                </c:pt>
                <c:pt idx="45">
                  <c:v>89.4</c:v>
                </c:pt>
                <c:pt idx="46">
                  <c:v>94.2</c:v>
                </c:pt>
                <c:pt idx="47">
                  <c:v>93.73</c:v>
                </c:pt>
                <c:pt idx="48">
                  <c:v>94.86</c:v>
                </c:pt>
                <c:pt idx="49">
                  <c:v>93.59</c:v>
                </c:pt>
                <c:pt idx="50">
                  <c:v>95.05</c:v>
                </c:pt>
                <c:pt idx="51">
                  <c:v>87.1</c:v>
                </c:pt>
                <c:pt idx="52">
                  <c:v>85.94</c:v>
                </c:pt>
                <c:pt idx="53">
                  <c:v>85.35</c:v>
                </c:pt>
                <c:pt idx="54">
                  <c:v>78.010000000000005</c:v>
                </c:pt>
                <c:pt idx="55">
                  <c:v>80.709999999999994</c:v>
                </c:pt>
                <c:pt idx="56">
                  <c:v>82.73</c:v>
                </c:pt>
                <c:pt idx="57">
                  <c:v>80.63</c:v>
                </c:pt>
                <c:pt idx="58">
                  <c:v>76.010000000000005</c:v>
                </c:pt>
                <c:pt idx="59">
                  <c:v>76.069999999999993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C5-45EC-9D70-4C3C90228627}"/>
            </c:ext>
          </c:extLst>
        </c:ser>
        <c:ser>
          <c:idx val="3"/>
          <c:order val="3"/>
          <c:tx>
            <c:v>产能利用率:氧化铝:广西</c:v>
          </c:tx>
          <c:marker>
            <c:symbol val="none"/>
          </c:marker>
          <c:cat>
            <c:numRef>
              <c:f>Sheet30!$A$4:$A$63</c:f>
              <c:numCache>
                <c:formatCode>yyyy\-mm;@</c:formatCode>
                <c:ptCount val="60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</c:numCache>
            </c:numRef>
          </c:cat>
          <c:val>
            <c:numRef>
              <c:f>Sheet30!$E$4:$E$63</c:f>
              <c:numCache>
                <c:formatCode>###,###,###,###,##0.00</c:formatCode>
                <c:ptCount val="60"/>
                <c:pt idx="0">
                  <c:v>95.54</c:v>
                </c:pt>
                <c:pt idx="1">
                  <c:v>94.88</c:v>
                </c:pt>
                <c:pt idx="2">
                  <c:v>95.76</c:v>
                </c:pt>
                <c:pt idx="3">
                  <c:v>90.52</c:v>
                </c:pt>
                <c:pt idx="4">
                  <c:v>86.13</c:v>
                </c:pt>
                <c:pt idx="5">
                  <c:v>86.15</c:v>
                </c:pt>
                <c:pt idx="6">
                  <c:v>85.84</c:v>
                </c:pt>
                <c:pt idx="7">
                  <c:v>93.45</c:v>
                </c:pt>
                <c:pt idx="8">
                  <c:v>94.09</c:v>
                </c:pt>
                <c:pt idx="9">
                  <c:v>94.26</c:v>
                </c:pt>
                <c:pt idx="10">
                  <c:v>90.64</c:v>
                </c:pt>
                <c:pt idx="11">
                  <c:v>93.29</c:v>
                </c:pt>
                <c:pt idx="12">
                  <c:v>91.73</c:v>
                </c:pt>
                <c:pt idx="13">
                  <c:v>83.62</c:v>
                </c:pt>
                <c:pt idx="14">
                  <c:v>81.709999999999994</c:v>
                </c:pt>
                <c:pt idx="15">
                  <c:v>87.07</c:v>
                </c:pt>
                <c:pt idx="16">
                  <c:v>87.26</c:v>
                </c:pt>
                <c:pt idx="17">
                  <c:v>87.05</c:v>
                </c:pt>
                <c:pt idx="18">
                  <c:v>87.36</c:v>
                </c:pt>
                <c:pt idx="19">
                  <c:v>92.6</c:v>
                </c:pt>
                <c:pt idx="20">
                  <c:v>93.96</c:v>
                </c:pt>
                <c:pt idx="21">
                  <c:v>92.04</c:v>
                </c:pt>
                <c:pt idx="22">
                  <c:v>93.99</c:v>
                </c:pt>
                <c:pt idx="23">
                  <c:v>93.32</c:v>
                </c:pt>
                <c:pt idx="24">
                  <c:v>92.65</c:v>
                </c:pt>
                <c:pt idx="25">
                  <c:v>93.71</c:v>
                </c:pt>
                <c:pt idx="26">
                  <c:v>94.24</c:v>
                </c:pt>
                <c:pt idx="27">
                  <c:v>97.66</c:v>
                </c:pt>
                <c:pt idx="28">
                  <c:v>94.32</c:v>
                </c:pt>
                <c:pt idx="29">
                  <c:v>97.81</c:v>
                </c:pt>
                <c:pt idx="30">
                  <c:v>95.43</c:v>
                </c:pt>
                <c:pt idx="31">
                  <c:v>94.82</c:v>
                </c:pt>
                <c:pt idx="32">
                  <c:v>92.56</c:v>
                </c:pt>
                <c:pt idx="33">
                  <c:v>91.02</c:v>
                </c:pt>
                <c:pt idx="34">
                  <c:v>88.78</c:v>
                </c:pt>
                <c:pt idx="35">
                  <c:v>88.98</c:v>
                </c:pt>
                <c:pt idx="36">
                  <c:v>93.32</c:v>
                </c:pt>
                <c:pt idx="37">
                  <c:v>92.73</c:v>
                </c:pt>
                <c:pt idx="38">
                  <c:v>90.31</c:v>
                </c:pt>
                <c:pt idx="39">
                  <c:v>91.06</c:v>
                </c:pt>
                <c:pt idx="40">
                  <c:v>95.14</c:v>
                </c:pt>
                <c:pt idx="41">
                  <c:v>97.42</c:v>
                </c:pt>
                <c:pt idx="42">
                  <c:v>98.92</c:v>
                </c:pt>
                <c:pt idx="43">
                  <c:v>98.42</c:v>
                </c:pt>
                <c:pt idx="44">
                  <c:v>97.41</c:v>
                </c:pt>
                <c:pt idx="45">
                  <c:v>100.88</c:v>
                </c:pt>
                <c:pt idx="46">
                  <c:v>97.38</c:v>
                </c:pt>
                <c:pt idx="47">
                  <c:v>100.82</c:v>
                </c:pt>
                <c:pt idx="48">
                  <c:v>100.88</c:v>
                </c:pt>
                <c:pt idx="49">
                  <c:v>95.41</c:v>
                </c:pt>
                <c:pt idx="50">
                  <c:v>89.88</c:v>
                </c:pt>
                <c:pt idx="51">
                  <c:v>87.75</c:v>
                </c:pt>
                <c:pt idx="52">
                  <c:v>82.57</c:v>
                </c:pt>
                <c:pt idx="53">
                  <c:v>81.03</c:v>
                </c:pt>
                <c:pt idx="54">
                  <c:v>79.540000000000006</c:v>
                </c:pt>
                <c:pt idx="55">
                  <c:v>79.72</c:v>
                </c:pt>
                <c:pt idx="56">
                  <c:v>78.02</c:v>
                </c:pt>
                <c:pt idx="57">
                  <c:v>87.5</c:v>
                </c:pt>
                <c:pt idx="58">
                  <c:v>86.88</c:v>
                </c:pt>
                <c:pt idx="59">
                  <c:v>86.86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C5-45EC-9D70-4C3C90228627}"/>
            </c:ext>
          </c:extLst>
        </c:ser>
        <c:ser>
          <c:idx val="4"/>
          <c:order val="4"/>
          <c:tx>
            <c:v>产能利用率:氧化铝:贵州</c:v>
          </c:tx>
          <c:marker>
            <c:symbol val="none"/>
          </c:marker>
          <c:cat>
            <c:numRef>
              <c:f>Sheet30!$A$4:$A$63</c:f>
              <c:numCache>
                <c:formatCode>yyyy\-mm;@</c:formatCode>
                <c:ptCount val="60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</c:numCache>
            </c:numRef>
          </c:cat>
          <c:val>
            <c:numRef>
              <c:f>Sheet30!$F$4:$F$63</c:f>
              <c:numCache>
                <c:formatCode>###,###,###,###,##0.00</c:formatCode>
                <c:ptCount val="60"/>
                <c:pt idx="0">
                  <c:v>87.49</c:v>
                </c:pt>
                <c:pt idx="1">
                  <c:v>86.51</c:v>
                </c:pt>
                <c:pt idx="2">
                  <c:v>74.92</c:v>
                </c:pt>
                <c:pt idx="3">
                  <c:v>72.3</c:v>
                </c:pt>
                <c:pt idx="4">
                  <c:v>81.459999999999994</c:v>
                </c:pt>
                <c:pt idx="5">
                  <c:v>86.69</c:v>
                </c:pt>
                <c:pt idx="6">
                  <c:v>88.73</c:v>
                </c:pt>
                <c:pt idx="7">
                  <c:v>83.41</c:v>
                </c:pt>
                <c:pt idx="8">
                  <c:v>79.599999999999994</c:v>
                </c:pt>
                <c:pt idx="9">
                  <c:v>86</c:v>
                </c:pt>
                <c:pt idx="10">
                  <c:v>84.25</c:v>
                </c:pt>
                <c:pt idx="11">
                  <c:v>86.6</c:v>
                </c:pt>
                <c:pt idx="12">
                  <c:v>86.44</c:v>
                </c:pt>
                <c:pt idx="13">
                  <c:v>90.45</c:v>
                </c:pt>
                <c:pt idx="14">
                  <c:v>76.47</c:v>
                </c:pt>
                <c:pt idx="15">
                  <c:v>93.07</c:v>
                </c:pt>
                <c:pt idx="16">
                  <c:v>94.71</c:v>
                </c:pt>
                <c:pt idx="17">
                  <c:v>94.88</c:v>
                </c:pt>
                <c:pt idx="18">
                  <c:v>93.43</c:v>
                </c:pt>
                <c:pt idx="19">
                  <c:v>94.75</c:v>
                </c:pt>
                <c:pt idx="20">
                  <c:v>91.12</c:v>
                </c:pt>
                <c:pt idx="21">
                  <c:v>87.76</c:v>
                </c:pt>
                <c:pt idx="22">
                  <c:v>84.94</c:v>
                </c:pt>
                <c:pt idx="23">
                  <c:v>85.56</c:v>
                </c:pt>
                <c:pt idx="24">
                  <c:v>90.55</c:v>
                </c:pt>
                <c:pt idx="25">
                  <c:v>91.3</c:v>
                </c:pt>
                <c:pt idx="26">
                  <c:v>96.78</c:v>
                </c:pt>
                <c:pt idx="27">
                  <c:v>94.23</c:v>
                </c:pt>
                <c:pt idx="28">
                  <c:v>94.96</c:v>
                </c:pt>
                <c:pt idx="29">
                  <c:v>99.81</c:v>
                </c:pt>
                <c:pt idx="30">
                  <c:v>93.98</c:v>
                </c:pt>
                <c:pt idx="31">
                  <c:v>92.98</c:v>
                </c:pt>
                <c:pt idx="32">
                  <c:v>95.25</c:v>
                </c:pt>
                <c:pt idx="33">
                  <c:v>88.45</c:v>
                </c:pt>
                <c:pt idx="34">
                  <c:v>84.68</c:v>
                </c:pt>
                <c:pt idx="35">
                  <c:v>83.04</c:v>
                </c:pt>
                <c:pt idx="36">
                  <c:v>86.6</c:v>
                </c:pt>
                <c:pt idx="37">
                  <c:v>92.24</c:v>
                </c:pt>
                <c:pt idx="38">
                  <c:v>90.65</c:v>
                </c:pt>
                <c:pt idx="39">
                  <c:v>93.51</c:v>
                </c:pt>
                <c:pt idx="40">
                  <c:v>97.12</c:v>
                </c:pt>
                <c:pt idx="41">
                  <c:v>98.62</c:v>
                </c:pt>
                <c:pt idx="42">
                  <c:v>92.25</c:v>
                </c:pt>
                <c:pt idx="43">
                  <c:v>86.29</c:v>
                </c:pt>
                <c:pt idx="44">
                  <c:v>94.87</c:v>
                </c:pt>
                <c:pt idx="45">
                  <c:v>90.85</c:v>
                </c:pt>
                <c:pt idx="46">
                  <c:v>94.24</c:v>
                </c:pt>
                <c:pt idx="47">
                  <c:v>91.41</c:v>
                </c:pt>
                <c:pt idx="48">
                  <c:v>95.94</c:v>
                </c:pt>
                <c:pt idx="49">
                  <c:v>94.76</c:v>
                </c:pt>
                <c:pt idx="50">
                  <c:v>90.32</c:v>
                </c:pt>
                <c:pt idx="51">
                  <c:v>85.29</c:v>
                </c:pt>
                <c:pt idx="52">
                  <c:v>86.22</c:v>
                </c:pt>
                <c:pt idx="53">
                  <c:v>86.64</c:v>
                </c:pt>
                <c:pt idx="54">
                  <c:v>81.19</c:v>
                </c:pt>
                <c:pt idx="55">
                  <c:v>82.43</c:v>
                </c:pt>
                <c:pt idx="56">
                  <c:v>83.71</c:v>
                </c:pt>
                <c:pt idx="57">
                  <c:v>84.35</c:v>
                </c:pt>
                <c:pt idx="58">
                  <c:v>80.73</c:v>
                </c:pt>
                <c:pt idx="59">
                  <c:v>79.78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5C5-45EC-9D70-4C3C90228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373055"/>
        <c:axId val="672371807"/>
      </c:lineChart>
      <c:dateAx>
        <c:axId val="672373055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crossAx val="672371807"/>
        <c:crosses val="autoZero"/>
        <c:auto val="1"/>
        <c:lblOffset val="100"/>
        <c:baseTimeUnit val="months"/>
      </c:dateAx>
      <c:valAx>
        <c:axId val="672371807"/>
        <c:scaling>
          <c:orientation val="minMax"/>
          <c:min val="60"/>
        </c:scaling>
        <c:delete val="0"/>
        <c:axPos val="l"/>
        <c:numFmt formatCode="General" sourceLinked="0"/>
        <c:majorTickMark val="out"/>
        <c:minorTickMark val="none"/>
        <c:tickLblPos val="nextTo"/>
        <c:crossAx val="672373055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2.5268837885482422E-2"/>
          <c:w val="1"/>
          <c:h val="0.16003597327472202"/>
        </c:manualLayout>
      </c:layout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01615591234552"/>
          <c:y val="0.19878152469912838"/>
          <c:w val="0.80325019874651038"/>
          <c:h val="0.61946522915055591"/>
        </c:manualLayout>
      </c:layout>
      <c:barChart>
        <c:barDir val="col"/>
        <c:grouping val="clustered"/>
        <c:varyColors val="0"/>
        <c:ser>
          <c:idx val="0"/>
          <c:order val="0"/>
          <c:tx>
            <c:v>ALD:氧化铝:在产产能</c:v>
          </c:tx>
          <c:invertIfNegative val="0"/>
          <c:cat>
            <c:numRef>
              <c:f>Sheet30!$X$4:$X$63</c:f>
              <c:numCache>
                <c:formatCode>yyyy\-mm;@</c:formatCode>
                <c:ptCount val="60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</c:numCache>
            </c:numRef>
          </c:cat>
          <c:val>
            <c:numRef>
              <c:f>Sheet30!$Y$4:$Y$63</c:f>
              <c:numCache>
                <c:formatCode>###,###,###,###,##0.00</c:formatCode>
                <c:ptCount val="60"/>
                <c:pt idx="0">
                  <c:v>7600</c:v>
                </c:pt>
                <c:pt idx="1">
                  <c:v>7525</c:v>
                </c:pt>
                <c:pt idx="2">
                  <c:v>6930</c:v>
                </c:pt>
                <c:pt idx="3">
                  <c:v>7235</c:v>
                </c:pt>
                <c:pt idx="4">
                  <c:v>7220</c:v>
                </c:pt>
                <c:pt idx="5">
                  <c:v>7220</c:v>
                </c:pt>
                <c:pt idx="6">
                  <c:v>7130</c:v>
                </c:pt>
                <c:pt idx="7">
                  <c:v>6980</c:v>
                </c:pt>
                <c:pt idx="8">
                  <c:v>6605</c:v>
                </c:pt>
                <c:pt idx="9">
                  <c:v>6555</c:v>
                </c:pt>
                <c:pt idx="10">
                  <c:v>6545</c:v>
                </c:pt>
                <c:pt idx="11">
                  <c:v>6525</c:v>
                </c:pt>
                <c:pt idx="12">
                  <c:v>6465</c:v>
                </c:pt>
                <c:pt idx="13">
                  <c:v>6900</c:v>
                </c:pt>
                <c:pt idx="14">
                  <c:v>6830</c:v>
                </c:pt>
                <c:pt idx="15">
                  <c:v>6935</c:v>
                </c:pt>
                <c:pt idx="16">
                  <c:v>6955</c:v>
                </c:pt>
                <c:pt idx="17">
                  <c:v>6905</c:v>
                </c:pt>
                <c:pt idx="18">
                  <c:v>6835</c:v>
                </c:pt>
                <c:pt idx="19">
                  <c:v>6985</c:v>
                </c:pt>
                <c:pt idx="20">
                  <c:v>7066</c:v>
                </c:pt>
                <c:pt idx="21">
                  <c:v>6931</c:v>
                </c:pt>
                <c:pt idx="22">
                  <c:v>7096</c:v>
                </c:pt>
                <c:pt idx="23">
                  <c:v>6786</c:v>
                </c:pt>
                <c:pt idx="24">
                  <c:v>7445</c:v>
                </c:pt>
                <c:pt idx="25">
                  <c:v>7345</c:v>
                </c:pt>
                <c:pt idx="26">
                  <c:v>7549</c:v>
                </c:pt>
                <c:pt idx="27">
                  <c:v>7399</c:v>
                </c:pt>
                <c:pt idx="28">
                  <c:v>7129</c:v>
                </c:pt>
                <c:pt idx="29">
                  <c:v>7294</c:v>
                </c:pt>
                <c:pt idx="30">
                  <c:v>7084</c:v>
                </c:pt>
                <c:pt idx="31">
                  <c:v>7079</c:v>
                </c:pt>
                <c:pt idx="32">
                  <c:v>7392</c:v>
                </c:pt>
                <c:pt idx="33">
                  <c:v>7344</c:v>
                </c:pt>
                <c:pt idx="34">
                  <c:v>7222</c:v>
                </c:pt>
                <c:pt idx="35">
                  <c:v>6967</c:v>
                </c:pt>
                <c:pt idx="36">
                  <c:v>6802</c:v>
                </c:pt>
                <c:pt idx="37">
                  <c:v>6729</c:v>
                </c:pt>
                <c:pt idx="38">
                  <c:v>6659</c:v>
                </c:pt>
                <c:pt idx="39">
                  <c:v>6829</c:v>
                </c:pt>
                <c:pt idx="40">
                  <c:v>7163</c:v>
                </c:pt>
                <c:pt idx="41">
                  <c:v>7153</c:v>
                </c:pt>
                <c:pt idx="42">
                  <c:v>7203</c:v>
                </c:pt>
                <c:pt idx="43">
                  <c:v>7203</c:v>
                </c:pt>
                <c:pt idx="44">
                  <c:v>7193</c:v>
                </c:pt>
                <c:pt idx="45">
                  <c:v>7124</c:v>
                </c:pt>
                <c:pt idx="46">
                  <c:v>7134</c:v>
                </c:pt>
                <c:pt idx="47">
                  <c:v>7134</c:v>
                </c:pt>
                <c:pt idx="48">
                  <c:v>7133</c:v>
                </c:pt>
                <c:pt idx="49">
                  <c:v>7058</c:v>
                </c:pt>
                <c:pt idx="50">
                  <c:v>6839</c:v>
                </c:pt>
                <c:pt idx="51">
                  <c:v>6659</c:v>
                </c:pt>
                <c:pt idx="52">
                  <c:v>6499</c:v>
                </c:pt>
                <c:pt idx="53">
                  <c:v>6143</c:v>
                </c:pt>
                <c:pt idx="54">
                  <c:v>6103</c:v>
                </c:pt>
                <c:pt idx="55">
                  <c:v>6238</c:v>
                </c:pt>
                <c:pt idx="56">
                  <c:v>6228</c:v>
                </c:pt>
                <c:pt idx="57">
                  <c:v>6128</c:v>
                </c:pt>
                <c:pt idx="58">
                  <c:v>5924</c:v>
                </c:pt>
                <c:pt idx="59">
                  <c:v>5629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4-4E75-B0CA-5E474E0AE2EE}"/>
            </c:ext>
          </c:extLst>
        </c:ser>
        <c:ser>
          <c:idx val="1"/>
          <c:order val="1"/>
          <c:tx>
            <c:v>ALD:氧化铝:总产能</c:v>
          </c:tx>
          <c:invertIfNegative val="0"/>
          <c:cat>
            <c:numRef>
              <c:f>Sheet30!$X$4:$X$63</c:f>
              <c:numCache>
                <c:formatCode>yyyy\-mm;@</c:formatCode>
                <c:ptCount val="60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</c:numCache>
            </c:numRef>
          </c:cat>
          <c:val>
            <c:numRef>
              <c:f>Sheet30!$Z$4:$Z$63</c:f>
              <c:numCache>
                <c:formatCode>###,###,###,###,##0.00</c:formatCode>
                <c:ptCount val="60"/>
                <c:pt idx="0">
                  <c:v>8812</c:v>
                </c:pt>
                <c:pt idx="1">
                  <c:v>8812</c:v>
                </c:pt>
                <c:pt idx="2">
                  <c:v>8812</c:v>
                </c:pt>
                <c:pt idx="3">
                  <c:v>8812</c:v>
                </c:pt>
                <c:pt idx="4">
                  <c:v>8812</c:v>
                </c:pt>
                <c:pt idx="5">
                  <c:v>8812</c:v>
                </c:pt>
                <c:pt idx="6">
                  <c:v>8712</c:v>
                </c:pt>
                <c:pt idx="7">
                  <c:v>8512</c:v>
                </c:pt>
                <c:pt idx="8">
                  <c:v>8512</c:v>
                </c:pt>
                <c:pt idx="9">
                  <c:v>8412</c:v>
                </c:pt>
                <c:pt idx="10">
                  <c:v>8412</c:v>
                </c:pt>
                <c:pt idx="11">
                  <c:v>8412</c:v>
                </c:pt>
                <c:pt idx="12">
                  <c:v>8412</c:v>
                </c:pt>
                <c:pt idx="13">
                  <c:v>8412</c:v>
                </c:pt>
                <c:pt idx="14">
                  <c:v>8597</c:v>
                </c:pt>
                <c:pt idx="15">
                  <c:v>8467</c:v>
                </c:pt>
                <c:pt idx="16">
                  <c:v>8467</c:v>
                </c:pt>
                <c:pt idx="17">
                  <c:v>8467</c:v>
                </c:pt>
                <c:pt idx="18">
                  <c:v>8457</c:v>
                </c:pt>
                <c:pt idx="19">
                  <c:v>8417</c:v>
                </c:pt>
                <c:pt idx="20">
                  <c:v>8417</c:v>
                </c:pt>
                <c:pt idx="21">
                  <c:v>8317</c:v>
                </c:pt>
                <c:pt idx="22">
                  <c:v>8317</c:v>
                </c:pt>
                <c:pt idx="23">
                  <c:v>8317</c:v>
                </c:pt>
                <c:pt idx="24">
                  <c:v>8267</c:v>
                </c:pt>
                <c:pt idx="25">
                  <c:v>8237</c:v>
                </c:pt>
                <c:pt idx="26">
                  <c:v>8387</c:v>
                </c:pt>
                <c:pt idx="27">
                  <c:v>8357</c:v>
                </c:pt>
                <c:pt idx="28">
                  <c:v>8207</c:v>
                </c:pt>
                <c:pt idx="29">
                  <c:v>8167</c:v>
                </c:pt>
                <c:pt idx="30">
                  <c:v>8167</c:v>
                </c:pt>
                <c:pt idx="31">
                  <c:v>8167</c:v>
                </c:pt>
                <c:pt idx="32">
                  <c:v>8167</c:v>
                </c:pt>
                <c:pt idx="33">
                  <c:v>8167</c:v>
                </c:pt>
                <c:pt idx="34">
                  <c:v>8162</c:v>
                </c:pt>
                <c:pt idx="35">
                  <c:v>8162</c:v>
                </c:pt>
                <c:pt idx="36">
                  <c:v>8162</c:v>
                </c:pt>
                <c:pt idx="37">
                  <c:v>8129</c:v>
                </c:pt>
                <c:pt idx="38">
                  <c:v>8121</c:v>
                </c:pt>
                <c:pt idx="39">
                  <c:v>8121</c:v>
                </c:pt>
                <c:pt idx="40">
                  <c:v>7951</c:v>
                </c:pt>
                <c:pt idx="41">
                  <c:v>7931</c:v>
                </c:pt>
                <c:pt idx="42">
                  <c:v>7931</c:v>
                </c:pt>
                <c:pt idx="43">
                  <c:v>7931</c:v>
                </c:pt>
                <c:pt idx="44">
                  <c:v>7921</c:v>
                </c:pt>
                <c:pt idx="45">
                  <c:v>7816</c:v>
                </c:pt>
                <c:pt idx="46">
                  <c:v>7736</c:v>
                </c:pt>
                <c:pt idx="47">
                  <c:v>7736</c:v>
                </c:pt>
                <c:pt idx="48">
                  <c:v>7636</c:v>
                </c:pt>
                <c:pt idx="49">
                  <c:v>7556</c:v>
                </c:pt>
                <c:pt idx="50">
                  <c:v>7496</c:v>
                </c:pt>
                <c:pt idx="51">
                  <c:v>7396</c:v>
                </c:pt>
                <c:pt idx="52">
                  <c:v>7246</c:v>
                </c:pt>
                <c:pt idx="53">
                  <c:v>7239</c:v>
                </c:pt>
                <c:pt idx="54">
                  <c:v>7269</c:v>
                </c:pt>
                <c:pt idx="55">
                  <c:v>7269</c:v>
                </c:pt>
                <c:pt idx="56">
                  <c:v>7219</c:v>
                </c:pt>
                <c:pt idx="57">
                  <c:v>7169</c:v>
                </c:pt>
                <c:pt idx="58">
                  <c:v>7089</c:v>
                </c:pt>
                <c:pt idx="59">
                  <c:v>6989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4-4E75-B0CA-5E474E0AE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08032"/>
        <c:axId val="85405952"/>
      </c:barChart>
      <c:lineChart>
        <c:grouping val="standard"/>
        <c:varyColors val="0"/>
        <c:ser>
          <c:idx val="2"/>
          <c:order val="2"/>
          <c:tx>
            <c:v>产能利用率:氧化铝:中国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numRef>
              <c:f>Sheet30!$X$4:$X$63</c:f>
              <c:numCache>
                <c:formatCode>yyyy\-mm;@</c:formatCode>
                <c:ptCount val="60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</c:numCache>
            </c:numRef>
          </c:cat>
          <c:val>
            <c:numRef>
              <c:f>Sheet30!$AA$4:$AA$63</c:f>
              <c:numCache>
                <c:formatCode>###,###,###,###,##0.00</c:formatCode>
                <c:ptCount val="60"/>
                <c:pt idx="0">
                  <c:v>86.49</c:v>
                </c:pt>
                <c:pt idx="1">
                  <c:v>84.35</c:v>
                </c:pt>
                <c:pt idx="2">
                  <c:v>80.099999999999994</c:v>
                </c:pt>
                <c:pt idx="3">
                  <c:v>84.44</c:v>
                </c:pt>
                <c:pt idx="4">
                  <c:v>84.5</c:v>
                </c:pt>
                <c:pt idx="5">
                  <c:v>83.18</c:v>
                </c:pt>
                <c:pt idx="6">
                  <c:v>82.79</c:v>
                </c:pt>
                <c:pt idx="7">
                  <c:v>83.19</c:v>
                </c:pt>
                <c:pt idx="8">
                  <c:v>82.15</c:v>
                </c:pt>
                <c:pt idx="9">
                  <c:v>80.28</c:v>
                </c:pt>
                <c:pt idx="10">
                  <c:v>81.319999999999993</c:v>
                </c:pt>
                <c:pt idx="11">
                  <c:v>80.47</c:v>
                </c:pt>
                <c:pt idx="12">
                  <c:v>80.41</c:v>
                </c:pt>
                <c:pt idx="13">
                  <c:v>81.739999999999995</c:v>
                </c:pt>
                <c:pt idx="14">
                  <c:v>78.599999999999994</c:v>
                </c:pt>
                <c:pt idx="15">
                  <c:v>81.650000000000006</c:v>
                </c:pt>
                <c:pt idx="16">
                  <c:v>81.92</c:v>
                </c:pt>
                <c:pt idx="17">
                  <c:v>83.85</c:v>
                </c:pt>
                <c:pt idx="18">
                  <c:v>83.06</c:v>
                </c:pt>
                <c:pt idx="19">
                  <c:v>84.6</c:v>
                </c:pt>
                <c:pt idx="20">
                  <c:v>87.27</c:v>
                </c:pt>
                <c:pt idx="21">
                  <c:v>86.13</c:v>
                </c:pt>
                <c:pt idx="22">
                  <c:v>87.58</c:v>
                </c:pt>
                <c:pt idx="23">
                  <c:v>87.53</c:v>
                </c:pt>
                <c:pt idx="24">
                  <c:v>91.14</c:v>
                </c:pt>
                <c:pt idx="25">
                  <c:v>90.18</c:v>
                </c:pt>
                <c:pt idx="26">
                  <c:v>91.31</c:v>
                </c:pt>
                <c:pt idx="27">
                  <c:v>90.72</c:v>
                </c:pt>
                <c:pt idx="28">
                  <c:v>90.47</c:v>
                </c:pt>
                <c:pt idx="29">
                  <c:v>91.93</c:v>
                </c:pt>
                <c:pt idx="30">
                  <c:v>86.25</c:v>
                </c:pt>
                <c:pt idx="31">
                  <c:v>87.5</c:v>
                </c:pt>
                <c:pt idx="32">
                  <c:v>89.1</c:v>
                </c:pt>
                <c:pt idx="33">
                  <c:v>87.98</c:v>
                </c:pt>
                <c:pt idx="34">
                  <c:v>86.94</c:v>
                </c:pt>
                <c:pt idx="35">
                  <c:v>84.21</c:v>
                </c:pt>
                <c:pt idx="36">
                  <c:v>84.42</c:v>
                </c:pt>
                <c:pt idx="37">
                  <c:v>82.51</c:v>
                </c:pt>
                <c:pt idx="38">
                  <c:v>81.02</c:v>
                </c:pt>
                <c:pt idx="39">
                  <c:v>84.35</c:v>
                </c:pt>
                <c:pt idx="40">
                  <c:v>89.03</c:v>
                </c:pt>
                <c:pt idx="41">
                  <c:v>90.06</c:v>
                </c:pt>
                <c:pt idx="42">
                  <c:v>89.58</c:v>
                </c:pt>
                <c:pt idx="43">
                  <c:v>89.94</c:v>
                </c:pt>
                <c:pt idx="44">
                  <c:v>90.17</c:v>
                </c:pt>
                <c:pt idx="45">
                  <c:v>90.6</c:v>
                </c:pt>
                <c:pt idx="46">
                  <c:v>91.92</c:v>
                </c:pt>
                <c:pt idx="47">
                  <c:v>91.62</c:v>
                </c:pt>
                <c:pt idx="48">
                  <c:v>93.58</c:v>
                </c:pt>
                <c:pt idx="49">
                  <c:v>90.94</c:v>
                </c:pt>
                <c:pt idx="50">
                  <c:v>91.21</c:v>
                </c:pt>
                <c:pt idx="51">
                  <c:v>89.1</c:v>
                </c:pt>
                <c:pt idx="52">
                  <c:v>84.17</c:v>
                </c:pt>
                <c:pt idx="53">
                  <c:v>84.91</c:v>
                </c:pt>
                <c:pt idx="54">
                  <c:v>82.49</c:v>
                </c:pt>
                <c:pt idx="55">
                  <c:v>83.05</c:v>
                </c:pt>
                <c:pt idx="56">
                  <c:v>84.05</c:v>
                </c:pt>
                <c:pt idx="57">
                  <c:v>83.71</c:v>
                </c:pt>
                <c:pt idx="58">
                  <c:v>81.180000000000007</c:v>
                </c:pt>
                <c:pt idx="59">
                  <c:v>79.09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34-4E75-B0CA-5E474E0AE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928095"/>
        <c:axId val="1754925183"/>
      </c:lineChart>
      <c:dateAx>
        <c:axId val="85408032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crossAx val="85405952"/>
        <c:crosses val="autoZero"/>
        <c:auto val="1"/>
        <c:lblOffset val="100"/>
        <c:baseTimeUnit val="months"/>
      </c:dateAx>
      <c:valAx>
        <c:axId val="85405952"/>
        <c:scaling>
          <c:orientation val="minMax"/>
          <c:min val="3000"/>
        </c:scaling>
        <c:delete val="0"/>
        <c:axPos val="l"/>
        <c:numFmt formatCode="General" sourceLinked="0"/>
        <c:majorTickMark val="out"/>
        <c:minorTickMark val="none"/>
        <c:tickLblPos val="nextTo"/>
        <c:crossAx val="85408032"/>
        <c:crosses val="autoZero"/>
        <c:crossBetween val="between"/>
      </c:valAx>
      <c:valAx>
        <c:axId val="1754925183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crossAx val="1754928095"/>
        <c:crosses val="max"/>
        <c:crossBetween val="between"/>
      </c:valAx>
      <c:dateAx>
        <c:axId val="1754928095"/>
        <c:scaling>
          <c:orientation val="minMax"/>
        </c:scaling>
        <c:delete val="1"/>
        <c:axPos val="b"/>
        <c:numFmt formatCode="yyyy\-mm;@" sourceLinked="1"/>
        <c:majorTickMark val="out"/>
        <c:minorTickMark val="none"/>
        <c:tickLblPos val="nextTo"/>
        <c:crossAx val="1754925183"/>
        <c:crosses val="autoZero"/>
        <c:auto val="1"/>
        <c:lblOffset val="100"/>
        <c:baseTimeUnit val="months"/>
      </c:dateAx>
    </c:plotArea>
    <c:legend>
      <c:legendPos val="t"/>
      <c:layout>
        <c:manualLayout>
          <c:xMode val="edge"/>
          <c:yMode val="edge"/>
          <c:x val="2.15253695628651E-4"/>
          <c:y val="2.5268837885482422E-2"/>
          <c:w val="0.99621523256643152"/>
          <c:h val="0.16508974085181852"/>
        </c:manualLayout>
      </c:layout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888034953714606E-2"/>
          <c:y val="0.13075870587170518"/>
          <c:w val="0.89216767429137322"/>
          <c:h val="0.74511560801350141"/>
        </c:manualLayout>
      </c:layout>
      <c:lineChart>
        <c:grouping val="standard"/>
        <c:varyColors val="0"/>
        <c:ser>
          <c:idx val="2"/>
          <c:order val="0"/>
          <c:tx>
            <c:strRef>
              <c:f>'Cost calculation'!$AE$13</c:f>
              <c:strCache>
                <c:ptCount val="1"/>
                <c:pt idx="0">
                  <c:v>山西氧化铝利润</c:v>
                </c:pt>
              </c:strCache>
            </c:strRef>
          </c:tx>
          <c:spPr>
            <a:ln>
              <a:solidFill>
                <a:srgbClr val="8064A2"/>
              </a:solidFill>
            </a:ln>
          </c:spPr>
          <c:marker>
            <c:symbol val="none"/>
          </c:marker>
          <c:cat>
            <c:numRef>
              <c:f>'Cost calculation'!$A$14:$A$1338</c:f>
              <c:numCache>
                <c:formatCode>yyyy\-mm\-dd;@</c:formatCode>
                <c:ptCount val="1325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</c:numCache>
            </c:numRef>
          </c:cat>
          <c:val>
            <c:numRef>
              <c:f>'Cost calculation'!$AE$14:$AE$1338</c:f>
              <c:numCache>
                <c:formatCode>0.0_ </c:formatCode>
                <c:ptCount val="1325"/>
                <c:pt idx="0">
                  <c:v>-246.88000000000011</c:v>
                </c:pt>
                <c:pt idx="1">
                  <c:v>-246.88000000000011</c:v>
                </c:pt>
                <c:pt idx="2">
                  <c:v>-246.88000000000011</c:v>
                </c:pt>
                <c:pt idx="3">
                  <c:v>-251.68000000000029</c:v>
                </c:pt>
                <c:pt idx="4">
                  <c:v>-238.68000000000029</c:v>
                </c:pt>
                <c:pt idx="5">
                  <c:v>-228.80000000000018</c:v>
                </c:pt>
                <c:pt idx="6">
                  <c:v>-243.07999999999993</c:v>
                </c:pt>
                <c:pt idx="7">
                  <c:v>-237.88000000000011</c:v>
                </c:pt>
                <c:pt idx="8">
                  <c:v>-237.88000000000011</c:v>
                </c:pt>
                <c:pt idx="9">
                  <c:v>-237.88000000000011</c:v>
                </c:pt>
                <c:pt idx="10">
                  <c:v>-247.23999999999978</c:v>
                </c:pt>
                <c:pt idx="11">
                  <c:v>-247.23999999999978</c:v>
                </c:pt>
                <c:pt idx="12">
                  <c:v>-247.23999999999978</c:v>
                </c:pt>
                <c:pt idx="13">
                  <c:v>-246.19999999999982</c:v>
                </c:pt>
                <c:pt idx="14">
                  <c:v>-243.59999999999991</c:v>
                </c:pt>
                <c:pt idx="15">
                  <c:v>-243.59999999999991</c:v>
                </c:pt>
                <c:pt idx="16">
                  <c:v>-241</c:v>
                </c:pt>
                <c:pt idx="17">
                  <c:v>-223.80000000000018</c:v>
                </c:pt>
                <c:pt idx="18">
                  <c:v>-210.80000000000018</c:v>
                </c:pt>
                <c:pt idx="19">
                  <c:v>-208.19999999999982</c:v>
                </c:pt>
                <c:pt idx="20">
                  <c:v>-228.65000000000009</c:v>
                </c:pt>
                <c:pt idx="21">
                  <c:v>-220.84999999999991</c:v>
                </c:pt>
                <c:pt idx="22">
                  <c:v>-218.25</c:v>
                </c:pt>
                <c:pt idx="23">
                  <c:v>-198.44999999999982</c:v>
                </c:pt>
                <c:pt idx="24">
                  <c:v>-198.44999999999982</c:v>
                </c:pt>
                <c:pt idx="25">
                  <c:v>-192.73000000000002</c:v>
                </c:pt>
                <c:pt idx="26">
                  <c:v>-202.21000000000004</c:v>
                </c:pt>
                <c:pt idx="27">
                  <c:v>-231.5</c:v>
                </c:pt>
                <c:pt idx="28">
                  <c:v>-231.5</c:v>
                </c:pt>
                <c:pt idx="29">
                  <c:v>-231.5</c:v>
                </c:pt>
                <c:pt idx="30">
                  <c:v>-231.5</c:v>
                </c:pt>
                <c:pt idx="31">
                  <c:v>-231.5</c:v>
                </c:pt>
                <c:pt idx="32">
                  <c:v>-223.69999999999982</c:v>
                </c:pt>
                <c:pt idx="33">
                  <c:v>-218.5</c:v>
                </c:pt>
                <c:pt idx="34">
                  <c:v>-210.89999999999964</c:v>
                </c:pt>
                <c:pt idx="35">
                  <c:v>-195.29999999999973</c:v>
                </c:pt>
                <c:pt idx="36">
                  <c:v>-167.05000000000018</c:v>
                </c:pt>
                <c:pt idx="37">
                  <c:v>-136.19999999999982</c:v>
                </c:pt>
                <c:pt idx="38">
                  <c:v>-133.59999999999991</c:v>
                </c:pt>
                <c:pt idx="39">
                  <c:v>-138.80000000000018</c:v>
                </c:pt>
                <c:pt idx="40">
                  <c:v>-141.40000000000009</c:v>
                </c:pt>
                <c:pt idx="41">
                  <c:v>-141.59999999999991</c:v>
                </c:pt>
                <c:pt idx="42">
                  <c:v>-144.40000000000009</c:v>
                </c:pt>
                <c:pt idx="43">
                  <c:v>-137</c:v>
                </c:pt>
                <c:pt idx="44">
                  <c:v>-104.80000000000018</c:v>
                </c:pt>
                <c:pt idx="45">
                  <c:v>-115.19999999999982</c:v>
                </c:pt>
                <c:pt idx="46">
                  <c:v>-130.80000000000018</c:v>
                </c:pt>
                <c:pt idx="47">
                  <c:v>-130.80000000000018</c:v>
                </c:pt>
                <c:pt idx="48">
                  <c:v>-133.40000000000009</c:v>
                </c:pt>
                <c:pt idx="49">
                  <c:v>-126.19999999999982</c:v>
                </c:pt>
                <c:pt idx="50">
                  <c:v>-126.19999999999982</c:v>
                </c:pt>
                <c:pt idx="51">
                  <c:v>-131.40000000000009</c:v>
                </c:pt>
                <c:pt idx="52">
                  <c:v>-116.59999999999991</c:v>
                </c:pt>
                <c:pt idx="53">
                  <c:v>-109.40000000000009</c:v>
                </c:pt>
                <c:pt idx="54">
                  <c:v>-125</c:v>
                </c:pt>
                <c:pt idx="55">
                  <c:v>-140.59999999999991</c:v>
                </c:pt>
                <c:pt idx="56">
                  <c:v>-153.59999999999991</c:v>
                </c:pt>
                <c:pt idx="57">
                  <c:v>-168.80000000000018</c:v>
                </c:pt>
                <c:pt idx="58">
                  <c:v>-194.80000000000018</c:v>
                </c:pt>
                <c:pt idx="59">
                  <c:v>-194.80000000000018</c:v>
                </c:pt>
                <c:pt idx="60">
                  <c:v>-210.40000000000009</c:v>
                </c:pt>
                <c:pt idx="61">
                  <c:v>-241.59999999999991</c:v>
                </c:pt>
                <c:pt idx="62">
                  <c:v>-272.80000000000018</c:v>
                </c:pt>
                <c:pt idx="63">
                  <c:v>-280.59999999999991</c:v>
                </c:pt>
                <c:pt idx="64">
                  <c:v>-290.59999999999991</c:v>
                </c:pt>
                <c:pt idx="65">
                  <c:v>-272.40000000000009</c:v>
                </c:pt>
                <c:pt idx="66">
                  <c:v>-254.19999999999982</c:v>
                </c:pt>
                <c:pt idx="67">
                  <c:v>-238.59999999999991</c:v>
                </c:pt>
                <c:pt idx="68">
                  <c:v>-228.19999999999982</c:v>
                </c:pt>
                <c:pt idx="69">
                  <c:v>-255.19999999999982</c:v>
                </c:pt>
                <c:pt idx="70">
                  <c:v>-244.80000000000018</c:v>
                </c:pt>
                <c:pt idx="71">
                  <c:v>-234.40000000000009</c:v>
                </c:pt>
                <c:pt idx="72">
                  <c:v>-221.40000000000009</c:v>
                </c:pt>
                <c:pt idx="73">
                  <c:v>-213.59999999999991</c:v>
                </c:pt>
                <c:pt idx="74">
                  <c:v>-208.40000000000009</c:v>
                </c:pt>
                <c:pt idx="75">
                  <c:v>-203.19999999999982</c:v>
                </c:pt>
                <c:pt idx="76">
                  <c:v>-198</c:v>
                </c:pt>
                <c:pt idx="77">
                  <c:v>-222.80000000000018</c:v>
                </c:pt>
                <c:pt idx="78">
                  <c:v>-217.59999999999991</c:v>
                </c:pt>
                <c:pt idx="79">
                  <c:v>-209.80000000000018</c:v>
                </c:pt>
                <c:pt idx="80">
                  <c:v>-207.19999999999982</c:v>
                </c:pt>
                <c:pt idx="81">
                  <c:v>-204.59999999999991</c:v>
                </c:pt>
                <c:pt idx="82">
                  <c:v>-204.59999999999991</c:v>
                </c:pt>
                <c:pt idx="83">
                  <c:v>-204.59999999999991</c:v>
                </c:pt>
                <c:pt idx="84">
                  <c:v>-202</c:v>
                </c:pt>
                <c:pt idx="85">
                  <c:v>-178.55000000000018</c:v>
                </c:pt>
                <c:pt idx="86">
                  <c:v>-173.34999999999991</c:v>
                </c:pt>
                <c:pt idx="87">
                  <c:v>-168.15000000000009</c:v>
                </c:pt>
                <c:pt idx="88">
                  <c:v>-162.94999999999982</c:v>
                </c:pt>
                <c:pt idx="89">
                  <c:v>-162.94999999999982</c:v>
                </c:pt>
                <c:pt idx="90">
                  <c:v>-170.34999999999991</c:v>
                </c:pt>
                <c:pt idx="91">
                  <c:v>-167.75</c:v>
                </c:pt>
                <c:pt idx="92">
                  <c:v>-156.94999999999982</c:v>
                </c:pt>
                <c:pt idx="93">
                  <c:v>-176.94999999999982</c:v>
                </c:pt>
                <c:pt idx="94">
                  <c:v>-181.94999999999982</c:v>
                </c:pt>
                <c:pt idx="95">
                  <c:v>-178.82999999999993</c:v>
                </c:pt>
                <c:pt idx="96">
                  <c:v>-183.82999999999993</c:v>
                </c:pt>
                <c:pt idx="97">
                  <c:v>-181.75</c:v>
                </c:pt>
                <c:pt idx="98">
                  <c:v>-189.67000000000007</c:v>
                </c:pt>
                <c:pt idx="99">
                  <c:v>-187.59000000000015</c:v>
                </c:pt>
                <c:pt idx="100">
                  <c:v>-200.98999999999978</c:v>
                </c:pt>
                <c:pt idx="101">
                  <c:v>-200.98999999999978</c:v>
                </c:pt>
                <c:pt idx="102">
                  <c:v>-198.38999999999987</c:v>
                </c:pt>
                <c:pt idx="103">
                  <c:v>-169.09999999999991</c:v>
                </c:pt>
                <c:pt idx="104">
                  <c:v>-178.57999999999993</c:v>
                </c:pt>
                <c:pt idx="105">
                  <c:v>-180.13999999999987</c:v>
                </c:pt>
                <c:pt idx="106">
                  <c:v>-180.13999999999987</c:v>
                </c:pt>
                <c:pt idx="107">
                  <c:v>-179.61999999999989</c:v>
                </c:pt>
                <c:pt idx="108">
                  <c:v>-179.09999999999991</c:v>
                </c:pt>
                <c:pt idx="109">
                  <c:v>-179.09999999999991</c:v>
                </c:pt>
                <c:pt idx="110">
                  <c:v>-179.09999999999991</c:v>
                </c:pt>
                <c:pt idx="111">
                  <c:v>-179.09999999999991</c:v>
                </c:pt>
                <c:pt idx="112">
                  <c:v>-179.09999999999991</c:v>
                </c:pt>
                <c:pt idx="113">
                  <c:v>-170.13999999999987</c:v>
                </c:pt>
                <c:pt idx="114">
                  <c:v>-170.13999999999987</c:v>
                </c:pt>
                <c:pt idx="115">
                  <c:v>-170.13999999999987</c:v>
                </c:pt>
                <c:pt idx="116">
                  <c:v>-170.13999999999987</c:v>
                </c:pt>
                <c:pt idx="117">
                  <c:v>-170.13999999999987</c:v>
                </c:pt>
                <c:pt idx="118">
                  <c:v>-169.09999999999991</c:v>
                </c:pt>
                <c:pt idx="119">
                  <c:v>-167.01999999999953</c:v>
                </c:pt>
                <c:pt idx="120">
                  <c:v>-165.97999999999956</c:v>
                </c:pt>
                <c:pt idx="121">
                  <c:v>-163.89999999999964</c:v>
                </c:pt>
                <c:pt idx="122">
                  <c:v>-163.89999999999964</c:v>
                </c:pt>
                <c:pt idx="123">
                  <c:v>-163.89999999999964</c:v>
                </c:pt>
                <c:pt idx="124">
                  <c:v>-163.89999999999964</c:v>
                </c:pt>
                <c:pt idx="125">
                  <c:v>-164.9399999999996</c:v>
                </c:pt>
                <c:pt idx="126">
                  <c:v>-137.53999999999996</c:v>
                </c:pt>
                <c:pt idx="127">
                  <c:v>-138.57999999999993</c:v>
                </c:pt>
                <c:pt idx="128">
                  <c:v>-140.13999999999987</c:v>
                </c:pt>
                <c:pt idx="129">
                  <c:v>-140.65999999999985</c:v>
                </c:pt>
                <c:pt idx="130">
                  <c:v>-130.65999999999985</c:v>
                </c:pt>
                <c:pt idx="131">
                  <c:v>-130.65999999999985</c:v>
                </c:pt>
                <c:pt idx="132">
                  <c:v>-158.65000000000009</c:v>
                </c:pt>
                <c:pt idx="133">
                  <c:v>-186.11999999999989</c:v>
                </c:pt>
                <c:pt idx="134">
                  <c:v>-147.86999999999989</c:v>
                </c:pt>
                <c:pt idx="135">
                  <c:v>-74.125</c:v>
                </c:pt>
                <c:pt idx="136">
                  <c:v>-74.125</c:v>
                </c:pt>
                <c:pt idx="137">
                  <c:v>-71.005000000000109</c:v>
                </c:pt>
                <c:pt idx="138">
                  <c:v>-69.965000000000146</c:v>
                </c:pt>
                <c:pt idx="139">
                  <c:v>-67.364999999999782</c:v>
                </c:pt>
                <c:pt idx="140">
                  <c:v>-67.364999999999782</c:v>
                </c:pt>
                <c:pt idx="141">
                  <c:v>-65.284999999999854</c:v>
                </c:pt>
                <c:pt idx="142">
                  <c:v>-95.284999999999854</c:v>
                </c:pt>
                <c:pt idx="143">
                  <c:v>-95.284999999999854</c:v>
                </c:pt>
                <c:pt idx="144">
                  <c:v>-92.684999999999945</c:v>
                </c:pt>
                <c:pt idx="145">
                  <c:v>-92.684999999999945</c:v>
                </c:pt>
                <c:pt idx="146">
                  <c:v>-92.164999999999964</c:v>
                </c:pt>
                <c:pt idx="147">
                  <c:v>-89.565000000000055</c:v>
                </c:pt>
                <c:pt idx="148">
                  <c:v>-78.525000000000091</c:v>
                </c:pt>
                <c:pt idx="149">
                  <c:v>-75.925000000000182</c:v>
                </c:pt>
                <c:pt idx="150">
                  <c:v>-75.925000000000182</c:v>
                </c:pt>
                <c:pt idx="151">
                  <c:v>-51.764999999999873</c:v>
                </c:pt>
                <c:pt idx="152">
                  <c:v>-50.724999999999909</c:v>
                </c:pt>
                <c:pt idx="153">
                  <c:v>-48.125</c:v>
                </c:pt>
                <c:pt idx="154">
                  <c:v>-6.0450000000000728</c:v>
                </c:pt>
                <c:pt idx="155">
                  <c:v>-6.0450000000000728</c:v>
                </c:pt>
                <c:pt idx="156">
                  <c:v>64.579999999999927</c:v>
                </c:pt>
                <c:pt idx="157">
                  <c:v>65.099999999999909</c:v>
                </c:pt>
                <c:pt idx="158">
                  <c:v>66.139999999999873</c:v>
                </c:pt>
                <c:pt idx="159">
                  <c:v>66.139999999999873</c:v>
                </c:pt>
                <c:pt idx="160">
                  <c:v>66.139999999999873</c:v>
                </c:pt>
                <c:pt idx="161">
                  <c:v>66.139999999999873</c:v>
                </c:pt>
                <c:pt idx="162">
                  <c:v>65.099999999999909</c:v>
                </c:pt>
                <c:pt idx="163">
                  <c:v>63.539999999999964</c:v>
                </c:pt>
                <c:pt idx="164">
                  <c:v>62.5</c:v>
                </c:pt>
                <c:pt idx="165">
                  <c:v>62.5</c:v>
                </c:pt>
                <c:pt idx="166">
                  <c:v>52.5</c:v>
                </c:pt>
                <c:pt idx="167">
                  <c:v>-7.5</c:v>
                </c:pt>
                <c:pt idx="168">
                  <c:v>-6.9800000000000182</c:v>
                </c:pt>
                <c:pt idx="169">
                  <c:v>24.059999999999945</c:v>
                </c:pt>
                <c:pt idx="170">
                  <c:v>25.099999999999909</c:v>
                </c:pt>
                <c:pt idx="171">
                  <c:v>35.099999999999909</c:v>
                </c:pt>
                <c:pt idx="172">
                  <c:v>35.099999999999909</c:v>
                </c:pt>
                <c:pt idx="173">
                  <c:v>16.579999999999927</c:v>
                </c:pt>
                <c:pt idx="174">
                  <c:v>14.5</c:v>
                </c:pt>
                <c:pt idx="175">
                  <c:v>14.5</c:v>
                </c:pt>
                <c:pt idx="176">
                  <c:v>12.940000000000055</c:v>
                </c:pt>
                <c:pt idx="177">
                  <c:v>31.380000000000109</c:v>
                </c:pt>
                <c:pt idx="178">
                  <c:v>29.819999999999709</c:v>
                </c:pt>
                <c:pt idx="179">
                  <c:v>29.300000000000182</c:v>
                </c:pt>
                <c:pt idx="180">
                  <c:v>89.300000000000182</c:v>
                </c:pt>
                <c:pt idx="181">
                  <c:v>77.300000000000182</c:v>
                </c:pt>
                <c:pt idx="182">
                  <c:v>77.300000000000182</c:v>
                </c:pt>
                <c:pt idx="183">
                  <c:v>77.300000000000182</c:v>
                </c:pt>
                <c:pt idx="184">
                  <c:v>137.30000000000018</c:v>
                </c:pt>
                <c:pt idx="185">
                  <c:v>157.30000000000018</c:v>
                </c:pt>
                <c:pt idx="186">
                  <c:v>157.30000000000018</c:v>
                </c:pt>
                <c:pt idx="187">
                  <c:v>155.22000000000025</c:v>
                </c:pt>
                <c:pt idx="188">
                  <c:v>153.65999999999985</c:v>
                </c:pt>
                <c:pt idx="189">
                  <c:v>152.09999999999991</c:v>
                </c:pt>
                <c:pt idx="190">
                  <c:v>148.46000000000004</c:v>
                </c:pt>
                <c:pt idx="191">
                  <c:v>148.46000000000004</c:v>
                </c:pt>
                <c:pt idx="192">
                  <c:v>138.46000000000004</c:v>
                </c:pt>
                <c:pt idx="193">
                  <c:v>138.46000000000004</c:v>
                </c:pt>
                <c:pt idx="194">
                  <c:v>137.94000000000005</c:v>
                </c:pt>
                <c:pt idx="195">
                  <c:v>126.90000000000009</c:v>
                </c:pt>
                <c:pt idx="196">
                  <c:v>30.400000000000091</c:v>
                </c:pt>
                <c:pt idx="197">
                  <c:v>151.65000000000009</c:v>
                </c:pt>
                <c:pt idx="198">
                  <c:v>113.21000000000004</c:v>
                </c:pt>
                <c:pt idx="199">
                  <c:v>115.80999999999995</c:v>
                </c:pt>
                <c:pt idx="200">
                  <c:v>68.409999999999854</c:v>
                </c:pt>
                <c:pt idx="201">
                  <c:v>52.050000000000182</c:v>
                </c:pt>
                <c:pt idx="202">
                  <c:v>43.090000000000146</c:v>
                </c:pt>
                <c:pt idx="203">
                  <c:v>34.650000000000091</c:v>
                </c:pt>
                <c:pt idx="204">
                  <c:v>147.65000000000009</c:v>
                </c:pt>
                <c:pt idx="205">
                  <c:v>137.65000000000009</c:v>
                </c:pt>
                <c:pt idx="206">
                  <c:v>137.65000000000009</c:v>
                </c:pt>
                <c:pt idx="207">
                  <c:v>127.65000000000009</c:v>
                </c:pt>
                <c:pt idx="208">
                  <c:v>127.65000000000009</c:v>
                </c:pt>
                <c:pt idx="209">
                  <c:v>127.65000000000009</c:v>
                </c:pt>
                <c:pt idx="210">
                  <c:v>127.65000000000009</c:v>
                </c:pt>
                <c:pt idx="211">
                  <c:v>127.65000000000009</c:v>
                </c:pt>
                <c:pt idx="212">
                  <c:v>127.65000000000009</c:v>
                </c:pt>
                <c:pt idx="213">
                  <c:v>117.65000000000009</c:v>
                </c:pt>
                <c:pt idx="214">
                  <c:v>150.25</c:v>
                </c:pt>
                <c:pt idx="215">
                  <c:v>152.84999999999991</c:v>
                </c:pt>
                <c:pt idx="216">
                  <c:v>153.01000000000022</c:v>
                </c:pt>
                <c:pt idx="217">
                  <c:v>154.56999999999971</c:v>
                </c:pt>
                <c:pt idx="218">
                  <c:v>154.56999999999971</c:v>
                </c:pt>
                <c:pt idx="219">
                  <c:v>144.56999999999971</c:v>
                </c:pt>
                <c:pt idx="220">
                  <c:v>144.56999999999971</c:v>
                </c:pt>
                <c:pt idx="221">
                  <c:v>150.05000000000018</c:v>
                </c:pt>
                <c:pt idx="222">
                  <c:v>150.05000000000018</c:v>
                </c:pt>
                <c:pt idx="223">
                  <c:v>150.05000000000018</c:v>
                </c:pt>
                <c:pt idx="224">
                  <c:v>150.05000000000018</c:v>
                </c:pt>
                <c:pt idx="225">
                  <c:v>150.05000000000018</c:v>
                </c:pt>
                <c:pt idx="226">
                  <c:v>140.05000000000018</c:v>
                </c:pt>
                <c:pt idx="227">
                  <c:v>140.05000000000018</c:v>
                </c:pt>
                <c:pt idx="228">
                  <c:v>-63.224999999999909</c:v>
                </c:pt>
                <c:pt idx="229">
                  <c:v>-58.025000000000091</c:v>
                </c:pt>
                <c:pt idx="230">
                  <c:v>-55.425000000000182</c:v>
                </c:pt>
                <c:pt idx="231">
                  <c:v>-7.8499999999999091</c:v>
                </c:pt>
                <c:pt idx="232">
                  <c:v>-5.0000000000181899E-2</c:v>
                </c:pt>
                <c:pt idx="233">
                  <c:v>2.5500000000001819</c:v>
                </c:pt>
                <c:pt idx="234">
                  <c:v>7.75</c:v>
                </c:pt>
                <c:pt idx="235">
                  <c:v>11.909999999999854</c:v>
                </c:pt>
                <c:pt idx="236">
                  <c:v>14.510000000000218</c:v>
                </c:pt>
                <c:pt idx="237">
                  <c:v>17.109999999999673</c:v>
                </c:pt>
                <c:pt idx="238">
                  <c:v>18.150000000000091</c:v>
                </c:pt>
                <c:pt idx="239">
                  <c:v>18.150000000000091</c:v>
                </c:pt>
                <c:pt idx="240">
                  <c:v>-11.849999999999909</c:v>
                </c:pt>
                <c:pt idx="241">
                  <c:v>-11.849999999999909</c:v>
                </c:pt>
                <c:pt idx="242">
                  <c:v>-11.849999999999909</c:v>
                </c:pt>
                <c:pt idx="243">
                  <c:v>-14.449999999999818</c:v>
                </c:pt>
                <c:pt idx="244">
                  <c:v>-37.050000000000182</c:v>
                </c:pt>
                <c:pt idx="245">
                  <c:v>-37.050000000000182</c:v>
                </c:pt>
                <c:pt idx="246">
                  <c:v>-121.05000000000018</c:v>
                </c:pt>
                <c:pt idx="247">
                  <c:v>-123.13000000000011</c:v>
                </c:pt>
                <c:pt idx="248">
                  <c:v>-123.13000000000011</c:v>
                </c:pt>
                <c:pt idx="249">
                  <c:v>-123.65000000000009</c:v>
                </c:pt>
                <c:pt idx="250">
                  <c:v>-164.25</c:v>
                </c:pt>
                <c:pt idx="251">
                  <c:v>-165.28999999999996</c:v>
                </c:pt>
                <c:pt idx="252">
                  <c:v>-251.59999999999991</c:v>
                </c:pt>
                <c:pt idx="253">
                  <c:v>-253.15999999999985</c:v>
                </c:pt>
                <c:pt idx="254">
                  <c:v>-310.69999999999982</c:v>
                </c:pt>
                <c:pt idx="255">
                  <c:v>-293.29999999999973</c:v>
                </c:pt>
                <c:pt idx="256">
                  <c:v>-263.29999999999973</c:v>
                </c:pt>
                <c:pt idx="257">
                  <c:v>-268.5</c:v>
                </c:pt>
                <c:pt idx="258">
                  <c:v>-233.09999999999991</c:v>
                </c:pt>
                <c:pt idx="259">
                  <c:v>-235.69999999999982</c:v>
                </c:pt>
                <c:pt idx="260">
                  <c:v>-168.29999999999973</c:v>
                </c:pt>
                <c:pt idx="261">
                  <c:v>-123.5</c:v>
                </c:pt>
                <c:pt idx="262">
                  <c:v>-104.01999999999953</c:v>
                </c:pt>
                <c:pt idx="263">
                  <c:v>-198.05999999999949</c:v>
                </c:pt>
                <c:pt idx="264">
                  <c:v>-159.09999999999991</c:v>
                </c:pt>
                <c:pt idx="265">
                  <c:v>-159.61999999999989</c:v>
                </c:pt>
                <c:pt idx="266">
                  <c:v>-140.13999999999987</c:v>
                </c:pt>
                <c:pt idx="267">
                  <c:v>-90.659999999999854</c:v>
                </c:pt>
                <c:pt idx="268">
                  <c:v>-61.699999999999818</c:v>
                </c:pt>
                <c:pt idx="269">
                  <c:v>-37.259999999999764</c:v>
                </c:pt>
                <c:pt idx="270">
                  <c:v>41.700000000000273</c:v>
                </c:pt>
                <c:pt idx="271">
                  <c:v>41.700000000000273</c:v>
                </c:pt>
                <c:pt idx="272">
                  <c:v>41.180000000000291</c:v>
                </c:pt>
                <c:pt idx="273">
                  <c:v>40.140000000000327</c:v>
                </c:pt>
                <c:pt idx="274">
                  <c:v>37.539999999999964</c:v>
                </c:pt>
                <c:pt idx="275">
                  <c:v>37.539999999999964</c:v>
                </c:pt>
                <c:pt idx="276">
                  <c:v>36.5</c:v>
                </c:pt>
                <c:pt idx="277">
                  <c:v>34.940000000000509</c:v>
                </c:pt>
                <c:pt idx="278">
                  <c:v>34.420000000000073</c:v>
                </c:pt>
                <c:pt idx="279">
                  <c:v>33.380000000000109</c:v>
                </c:pt>
                <c:pt idx="280">
                  <c:v>33.380000000000109</c:v>
                </c:pt>
                <c:pt idx="281">
                  <c:v>33.380000000000109</c:v>
                </c:pt>
                <c:pt idx="282">
                  <c:v>33.380000000000109</c:v>
                </c:pt>
                <c:pt idx="283">
                  <c:v>32.860000000000127</c:v>
                </c:pt>
                <c:pt idx="284">
                  <c:v>20.860000000000127</c:v>
                </c:pt>
                <c:pt idx="285">
                  <c:v>20.340000000000146</c:v>
                </c:pt>
                <c:pt idx="286">
                  <c:v>-60.699999999999818</c:v>
                </c:pt>
                <c:pt idx="287">
                  <c:v>-61.2199999999998</c:v>
                </c:pt>
                <c:pt idx="288">
                  <c:v>-61.2199999999998</c:v>
                </c:pt>
                <c:pt idx="289">
                  <c:v>-61.2199999999998</c:v>
                </c:pt>
                <c:pt idx="290">
                  <c:v>-61.2199999999998</c:v>
                </c:pt>
                <c:pt idx="291">
                  <c:v>-61.2199999999998</c:v>
                </c:pt>
                <c:pt idx="292">
                  <c:v>-61.2199999999998</c:v>
                </c:pt>
                <c:pt idx="293">
                  <c:v>-61.2199999999998</c:v>
                </c:pt>
                <c:pt idx="294">
                  <c:v>-81.2199999999998</c:v>
                </c:pt>
                <c:pt idx="295">
                  <c:v>-81.2199999999998</c:v>
                </c:pt>
                <c:pt idx="296">
                  <c:v>-81.2199999999998</c:v>
                </c:pt>
                <c:pt idx="297">
                  <c:v>-80.699999999999818</c:v>
                </c:pt>
                <c:pt idx="298">
                  <c:v>-80.179999999999836</c:v>
                </c:pt>
                <c:pt idx="299">
                  <c:v>-99.139999999999873</c:v>
                </c:pt>
                <c:pt idx="300">
                  <c:v>-93.9399999999996</c:v>
                </c:pt>
                <c:pt idx="301">
                  <c:v>-93.9399999999996</c:v>
                </c:pt>
                <c:pt idx="302">
                  <c:v>-93.9399999999996</c:v>
                </c:pt>
                <c:pt idx="303">
                  <c:v>-93.9399999999996</c:v>
                </c:pt>
                <c:pt idx="304">
                  <c:v>-93.9399999999996</c:v>
                </c:pt>
                <c:pt idx="305">
                  <c:v>-93.9399999999996</c:v>
                </c:pt>
                <c:pt idx="306">
                  <c:v>-93.9399999999996</c:v>
                </c:pt>
                <c:pt idx="307">
                  <c:v>-93.9399999999996</c:v>
                </c:pt>
                <c:pt idx="308">
                  <c:v>-93.9399999999996</c:v>
                </c:pt>
                <c:pt idx="309">
                  <c:v>-93.9399999999996</c:v>
                </c:pt>
                <c:pt idx="310">
                  <c:v>-93.9399999999996</c:v>
                </c:pt>
                <c:pt idx="311">
                  <c:v>-92.899999999999636</c:v>
                </c:pt>
                <c:pt idx="312">
                  <c:v>-93.9399999999996</c:v>
                </c:pt>
                <c:pt idx="313">
                  <c:v>-92.899999999999636</c:v>
                </c:pt>
                <c:pt idx="314">
                  <c:v>-92.899999999999636</c:v>
                </c:pt>
                <c:pt idx="315">
                  <c:v>-112.89999999999964</c:v>
                </c:pt>
                <c:pt idx="316">
                  <c:v>-111.85999999999967</c:v>
                </c:pt>
                <c:pt idx="317">
                  <c:v>-111.33999999999969</c:v>
                </c:pt>
                <c:pt idx="318">
                  <c:v>-111.33999999999969</c:v>
                </c:pt>
                <c:pt idx="319">
                  <c:v>-110.29999999999973</c:v>
                </c:pt>
                <c:pt idx="320">
                  <c:v>-126.73999999999978</c:v>
                </c:pt>
                <c:pt idx="321">
                  <c:v>-126.73999999999978</c:v>
                </c:pt>
                <c:pt idx="322">
                  <c:v>-126.73999999999978</c:v>
                </c:pt>
                <c:pt idx="323">
                  <c:v>-126.73999999999978</c:v>
                </c:pt>
                <c:pt idx="324">
                  <c:v>-126.73999999999978</c:v>
                </c:pt>
                <c:pt idx="325">
                  <c:v>-126.2199999999998</c:v>
                </c:pt>
                <c:pt idx="326">
                  <c:v>-125.69999999999982</c:v>
                </c:pt>
                <c:pt idx="327">
                  <c:v>-145.69999999999982</c:v>
                </c:pt>
                <c:pt idx="328">
                  <c:v>-145.69999999999982</c:v>
                </c:pt>
                <c:pt idx="329">
                  <c:v>-145.69999999999982</c:v>
                </c:pt>
                <c:pt idx="330">
                  <c:v>-145.69999999999982</c:v>
                </c:pt>
                <c:pt idx="331">
                  <c:v>-145.69999999999982</c:v>
                </c:pt>
                <c:pt idx="332">
                  <c:v>-145.69999999999982</c:v>
                </c:pt>
                <c:pt idx="333">
                  <c:v>-145.69999999999982</c:v>
                </c:pt>
                <c:pt idx="334">
                  <c:v>-147</c:v>
                </c:pt>
                <c:pt idx="335">
                  <c:v>-127</c:v>
                </c:pt>
                <c:pt idx="336">
                  <c:v>-127</c:v>
                </c:pt>
                <c:pt idx="337">
                  <c:v>-128.03999999999996</c:v>
                </c:pt>
                <c:pt idx="338">
                  <c:v>-128.03999999999996</c:v>
                </c:pt>
                <c:pt idx="339">
                  <c:v>-128.03999999999996</c:v>
                </c:pt>
                <c:pt idx="340">
                  <c:v>-128.03999999999996</c:v>
                </c:pt>
                <c:pt idx="341">
                  <c:v>-78.039999999999964</c:v>
                </c:pt>
                <c:pt idx="342">
                  <c:v>-102.03999999999996</c:v>
                </c:pt>
                <c:pt idx="343">
                  <c:v>-102.03999999999996</c:v>
                </c:pt>
                <c:pt idx="344">
                  <c:v>-102.03999999999996</c:v>
                </c:pt>
                <c:pt idx="345">
                  <c:v>-102.03999999999996</c:v>
                </c:pt>
                <c:pt idx="346">
                  <c:v>-102.03999999999996</c:v>
                </c:pt>
                <c:pt idx="347">
                  <c:v>-102.03999999999996</c:v>
                </c:pt>
                <c:pt idx="348">
                  <c:v>-62.039999999999964</c:v>
                </c:pt>
                <c:pt idx="349">
                  <c:v>-62.039999999999964</c:v>
                </c:pt>
                <c:pt idx="350">
                  <c:v>-62.039999999999964</c:v>
                </c:pt>
                <c:pt idx="351">
                  <c:v>-62.039999999999964</c:v>
                </c:pt>
                <c:pt idx="352">
                  <c:v>-61.519999999999527</c:v>
                </c:pt>
                <c:pt idx="353">
                  <c:v>-11.519999999999527</c:v>
                </c:pt>
                <c:pt idx="354">
                  <c:v>-11.519999999999527</c:v>
                </c:pt>
                <c:pt idx="355">
                  <c:v>-11.519999999999527</c:v>
                </c:pt>
                <c:pt idx="356">
                  <c:v>-11.519999999999527</c:v>
                </c:pt>
                <c:pt idx="357">
                  <c:v>-11.519999999999527</c:v>
                </c:pt>
                <c:pt idx="358">
                  <c:v>-11.519999999999527</c:v>
                </c:pt>
                <c:pt idx="359">
                  <c:v>-12.039999999999964</c:v>
                </c:pt>
                <c:pt idx="360">
                  <c:v>-14.639999999999873</c:v>
                </c:pt>
                <c:pt idx="361">
                  <c:v>-17.239999999999782</c:v>
                </c:pt>
                <c:pt idx="362">
                  <c:v>-60.799999999999727</c:v>
                </c:pt>
                <c:pt idx="363">
                  <c:v>18.160000000000309</c:v>
                </c:pt>
                <c:pt idx="364">
                  <c:v>18.160000000000309</c:v>
                </c:pt>
                <c:pt idx="365">
                  <c:v>17.120000000000346</c:v>
                </c:pt>
                <c:pt idx="366">
                  <c:v>16.600000000000364</c:v>
                </c:pt>
                <c:pt idx="367">
                  <c:v>15.5600000000004</c:v>
                </c:pt>
                <c:pt idx="368">
                  <c:v>15.5600000000004</c:v>
                </c:pt>
                <c:pt idx="369">
                  <c:v>15.039999999999964</c:v>
                </c:pt>
                <c:pt idx="370">
                  <c:v>14</c:v>
                </c:pt>
                <c:pt idx="371">
                  <c:v>13.480000000000473</c:v>
                </c:pt>
                <c:pt idx="372">
                  <c:v>12.960000000000036</c:v>
                </c:pt>
                <c:pt idx="373">
                  <c:v>11.920000000000073</c:v>
                </c:pt>
                <c:pt idx="374">
                  <c:v>10.880000000000109</c:v>
                </c:pt>
                <c:pt idx="375">
                  <c:v>66.860000000000127</c:v>
                </c:pt>
                <c:pt idx="376">
                  <c:v>65.819999999999709</c:v>
                </c:pt>
                <c:pt idx="377">
                  <c:v>65.819999999999709</c:v>
                </c:pt>
                <c:pt idx="378">
                  <c:v>65.819999999999709</c:v>
                </c:pt>
                <c:pt idx="379">
                  <c:v>65.819999999999709</c:v>
                </c:pt>
                <c:pt idx="380">
                  <c:v>65.300000000000182</c:v>
                </c:pt>
                <c:pt idx="381">
                  <c:v>113.30000000000018</c:v>
                </c:pt>
                <c:pt idx="382">
                  <c:v>53.300000000000182</c:v>
                </c:pt>
                <c:pt idx="383">
                  <c:v>53.300000000000182</c:v>
                </c:pt>
                <c:pt idx="384">
                  <c:v>53.300000000000182</c:v>
                </c:pt>
                <c:pt idx="385">
                  <c:v>53.300000000000182</c:v>
                </c:pt>
                <c:pt idx="386">
                  <c:v>53.300000000000182</c:v>
                </c:pt>
                <c:pt idx="387">
                  <c:v>53.300000000000182</c:v>
                </c:pt>
                <c:pt idx="388">
                  <c:v>53.300000000000182</c:v>
                </c:pt>
                <c:pt idx="389">
                  <c:v>33.300000000000182</c:v>
                </c:pt>
                <c:pt idx="390">
                  <c:v>40.340000000000146</c:v>
                </c:pt>
                <c:pt idx="391">
                  <c:v>40.340000000000146</c:v>
                </c:pt>
                <c:pt idx="392">
                  <c:v>40.340000000000146</c:v>
                </c:pt>
                <c:pt idx="393">
                  <c:v>40.340000000000146</c:v>
                </c:pt>
                <c:pt idx="394">
                  <c:v>20.340000000000146</c:v>
                </c:pt>
                <c:pt idx="395">
                  <c:v>20.340000000000146</c:v>
                </c:pt>
                <c:pt idx="396">
                  <c:v>21.380000000000109</c:v>
                </c:pt>
                <c:pt idx="397">
                  <c:v>22.420000000000073</c:v>
                </c:pt>
                <c:pt idx="398">
                  <c:v>22.420000000000073</c:v>
                </c:pt>
                <c:pt idx="399">
                  <c:v>22.420000000000073</c:v>
                </c:pt>
                <c:pt idx="400">
                  <c:v>-8.6199999999998909</c:v>
                </c:pt>
                <c:pt idx="401">
                  <c:v>-8.6199999999998909</c:v>
                </c:pt>
                <c:pt idx="402">
                  <c:v>-8.6199999999998909</c:v>
                </c:pt>
                <c:pt idx="403">
                  <c:v>-9.6599999999998545</c:v>
                </c:pt>
                <c:pt idx="404">
                  <c:v>-10.180000000000291</c:v>
                </c:pt>
                <c:pt idx="405">
                  <c:v>-61.220000000000255</c:v>
                </c:pt>
                <c:pt idx="406">
                  <c:v>-91.220000000000255</c:v>
                </c:pt>
                <c:pt idx="407">
                  <c:v>-91.220000000000255</c:v>
                </c:pt>
                <c:pt idx="408">
                  <c:v>-117.90999999999985</c:v>
                </c:pt>
                <c:pt idx="409">
                  <c:v>-116.86999999999989</c:v>
                </c:pt>
                <c:pt idx="410">
                  <c:v>-115.82999999999993</c:v>
                </c:pt>
                <c:pt idx="411">
                  <c:v>-115.30999999999995</c:v>
                </c:pt>
                <c:pt idx="412">
                  <c:v>-114.78999999999996</c:v>
                </c:pt>
                <c:pt idx="413">
                  <c:v>-114.78999999999996</c:v>
                </c:pt>
                <c:pt idx="414">
                  <c:v>-115.82999999999993</c:v>
                </c:pt>
                <c:pt idx="415">
                  <c:v>-116.86999999999989</c:v>
                </c:pt>
                <c:pt idx="416">
                  <c:v>-137.38999999999987</c:v>
                </c:pt>
                <c:pt idx="417">
                  <c:v>-138.43000000000029</c:v>
                </c:pt>
                <c:pt idx="418">
                  <c:v>-139.47000000000025</c:v>
                </c:pt>
                <c:pt idx="419">
                  <c:v>-140.51000000000022</c:v>
                </c:pt>
                <c:pt idx="420">
                  <c:v>-177.55000000000018</c:v>
                </c:pt>
                <c:pt idx="421">
                  <c:v>-178.59000000000015</c:v>
                </c:pt>
                <c:pt idx="422">
                  <c:v>-236.12999999999965</c:v>
                </c:pt>
                <c:pt idx="423">
                  <c:v>-236.12999999999965</c:v>
                </c:pt>
                <c:pt idx="424">
                  <c:v>-236.12999999999965</c:v>
                </c:pt>
                <c:pt idx="425">
                  <c:v>-235.08999999999969</c:v>
                </c:pt>
                <c:pt idx="426">
                  <c:v>-235.08999999999969</c:v>
                </c:pt>
                <c:pt idx="427">
                  <c:v>-235.08999999999969</c:v>
                </c:pt>
                <c:pt idx="428">
                  <c:v>-235.08999999999969</c:v>
                </c:pt>
                <c:pt idx="429">
                  <c:v>-234.56999999999971</c:v>
                </c:pt>
                <c:pt idx="430">
                  <c:v>-134.56999999999971</c:v>
                </c:pt>
                <c:pt idx="431">
                  <c:v>-134.56999999999971</c:v>
                </c:pt>
                <c:pt idx="432">
                  <c:v>-106.12999999999965</c:v>
                </c:pt>
                <c:pt idx="433">
                  <c:v>-107.17000000000007</c:v>
                </c:pt>
                <c:pt idx="434">
                  <c:v>-108.21000000000004</c:v>
                </c:pt>
                <c:pt idx="435">
                  <c:v>-109.25</c:v>
                </c:pt>
                <c:pt idx="436">
                  <c:v>-69.769999999999527</c:v>
                </c:pt>
                <c:pt idx="437">
                  <c:v>-70.809999999999491</c:v>
                </c:pt>
                <c:pt idx="438">
                  <c:v>-41.329999999999927</c:v>
                </c:pt>
                <c:pt idx="439">
                  <c:v>-42.889999999999873</c:v>
                </c:pt>
                <c:pt idx="440">
                  <c:v>5.5500000000001819</c:v>
                </c:pt>
                <c:pt idx="441">
                  <c:v>4.5100000000002183</c:v>
                </c:pt>
                <c:pt idx="442">
                  <c:v>3.9900000000002365</c:v>
                </c:pt>
                <c:pt idx="443">
                  <c:v>3.9900000000002365</c:v>
                </c:pt>
                <c:pt idx="444">
                  <c:v>22.510000000000218</c:v>
                </c:pt>
                <c:pt idx="445">
                  <c:v>53.550000000000182</c:v>
                </c:pt>
                <c:pt idx="446">
                  <c:v>124.59000000000015</c:v>
                </c:pt>
                <c:pt idx="447">
                  <c:v>126.15000000000009</c:v>
                </c:pt>
                <c:pt idx="448">
                  <c:v>127.19000000000051</c:v>
                </c:pt>
                <c:pt idx="449">
                  <c:v>304.73</c:v>
                </c:pt>
                <c:pt idx="450">
                  <c:v>305.25</c:v>
                </c:pt>
                <c:pt idx="451">
                  <c:v>306.80999999999995</c:v>
                </c:pt>
                <c:pt idx="452">
                  <c:v>320.36999999999989</c:v>
                </c:pt>
                <c:pt idx="453">
                  <c:v>320.36999999999989</c:v>
                </c:pt>
                <c:pt idx="454">
                  <c:v>480.36999999999989</c:v>
                </c:pt>
                <c:pt idx="455">
                  <c:v>500.36999999999989</c:v>
                </c:pt>
                <c:pt idx="456">
                  <c:v>520.36999999999989</c:v>
                </c:pt>
                <c:pt idx="457">
                  <c:v>546.36999999999989</c:v>
                </c:pt>
                <c:pt idx="458">
                  <c:v>545.84999999999991</c:v>
                </c:pt>
                <c:pt idx="459">
                  <c:v>545.84999999999991</c:v>
                </c:pt>
                <c:pt idx="460">
                  <c:v>545.84999999999991</c:v>
                </c:pt>
                <c:pt idx="461">
                  <c:v>545.84999999999991</c:v>
                </c:pt>
                <c:pt idx="462">
                  <c:v>545.84999999999991</c:v>
                </c:pt>
                <c:pt idx="463">
                  <c:v>545.84999999999991</c:v>
                </c:pt>
                <c:pt idx="464">
                  <c:v>545.84999999999991</c:v>
                </c:pt>
                <c:pt idx="465">
                  <c:v>544.80999999999995</c:v>
                </c:pt>
                <c:pt idx="466">
                  <c:v>614.96</c:v>
                </c:pt>
                <c:pt idx="467">
                  <c:v>611.84000000000015</c:v>
                </c:pt>
                <c:pt idx="468">
                  <c:v>611.32000000000016</c:v>
                </c:pt>
                <c:pt idx="469">
                  <c:v>609.76000000000022</c:v>
                </c:pt>
                <c:pt idx="470">
                  <c:v>608.20000000000027</c:v>
                </c:pt>
                <c:pt idx="471">
                  <c:v>607.68000000000029</c:v>
                </c:pt>
                <c:pt idx="472">
                  <c:v>607.16000000000031</c:v>
                </c:pt>
                <c:pt idx="473">
                  <c:v>606.12000000000035</c:v>
                </c:pt>
                <c:pt idx="474">
                  <c:v>605.60000000000036</c:v>
                </c:pt>
                <c:pt idx="475">
                  <c:v>605.60000000000036</c:v>
                </c:pt>
                <c:pt idx="476">
                  <c:v>505.60000000000036</c:v>
                </c:pt>
                <c:pt idx="477">
                  <c:v>505.60000000000036</c:v>
                </c:pt>
                <c:pt idx="478">
                  <c:v>455.60000000000036</c:v>
                </c:pt>
                <c:pt idx="479">
                  <c:v>355.60000000000036</c:v>
                </c:pt>
                <c:pt idx="480">
                  <c:v>315.60000000000036</c:v>
                </c:pt>
                <c:pt idx="481">
                  <c:v>285.60000000000036</c:v>
                </c:pt>
                <c:pt idx="482">
                  <c:v>255.07999999999993</c:v>
                </c:pt>
                <c:pt idx="483">
                  <c:v>254.5600000000004</c:v>
                </c:pt>
                <c:pt idx="484">
                  <c:v>254.5600000000004</c:v>
                </c:pt>
                <c:pt idx="485">
                  <c:v>254.5600000000004</c:v>
                </c:pt>
                <c:pt idx="486">
                  <c:v>215.60000000000036</c:v>
                </c:pt>
                <c:pt idx="487">
                  <c:v>215.60000000000036</c:v>
                </c:pt>
                <c:pt idx="488">
                  <c:v>216.64000000000033</c:v>
                </c:pt>
                <c:pt idx="489">
                  <c:v>176.64000000000033</c:v>
                </c:pt>
                <c:pt idx="490">
                  <c:v>176.64000000000033</c:v>
                </c:pt>
                <c:pt idx="491">
                  <c:v>166.12000000000035</c:v>
                </c:pt>
                <c:pt idx="492">
                  <c:v>115.60000000000036</c:v>
                </c:pt>
                <c:pt idx="493">
                  <c:v>115.07999999999993</c:v>
                </c:pt>
                <c:pt idx="494">
                  <c:v>113.52000000000044</c:v>
                </c:pt>
                <c:pt idx="495">
                  <c:v>112.48000000000047</c:v>
                </c:pt>
                <c:pt idx="496">
                  <c:v>61.440000000000509</c:v>
                </c:pt>
                <c:pt idx="497">
                  <c:v>59.880000000000109</c:v>
                </c:pt>
                <c:pt idx="498">
                  <c:v>58.320000000000164</c:v>
                </c:pt>
                <c:pt idx="499">
                  <c:v>58.320000000000164</c:v>
                </c:pt>
                <c:pt idx="500">
                  <c:v>-1.1599999999998545</c:v>
                </c:pt>
                <c:pt idx="501">
                  <c:v>-0.63999999999987267</c:v>
                </c:pt>
                <c:pt idx="502">
                  <c:v>0.40000000000009095</c:v>
                </c:pt>
                <c:pt idx="503">
                  <c:v>1.4400000000005093</c:v>
                </c:pt>
                <c:pt idx="504">
                  <c:v>52.480000000000473</c:v>
                </c:pt>
                <c:pt idx="505">
                  <c:v>53</c:v>
                </c:pt>
                <c:pt idx="506">
                  <c:v>54.039999999999964</c:v>
                </c:pt>
                <c:pt idx="507">
                  <c:v>54.039999999999964</c:v>
                </c:pt>
                <c:pt idx="508">
                  <c:v>103.52000000000044</c:v>
                </c:pt>
                <c:pt idx="509">
                  <c:v>103.52000000000044</c:v>
                </c:pt>
                <c:pt idx="510">
                  <c:v>103</c:v>
                </c:pt>
                <c:pt idx="511">
                  <c:v>103</c:v>
                </c:pt>
                <c:pt idx="512">
                  <c:v>103</c:v>
                </c:pt>
                <c:pt idx="513">
                  <c:v>103</c:v>
                </c:pt>
                <c:pt idx="514">
                  <c:v>74.75</c:v>
                </c:pt>
                <c:pt idx="515">
                  <c:v>74.75</c:v>
                </c:pt>
                <c:pt idx="516">
                  <c:v>74.75</c:v>
                </c:pt>
                <c:pt idx="517">
                  <c:v>74.75</c:v>
                </c:pt>
                <c:pt idx="518">
                  <c:v>74.75</c:v>
                </c:pt>
                <c:pt idx="519">
                  <c:v>73.190000000000055</c:v>
                </c:pt>
                <c:pt idx="520">
                  <c:v>91.630000000000109</c:v>
                </c:pt>
                <c:pt idx="521">
                  <c:v>89.029999999999745</c:v>
                </c:pt>
                <c:pt idx="522">
                  <c:v>87.989999999999782</c:v>
                </c:pt>
                <c:pt idx="523">
                  <c:v>85.909999999999854</c:v>
                </c:pt>
                <c:pt idx="524">
                  <c:v>86.949999999999818</c:v>
                </c:pt>
                <c:pt idx="525">
                  <c:v>89.550000000000182</c:v>
                </c:pt>
                <c:pt idx="526">
                  <c:v>122.15000000000009</c:v>
                </c:pt>
                <c:pt idx="527">
                  <c:v>147.34999999999991</c:v>
                </c:pt>
                <c:pt idx="528">
                  <c:v>122.55000000000018</c:v>
                </c:pt>
                <c:pt idx="529">
                  <c:v>127.75</c:v>
                </c:pt>
                <c:pt idx="530">
                  <c:v>138.15000000000009</c:v>
                </c:pt>
                <c:pt idx="531">
                  <c:v>140.75</c:v>
                </c:pt>
                <c:pt idx="532">
                  <c:v>140.75</c:v>
                </c:pt>
                <c:pt idx="533">
                  <c:v>140.75</c:v>
                </c:pt>
                <c:pt idx="534">
                  <c:v>140.75</c:v>
                </c:pt>
                <c:pt idx="535">
                  <c:v>140.75</c:v>
                </c:pt>
                <c:pt idx="536">
                  <c:v>143.34999999999991</c:v>
                </c:pt>
                <c:pt idx="537">
                  <c:v>143.34999999999991</c:v>
                </c:pt>
                <c:pt idx="538">
                  <c:v>155.34999999999991</c:v>
                </c:pt>
                <c:pt idx="539">
                  <c:v>155.34999999999991</c:v>
                </c:pt>
                <c:pt idx="540">
                  <c:v>157.94999999999982</c:v>
                </c:pt>
                <c:pt idx="541">
                  <c:v>157.94999999999982</c:v>
                </c:pt>
                <c:pt idx="542">
                  <c:v>157.94999999999982</c:v>
                </c:pt>
                <c:pt idx="543">
                  <c:v>157.94999999999982</c:v>
                </c:pt>
                <c:pt idx="544">
                  <c:v>155.34999999999991</c:v>
                </c:pt>
                <c:pt idx="545">
                  <c:v>155.34999999999991</c:v>
                </c:pt>
                <c:pt idx="546">
                  <c:v>155.34999999999991</c:v>
                </c:pt>
                <c:pt idx="547">
                  <c:v>155.34999999999991</c:v>
                </c:pt>
                <c:pt idx="548">
                  <c:v>155.34999999999991</c:v>
                </c:pt>
                <c:pt idx="549">
                  <c:v>155.34999999999991</c:v>
                </c:pt>
                <c:pt idx="550">
                  <c:v>155.34999999999991</c:v>
                </c:pt>
                <c:pt idx="551">
                  <c:v>157.94999999999982</c:v>
                </c:pt>
                <c:pt idx="552">
                  <c:v>157.94999999999982</c:v>
                </c:pt>
                <c:pt idx="553">
                  <c:v>157.94999999999982</c:v>
                </c:pt>
                <c:pt idx="554">
                  <c:v>157.94999999999982</c:v>
                </c:pt>
                <c:pt idx="555">
                  <c:v>157.94999999999982</c:v>
                </c:pt>
                <c:pt idx="556">
                  <c:v>155.34999999999991</c:v>
                </c:pt>
                <c:pt idx="557">
                  <c:v>205.34999999999991</c:v>
                </c:pt>
                <c:pt idx="558">
                  <c:v>148.84999999999991</c:v>
                </c:pt>
                <c:pt idx="559">
                  <c:v>148.84999999999991</c:v>
                </c:pt>
                <c:pt idx="560">
                  <c:v>148.84999999999991</c:v>
                </c:pt>
                <c:pt idx="561">
                  <c:v>151.44999999999982</c:v>
                </c:pt>
                <c:pt idx="562">
                  <c:v>151.44999999999982</c:v>
                </c:pt>
                <c:pt idx="563">
                  <c:v>94.950000000000273</c:v>
                </c:pt>
                <c:pt idx="564">
                  <c:v>94.950000000000273</c:v>
                </c:pt>
                <c:pt idx="565">
                  <c:v>94.950000000000273</c:v>
                </c:pt>
                <c:pt idx="566">
                  <c:v>92.350000000000364</c:v>
                </c:pt>
                <c:pt idx="567">
                  <c:v>92.350000000000364</c:v>
                </c:pt>
                <c:pt idx="568">
                  <c:v>80.350000000000364</c:v>
                </c:pt>
                <c:pt idx="569">
                  <c:v>130.35000000000036</c:v>
                </c:pt>
                <c:pt idx="570">
                  <c:v>130.35000000000036</c:v>
                </c:pt>
                <c:pt idx="571">
                  <c:v>130.35000000000036</c:v>
                </c:pt>
                <c:pt idx="572">
                  <c:v>180.35000000000036</c:v>
                </c:pt>
                <c:pt idx="573">
                  <c:v>180.35000000000036</c:v>
                </c:pt>
                <c:pt idx="574">
                  <c:v>230.35000000000036</c:v>
                </c:pt>
                <c:pt idx="575">
                  <c:v>215.75</c:v>
                </c:pt>
                <c:pt idx="576">
                  <c:v>215.75</c:v>
                </c:pt>
                <c:pt idx="577">
                  <c:v>215.75</c:v>
                </c:pt>
                <c:pt idx="578">
                  <c:v>215.75</c:v>
                </c:pt>
                <c:pt idx="579">
                  <c:v>215.75</c:v>
                </c:pt>
                <c:pt idx="580">
                  <c:v>213.15000000000009</c:v>
                </c:pt>
                <c:pt idx="581">
                  <c:v>189.15000000000009</c:v>
                </c:pt>
                <c:pt idx="582">
                  <c:v>219.15000000000009</c:v>
                </c:pt>
                <c:pt idx="583">
                  <c:v>219.15000000000009</c:v>
                </c:pt>
                <c:pt idx="584">
                  <c:v>219.15000000000009</c:v>
                </c:pt>
                <c:pt idx="585">
                  <c:v>216.55000000000018</c:v>
                </c:pt>
                <c:pt idx="586">
                  <c:v>216.55000000000018</c:v>
                </c:pt>
                <c:pt idx="587">
                  <c:v>216.55000000000018</c:v>
                </c:pt>
                <c:pt idx="588">
                  <c:v>216.55000000000018</c:v>
                </c:pt>
                <c:pt idx="589">
                  <c:v>216.55000000000018</c:v>
                </c:pt>
                <c:pt idx="590">
                  <c:v>192.55000000000018</c:v>
                </c:pt>
                <c:pt idx="591">
                  <c:v>192.55000000000018</c:v>
                </c:pt>
                <c:pt idx="592">
                  <c:v>192.55000000000018</c:v>
                </c:pt>
                <c:pt idx="593">
                  <c:v>342.55000000000018</c:v>
                </c:pt>
                <c:pt idx="594">
                  <c:v>342.55000000000018</c:v>
                </c:pt>
                <c:pt idx="595">
                  <c:v>339.95000000000027</c:v>
                </c:pt>
                <c:pt idx="596">
                  <c:v>339.95000000000027</c:v>
                </c:pt>
                <c:pt idx="597">
                  <c:v>309.95000000000027</c:v>
                </c:pt>
                <c:pt idx="598">
                  <c:v>309.95000000000027</c:v>
                </c:pt>
                <c:pt idx="599">
                  <c:v>309.95000000000027</c:v>
                </c:pt>
                <c:pt idx="600">
                  <c:v>309.95000000000027</c:v>
                </c:pt>
                <c:pt idx="601">
                  <c:v>309.95000000000027</c:v>
                </c:pt>
                <c:pt idx="602">
                  <c:v>309.95000000000027</c:v>
                </c:pt>
                <c:pt idx="603">
                  <c:v>309.95000000000027</c:v>
                </c:pt>
                <c:pt idx="604">
                  <c:v>309.95000000000027</c:v>
                </c:pt>
                <c:pt idx="605">
                  <c:v>309.95000000000027</c:v>
                </c:pt>
                <c:pt idx="606">
                  <c:v>309.95000000000027</c:v>
                </c:pt>
                <c:pt idx="607">
                  <c:v>309.95000000000027</c:v>
                </c:pt>
                <c:pt idx="608">
                  <c:v>281.69999999999982</c:v>
                </c:pt>
                <c:pt idx="609">
                  <c:v>281.69999999999982</c:v>
                </c:pt>
                <c:pt idx="610">
                  <c:v>281.69999999999982</c:v>
                </c:pt>
                <c:pt idx="611">
                  <c:v>239.69999999999982</c:v>
                </c:pt>
                <c:pt idx="612">
                  <c:v>239.69999999999982</c:v>
                </c:pt>
                <c:pt idx="613">
                  <c:v>239.69999999999982</c:v>
                </c:pt>
                <c:pt idx="614">
                  <c:v>209.69999999999982</c:v>
                </c:pt>
                <c:pt idx="615">
                  <c:v>207.09999999999991</c:v>
                </c:pt>
                <c:pt idx="616">
                  <c:v>207.09999999999991</c:v>
                </c:pt>
                <c:pt idx="617">
                  <c:v>207.09999999999991</c:v>
                </c:pt>
                <c:pt idx="618">
                  <c:v>207.09999999999991</c:v>
                </c:pt>
                <c:pt idx="619">
                  <c:v>207.09999999999991</c:v>
                </c:pt>
                <c:pt idx="620">
                  <c:v>209.69999999999982</c:v>
                </c:pt>
                <c:pt idx="621">
                  <c:v>209.69999999999982</c:v>
                </c:pt>
                <c:pt idx="622">
                  <c:v>209.69999999999982</c:v>
                </c:pt>
                <c:pt idx="623">
                  <c:v>229.69999999999982</c:v>
                </c:pt>
                <c:pt idx="624">
                  <c:v>249.69999999999982</c:v>
                </c:pt>
                <c:pt idx="625">
                  <c:v>272.30000000000018</c:v>
                </c:pt>
                <c:pt idx="626">
                  <c:v>312.30000000000018</c:v>
                </c:pt>
                <c:pt idx="627">
                  <c:v>352.30000000000018</c:v>
                </c:pt>
                <c:pt idx="628">
                  <c:v>402.30000000000018</c:v>
                </c:pt>
                <c:pt idx="629">
                  <c:v>452.30000000000018</c:v>
                </c:pt>
                <c:pt idx="630">
                  <c:v>454.90000000000009</c:v>
                </c:pt>
                <c:pt idx="631">
                  <c:v>454.90000000000009</c:v>
                </c:pt>
                <c:pt idx="632">
                  <c:v>454.90000000000009</c:v>
                </c:pt>
                <c:pt idx="633">
                  <c:v>454.90000000000009</c:v>
                </c:pt>
                <c:pt idx="634">
                  <c:v>484.90000000000009</c:v>
                </c:pt>
                <c:pt idx="635">
                  <c:v>484.90000000000009</c:v>
                </c:pt>
                <c:pt idx="636">
                  <c:v>484.90000000000009</c:v>
                </c:pt>
                <c:pt idx="637">
                  <c:v>484.90000000000009</c:v>
                </c:pt>
                <c:pt idx="638">
                  <c:v>484.90000000000009</c:v>
                </c:pt>
                <c:pt idx="639">
                  <c:v>484.90000000000009</c:v>
                </c:pt>
                <c:pt idx="640">
                  <c:v>484.90000000000009</c:v>
                </c:pt>
                <c:pt idx="641">
                  <c:v>484.90000000000009</c:v>
                </c:pt>
                <c:pt idx="642">
                  <c:v>484.90000000000009</c:v>
                </c:pt>
                <c:pt idx="643">
                  <c:v>484.90000000000009</c:v>
                </c:pt>
                <c:pt idx="644">
                  <c:v>484.90000000000009</c:v>
                </c:pt>
                <c:pt idx="645">
                  <c:v>496.90000000000009</c:v>
                </c:pt>
                <c:pt idx="646">
                  <c:v>496.90000000000009</c:v>
                </c:pt>
                <c:pt idx="647">
                  <c:v>496.90000000000009</c:v>
                </c:pt>
                <c:pt idx="648">
                  <c:v>496.90000000000009</c:v>
                </c:pt>
                <c:pt idx="649">
                  <c:v>496.90000000000009</c:v>
                </c:pt>
                <c:pt idx="650">
                  <c:v>496.90000000000009</c:v>
                </c:pt>
                <c:pt idx="651">
                  <c:v>496.90000000000009</c:v>
                </c:pt>
                <c:pt idx="652">
                  <c:v>476.90000000000009</c:v>
                </c:pt>
                <c:pt idx="653">
                  <c:v>476.90000000000009</c:v>
                </c:pt>
                <c:pt idx="654">
                  <c:v>476.90000000000009</c:v>
                </c:pt>
                <c:pt idx="655">
                  <c:v>495.90000000000009</c:v>
                </c:pt>
                <c:pt idx="656">
                  <c:v>495.90000000000009</c:v>
                </c:pt>
                <c:pt idx="657">
                  <c:v>495.90000000000009</c:v>
                </c:pt>
                <c:pt idx="658">
                  <c:v>475.90000000000009</c:v>
                </c:pt>
                <c:pt idx="659">
                  <c:v>415.90000000000009</c:v>
                </c:pt>
                <c:pt idx="660">
                  <c:v>390.90000000000009</c:v>
                </c:pt>
                <c:pt idx="661">
                  <c:v>370.90000000000009</c:v>
                </c:pt>
                <c:pt idx="662">
                  <c:v>320.90000000000009</c:v>
                </c:pt>
                <c:pt idx="663">
                  <c:v>290.90000000000009</c:v>
                </c:pt>
                <c:pt idx="664">
                  <c:v>220.90000000000009</c:v>
                </c:pt>
                <c:pt idx="665">
                  <c:v>220.90000000000009</c:v>
                </c:pt>
                <c:pt idx="666">
                  <c:v>223.5</c:v>
                </c:pt>
                <c:pt idx="667">
                  <c:v>223.5</c:v>
                </c:pt>
                <c:pt idx="668">
                  <c:v>193.5</c:v>
                </c:pt>
                <c:pt idx="669">
                  <c:v>193.5</c:v>
                </c:pt>
                <c:pt idx="670">
                  <c:v>193.5</c:v>
                </c:pt>
                <c:pt idx="671">
                  <c:v>190.90000000000009</c:v>
                </c:pt>
                <c:pt idx="672">
                  <c:v>190.90000000000009</c:v>
                </c:pt>
                <c:pt idx="673">
                  <c:v>190.90000000000009</c:v>
                </c:pt>
                <c:pt idx="674">
                  <c:v>190.90000000000009</c:v>
                </c:pt>
                <c:pt idx="675">
                  <c:v>190.90000000000009</c:v>
                </c:pt>
                <c:pt idx="676">
                  <c:v>168.30000000000018</c:v>
                </c:pt>
                <c:pt idx="677">
                  <c:v>168.30000000000018</c:v>
                </c:pt>
                <c:pt idx="678">
                  <c:v>168.30000000000018</c:v>
                </c:pt>
                <c:pt idx="679">
                  <c:v>168.30000000000018</c:v>
                </c:pt>
                <c:pt idx="680">
                  <c:v>196.55000000000018</c:v>
                </c:pt>
                <c:pt idx="681">
                  <c:v>178.95000000000027</c:v>
                </c:pt>
                <c:pt idx="682">
                  <c:v>178.95000000000027</c:v>
                </c:pt>
                <c:pt idx="683">
                  <c:v>158.95000000000027</c:v>
                </c:pt>
                <c:pt idx="684">
                  <c:v>148.95000000000027</c:v>
                </c:pt>
                <c:pt idx="685">
                  <c:v>113.95000000000027</c:v>
                </c:pt>
                <c:pt idx="686">
                  <c:v>93.950000000000273</c:v>
                </c:pt>
                <c:pt idx="687">
                  <c:v>63.950000000000273</c:v>
                </c:pt>
                <c:pt idx="688">
                  <c:v>33.950000000000273</c:v>
                </c:pt>
                <c:pt idx="689">
                  <c:v>-6.0499999999997272</c:v>
                </c:pt>
                <c:pt idx="690">
                  <c:v>-48.049999999999727</c:v>
                </c:pt>
                <c:pt idx="691">
                  <c:v>-29.799999999999727</c:v>
                </c:pt>
                <c:pt idx="692">
                  <c:v>-69.799999999999727</c:v>
                </c:pt>
                <c:pt idx="693">
                  <c:v>-69.799999999999727</c:v>
                </c:pt>
                <c:pt idx="694">
                  <c:v>-69.799999999999727</c:v>
                </c:pt>
                <c:pt idx="695">
                  <c:v>-73.799999999999727</c:v>
                </c:pt>
                <c:pt idx="696">
                  <c:v>-73.799999999999727</c:v>
                </c:pt>
                <c:pt idx="697">
                  <c:v>-73.799999999999727</c:v>
                </c:pt>
                <c:pt idx="698">
                  <c:v>-73.799999999999727</c:v>
                </c:pt>
                <c:pt idx="699">
                  <c:v>-73.799999999999727</c:v>
                </c:pt>
                <c:pt idx="700">
                  <c:v>-73.799999999999727</c:v>
                </c:pt>
                <c:pt idx="701">
                  <c:v>-43.799999999999727</c:v>
                </c:pt>
                <c:pt idx="702">
                  <c:v>6.2000000000002728</c:v>
                </c:pt>
                <c:pt idx="703">
                  <c:v>6.2000000000002728</c:v>
                </c:pt>
                <c:pt idx="704">
                  <c:v>6.2000000000002728</c:v>
                </c:pt>
                <c:pt idx="705">
                  <c:v>6.2000000000002728</c:v>
                </c:pt>
                <c:pt idx="706">
                  <c:v>6.2000000000002728</c:v>
                </c:pt>
                <c:pt idx="707">
                  <c:v>6.2000000000002728</c:v>
                </c:pt>
                <c:pt idx="708">
                  <c:v>6.2000000000002728</c:v>
                </c:pt>
                <c:pt idx="709">
                  <c:v>6.2000000000002728</c:v>
                </c:pt>
                <c:pt idx="710">
                  <c:v>8.8000000000001819</c:v>
                </c:pt>
                <c:pt idx="711">
                  <c:v>8.8000000000001819</c:v>
                </c:pt>
                <c:pt idx="712">
                  <c:v>48.800000000000182</c:v>
                </c:pt>
                <c:pt idx="713">
                  <c:v>48.800000000000182</c:v>
                </c:pt>
                <c:pt idx="714">
                  <c:v>48.800000000000182</c:v>
                </c:pt>
                <c:pt idx="715">
                  <c:v>48.800000000000182</c:v>
                </c:pt>
                <c:pt idx="716">
                  <c:v>108.80000000000018</c:v>
                </c:pt>
                <c:pt idx="717">
                  <c:v>108.80000000000018</c:v>
                </c:pt>
                <c:pt idx="718">
                  <c:v>108.80000000000018</c:v>
                </c:pt>
                <c:pt idx="719">
                  <c:v>84.800000000000182</c:v>
                </c:pt>
                <c:pt idx="720">
                  <c:v>84.800000000000182</c:v>
                </c:pt>
                <c:pt idx="721">
                  <c:v>84.800000000000182</c:v>
                </c:pt>
                <c:pt idx="722">
                  <c:v>134.80000000000018</c:v>
                </c:pt>
                <c:pt idx="723">
                  <c:v>284.80000000000018</c:v>
                </c:pt>
                <c:pt idx="724">
                  <c:v>284.80000000000018</c:v>
                </c:pt>
                <c:pt idx="725">
                  <c:v>287.40000000000009</c:v>
                </c:pt>
                <c:pt idx="726">
                  <c:v>287.40000000000009</c:v>
                </c:pt>
                <c:pt idx="727">
                  <c:v>287.40000000000009</c:v>
                </c:pt>
                <c:pt idx="728">
                  <c:v>287.40000000000009</c:v>
                </c:pt>
                <c:pt idx="729">
                  <c:v>287.40000000000009</c:v>
                </c:pt>
                <c:pt idx="730">
                  <c:v>287.40000000000009</c:v>
                </c:pt>
                <c:pt idx="731">
                  <c:v>287.40000000000009</c:v>
                </c:pt>
                <c:pt idx="732">
                  <c:v>287.40000000000009</c:v>
                </c:pt>
                <c:pt idx="733">
                  <c:v>287.40000000000009</c:v>
                </c:pt>
                <c:pt idx="734">
                  <c:v>287.40000000000009</c:v>
                </c:pt>
                <c:pt idx="735">
                  <c:v>287.40000000000009</c:v>
                </c:pt>
                <c:pt idx="736">
                  <c:v>287.40000000000009</c:v>
                </c:pt>
                <c:pt idx="737">
                  <c:v>337.40000000000009</c:v>
                </c:pt>
                <c:pt idx="738">
                  <c:v>387.40000000000009</c:v>
                </c:pt>
                <c:pt idx="739">
                  <c:v>437.40000000000009</c:v>
                </c:pt>
                <c:pt idx="740">
                  <c:v>487.40000000000009</c:v>
                </c:pt>
                <c:pt idx="741">
                  <c:v>487.40000000000009</c:v>
                </c:pt>
                <c:pt idx="742">
                  <c:v>487.40000000000009</c:v>
                </c:pt>
                <c:pt idx="743">
                  <c:v>487.40000000000009</c:v>
                </c:pt>
                <c:pt idx="744">
                  <c:v>187.40000000000009</c:v>
                </c:pt>
                <c:pt idx="745">
                  <c:v>157.40000000000009</c:v>
                </c:pt>
                <c:pt idx="746">
                  <c:v>87.400000000000091</c:v>
                </c:pt>
                <c:pt idx="747">
                  <c:v>45.400000000000091</c:v>
                </c:pt>
                <c:pt idx="748">
                  <c:v>23.650000000000091</c:v>
                </c:pt>
                <c:pt idx="749">
                  <c:v>-28.949999999999818</c:v>
                </c:pt>
                <c:pt idx="750">
                  <c:v>-20.699999999999818</c:v>
                </c:pt>
                <c:pt idx="751">
                  <c:v>-20.699999999999818</c:v>
                </c:pt>
                <c:pt idx="752">
                  <c:v>-40.699999999999818</c:v>
                </c:pt>
                <c:pt idx="753">
                  <c:v>-58.300000000000182</c:v>
                </c:pt>
                <c:pt idx="754">
                  <c:v>-58.300000000000182</c:v>
                </c:pt>
                <c:pt idx="755">
                  <c:v>-58.300000000000182</c:v>
                </c:pt>
                <c:pt idx="756">
                  <c:v>-58.300000000000182</c:v>
                </c:pt>
                <c:pt idx="757">
                  <c:v>-58.300000000000182</c:v>
                </c:pt>
                <c:pt idx="758">
                  <c:v>-63.5</c:v>
                </c:pt>
                <c:pt idx="759">
                  <c:v>-68.5</c:v>
                </c:pt>
                <c:pt idx="760">
                  <c:v>-68.5</c:v>
                </c:pt>
                <c:pt idx="761">
                  <c:v>-68.5</c:v>
                </c:pt>
                <c:pt idx="762">
                  <c:v>-68.5</c:v>
                </c:pt>
                <c:pt idx="763">
                  <c:v>-71.099999999999909</c:v>
                </c:pt>
                <c:pt idx="764">
                  <c:v>-71.099999999999909</c:v>
                </c:pt>
                <c:pt idx="765">
                  <c:v>-71.099999999999909</c:v>
                </c:pt>
                <c:pt idx="766">
                  <c:v>-71.099999999999909</c:v>
                </c:pt>
                <c:pt idx="767">
                  <c:v>-71.099999999999909</c:v>
                </c:pt>
                <c:pt idx="768">
                  <c:v>-73.699999999999818</c:v>
                </c:pt>
                <c:pt idx="769">
                  <c:v>-73.699999999999818</c:v>
                </c:pt>
                <c:pt idx="770">
                  <c:v>-73.699999999999818</c:v>
                </c:pt>
                <c:pt idx="771">
                  <c:v>-61.699999999999818</c:v>
                </c:pt>
                <c:pt idx="772">
                  <c:v>-49.699999999999818</c:v>
                </c:pt>
                <c:pt idx="773">
                  <c:v>-54.900000000000091</c:v>
                </c:pt>
                <c:pt idx="774">
                  <c:v>-54.900000000000091</c:v>
                </c:pt>
                <c:pt idx="775">
                  <c:v>-16.650000000000091</c:v>
                </c:pt>
                <c:pt idx="776">
                  <c:v>7.3499999999999091</c:v>
                </c:pt>
                <c:pt idx="777">
                  <c:v>37.349999999999909</c:v>
                </c:pt>
                <c:pt idx="778">
                  <c:v>67.349999999999909</c:v>
                </c:pt>
                <c:pt idx="779">
                  <c:v>67.349999999999909</c:v>
                </c:pt>
                <c:pt idx="780">
                  <c:v>91.349999999999909</c:v>
                </c:pt>
                <c:pt idx="781">
                  <c:v>111.34999999999991</c:v>
                </c:pt>
                <c:pt idx="782">
                  <c:v>111.34999999999991</c:v>
                </c:pt>
                <c:pt idx="783">
                  <c:v>108.75</c:v>
                </c:pt>
                <c:pt idx="784">
                  <c:v>108.75</c:v>
                </c:pt>
                <c:pt idx="785">
                  <c:v>108.75</c:v>
                </c:pt>
                <c:pt idx="786">
                  <c:v>178.75</c:v>
                </c:pt>
                <c:pt idx="787">
                  <c:v>178.75</c:v>
                </c:pt>
                <c:pt idx="788">
                  <c:v>178.75</c:v>
                </c:pt>
                <c:pt idx="789">
                  <c:v>176.15000000000009</c:v>
                </c:pt>
                <c:pt idx="790">
                  <c:v>226.15000000000009</c:v>
                </c:pt>
                <c:pt idx="791">
                  <c:v>226.15000000000009</c:v>
                </c:pt>
                <c:pt idx="792">
                  <c:v>226.15000000000009</c:v>
                </c:pt>
                <c:pt idx="793">
                  <c:v>238.15000000000009</c:v>
                </c:pt>
                <c:pt idx="794">
                  <c:v>238.15000000000009</c:v>
                </c:pt>
                <c:pt idx="795">
                  <c:v>250.15000000000009</c:v>
                </c:pt>
                <c:pt idx="796">
                  <c:v>250.15000000000009</c:v>
                </c:pt>
                <c:pt idx="797">
                  <c:v>250.15000000000009</c:v>
                </c:pt>
                <c:pt idx="798">
                  <c:v>250.15000000000009</c:v>
                </c:pt>
                <c:pt idx="799">
                  <c:v>250.15000000000009</c:v>
                </c:pt>
                <c:pt idx="800">
                  <c:v>250.15000000000009</c:v>
                </c:pt>
                <c:pt idx="801">
                  <c:v>218.15000000000009</c:v>
                </c:pt>
                <c:pt idx="802">
                  <c:v>188.15000000000009</c:v>
                </c:pt>
                <c:pt idx="803">
                  <c:v>188.15000000000009</c:v>
                </c:pt>
                <c:pt idx="804">
                  <c:v>188.15000000000009</c:v>
                </c:pt>
                <c:pt idx="805">
                  <c:v>188.15000000000009</c:v>
                </c:pt>
                <c:pt idx="806">
                  <c:v>188.15000000000009</c:v>
                </c:pt>
                <c:pt idx="807">
                  <c:v>188.15000000000009</c:v>
                </c:pt>
                <c:pt idx="808">
                  <c:v>152.15000000000009</c:v>
                </c:pt>
                <c:pt idx="809">
                  <c:v>152.15000000000009</c:v>
                </c:pt>
                <c:pt idx="810">
                  <c:v>152.15000000000009</c:v>
                </c:pt>
                <c:pt idx="811">
                  <c:v>152.15000000000009</c:v>
                </c:pt>
                <c:pt idx="812">
                  <c:v>152.15000000000009</c:v>
                </c:pt>
                <c:pt idx="813">
                  <c:v>140.15000000000009</c:v>
                </c:pt>
                <c:pt idx="814">
                  <c:v>140.15000000000009</c:v>
                </c:pt>
                <c:pt idx="815">
                  <c:v>140.15000000000009</c:v>
                </c:pt>
                <c:pt idx="816">
                  <c:v>140.15000000000009</c:v>
                </c:pt>
                <c:pt idx="817">
                  <c:v>140.15000000000009</c:v>
                </c:pt>
                <c:pt idx="818">
                  <c:v>75.900000000000091</c:v>
                </c:pt>
                <c:pt idx="819">
                  <c:v>5.9000000000000909</c:v>
                </c:pt>
                <c:pt idx="820">
                  <c:v>-42.099999999999909</c:v>
                </c:pt>
                <c:pt idx="821">
                  <c:v>-42.099999999999909</c:v>
                </c:pt>
                <c:pt idx="822">
                  <c:v>-42.099999999999909</c:v>
                </c:pt>
                <c:pt idx="823">
                  <c:v>-42.099999999999909</c:v>
                </c:pt>
                <c:pt idx="824">
                  <c:v>-39.5</c:v>
                </c:pt>
                <c:pt idx="825">
                  <c:v>-39.5</c:v>
                </c:pt>
                <c:pt idx="826">
                  <c:v>20.5</c:v>
                </c:pt>
                <c:pt idx="827">
                  <c:v>20.5</c:v>
                </c:pt>
                <c:pt idx="828">
                  <c:v>70.5</c:v>
                </c:pt>
                <c:pt idx="829">
                  <c:v>73.099999999999909</c:v>
                </c:pt>
                <c:pt idx="830">
                  <c:v>161.09999999999991</c:v>
                </c:pt>
                <c:pt idx="831">
                  <c:v>181.09999999999991</c:v>
                </c:pt>
                <c:pt idx="832">
                  <c:v>201.09999999999991</c:v>
                </c:pt>
                <c:pt idx="833">
                  <c:v>229.09999999999991</c:v>
                </c:pt>
                <c:pt idx="834">
                  <c:v>289.09999999999991</c:v>
                </c:pt>
                <c:pt idx="835">
                  <c:v>349.09999999999991</c:v>
                </c:pt>
                <c:pt idx="836">
                  <c:v>449.09999999999991</c:v>
                </c:pt>
                <c:pt idx="837">
                  <c:v>469.09999999999991</c:v>
                </c:pt>
                <c:pt idx="838">
                  <c:v>485.09999999999991</c:v>
                </c:pt>
                <c:pt idx="839">
                  <c:v>537.69999999999982</c:v>
                </c:pt>
                <c:pt idx="840">
                  <c:v>537.69999999999982</c:v>
                </c:pt>
                <c:pt idx="841">
                  <c:v>577.69999999999982</c:v>
                </c:pt>
                <c:pt idx="842">
                  <c:v>597.69999999999982</c:v>
                </c:pt>
                <c:pt idx="843">
                  <c:v>617.69999999999982</c:v>
                </c:pt>
                <c:pt idx="844">
                  <c:v>647.69999999999982</c:v>
                </c:pt>
                <c:pt idx="845">
                  <c:v>647.69999999999982</c:v>
                </c:pt>
                <c:pt idx="846">
                  <c:v>647.69999999999982</c:v>
                </c:pt>
                <c:pt idx="847">
                  <c:v>667.69999999999982</c:v>
                </c:pt>
                <c:pt idx="848">
                  <c:v>695.09999999999991</c:v>
                </c:pt>
                <c:pt idx="849">
                  <c:v>715.09999999999991</c:v>
                </c:pt>
                <c:pt idx="850">
                  <c:v>735.09999999999991</c:v>
                </c:pt>
                <c:pt idx="851">
                  <c:v>755.09999999999991</c:v>
                </c:pt>
                <c:pt idx="852">
                  <c:v>805.09999999999991</c:v>
                </c:pt>
                <c:pt idx="853">
                  <c:v>805.09999999999991</c:v>
                </c:pt>
                <c:pt idx="854">
                  <c:v>835.09999999999991</c:v>
                </c:pt>
                <c:pt idx="855">
                  <c:v>899.09999999999991</c:v>
                </c:pt>
                <c:pt idx="856">
                  <c:v>919.09999999999991</c:v>
                </c:pt>
                <c:pt idx="857">
                  <c:v>919.09999999999991</c:v>
                </c:pt>
                <c:pt idx="858">
                  <c:v>1058.0999999999999</c:v>
                </c:pt>
                <c:pt idx="859">
                  <c:v>1055.5</c:v>
                </c:pt>
                <c:pt idx="860">
                  <c:v>1055.5</c:v>
                </c:pt>
                <c:pt idx="861">
                  <c:v>1055.5</c:v>
                </c:pt>
                <c:pt idx="862">
                  <c:v>1055.5</c:v>
                </c:pt>
                <c:pt idx="863">
                  <c:v>1055.5</c:v>
                </c:pt>
                <c:pt idx="864">
                  <c:v>1055.5</c:v>
                </c:pt>
                <c:pt idx="865">
                  <c:v>1055.5</c:v>
                </c:pt>
                <c:pt idx="866">
                  <c:v>1055.5</c:v>
                </c:pt>
                <c:pt idx="867">
                  <c:v>1055.5</c:v>
                </c:pt>
                <c:pt idx="868">
                  <c:v>1032.9000000000001</c:v>
                </c:pt>
                <c:pt idx="869">
                  <c:v>1044.9000000000001</c:v>
                </c:pt>
                <c:pt idx="870">
                  <c:v>1056.9000000000001</c:v>
                </c:pt>
                <c:pt idx="871">
                  <c:v>1056.9000000000001</c:v>
                </c:pt>
                <c:pt idx="872">
                  <c:v>986.90000000000009</c:v>
                </c:pt>
                <c:pt idx="873">
                  <c:v>976.90000000000009</c:v>
                </c:pt>
                <c:pt idx="874">
                  <c:v>966.90000000000009</c:v>
                </c:pt>
                <c:pt idx="875">
                  <c:v>946.90000000000009</c:v>
                </c:pt>
                <c:pt idx="876">
                  <c:v>958.90000000000009</c:v>
                </c:pt>
                <c:pt idx="877">
                  <c:v>1090.4000000000001</c:v>
                </c:pt>
                <c:pt idx="878">
                  <c:v>1090.4000000000001</c:v>
                </c:pt>
                <c:pt idx="879">
                  <c:v>1090.4000000000001</c:v>
                </c:pt>
                <c:pt idx="880">
                  <c:v>1090.4000000000001</c:v>
                </c:pt>
                <c:pt idx="881">
                  <c:v>1040.4000000000001</c:v>
                </c:pt>
                <c:pt idx="882">
                  <c:v>1026.4000000000001</c:v>
                </c:pt>
                <c:pt idx="883">
                  <c:v>1046.8000000000002</c:v>
                </c:pt>
                <c:pt idx="884">
                  <c:v>1046.8000000000002</c:v>
                </c:pt>
                <c:pt idx="885">
                  <c:v>1046.8000000000002</c:v>
                </c:pt>
                <c:pt idx="886">
                  <c:v>1046.8000000000002</c:v>
                </c:pt>
                <c:pt idx="887">
                  <c:v>1026.8000000000002</c:v>
                </c:pt>
                <c:pt idx="888">
                  <c:v>896.80000000000018</c:v>
                </c:pt>
                <c:pt idx="889">
                  <c:v>892.60000000000036</c:v>
                </c:pt>
                <c:pt idx="890">
                  <c:v>872.60000000000036</c:v>
                </c:pt>
                <c:pt idx="891">
                  <c:v>792.60000000000036</c:v>
                </c:pt>
                <c:pt idx="892">
                  <c:v>712.60000000000036</c:v>
                </c:pt>
                <c:pt idx="893">
                  <c:v>692.60000000000036</c:v>
                </c:pt>
                <c:pt idx="894">
                  <c:v>695.19999999999982</c:v>
                </c:pt>
                <c:pt idx="895">
                  <c:v>615.19999999999982</c:v>
                </c:pt>
                <c:pt idx="896">
                  <c:v>575.19999999999982</c:v>
                </c:pt>
                <c:pt idx="897">
                  <c:v>545.19999999999982</c:v>
                </c:pt>
                <c:pt idx="898">
                  <c:v>505.19999999999982</c:v>
                </c:pt>
                <c:pt idx="899">
                  <c:v>485.19999999999982</c:v>
                </c:pt>
                <c:pt idx="900">
                  <c:v>445.19999999999982</c:v>
                </c:pt>
                <c:pt idx="901">
                  <c:v>385.19999999999982</c:v>
                </c:pt>
                <c:pt idx="902">
                  <c:v>345.19999999999982</c:v>
                </c:pt>
                <c:pt idx="903">
                  <c:v>325.19999999999982</c:v>
                </c:pt>
                <c:pt idx="904">
                  <c:v>295.19999999999982</c:v>
                </c:pt>
                <c:pt idx="905">
                  <c:v>258.60000000000036</c:v>
                </c:pt>
                <c:pt idx="906">
                  <c:v>218.60000000000036</c:v>
                </c:pt>
                <c:pt idx="907">
                  <c:v>208.60000000000036</c:v>
                </c:pt>
                <c:pt idx="908">
                  <c:v>168.60000000000036</c:v>
                </c:pt>
                <c:pt idx="909">
                  <c:v>153.60000000000036</c:v>
                </c:pt>
                <c:pt idx="910">
                  <c:v>140.60000000000036</c:v>
                </c:pt>
                <c:pt idx="911">
                  <c:v>120.60000000000036</c:v>
                </c:pt>
                <c:pt idx="912">
                  <c:v>70.600000000000364</c:v>
                </c:pt>
                <c:pt idx="913">
                  <c:v>70.600000000000364</c:v>
                </c:pt>
                <c:pt idx="914">
                  <c:v>70.600000000000364</c:v>
                </c:pt>
                <c:pt idx="915">
                  <c:v>70.600000000000364</c:v>
                </c:pt>
                <c:pt idx="916">
                  <c:v>70.600000000000364</c:v>
                </c:pt>
                <c:pt idx="917">
                  <c:v>70.600000000000364</c:v>
                </c:pt>
                <c:pt idx="918">
                  <c:v>296.60000000000036</c:v>
                </c:pt>
                <c:pt idx="919">
                  <c:v>296.60000000000036</c:v>
                </c:pt>
                <c:pt idx="920">
                  <c:v>296.60000000000036</c:v>
                </c:pt>
                <c:pt idx="921">
                  <c:v>306.60000000000036</c:v>
                </c:pt>
                <c:pt idx="922">
                  <c:v>306.60000000000036</c:v>
                </c:pt>
                <c:pt idx="923">
                  <c:v>306.60000000000036</c:v>
                </c:pt>
                <c:pt idx="924">
                  <c:v>334.85000000000036</c:v>
                </c:pt>
                <c:pt idx="925">
                  <c:v>337.44999999999982</c:v>
                </c:pt>
                <c:pt idx="926">
                  <c:v>337.44999999999982</c:v>
                </c:pt>
                <c:pt idx="927">
                  <c:v>337.44999999999982</c:v>
                </c:pt>
                <c:pt idx="928">
                  <c:v>337.44999999999982</c:v>
                </c:pt>
                <c:pt idx="929">
                  <c:v>377.44999999999982</c:v>
                </c:pt>
                <c:pt idx="930">
                  <c:v>380.05000000000018</c:v>
                </c:pt>
                <c:pt idx="931">
                  <c:v>392.05000000000018</c:v>
                </c:pt>
                <c:pt idx="932">
                  <c:v>392.05000000000018</c:v>
                </c:pt>
                <c:pt idx="933">
                  <c:v>392.05000000000018</c:v>
                </c:pt>
                <c:pt idx="934">
                  <c:v>392.05000000000018</c:v>
                </c:pt>
                <c:pt idx="935">
                  <c:v>397.25</c:v>
                </c:pt>
                <c:pt idx="936">
                  <c:v>397.25</c:v>
                </c:pt>
                <c:pt idx="937">
                  <c:v>397.25</c:v>
                </c:pt>
                <c:pt idx="938">
                  <c:v>397.25</c:v>
                </c:pt>
                <c:pt idx="939">
                  <c:v>394.84999999999991</c:v>
                </c:pt>
                <c:pt idx="940">
                  <c:v>475.69999999999982</c:v>
                </c:pt>
                <c:pt idx="941">
                  <c:v>515.69999999999982</c:v>
                </c:pt>
                <c:pt idx="942">
                  <c:v>515.69999999999982</c:v>
                </c:pt>
                <c:pt idx="943">
                  <c:v>515.69999999999982</c:v>
                </c:pt>
                <c:pt idx="944">
                  <c:v>503.69999999999982</c:v>
                </c:pt>
                <c:pt idx="945">
                  <c:v>503.69999999999982</c:v>
                </c:pt>
                <c:pt idx="946">
                  <c:v>503.69999999999982</c:v>
                </c:pt>
                <c:pt idx="947">
                  <c:v>503.69999999999982</c:v>
                </c:pt>
                <c:pt idx="948">
                  <c:v>503.69999999999982</c:v>
                </c:pt>
                <c:pt idx="949">
                  <c:v>503.69999999999982</c:v>
                </c:pt>
                <c:pt idx="950">
                  <c:v>508.90000000000009</c:v>
                </c:pt>
                <c:pt idx="951">
                  <c:v>508.90000000000009</c:v>
                </c:pt>
                <c:pt idx="952">
                  <c:v>508.90000000000009</c:v>
                </c:pt>
                <c:pt idx="953">
                  <c:v>508.90000000000009</c:v>
                </c:pt>
                <c:pt idx="954">
                  <c:v>508.90000000000009</c:v>
                </c:pt>
                <c:pt idx="955">
                  <c:v>511.5</c:v>
                </c:pt>
                <c:pt idx="956">
                  <c:v>511.5</c:v>
                </c:pt>
                <c:pt idx="957">
                  <c:v>516.69999999999982</c:v>
                </c:pt>
                <c:pt idx="958">
                  <c:v>546.69999999999982</c:v>
                </c:pt>
                <c:pt idx="959">
                  <c:v>546.69999999999982</c:v>
                </c:pt>
                <c:pt idx="960">
                  <c:v>546.69999999999982</c:v>
                </c:pt>
                <c:pt idx="961">
                  <c:v>546.69999999999982</c:v>
                </c:pt>
                <c:pt idx="962">
                  <c:v>546.69999999999982</c:v>
                </c:pt>
                <c:pt idx="963">
                  <c:v>538.90000000000009</c:v>
                </c:pt>
                <c:pt idx="964">
                  <c:v>508.90000000000009</c:v>
                </c:pt>
                <c:pt idx="965">
                  <c:v>468.90000000000009</c:v>
                </c:pt>
                <c:pt idx="966">
                  <c:v>408.90000000000009</c:v>
                </c:pt>
                <c:pt idx="967">
                  <c:v>320.65000000000009</c:v>
                </c:pt>
                <c:pt idx="968">
                  <c:v>348.90000000000009</c:v>
                </c:pt>
                <c:pt idx="969">
                  <c:v>320.65000000000009</c:v>
                </c:pt>
                <c:pt idx="970">
                  <c:v>265.65000000000009</c:v>
                </c:pt>
                <c:pt idx="971">
                  <c:v>260.65000000000009</c:v>
                </c:pt>
                <c:pt idx="972">
                  <c:v>220.65000000000009</c:v>
                </c:pt>
                <c:pt idx="973">
                  <c:v>160.65000000000009</c:v>
                </c:pt>
                <c:pt idx="974">
                  <c:v>147.84999999999991</c:v>
                </c:pt>
                <c:pt idx="975">
                  <c:v>127.84999999999991</c:v>
                </c:pt>
                <c:pt idx="976">
                  <c:v>112.84999999999991</c:v>
                </c:pt>
                <c:pt idx="977">
                  <c:v>136.01000000000022</c:v>
                </c:pt>
                <c:pt idx="978">
                  <c:v>136.01000000000022</c:v>
                </c:pt>
                <c:pt idx="979">
                  <c:v>128.21000000000004</c:v>
                </c:pt>
                <c:pt idx="980">
                  <c:v>99.960000000000036</c:v>
                </c:pt>
                <c:pt idx="981">
                  <c:v>99.960000000000036</c:v>
                </c:pt>
                <c:pt idx="982">
                  <c:v>99.960000000000036</c:v>
                </c:pt>
                <c:pt idx="983">
                  <c:v>99.960000000000036</c:v>
                </c:pt>
                <c:pt idx="984">
                  <c:v>92.159999999999854</c:v>
                </c:pt>
                <c:pt idx="985">
                  <c:v>92.159999999999854</c:v>
                </c:pt>
                <c:pt idx="986">
                  <c:v>112.15999999999985</c:v>
                </c:pt>
                <c:pt idx="987">
                  <c:v>106.96000000000004</c:v>
                </c:pt>
                <c:pt idx="988">
                  <c:v>106.96000000000004</c:v>
                </c:pt>
                <c:pt idx="989">
                  <c:v>106.96000000000004</c:v>
                </c:pt>
                <c:pt idx="990">
                  <c:v>136.96000000000004</c:v>
                </c:pt>
                <c:pt idx="991">
                  <c:v>166.96000000000004</c:v>
                </c:pt>
                <c:pt idx="992">
                  <c:v>196.96000000000004</c:v>
                </c:pt>
                <c:pt idx="993">
                  <c:v>194.36000000000013</c:v>
                </c:pt>
                <c:pt idx="994">
                  <c:v>224.36000000000013</c:v>
                </c:pt>
                <c:pt idx="995">
                  <c:v>254.36000000000013</c:v>
                </c:pt>
                <c:pt idx="996">
                  <c:v>264.36000000000013</c:v>
                </c:pt>
                <c:pt idx="997">
                  <c:v>264.36000000000013</c:v>
                </c:pt>
                <c:pt idx="998">
                  <c:v>261.76000000000022</c:v>
                </c:pt>
                <c:pt idx="999">
                  <c:v>261.76000000000022</c:v>
                </c:pt>
                <c:pt idx="1000">
                  <c:v>261.76000000000022</c:v>
                </c:pt>
                <c:pt idx="1001">
                  <c:v>281.76000000000022</c:v>
                </c:pt>
                <c:pt idx="1002">
                  <c:v>291.76000000000022</c:v>
                </c:pt>
                <c:pt idx="1003">
                  <c:v>289.15999999999985</c:v>
                </c:pt>
                <c:pt idx="1004">
                  <c:v>290.90999999999985</c:v>
                </c:pt>
                <c:pt idx="1005">
                  <c:v>345.90999999999985</c:v>
                </c:pt>
                <c:pt idx="1006">
                  <c:v>390.90999999999985</c:v>
                </c:pt>
                <c:pt idx="1007">
                  <c:v>390.90999999999985</c:v>
                </c:pt>
                <c:pt idx="1008">
                  <c:v>390.90999999999985</c:v>
                </c:pt>
                <c:pt idx="1009">
                  <c:v>390.90999999999985</c:v>
                </c:pt>
                <c:pt idx="1010">
                  <c:v>400.90999999999985</c:v>
                </c:pt>
                <c:pt idx="1011">
                  <c:v>440.90999999999985</c:v>
                </c:pt>
                <c:pt idx="1012">
                  <c:v>478.71000000000004</c:v>
                </c:pt>
                <c:pt idx="1013">
                  <c:v>478.71000000000004</c:v>
                </c:pt>
                <c:pt idx="1014">
                  <c:v>478.71000000000004</c:v>
                </c:pt>
                <c:pt idx="1015">
                  <c:v>478.71000000000004</c:v>
                </c:pt>
                <c:pt idx="1016">
                  <c:v>498.71000000000004</c:v>
                </c:pt>
                <c:pt idx="1017">
                  <c:v>533.90999999999985</c:v>
                </c:pt>
                <c:pt idx="1018">
                  <c:v>533.90999999999985</c:v>
                </c:pt>
                <c:pt idx="1019">
                  <c:v>533.90999999999985</c:v>
                </c:pt>
                <c:pt idx="1020">
                  <c:v>543.90999999999985</c:v>
                </c:pt>
                <c:pt idx="1021">
                  <c:v>543.90999999999985</c:v>
                </c:pt>
                <c:pt idx="1022">
                  <c:v>554.30999999999995</c:v>
                </c:pt>
                <c:pt idx="1023">
                  <c:v>569.30999999999995</c:v>
                </c:pt>
                <c:pt idx="1024">
                  <c:v>614.30999999999995</c:v>
                </c:pt>
                <c:pt idx="1025">
                  <c:v>614.30999999999995</c:v>
                </c:pt>
                <c:pt idx="1026">
                  <c:v>624.30999999999995</c:v>
                </c:pt>
                <c:pt idx="1027">
                  <c:v>659.51000000000022</c:v>
                </c:pt>
                <c:pt idx="1028">
                  <c:v>669.51000000000022</c:v>
                </c:pt>
                <c:pt idx="1029">
                  <c:v>689.51000000000022</c:v>
                </c:pt>
                <c:pt idx="1030">
                  <c:v>692.11000000000013</c:v>
                </c:pt>
                <c:pt idx="1031">
                  <c:v>702.11000000000013</c:v>
                </c:pt>
                <c:pt idx="1032">
                  <c:v>712.11000000000013</c:v>
                </c:pt>
                <c:pt idx="1033">
                  <c:v>712.11000000000013</c:v>
                </c:pt>
                <c:pt idx="1034">
                  <c:v>722.11000000000013</c:v>
                </c:pt>
                <c:pt idx="1035">
                  <c:v>722.11000000000013</c:v>
                </c:pt>
                <c:pt idx="1036">
                  <c:v>722.11000000000013</c:v>
                </c:pt>
                <c:pt idx="1037">
                  <c:v>732.11000000000013</c:v>
                </c:pt>
                <c:pt idx="1038">
                  <c:v>752.11000000000013</c:v>
                </c:pt>
                <c:pt idx="1039">
                  <c:v>752.11000000000013</c:v>
                </c:pt>
                <c:pt idx="1040">
                  <c:v>764.11000000000013</c:v>
                </c:pt>
                <c:pt idx="1041">
                  <c:v>774.11000000000013</c:v>
                </c:pt>
                <c:pt idx="1042">
                  <c:v>774.11000000000013</c:v>
                </c:pt>
                <c:pt idx="1043">
                  <c:v>802.36000000000013</c:v>
                </c:pt>
                <c:pt idx="1044">
                  <c:v>812.36000000000013</c:v>
                </c:pt>
                <c:pt idx="1045">
                  <c:v>809.76000000000022</c:v>
                </c:pt>
                <c:pt idx="1046">
                  <c:v>819.76000000000022</c:v>
                </c:pt>
                <c:pt idx="1047">
                  <c:v>801.51000000000022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773.26000000000022</c:v>
                </c:pt>
                <c:pt idx="1053">
                  <c:v>773.26000000000022</c:v>
                </c:pt>
                <c:pt idx="1054">
                  <c:v>773.26000000000022</c:v>
                </c:pt>
                <c:pt idx="1055">
                  <c:v>773.26000000000022</c:v>
                </c:pt>
                <c:pt idx="1056">
                  <c:v>773.26000000000022</c:v>
                </c:pt>
                <c:pt idx="1057">
                  <c:v>773.26000000000022</c:v>
                </c:pt>
                <c:pt idx="1058">
                  <c:v>773.26000000000022</c:v>
                </c:pt>
                <c:pt idx="1059">
                  <c:v>773.26000000000022</c:v>
                </c:pt>
                <c:pt idx="1060">
                  <c:v>773.26000000000022</c:v>
                </c:pt>
                <c:pt idx="1061">
                  <c:v>763.26000000000022</c:v>
                </c:pt>
                <c:pt idx="1062">
                  <c:v>743.26000000000022</c:v>
                </c:pt>
                <c:pt idx="1063">
                  <c:v>743.26000000000022</c:v>
                </c:pt>
                <c:pt idx="1064">
                  <c:v>743.26000000000022</c:v>
                </c:pt>
                <c:pt idx="1065">
                  <c:v>743.26000000000022</c:v>
                </c:pt>
                <c:pt idx="1066">
                  <c:v>768.09999999999991</c:v>
                </c:pt>
                <c:pt idx="1067">
                  <c:v>768.09999999999991</c:v>
                </c:pt>
                <c:pt idx="1068">
                  <c:v>768.09999999999991</c:v>
                </c:pt>
                <c:pt idx="1069">
                  <c:v>768.09999999999991</c:v>
                </c:pt>
                <c:pt idx="1070">
                  <c:v>768.09999999999991</c:v>
                </c:pt>
                <c:pt idx="1071">
                  <c:v>768.09999999999991</c:v>
                </c:pt>
                <c:pt idx="1072">
                  <c:v>768.09999999999991</c:v>
                </c:pt>
                <c:pt idx="1073">
                  <c:v>768.09999999999991</c:v>
                </c:pt>
                <c:pt idx="1074">
                  <c:v>768.09999999999991</c:v>
                </c:pt>
                <c:pt idx="1075">
                  <c:v>768.09999999999991</c:v>
                </c:pt>
                <c:pt idx="1076">
                  <c:v>768.09999999999991</c:v>
                </c:pt>
                <c:pt idx="1077">
                  <c:v>768.09999999999991</c:v>
                </c:pt>
                <c:pt idx="1078">
                  <c:v>768.09999999999991</c:v>
                </c:pt>
                <c:pt idx="1079">
                  <c:v>768.09999999999991</c:v>
                </c:pt>
                <c:pt idx="1080">
                  <c:v>756.09999999999991</c:v>
                </c:pt>
                <c:pt idx="1081">
                  <c:v>733.5</c:v>
                </c:pt>
                <c:pt idx="1082">
                  <c:v>677</c:v>
                </c:pt>
                <c:pt idx="1083">
                  <c:v>657</c:v>
                </c:pt>
                <c:pt idx="1084">
                  <c:v>657</c:v>
                </c:pt>
                <c:pt idx="1085">
                  <c:v>627</c:v>
                </c:pt>
                <c:pt idx="1086">
                  <c:v>541</c:v>
                </c:pt>
                <c:pt idx="1087">
                  <c:v>511</c:v>
                </c:pt>
                <c:pt idx="1088">
                  <c:v>511</c:v>
                </c:pt>
                <c:pt idx="1089">
                  <c:v>501</c:v>
                </c:pt>
                <c:pt idx="1090">
                  <c:v>501</c:v>
                </c:pt>
                <c:pt idx="1091">
                  <c:v>501</c:v>
                </c:pt>
                <c:pt idx="1092">
                  <c:v>491</c:v>
                </c:pt>
                <c:pt idx="1093">
                  <c:v>481</c:v>
                </c:pt>
                <c:pt idx="1094">
                  <c:v>476</c:v>
                </c:pt>
                <c:pt idx="1095">
                  <c:v>476</c:v>
                </c:pt>
                <c:pt idx="1096">
                  <c:v>505.55999999999995</c:v>
                </c:pt>
                <c:pt idx="1097">
                  <c:v>336.05999999999995</c:v>
                </c:pt>
                <c:pt idx="1098">
                  <c:v>336.05999999999995</c:v>
                </c:pt>
                <c:pt idx="1099">
                  <c:v>336.05999999999995</c:v>
                </c:pt>
                <c:pt idx="1100">
                  <c:v>336.05999999999995</c:v>
                </c:pt>
                <c:pt idx="1101">
                  <c:v>333.46000000000004</c:v>
                </c:pt>
                <c:pt idx="1102">
                  <c:v>672.46</c:v>
                </c:pt>
                <c:pt idx="1103">
                  <c:v>662.46</c:v>
                </c:pt>
                <c:pt idx="1104">
                  <c:v>642.46</c:v>
                </c:pt>
                <c:pt idx="1105">
                  <c:v>612.46</c:v>
                </c:pt>
                <c:pt idx="1106">
                  <c:v>600.05999999999995</c:v>
                </c:pt>
                <c:pt idx="1107">
                  <c:v>585.05999999999995</c:v>
                </c:pt>
                <c:pt idx="1108">
                  <c:v>565.05999999999995</c:v>
                </c:pt>
                <c:pt idx="1109">
                  <c:v>565.05999999999995</c:v>
                </c:pt>
                <c:pt idx="1110">
                  <c:v>565.05999999999995</c:v>
                </c:pt>
                <c:pt idx="1111">
                  <c:v>404.88500000000022</c:v>
                </c:pt>
                <c:pt idx="1112">
                  <c:v>384.88500000000022</c:v>
                </c:pt>
                <c:pt idx="1113">
                  <c:v>364.88500000000022</c:v>
                </c:pt>
                <c:pt idx="1114">
                  <c:v>334.88500000000022</c:v>
                </c:pt>
                <c:pt idx="1115">
                  <c:v>334.88500000000022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111.92500000000018</c:v>
                </c:pt>
                <c:pt idx="1132">
                  <c:v>111.92500000000018</c:v>
                </c:pt>
                <c:pt idx="1133">
                  <c:v>67.125</c:v>
                </c:pt>
                <c:pt idx="1134">
                  <c:v>47.125</c:v>
                </c:pt>
                <c:pt idx="1135">
                  <c:v>7.125</c:v>
                </c:pt>
                <c:pt idx="1136">
                  <c:v>-2.875</c:v>
                </c:pt>
                <c:pt idx="1137">
                  <c:v>-2.4749999999999091</c:v>
                </c:pt>
                <c:pt idx="1138">
                  <c:v>-2.4749999999999091</c:v>
                </c:pt>
                <c:pt idx="1139">
                  <c:v>-32.474999999999909</c:v>
                </c:pt>
                <c:pt idx="1140">
                  <c:v>-32.474999999999909</c:v>
                </c:pt>
                <c:pt idx="1141">
                  <c:v>-32.474999999999909</c:v>
                </c:pt>
                <c:pt idx="1142">
                  <c:v>-42.074999999999818</c:v>
                </c:pt>
                <c:pt idx="1143">
                  <c:v>-62.074999999999818</c:v>
                </c:pt>
                <c:pt idx="1144">
                  <c:v>-62.074999999999818</c:v>
                </c:pt>
                <c:pt idx="1145">
                  <c:v>-82.074999999999818</c:v>
                </c:pt>
                <c:pt idx="1146">
                  <c:v>-82.074999999999818</c:v>
                </c:pt>
                <c:pt idx="1147">
                  <c:v>-91.674999999999955</c:v>
                </c:pt>
                <c:pt idx="1148">
                  <c:v>-101.67499999999995</c:v>
                </c:pt>
                <c:pt idx="1149">
                  <c:v>-101.67499999999995</c:v>
                </c:pt>
                <c:pt idx="1150">
                  <c:v>-102.67499999999995</c:v>
                </c:pt>
                <c:pt idx="1151">
                  <c:v>-102.67499999999995</c:v>
                </c:pt>
                <c:pt idx="1152">
                  <c:v>-94.875</c:v>
                </c:pt>
                <c:pt idx="1153">
                  <c:v>-94.875</c:v>
                </c:pt>
                <c:pt idx="1154">
                  <c:v>-94.875</c:v>
                </c:pt>
                <c:pt idx="1155">
                  <c:v>-94.875</c:v>
                </c:pt>
                <c:pt idx="1156">
                  <c:v>-94.875</c:v>
                </c:pt>
                <c:pt idx="1157">
                  <c:v>-89.674999999999955</c:v>
                </c:pt>
                <c:pt idx="1158">
                  <c:v>-109.67499999999995</c:v>
                </c:pt>
                <c:pt idx="1159">
                  <c:v>-30.799999999999955</c:v>
                </c:pt>
                <c:pt idx="1160">
                  <c:v>-50.799999999999955</c:v>
                </c:pt>
                <c:pt idx="1161">
                  <c:v>-60.799999999999955</c:v>
                </c:pt>
                <c:pt idx="1162">
                  <c:v>-80.400000000000091</c:v>
                </c:pt>
                <c:pt idx="1163">
                  <c:v>-90.400000000000091</c:v>
                </c:pt>
                <c:pt idx="1164">
                  <c:v>-100.40000000000009</c:v>
                </c:pt>
                <c:pt idx="1165">
                  <c:v>-120.40000000000009</c:v>
                </c:pt>
                <c:pt idx="1166">
                  <c:v>-130.40000000000009</c:v>
                </c:pt>
                <c:pt idx="1167">
                  <c:v>-132.59999999999991</c:v>
                </c:pt>
                <c:pt idx="1168">
                  <c:v>-132.59999999999991</c:v>
                </c:pt>
                <c:pt idx="1169">
                  <c:v>-132.59999999999991</c:v>
                </c:pt>
                <c:pt idx="1170">
                  <c:v>-132.59999999999991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258.16000000000008</c:v>
                </c:pt>
                <c:pt idx="1236">
                  <c:v>248.16000000000008</c:v>
                </c:pt>
                <c:pt idx="1237">
                  <c:v>248.16000000000008</c:v>
                </c:pt>
                <c:pt idx="1238">
                  <c:v>248.16000000000008</c:v>
                </c:pt>
                <c:pt idx="1239">
                  <c:v>248.16000000000008</c:v>
                </c:pt>
                <c:pt idx="1240">
                  <c:v>238.16000000000008</c:v>
                </c:pt>
                <c:pt idx="1241">
                  <c:v>238.16000000000008</c:v>
                </c:pt>
                <c:pt idx="1242">
                  <c:v>218.16000000000008</c:v>
                </c:pt>
                <c:pt idx="1243">
                  <c:v>218.16000000000008</c:v>
                </c:pt>
                <c:pt idx="1244">
                  <c:v>218.16000000000008</c:v>
                </c:pt>
                <c:pt idx="1245">
                  <c:v>218.16000000000008</c:v>
                </c:pt>
                <c:pt idx="1246">
                  <c:v>218.16000000000008</c:v>
                </c:pt>
                <c:pt idx="1247">
                  <c:v>218.16000000000008</c:v>
                </c:pt>
                <c:pt idx="1248">
                  <c:v>218.16000000000008</c:v>
                </c:pt>
                <c:pt idx="1249">
                  <c:v>218.16000000000008</c:v>
                </c:pt>
                <c:pt idx="1250">
                  <c:v>208.16000000000008</c:v>
                </c:pt>
                <c:pt idx="1251">
                  <c:v>208.16000000000008</c:v>
                </c:pt>
                <c:pt idx="1252">
                  <c:v>198.16000000000008</c:v>
                </c:pt>
                <c:pt idx="1253">
                  <c:v>198.16000000000008</c:v>
                </c:pt>
                <c:pt idx="1254">
                  <c:v>230.53500000000008</c:v>
                </c:pt>
                <c:pt idx="1255">
                  <c:v>371.78500000000008</c:v>
                </c:pt>
                <c:pt idx="1256">
                  <c:v>351.78500000000008</c:v>
                </c:pt>
                <c:pt idx="1257">
                  <c:v>351.78500000000008</c:v>
                </c:pt>
                <c:pt idx="1258">
                  <c:v>351.78500000000008</c:v>
                </c:pt>
                <c:pt idx="1259">
                  <c:v>351.78500000000008</c:v>
                </c:pt>
                <c:pt idx="1260">
                  <c:v>351.78500000000008</c:v>
                </c:pt>
                <c:pt idx="1261">
                  <c:v>351.78500000000008</c:v>
                </c:pt>
                <c:pt idx="1262">
                  <c:v>351.78500000000008</c:v>
                </c:pt>
                <c:pt idx="1263">
                  <c:v>351.78500000000008</c:v>
                </c:pt>
                <c:pt idx="1264">
                  <c:v>139.91000000000008</c:v>
                </c:pt>
                <c:pt idx="1265">
                  <c:v>139.91000000000008</c:v>
                </c:pt>
                <c:pt idx="1266">
                  <c:v>139.91000000000008</c:v>
                </c:pt>
                <c:pt idx="1267">
                  <c:v>139.91000000000008</c:v>
                </c:pt>
                <c:pt idx="1268">
                  <c:v>139.91000000000008</c:v>
                </c:pt>
                <c:pt idx="1269">
                  <c:v>139.91000000000008</c:v>
                </c:pt>
                <c:pt idx="1270">
                  <c:v>93.349999999999909</c:v>
                </c:pt>
                <c:pt idx="1271">
                  <c:v>93.349999999999909</c:v>
                </c:pt>
                <c:pt idx="1272">
                  <c:v>73.349999999999909</c:v>
                </c:pt>
                <c:pt idx="1273">
                  <c:v>73.349999999999909</c:v>
                </c:pt>
                <c:pt idx="1274">
                  <c:v>61.825000000000045</c:v>
                </c:pt>
                <c:pt idx="1275">
                  <c:v>41.825000000000045</c:v>
                </c:pt>
                <c:pt idx="1276">
                  <c:v>21.825000000000045</c:v>
                </c:pt>
                <c:pt idx="1277">
                  <c:v>21.825000000000045</c:v>
                </c:pt>
                <c:pt idx="1278">
                  <c:v>11.825000000000045</c:v>
                </c:pt>
                <c:pt idx="1279">
                  <c:v>-5.5750000000000455</c:v>
                </c:pt>
                <c:pt idx="1280">
                  <c:v>-5.5750000000000455</c:v>
                </c:pt>
                <c:pt idx="1281">
                  <c:v>-35.575000000000045</c:v>
                </c:pt>
                <c:pt idx="1282">
                  <c:v>-73.974999999999909</c:v>
                </c:pt>
                <c:pt idx="1283">
                  <c:v>-113.97499999999991</c:v>
                </c:pt>
                <c:pt idx="1284">
                  <c:v>-113.97499999999991</c:v>
                </c:pt>
                <c:pt idx="1285">
                  <c:v>-143.97499999999991</c:v>
                </c:pt>
                <c:pt idx="1286">
                  <c:v>-183.97499999999991</c:v>
                </c:pt>
                <c:pt idx="1287">
                  <c:v>-183.97499999999991</c:v>
                </c:pt>
                <c:pt idx="1288">
                  <c:v>-183.97499999999991</c:v>
                </c:pt>
                <c:pt idx="1289">
                  <c:v>-203.97499999999991</c:v>
                </c:pt>
                <c:pt idx="1290">
                  <c:v>-203.97499999999991</c:v>
                </c:pt>
                <c:pt idx="1291">
                  <c:v>#N/A</c:v>
                </c:pt>
                <c:pt idx="1292">
                  <c:v>#N/A</c:v>
                </c:pt>
                <c:pt idx="1293">
                  <c:v>-203.97499999999991</c:v>
                </c:pt>
                <c:pt idx="1294">
                  <c:v>-203.97499999999991</c:v>
                </c:pt>
                <c:pt idx="1295">
                  <c:v>-203.97499999999991</c:v>
                </c:pt>
                <c:pt idx="1296">
                  <c:v>-201.375</c:v>
                </c:pt>
                <c:pt idx="1297">
                  <c:v>-201.375</c:v>
                </c:pt>
                <c:pt idx="1298">
                  <c:v>-201.375</c:v>
                </c:pt>
                <c:pt idx="1299">
                  <c:v>-201.375</c:v>
                </c:pt>
                <c:pt idx="1300">
                  <c:v>-221.375</c:v>
                </c:pt>
                <c:pt idx="1301">
                  <c:v>-218.77500000000009</c:v>
                </c:pt>
                <c:pt idx="1302">
                  <c:v>-218.77500000000009</c:v>
                </c:pt>
                <c:pt idx="1303">
                  <c:v>-218.77500000000009</c:v>
                </c:pt>
                <c:pt idx="1304">
                  <c:v>-227.25</c:v>
                </c:pt>
                <c:pt idx="1305">
                  <c:v>-227.25</c:v>
                </c:pt>
                <c:pt idx="1306">
                  <c:v>-247.25</c:v>
                </c:pt>
                <c:pt idx="1307">
                  <c:v>-247.25</c:v>
                </c:pt>
                <c:pt idx="1308">
                  <c:v>-247.25</c:v>
                </c:pt>
                <c:pt idx="1309">
                  <c:v>-247.25</c:v>
                </c:pt>
                <c:pt idx="1310">
                  <c:v>-247.25</c:v>
                </c:pt>
                <c:pt idx="1311">
                  <c:v>-247.25</c:v>
                </c:pt>
                <c:pt idx="1312">
                  <c:v>-247.25</c:v>
                </c:pt>
                <c:pt idx="1313">
                  <c:v>-247.25</c:v>
                </c:pt>
                <c:pt idx="1314">
                  <c:v>-247.25</c:v>
                </c:pt>
                <c:pt idx="1315">
                  <c:v>-247.25</c:v>
                </c:pt>
                <c:pt idx="1316">
                  <c:v>-252.89999999999986</c:v>
                </c:pt>
                <c:pt idx="1317">
                  <c:v>-272.89999999999986</c:v>
                </c:pt>
                <c:pt idx="1318">
                  <c:v>-258.77500000000009</c:v>
                </c:pt>
                <c:pt idx="1319">
                  <c:v>-258.77500000000009</c:v>
                </c:pt>
                <c:pt idx="1320">
                  <c:v>-258.77500000000009</c:v>
                </c:pt>
                <c:pt idx="1321">
                  <c:v>-258.77500000000009</c:v>
                </c:pt>
                <c:pt idx="1322">
                  <c:v>-258.77500000000009</c:v>
                </c:pt>
                <c:pt idx="1323">
                  <c:v>-258.77500000000009</c:v>
                </c:pt>
                <c:pt idx="1324">
                  <c:v>-258.77500000000009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8F-4B9E-AFA8-0D34E6218ED3}"/>
            </c:ext>
          </c:extLst>
        </c:ser>
        <c:ser>
          <c:idx val="3"/>
          <c:order val="1"/>
          <c:tx>
            <c:strRef>
              <c:f>'Cost calculation'!$AF$13</c:f>
              <c:strCache>
                <c:ptCount val="1"/>
                <c:pt idx="0">
                  <c:v>河南氧化铝利润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ymbol val="none"/>
          </c:marker>
          <c:cat>
            <c:numRef>
              <c:f>'Cost calculation'!$A$14:$A$1338</c:f>
              <c:numCache>
                <c:formatCode>yyyy\-mm\-dd;@</c:formatCode>
                <c:ptCount val="1325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</c:numCache>
            </c:numRef>
          </c:cat>
          <c:val>
            <c:numRef>
              <c:f>'Cost calculation'!$AF$14:$AF$1338</c:f>
              <c:numCache>
                <c:formatCode>0.0_ </c:formatCode>
                <c:ptCount val="1325"/>
                <c:pt idx="0">
                  <c:v>-199.12999999999965</c:v>
                </c:pt>
                <c:pt idx="1">
                  <c:v>-199.12999999999965</c:v>
                </c:pt>
                <c:pt idx="2">
                  <c:v>-199.12999999999965</c:v>
                </c:pt>
                <c:pt idx="3">
                  <c:v>-198.92999999999984</c:v>
                </c:pt>
                <c:pt idx="4">
                  <c:v>-185.92999999999984</c:v>
                </c:pt>
                <c:pt idx="5">
                  <c:v>-176.04999999999973</c:v>
                </c:pt>
                <c:pt idx="6">
                  <c:v>-180.32999999999993</c:v>
                </c:pt>
                <c:pt idx="7">
                  <c:v>-175.12999999999965</c:v>
                </c:pt>
                <c:pt idx="8">
                  <c:v>-175.12999999999965</c:v>
                </c:pt>
                <c:pt idx="9">
                  <c:v>-175.12999999999965</c:v>
                </c:pt>
                <c:pt idx="10">
                  <c:v>-184.48999999999978</c:v>
                </c:pt>
                <c:pt idx="11">
                  <c:v>-184.48999999999978</c:v>
                </c:pt>
                <c:pt idx="12">
                  <c:v>-184.48999999999978</c:v>
                </c:pt>
                <c:pt idx="13">
                  <c:v>-198.44999999999982</c:v>
                </c:pt>
                <c:pt idx="14">
                  <c:v>-195.84999999999991</c:v>
                </c:pt>
                <c:pt idx="15">
                  <c:v>-195.84999999999991</c:v>
                </c:pt>
                <c:pt idx="16">
                  <c:v>-193.25</c:v>
                </c:pt>
                <c:pt idx="17">
                  <c:v>-174.04999999999973</c:v>
                </c:pt>
                <c:pt idx="18">
                  <c:v>-132.80000000000018</c:v>
                </c:pt>
                <c:pt idx="19">
                  <c:v>-130.19999999999982</c:v>
                </c:pt>
                <c:pt idx="20">
                  <c:v>-150.64999999999964</c:v>
                </c:pt>
                <c:pt idx="21">
                  <c:v>-142.84999999999991</c:v>
                </c:pt>
                <c:pt idx="22">
                  <c:v>-140.25</c:v>
                </c:pt>
                <c:pt idx="23">
                  <c:v>-118.44999999999982</c:v>
                </c:pt>
                <c:pt idx="24">
                  <c:v>-118.44999999999982</c:v>
                </c:pt>
                <c:pt idx="25">
                  <c:v>-112.72999999999956</c:v>
                </c:pt>
                <c:pt idx="26">
                  <c:v>-112.21000000000004</c:v>
                </c:pt>
                <c:pt idx="27">
                  <c:v>-141.5</c:v>
                </c:pt>
                <c:pt idx="28">
                  <c:v>-141.5</c:v>
                </c:pt>
                <c:pt idx="29">
                  <c:v>-141.5</c:v>
                </c:pt>
                <c:pt idx="30">
                  <c:v>-141.5</c:v>
                </c:pt>
                <c:pt idx="31">
                  <c:v>-141.5</c:v>
                </c:pt>
                <c:pt idx="32">
                  <c:v>-133.69999999999982</c:v>
                </c:pt>
                <c:pt idx="33">
                  <c:v>-128.5</c:v>
                </c:pt>
                <c:pt idx="34">
                  <c:v>-115.89999999999964</c:v>
                </c:pt>
                <c:pt idx="35">
                  <c:v>-100.29999999999973</c:v>
                </c:pt>
                <c:pt idx="36">
                  <c:v>-72.049999999999727</c:v>
                </c:pt>
                <c:pt idx="37">
                  <c:v>-41.199999999999818</c:v>
                </c:pt>
                <c:pt idx="38">
                  <c:v>-38.599999999999909</c:v>
                </c:pt>
                <c:pt idx="39">
                  <c:v>-23.800000000000182</c:v>
                </c:pt>
                <c:pt idx="40">
                  <c:v>-26.400000000000091</c:v>
                </c:pt>
                <c:pt idx="41">
                  <c:v>-31.599999999999909</c:v>
                </c:pt>
                <c:pt idx="42">
                  <c:v>-39.400000000000091</c:v>
                </c:pt>
                <c:pt idx="43">
                  <c:v>-42</c:v>
                </c:pt>
                <c:pt idx="44">
                  <c:v>0.1999999999998181</c:v>
                </c:pt>
                <c:pt idx="45">
                  <c:v>-10.199999999999818</c:v>
                </c:pt>
                <c:pt idx="46">
                  <c:v>-25.800000000000182</c:v>
                </c:pt>
                <c:pt idx="47">
                  <c:v>-25.800000000000182</c:v>
                </c:pt>
                <c:pt idx="48">
                  <c:v>-28.400000000000091</c:v>
                </c:pt>
                <c:pt idx="49">
                  <c:v>-26.199999999999818</c:v>
                </c:pt>
                <c:pt idx="50">
                  <c:v>-26.199999999999818</c:v>
                </c:pt>
                <c:pt idx="51">
                  <c:v>-31.400000000000091</c:v>
                </c:pt>
                <c:pt idx="52">
                  <c:v>-16.599999999999909</c:v>
                </c:pt>
                <c:pt idx="53">
                  <c:v>-9.4000000000000909</c:v>
                </c:pt>
                <c:pt idx="54">
                  <c:v>-25</c:v>
                </c:pt>
                <c:pt idx="55">
                  <c:v>-40.599999999999909</c:v>
                </c:pt>
                <c:pt idx="56">
                  <c:v>-63.599999999999909</c:v>
                </c:pt>
                <c:pt idx="57">
                  <c:v>-68.800000000000182</c:v>
                </c:pt>
                <c:pt idx="58">
                  <c:v>-94.800000000000182</c:v>
                </c:pt>
                <c:pt idx="59">
                  <c:v>-94.800000000000182</c:v>
                </c:pt>
                <c:pt idx="60">
                  <c:v>-110.40000000000009</c:v>
                </c:pt>
                <c:pt idx="61">
                  <c:v>-141.59999999999991</c:v>
                </c:pt>
                <c:pt idx="62">
                  <c:v>-172.80000000000018</c:v>
                </c:pt>
                <c:pt idx="63">
                  <c:v>-180.59999999999991</c:v>
                </c:pt>
                <c:pt idx="64">
                  <c:v>-190.59999999999991</c:v>
                </c:pt>
                <c:pt idx="65">
                  <c:v>-172.40000000000009</c:v>
                </c:pt>
                <c:pt idx="66">
                  <c:v>-154.19999999999982</c:v>
                </c:pt>
                <c:pt idx="67">
                  <c:v>-138.59999999999991</c:v>
                </c:pt>
                <c:pt idx="68">
                  <c:v>-128.19999999999982</c:v>
                </c:pt>
                <c:pt idx="69">
                  <c:v>-155.19999999999982</c:v>
                </c:pt>
                <c:pt idx="70">
                  <c:v>-144.80000000000018</c:v>
                </c:pt>
                <c:pt idx="71">
                  <c:v>-134.40000000000009</c:v>
                </c:pt>
                <c:pt idx="72">
                  <c:v>-121.40000000000009</c:v>
                </c:pt>
                <c:pt idx="73">
                  <c:v>-113.59999999999991</c:v>
                </c:pt>
                <c:pt idx="74">
                  <c:v>-108.40000000000009</c:v>
                </c:pt>
                <c:pt idx="75">
                  <c:v>-103.19999999999982</c:v>
                </c:pt>
                <c:pt idx="76">
                  <c:v>-98</c:v>
                </c:pt>
                <c:pt idx="77">
                  <c:v>-120.80000000000018</c:v>
                </c:pt>
                <c:pt idx="78">
                  <c:v>-115.59999999999991</c:v>
                </c:pt>
                <c:pt idx="79">
                  <c:v>-107.80000000000018</c:v>
                </c:pt>
                <c:pt idx="80">
                  <c:v>-105.19999999999982</c:v>
                </c:pt>
                <c:pt idx="81">
                  <c:v>-102.59999999999991</c:v>
                </c:pt>
                <c:pt idx="82">
                  <c:v>-102.59999999999991</c:v>
                </c:pt>
                <c:pt idx="83">
                  <c:v>-102.59999999999991</c:v>
                </c:pt>
                <c:pt idx="84">
                  <c:v>-100</c:v>
                </c:pt>
                <c:pt idx="85">
                  <c:v>-94.800000000000182</c:v>
                </c:pt>
                <c:pt idx="86">
                  <c:v>-89.599999999999909</c:v>
                </c:pt>
                <c:pt idx="87">
                  <c:v>-84.400000000000091</c:v>
                </c:pt>
                <c:pt idx="88">
                  <c:v>-79.199999999999818</c:v>
                </c:pt>
                <c:pt idx="89">
                  <c:v>-79.199999999999818</c:v>
                </c:pt>
                <c:pt idx="90">
                  <c:v>-86.599999999999909</c:v>
                </c:pt>
                <c:pt idx="91">
                  <c:v>-84</c:v>
                </c:pt>
                <c:pt idx="92">
                  <c:v>-73.199999999999818</c:v>
                </c:pt>
                <c:pt idx="93">
                  <c:v>-93.199999999999818</c:v>
                </c:pt>
                <c:pt idx="94">
                  <c:v>-103.19999999999982</c:v>
                </c:pt>
                <c:pt idx="95">
                  <c:v>-114.20499999999993</c:v>
                </c:pt>
                <c:pt idx="96">
                  <c:v>-119.20499999999993</c:v>
                </c:pt>
                <c:pt idx="97">
                  <c:v>-117.125</c:v>
                </c:pt>
                <c:pt idx="98">
                  <c:v>-135.04500000000007</c:v>
                </c:pt>
                <c:pt idx="99">
                  <c:v>-132.96500000000015</c:v>
                </c:pt>
                <c:pt idx="100">
                  <c:v>-137.36499999999978</c:v>
                </c:pt>
                <c:pt idx="101">
                  <c:v>-137.36499999999978</c:v>
                </c:pt>
                <c:pt idx="102">
                  <c:v>-134.76499999999987</c:v>
                </c:pt>
                <c:pt idx="103">
                  <c:v>-133.72499999999991</c:v>
                </c:pt>
                <c:pt idx="104">
                  <c:v>-138.20499999999993</c:v>
                </c:pt>
                <c:pt idx="105">
                  <c:v>-139.76499999999987</c:v>
                </c:pt>
                <c:pt idx="106">
                  <c:v>-139.76499999999987</c:v>
                </c:pt>
                <c:pt idx="107">
                  <c:v>-139.24499999999989</c:v>
                </c:pt>
                <c:pt idx="108">
                  <c:v>-138.72499999999991</c:v>
                </c:pt>
                <c:pt idx="109">
                  <c:v>-72.224999999999909</c:v>
                </c:pt>
                <c:pt idx="110">
                  <c:v>-15.724999999999909</c:v>
                </c:pt>
                <c:pt idx="111">
                  <c:v>33.712500000000091</c:v>
                </c:pt>
                <c:pt idx="112">
                  <c:v>69.025000000000091</c:v>
                </c:pt>
                <c:pt idx="113">
                  <c:v>67.985000000000127</c:v>
                </c:pt>
                <c:pt idx="114">
                  <c:v>67.985000000000127</c:v>
                </c:pt>
                <c:pt idx="115">
                  <c:v>67.985000000000127</c:v>
                </c:pt>
                <c:pt idx="116">
                  <c:v>67.985000000000127</c:v>
                </c:pt>
                <c:pt idx="117">
                  <c:v>67.985000000000127</c:v>
                </c:pt>
                <c:pt idx="118">
                  <c:v>69.025000000000091</c:v>
                </c:pt>
                <c:pt idx="119">
                  <c:v>71.105000000000018</c:v>
                </c:pt>
                <c:pt idx="120">
                  <c:v>72.144999999999982</c:v>
                </c:pt>
                <c:pt idx="121">
                  <c:v>74.224999999999909</c:v>
                </c:pt>
                <c:pt idx="122">
                  <c:v>74.224999999999909</c:v>
                </c:pt>
                <c:pt idx="123">
                  <c:v>74.224999999999909</c:v>
                </c:pt>
                <c:pt idx="124">
                  <c:v>74.224999999999909</c:v>
                </c:pt>
                <c:pt idx="125">
                  <c:v>73.184999999999945</c:v>
                </c:pt>
                <c:pt idx="126">
                  <c:v>90.585000000000036</c:v>
                </c:pt>
                <c:pt idx="127">
                  <c:v>89.545000000000073</c:v>
                </c:pt>
                <c:pt idx="128">
                  <c:v>87.985000000000127</c:v>
                </c:pt>
                <c:pt idx="129">
                  <c:v>87.465000000000146</c:v>
                </c:pt>
                <c:pt idx="130">
                  <c:v>97.465000000000146</c:v>
                </c:pt>
                <c:pt idx="131">
                  <c:v>97.465000000000146</c:v>
                </c:pt>
                <c:pt idx="132">
                  <c:v>76.537499999999909</c:v>
                </c:pt>
                <c:pt idx="133">
                  <c:v>56.130000000000109</c:v>
                </c:pt>
                <c:pt idx="134">
                  <c:v>90.255000000000109</c:v>
                </c:pt>
                <c:pt idx="135">
                  <c:v>178.125</c:v>
                </c:pt>
                <c:pt idx="136">
                  <c:v>178.125</c:v>
                </c:pt>
                <c:pt idx="137">
                  <c:v>181.24499999999989</c:v>
                </c:pt>
                <c:pt idx="138">
                  <c:v>182.28499999999985</c:v>
                </c:pt>
                <c:pt idx="139">
                  <c:v>184.88500000000022</c:v>
                </c:pt>
                <c:pt idx="140">
                  <c:v>184.88500000000022</c:v>
                </c:pt>
                <c:pt idx="141">
                  <c:v>186.96500000000015</c:v>
                </c:pt>
                <c:pt idx="142">
                  <c:v>156.96500000000015</c:v>
                </c:pt>
                <c:pt idx="143">
                  <c:v>156.96500000000015</c:v>
                </c:pt>
                <c:pt idx="144">
                  <c:v>159.56500000000005</c:v>
                </c:pt>
                <c:pt idx="145">
                  <c:v>159.56500000000005</c:v>
                </c:pt>
                <c:pt idx="146">
                  <c:v>160.08500000000004</c:v>
                </c:pt>
                <c:pt idx="147">
                  <c:v>162.68499999999995</c:v>
                </c:pt>
                <c:pt idx="148">
                  <c:v>163.72499999999991</c:v>
                </c:pt>
                <c:pt idx="149">
                  <c:v>166.32499999999982</c:v>
                </c:pt>
                <c:pt idx="150">
                  <c:v>166.32499999999982</c:v>
                </c:pt>
                <c:pt idx="151">
                  <c:v>190.48500000000013</c:v>
                </c:pt>
                <c:pt idx="152">
                  <c:v>191.52500000000009</c:v>
                </c:pt>
                <c:pt idx="153">
                  <c:v>194.125</c:v>
                </c:pt>
                <c:pt idx="154">
                  <c:v>236.20499999999993</c:v>
                </c:pt>
                <c:pt idx="155">
                  <c:v>236.20499999999993</c:v>
                </c:pt>
                <c:pt idx="156">
                  <c:v>165.57999999999993</c:v>
                </c:pt>
                <c:pt idx="157">
                  <c:v>166.09999999999991</c:v>
                </c:pt>
                <c:pt idx="158">
                  <c:v>167.13999999999987</c:v>
                </c:pt>
                <c:pt idx="159">
                  <c:v>167.13999999999987</c:v>
                </c:pt>
                <c:pt idx="160">
                  <c:v>167.13999999999987</c:v>
                </c:pt>
                <c:pt idx="161">
                  <c:v>167.13999999999987</c:v>
                </c:pt>
                <c:pt idx="162">
                  <c:v>166.09999999999991</c:v>
                </c:pt>
                <c:pt idx="163">
                  <c:v>164.53999999999996</c:v>
                </c:pt>
                <c:pt idx="164">
                  <c:v>163.5</c:v>
                </c:pt>
                <c:pt idx="165">
                  <c:v>163.5</c:v>
                </c:pt>
                <c:pt idx="166">
                  <c:v>153.5</c:v>
                </c:pt>
                <c:pt idx="167">
                  <c:v>93.5</c:v>
                </c:pt>
                <c:pt idx="168">
                  <c:v>94.019999999999982</c:v>
                </c:pt>
                <c:pt idx="169">
                  <c:v>125.05999999999995</c:v>
                </c:pt>
                <c:pt idx="170">
                  <c:v>182.59999999999991</c:v>
                </c:pt>
                <c:pt idx="171">
                  <c:v>192.59999999999991</c:v>
                </c:pt>
                <c:pt idx="172">
                  <c:v>192.59999999999991</c:v>
                </c:pt>
                <c:pt idx="173">
                  <c:v>178.07999999999993</c:v>
                </c:pt>
                <c:pt idx="174">
                  <c:v>176</c:v>
                </c:pt>
                <c:pt idx="175">
                  <c:v>176</c:v>
                </c:pt>
                <c:pt idx="176">
                  <c:v>174.44000000000005</c:v>
                </c:pt>
                <c:pt idx="177">
                  <c:v>192.88000000000011</c:v>
                </c:pt>
                <c:pt idx="178">
                  <c:v>191.31999999999971</c:v>
                </c:pt>
                <c:pt idx="179">
                  <c:v>190.80000000000018</c:v>
                </c:pt>
                <c:pt idx="180">
                  <c:v>260.80000000000018</c:v>
                </c:pt>
                <c:pt idx="181">
                  <c:v>246.80000000000018</c:v>
                </c:pt>
                <c:pt idx="182">
                  <c:v>246.80000000000018</c:v>
                </c:pt>
                <c:pt idx="183">
                  <c:v>246.80000000000018</c:v>
                </c:pt>
                <c:pt idx="184">
                  <c:v>296.80000000000018</c:v>
                </c:pt>
                <c:pt idx="185">
                  <c:v>316.80000000000018</c:v>
                </c:pt>
                <c:pt idx="186">
                  <c:v>316.80000000000018</c:v>
                </c:pt>
                <c:pt idx="187">
                  <c:v>314.72000000000025</c:v>
                </c:pt>
                <c:pt idx="188">
                  <c:v>313.15999999999985</c:v>
                </c:pt>
                <c:pt idx="189">
                  <c:v>311.59999999999991</c:v>
                </c:pt>
                <c:pt idx="190">
                  <c:v>307.96000000000004</c:v>
                </c:pt>
                <c:pt idx="191">
                  <c:v>307.96000000000004</c:v>
                </c:pt>
                <c:pt idx="192">
                  <c:v>287.96000000000004</c:v>
                </c:pt>
                <c:pt idx="193">
                  <c:v>287.96000000000004</c:v>
                </c:pt>
                <c:pt idx="194">
                  <c:v>287.44000000000005</c:v>
                </c:pt>
                <c:pt idx="195">
                  <c:v>266.40000000000009</c:v>
                </c:pt>
                <c:pt idx="196">
                  <c:v>246.40000000000009</c:v>
                </c:pt>
                <c:pt idx="197">
                  <c:v>226.40000000000009</c:v>
                </c:pt>
                <c:pt idx="198">
                  <c:v>187.96000000000004</c:v>
                </c:pt>
                <c:pt idx="199">
                  <c:v>190.55999999999995</c:v>
                </c:pt>
                <c:pt idx="200">
                  <c:v>143.15999999999985</c:v>
                </c:pt>
                <c:pt idx="201">
                  <c:v>126.80000000000018</c:v>
                </c:pt>
                <c:pt idx="202">
                  <c:v>127.84000000000015</c:v>
                </c:pt>
                <c:pt idx="203">
                  <c:v>129.40000000000009</c:v>
                </c:pt>
                <c:pt idx="204">
                  <c:v>129.40000000000009</c:v>
                </c:pt>
                <c:pt idx="205">
                  <c:v>79.400000000000091</c:v>
                </c:pt>
                <c:pt idx="206">
                  <c:v>79.400000000000091</c:v>
                </c:pt>
                <c:pt idx="207">
                  <c:v>79.400000000000091</c:v>
                </c:pt>
                <c:pt idx="208">
                  <c:v>79.400000000000091</c:v>
                </c:pt>
                <c:pt idx="209">
                  <c:v>79.400000000000091</c:v>
                </c:pt>
                <c:pt idx="210">
                  <c:v>79.400000000000091</c:v>
                </c:pt>
                <c:pt idx="211">
                  <c:v>79.400000000000091</c:v>
                </c:pt>
                <c:pt idx="212">
                  <c:v>79.400000000000091</c:v>
                </c:pt>
                <c:pt idx="213">
                  <c:v>59.400000000000091</c:v>
                </c:pt>
                <c:pt idx="214">
                  <c:v>97</c:v>
                </c:pt>
                <c:pt idx="215">
                  <c:v>99.599999999999909</c:v>
                </c:pt>
                <c:pt idx="216">
                  <c:v>90.760000000000218</c:v>
                </c:pt>
                <c:pt idx="217">
                  <c:v>92.319999999999709</c:v>
                </c:pt>
                <c:pt idx="218">
                  <c:v>92.319999999999709</c:v>
                </c:pt>
                <c:pt idx="219">
                  <c:v>92.319999999999709</c:v>
                </c:pt>
                <c:pt idx="220">
                  <c:v>92.319999999999709</c:v>
                </c:pt>
                <c:pt idx="221">
                  <c:v>91.800000000000182</c:v>
                </c:pt>
                <c:pt idx="222">
                  <c:v>91.800000000000182</c:v>
                </c:pt>
                <c:pt idx="223">
                  <c:v>91.800000000000182</c:v>
                </c:pt>
                <c:pt idx="224">
                  <c:v>91.800000000000182</c:v>
                </c:pt>
                <c:pt idx="225">
                  <c:v>91.800000000000182</c:v>
                </c:pt>
                <c:pt idx="226">
                  <c:v>71.800000000000182</c:v>
                </c:pt>
                <c:pt idx="227">
                  <c:v>71.800000000000182</c:v>
                </c:pt>
                <c:pt idx="228">
                  <c:v>-109.22499999999991</c:v>
                </c:pt>
                <c:pt idx="229">
                  <c:v>-104.02500000000009</c:v>
                </c:pt>
                <c:pt idx="230">
                  <c:v>-101.42500000000018</c:v>
                </c:pt>
                <c:pt idx="231">
                  <c:v>-82.099999999999909</c:v>
                </c:pt>
                <c:pt idx="232">
                  <c:v>-74.300000000000182</c:v>
                </c:pt>
                <c:pt idx="233">
                  <c:v>-71.699999999999818</c:v>
                </c:pt>
                <c:pt idx="234">
                  <c:v>-66.5</c:v>
                </c:pt>
                <c:pt idx="235">
                  <c:v>-62.340000000000146</c:v>
                </c:pt>
                <c:pt idx="236">
                  <c:v>-59.739999999999782</c:v>
                </c:pt>
                <c:pt idx="237">
                  <c:v>-57.140000000000327</c:v>
                </c:pt>
                <c:pt idx="238">
                  <c:v>-56.099999999999909</c:v>
                </c:pt>
                <c:pt idx="239">
                  <c:v>-56.099999999999909</c:v>
                </c:pt>
                <c:pt idx="240">
                  <c:v>-56.099999999999909</c:v>
                </c:pt>
                <c:pt idx="241">
                  <c:v>-56.099999999999909</c:v>
                </c:pt>
                <c:pt idx="242">
                  <c:v>-56.099999999999909</c:v>
                </c:pt>
                <c:pt idx="243">
                  <c:v>-58.699999999999818</c:v>
                </c:pt>
                <c:pt idx="244">
                  <c:v>-81.300000000000182</c:v>
                </c:pt>
                <c:pt idx="245">
                  <c:v>-81.300000000000182</c:v>
                </c:pt>
                <c:pt idx="246">
                  <c:v>-189.30000000000018</c:v>
                </c:pt>
                <c:pt idx="247">
                  <c:v>-191.38000000000011</c:v>
                </c:pt>
                <c:pt idx="248">
                  <c:v>-191.38000000000011</c:v>
                </c:pt>
                <c:pt idx="249">
                  <c:v>-191.90000000000009</c:v>
                </c:pt>
                <c:pt idx="250">
                  <c:v>-215.5</c:v>
                </c:pt>
                <c:pt idx="251">
                  <c:v>-216.53999999999996</c:v>
                </c:pt>
                <c:pt idx="252">
                  <c:v>-274.59999999999991</c:v>
                </c:pt>
                <c:pt idx="253">
                  <c:v>-276.15999999999985</c:v>
                </c:pt>
                <c:pt idx="254">
                  <c:v>-333.69999999999982</c:v>
                </c:pt>
                <c:pt idx="255">
                  <c:v>-316.29999999999973</c:v>
                </c:pt>
                <c:pt idx="256">
                  <c:v>-286.29999999999973</c:v>
                </c:pt>
                <c:pt idx="257">
                  <c:v>-291.5</c:v>
                </c:pt>
                <c:pt idx="258">
                  <c:v>-258.09999999999991</c:v>
                </c:pt>
                <c:pt idx="259">
                  <c:v>-260.69999999999982</c:v>
                </c:pt>
                <c:pt idx="260">
                  <c:v>-193.29999999999973</c:v>
                </c:pt>
                <c:pt idx="261">
                  <c:v>-148.5</c:v>
                </c:pt>
                <c:pt idx="262">
                  <c:v>-129.01999999999953</c:v>
                </c:pt>
                <c:pt idx="263">
                  <c:v>-223.05999999999949</c:v>
                </c:pt>
                <c:pt idx="264">
                  <c:v>-184.09999999999991</c:v>
                </c:pt>
                <c:pt idx="265">
                  <c:v>-184.61999999999989</c:v>
                </c:pt>
                <c:pt idx="266">
                  <c:v>-165.13999999999987</c:v>
                </c:pt>
                <c:pt idx="267">
                  <c:v>-115.65999999999985</c:v>
                </c:pt>
                <c:pt idx="268">
                  <c:v>-86.699999999999818</c:v>
                </c:pt>
                <c:pt idx="269">
                  <c:v>-61.259999999999764</c:v>
                </c:pt>
                <c:pt idx="270">
                  <c:v>-2.2999999999997272</c:v>
                </c:pt>
                <c:pt idx="271">
                  <c:v>-2.2999999999997272</c:v>
                </c:pt>
                <c:pt idx="272">
                  <c:v>-2.819999999999709</c:v>
                </c:pt>
                <c:pt idx="273">
                  <c:v>-3.8599999999996726</c:v>
                </c:pt>
                <c:pt idx="274">
                  <c:v>-6.4600000000000364</c:v>
                </c:pt>
                <c:pt idx="275">
                  <c:v>-6.4600000000000364</c:v>
                </c:pt>
                <c:pt idx="276">
                  <c:v>-7.5</c:v>
                </c:pt>
                <c:pt idx="277">
                  <c:v>-9.0599999999994907</c:v>
                </c:pt>
                <c:pt idx="278">
                  <c:v>-9.5799999999999272</c:v>
                </c:pt>
                <c:pt idx="279">
                  <c:v>-10.619999999999891</c:v>
                </c:pt>
                <c:pt idx="280">
                  <c:v>-10.619999999999891</c:v>
                </c:pt>
                <c:pt idx="281">
                  <c:v>-10.619999999999891</c:v>
                </c:pt>
                <c:pt idx="282">
                  <c:v>-10.619999999999891</c:v>
                </c:pt>
                <c:pt idx="283">
                  <c:v>-11.139999999999873</c:v>
                </c:pt>
                <c:pt idx="284">
                  <c:v>-25.139999999999873</c:v>
                </c:pt>
                <c:pt idx="285">
                  <c:v>-25.659999999999854</c:v>
                </c:pt>
                <c:pt idx="286">
                  <c:v>-76.699999999999818</c:v>
                </c:pt>
                <c:pt idx="287">
                  <c:v>-77.2199999999998</c:v>
                </c:pt>
                <c:pt idx="288">
                  <c:v>-97.2199999999998</c:v>
                </c:pt>
                <c:pt idx="289">
                  <c:v>-97.2199999999998</c:v>
                </c:pt>
                <c:pt idx="290">
                  <c:v>-97.2199999999998</c:v>
                </c:pt>
                <c:pt idx="291">
                  <c:v>-107.2199999999998</c:v>
                </c:pt>
                <c:pt idx="292">
                  <c:v>-107.2199999999998</c:v>
                </c:pt>
                <c:pt idx="293">
                  <c:v>-107.2199999999998</c:v>
                </c:pt>
                <c:pt idx="294">
                  <c:v>-107.2199999999998</c:v>
                </c:pt>
                <c:pt idx="295">
                  <c:v>-107.2199999999998</c:v>
                </c:pt>
                <c:pt idx="296">
                  <c:v>-107.2199999999998</c:v>
                </c:pt>
                <c:pt idx="297">
                  <c:v>-126.69999999999982</c:v>
                </c:pt>
                <c:pt idx="298">
                  <c:v>-126.17999999999984</c:v>
                </c:pt>
                <c:pt idx="299">
                  <c:v>-145.13999999999987</c:v>
                </c:pt>
                <c:pt idx="300">
                  <c:v>-139.9399999999996</c:v>
                </c:pt>
                <c:pt idx="301">
                  <c:v>-139.9399999999996</c:v>
                </c:pt>
                <c:pt idx="302">
                  <c:v>-139.9399999999996</c:v>
                </c:pt>
                <c:pt idx="303">
                  <c:v>-139.9399999999996</c:v>
                </c:pt>
                <c:pt idx="304">
                  <c:v>-139.9399999999996</c:v>
                </c:pt>
                <c:pt idx="305">
                  <c:v>-139.9399999999996</c:v>
                </c:pt>
                <c:pt idx="306">
                  <c:v>-139.9399999999996</c:v>
                </c:pt>
                <c:pt idx="307">
                  <c:v>-139.9399999999996</c:v>
                </c:pt>
                <c:pt idx="308">
                  <c:v>-139.9399999999996</c:v>
                </c:pt>
                <c:pt idx="309">
                  <c:v>-139.9399999999996</c:v>
                </c:pt>
                <c:pt idx="310">
                  <c:v>-139.9399999999996</c:v>
                </c:pt>
                <c:pt idx="311">
                  <c:v>-138.89999999999964</c:v>
                </c:pt>
                <c:pt idx="312">
                  <c:v>-139.9399999999996</c:v>
                </c:pt>
                <c:pt idx="313">
                  <c:v>-138.89999999999964</c:v>
                </c:pt>
                <c:pt idx="314">
                  <c:v>-138.89999999999964</c:v>
                </c:pt>
                <c:pt idx="315">
                  <c:v>-138.89999999999964</c:v>
                </c:pt>
                <c:pt idx="316">
                  <c:v>-137.85999999999967</c:v>
                </c:pt>
                <c:pt idx="317">
                  <c:v>-137.33999999999969</c:v>
                </c:pt>
                <c:pt idx="318">
                  <c:v>-137.33999999999969</c:v>
                </c:pt>
                <c:pt idx="319">
                  <c:v>-136.29999999999973</c:v>
                </c:pt>
                <c:pt idx="320">
                  <c:v>-155.73999999999978</c:v>
                </c:pt>
                <c:pt idx="321">
                  <c:v>-155.73999999999978</c:v>
                </c:pt>
                <c:pt idx="322">
                  <c:v>-155.73999999999978</c:v>
                </c:pt>
                <c:pt idx="323">
                  <c:v>-155.73999999999978</c:v>
                </c:pt>
                <c:pt idx="324">
                  <c:v>-135.73999999999978</c:v>
                </c:pt>
                <c:pt idx="325">
                  <c:v>-135.2199999999998</c:v>
                </c:pt>
                <c:pt idx="326">
                  <c:v>-134.69999999999982</c:v>
                </c:pt>
                <c:pt idx="327">
                  <c:v>-134.69999999999982</c:v>
                </c:pt>
                <c:pt idx="328">
                  <c:v>-134.69999999999982</c:v>
                </c:pt>
                <c:pt idx="329">
                  <c:v>-134.69999999999982</c:v>
                </c:pt>
                <c:pt idx="330">
                  <c:v>-134.69999999999982</c:v>
                </c:pt>
                <c:pt idx="331">
                  <c:v>-134.69999999999982</c:v>
                </c:pt>
                <c:pt idx="332">
                  <c:v>-134.69999999999982</c:v>
                </c:pt>
                <c:pt idx="333">
                  <c:v>-134.69999999999982</c:v>
                </c:pt>
                <c:pt idx="334">
                  <c:v>-136</c:v>
                </c:pt>
                <c:pt idx="335">
                  <c:v>-136</c:v>
                </c:pt>
                <c:pt idx="336">
                  <c:v>-136</c:v>
                </c:pt>
                <c:pt idx="337">
                  <c:v>-137.03999999999996</c:v>
                </c:pt>
                <c:pt idx="338">
                  <c:v>-137.03999999999996</c:v>
                </c:pt>
                <c:pt idx="339">
                  <c:v>-137.03999999999996</c:v>
                </c:pt>
                <c:pt idx="340">
                  <c:v>-137.03999999999996</c:v>
                </c:pt>
                <c:pt idx="341">
                  <c:v>-97.039999999999964</c:v>
                </c:pt>
                <c:pt idx="342">
                  <c:v>-125.03999999999996</c:v>
                </c:pt>
                <c:pt idx="343">
                  <c:v>-125.03999999999996</c:v>
                </c:pt>
                <c:pt idx="344">
                  <c:v>-125.03999999999996</c:v>
                </c:pt>
                <c:pt idx="345">
                  <c:v>-125.03999999999996</c:v>
                </c:pt>
                <c:pt idx="346">
                  <c:v>-125.03999999999996</c:v>
                </c:pt>
                <c:pt idx="347">
                  <c:v>-125.03999999999996</c:v>
                </c:pt>
                <c:pt idx="348">
                  <c:v>-45.039999999999964</c:v>
                </c:pt>
                <c:pt idx="349">
                  <c:v>-45.039999999999964</c:v>
                </c:pt>
                <c:pt idx="350">
                  <c:v>-45.039999999999964</c:v>
                </c:pt>
                <c:pt idx="351">
                  <c:v>-45.039999999999964</c:v>
                </c:pt>
                <c:pt idx="352">
                  <c:v>-44.519999999999527</c:v>
                </c:pt>
                <c:pt idx="353">
                  <c:v>-44.519999999999527</c:v>
                </c:pt>
                <c:pt idx="354">
                  <c:v>-44.519999999999527</c:v>
                </c:pt>
                <c:pt idx="355">
                  <c:v>-44.519999999999527</c:v>
                </c:pt>
                <c:pt idx="356">
                  <c:v>-44.519999999999527</c:v>
                </c:pt>
                <c:pt idx="357">
                  <c:v>-44.519999999999527</c:v>
                </c:pt>
                <c:pt idx="358">
                  <c:v>-44.519999999999527</c:v>
                </c:pt>
                <c:pt idx="359">
                  <c:v>-45.039999999999964</c:v>
                </c:pt>
                <c:pt idx="360">
                  <c:v>-47.639999999999873</c:v>
                </c:pt>
                <c:pt idx="361">
                  <c:v>-50.239999999999782</c:v>
                </c:pt>
                <c:pt idx="362">
                  <c:v>-86.799999999999727</c:v>
                </c:pt>
                <c:pt idx="363">
                  <c:v>-37.839999999999691</c:v>
                </c:pt>
                <c:pt idx="364">
                  <c:v>-37.839999999999691</c:v>
                </c:pt>
                <c:pt idx="365">
                  <c:v>-38.879999999999654</c:v>
                </c:pt>
                <c:pt idx="366">
                  <c:v>-39.399999999999636</c:v>
                </c:pt>
                <c:pt idx="367">
                  <c:v>-54.4399999999996</c:v>
                </c:pt>
                <c:pt idx="368">
                  <c:v>-54.4399999999996</c:v>
                </c:pt>
                <c:pt idx="369">
                  <c:v>-54.960000000000036</c:v>
                </c:pt>
                <c:pt idx="370">
                  <c:v>-56</c:v>
                </c:pt>
                <c:pt idx="371">
                  <c:v>-56.519999999999527</c:v>
                </c:pt>
                <c:pt idx="372">
                  <c:v>-57.039999999999964</c:v>
                </c:pt>
                <c:pt idx="373">
                  <c:v>-58.079999999999927</c:v>
                </c:pt>
                <c:pt idx="374">
                  <c:v>-2.6199999999998909</c:v>
                </c:pt>
                <c:pt idx="375">
                  <c:v>-3.1399999999998727</c:v>
                </c:pt>
                <c:pt idx="376">
                  <c:v>-4.180000000000291</c:v>
                </c:pt>
                <c:pt idx="377">
                  <c:v>-4.180000000000291</c:v>
                </c:pt>
                <c:pt idx="378">
                  <c:v>-4.180000000000291</c:v>
                </c:pt>
                <c:pt idx="379">
                  <c:v>-4.180000000000291</c:v>
                </c:pt>
                <c:pt idx="380">
                  <c:v>-4.6999999999998181</c:v>
                </c:pt>
                <c:pt idx="381">
                  <c:v>51.300000000000182</c:v>
                </c:pt>
                <c:pt idx="382">
                  <c:v>21.300000000000182</c:v>
                </c:pt>
                <c:pt idx="383">
                  <c:v>21.300000000000182</c:v>
                </c:pt>
                <c:pt idx="384">
                  <c:v>21.300000000000182</c:v>
                </c:pt>
                <c:pt idx="385">
                  <c:v>21.300000000000182</c:v>
                </c:pt>
                <c:pt idx="386">
                  <c:v>21.300000000000182</c:v>
                </c:pt>
                <c:pt idx="387">
                  <c:v>21.300000000000182</c:v>
                </c:pt>
                <c:pt idx="388">
                  <c:v>21.300000000000182</c:v>
                </c:pt>
                <c:pt idx="389">
                  <c:v>1.3000000000001819</c:v>
                </c:pt>
                <c:pt idx="390">
                  <c:v>-11.659999999999854</c:v>
                </c:pt>
                <c:pt idx="391">
                  <c:v>-31.659999999999854</c:v>
                </c:pt>
                <c:pt idx="392">
                  <c:v>-10.659999999999854</c:v>
                </c:pt>
                <c:pt idx="393">
                  <c:v>-31.659999999999854</c:v>
                </c:pt>
                <c:pt idx="394">
                  <c:v>-31.659999999999854</c:v>
                </c:pt>
                <c:pt idx="395">
                  <c:v>-31.659999999999854</c:v>
                </c:pt>
                <c:pt idx="396">
                  <c:v>-30.619999999999891</c:v>
                </c:pt>
                <c:pt idx="397">
                  <c:v>-29.579999999999927</c:v>
                </c:pt>
                <c:pt idx="398">
                  <c:v>-29.579999999999927</c:v>
                </c:pt>
                <c:pt idx="399">
                  <c:v>-29.579999999999927</c:v>
                </c:pt>
                <c:pt idx="400">
                  <c:v>-60.619999999999891</c:v>
                </c:pt>
                <c:pt idx="401">
                  <c:v>-60.619999999999891</c:v>
                </c:pt>
                <c:pt idx="402">
                  <c:v>-60.619999999999891</c:v>
                </c:pt>
                <c:pt idx="403">
                  <c:v>-61.659999999999854</c:v>
                </c:pt>
                <c:pt idx="404">
                  <c:v>-62.180000000000291</c:v>
                </c:pt>
                <c:pt idx="405">
                  <c:v>-113.22000000000025</c:v>
                </c:pt>
                <c:pt idx="406">
                  <c:v>-143.22000000000025</c:v>
                </c:pt>
                <c:pt idx="407">
                  <c:v>-143.22000000000025</c:v>
                </c:pt>
                <c:pt idx="408">
                  <c:v>-169.90999999999985</c:v>
                </c:pt>
                <c:pt idx="409">
                  <c:v>-168.86999999999989</c:v>
                </c:pt>
                <c:pt idx="410">
                  <c:v>-167.82999999999993</c:v>
                </c:pt>
                <c:pt idx="411">
                  <c:v>-167.30999999999995</c:v>
                </c:pt>
                <c:pt idx="412">
                  <c:v>-166.78999999999996</c:v>
                </c:pt>
                <c:pt idx="413">
                  <c:v>-166.78999999999996</c:v>
                </c:pt>
                <c:pt idx="414">
                  <c:v>-167.82999999999993</c:v>
                </c:pt>
                <c:pt idx="415">
                  <c:v>-168.86999999999989</c:v>
                </c:pt>
                <c:pt idx="416">
                  <c:v>-189.38999999999987</c:v>
                </c:pt>
                <c:pt idx="417">
                  <c:v>-190.43000000000029</c:v>
                </c:pt>
                <c:pt idx="418">
                  <c:v>-191.47000000000025</c:v>
                </c:pt>
                <c:pt idx="419">
                  <c:v>-192.51000000000022</c:v>
                </c:pt>
                <c:pt idx="420">
                  <c:v>-214.55000000000018</c:v>
                </c:pt>
                <c:pt idx="421">
                  <c:v>-215.59000000000015</c:v>
                </c:pt>
                <c:pt idx="422">
                  <c:v>-273.12999999999965</c:v>
                </c:pt>
                <c:pt idx="423">
                  <c:v>-273.12999999999965</c:v>
                </c:pt>
                <c:pt idx="424">
                  <c:v>-273.12999999999965</c:v>
                </c:pt>
                <c:pt idx="425">
                  <c:v>-272.08999999999969</c:v>
                </c:pt>
                <c:pt idx="426">
                  <c:v>-272.08999999999969</c:v>
                </c:pt>
                <c:pt idx="427">
                  <c:v>-272.08999999999969</c:v>
                </c:pt>
                <c:pt idx="428">
                  <c:v>-272.08999999999969</c:v>
                </c:pt>
                <c:pt idx="429">
                  <c:v>-271.56999999999971</c:v>
                </c:pt>
                <c:pt idx="430">
                  <c:v>-171.56999999999971</c:v>
                </c:pt>
                <c:pt idx="431">
                  <c:v>-171.56999999999971</c:v>
                </c:pt>
                <c:pt idx="432">
                  <c:v>-123.12999999999965</c:v>
                </c:pt>
                <c:pt idx="433">
                  <c:v>-124.17000000000007</c:v>
                </c:pt>
                <c:pt idx="434">
                  <c:v>-125.21000000000004</c:v>
                </c:pt>
                <c:pt idx="435">
                  <c:v>-126.25</c:v>
                </c:pt>
                <c:pt idx="436">
                  <c:v>-76.769999999999527</c:v>
                </c:pt>
                <c:pt idx="437">
                  <c:v>-77.809999999999491</c:v>
                </c:pt>
                <c:pt idx="438">
                  <c:v>-48.329999999999927</c:v>
                </c:pt>
                <c:pt idx="439">
                  <c:v>-49.889999999999873</c:v>
                </c:pt>
                <c:pt idx="440">
                  <c:v>-1.4499999999998181</c:v>
                </c:pt>
                <c:pt idx="441">
                  <c:v>-2.4899999999997817</c:v>
                </c:pt>
                <c:pt idx="442">
                  <c:v>-3.0099999999997635</c:v>
                </c:pt>
                <c:pt idx="443">
                  <c:v>-3.0099999999997635</c:v>
                </c:pt>
                <c:pt idx="444">
                  <c:v>18.510000000000218</c:v>
                </c:pt>
                <c:pt idx="445">
                  <c:v>19.550000000000182</c:v>
                </c:pt>
                <c:pt idx="446">
                  <c:v>90.590000000000146</c:v>
                </c:pt>
                <c:pt idx="447">
                  <c:v>92.150000000000091</c:v>
                </c:pt>
                <c:pt idx="448">
                  <c:v>93.190000000000509</c:v>
                </c:pt>
                <c:pt idx="449">
                  <c:v>278.98</c:v>
                </c:pt>
                <c:pt idx="450">
                  <c:v>279.5</c:v>
                </c:pt>
                <c:pt idx="451">
                  <c:v>281.05999999999995</c:v>
                </c:pt>
                <c:pt idx="452">
                  <c:v>296.61999999999989</c:v>
                </c:pt>
                <c:pt idx="453">
                  <c:v>296.61999999999989</c:v>
                </c:pt>
                <c:pt idx="454">
                  <c:v>446.61999999999989</c:v>
                </c:pt>
                <c:pt idx="455">
                  <c:v>496.61999999999989</c:v>
                </c:pt>
                <c:pt idx="456">
                  <c:v>496.61999999999989</c:v>
                </c:pt>
                <c:pt idx="457">
                  <c:v>518.61999999999989</c:v>
                </c:pt>
                <c:pt idx="458">
                  <c:v>518.09999999999991</c:v>
                </c:pt>
                <c:pt idx="459">
                  <c:v>518.09999999999991</c:v>
                </c:pt>
                <c:pt idx="460">
                  <c:v>518.09999999999991</c:v>
                </c:pt>
                <c:pt idx="461">
                  <c:v>518.09999999999991</c:v>
                </c:pt>
                <c:pt idx="462">
                  <c:v>518.09999999999991</c:v>
                </c:pt>
                <c:pt idx="463">
                  <c:v>518.09999999999991</c:v>
                </c:pt>
                <c:pt idx="464">
                  <c:v>518.09999999999991</c:v>
                </c:pt>
                <c:pt idx="465">
                  <c:v>517.05999999999995</c:v>
                </c:pt>
                <c:pt idx="466">
                  <c:v>585.21</c:v>
                </c:pt>
                <c:pt idx="467">
                  <c:v>582.09000000000015</c:v>
                </c:pt>
                <c:pt idx="468">
                  <c:v>581.57000000000016</c:v>
                </c:pt>
                <c:pt idx="469">
                  <c:v>580.01000000000022</c:v>
                </c:pt>
                <c:pt idx="470">
                  <c:v>578.45000000000027</c:v>
                </c:pt>
                <c:pt idx="471">
                  <c:v>577.93000000000029</c:v>
                </c:pt>
                <c:pt idx="472">
                  <c:v>577.41000000000031</c:v>
                </c:pt>
                <c:pt idx="473">
                  <c:v>576.37000000000035</c:v>
                </c:pt>
                <c:pt idx="474">
                  <c:v>547.60000000000036</c:v>
                </c:pt>
                <c:pt idx="475">
                  <c:v>547.60000000000036</c:v>
                </c:pt>
                <c:pt idx="476">
                  <c:v>447.60000000000036</c:v>
                </c:pt>
                <c:pt idx="477">
                  <c:v>447.60000000000036</c:v>
                </c:pt>
                <c:pt idx="478">
                  <c:v>397.60000000000036</c:v>
                </c:pt>
                <c:pt idx="479">
                  <c:v>297.60000000000036</c:v>
                </c:pt>
                <c:pt idx="480">
                  <c:v>247.60000000000036</c:v>
                </c:pt>
                <c:pt idx="481">
                  <c:v>217.60000000000036</c:v>
                </c:pt>
                <c:pt idx="482">
                  <c:v>197.07999999999993</c:v>
                </c:pt>
                <c:pt idx="483">
                  <c:v>196.5600000000004</c:v>
                </c:pt>
                <c:pt idx="484">
                  <c:v>196.5600000000004</c:v>
                </c:pt>
                <c:pt idx="485">
                  <c:v>196.5600000000004</c:v>
                </c:pt>
                <c:pt idx="486">
                  <c:v>157.60000000000036</c:v>
                </c:pt>
                <c:pt idx="487">
                  <c:v>157.60000000000036</c:v>
                </c:pt>
                <c:pt idx="488">
                  <c:v>158.64000000000033</c:v>
                </c:pt>
                <c:pt idx="489">
                  <c:v>138.64000000000033</c:v>
                </c:pt>
                <c:pt idx="490">
                  <c:v>138.64000000000033</c:v>
                </c:pt>
                <c:pt idx="491">
                  <c:v>118.12000000000035</c:v>
                </c:pt>
                <c:pt idx="492">
                  <c:v>117.60000000000036</c:v>
                </c:pt>
                <c:pt idx="493">
                  <c:v>117.07999999999993</c:v>
                </c:pt>
                <c:pt idx="494">
                  <c:v>95.520000000000437</c:v>
                </c:pt>
                <c:pt idx="495">
                  <c:v>94.480000000000473</c:v>
                </c:pt>
                <c:pt idx="496">
                  <c:v>93.440000000000509</c:v>
                </c:pt>
                <c:pt idx="497">
                  <c:v>91.880000000000109</c:v>
                </c:pt>
                <c:pt idx="498">
                  <c:v>90.320000000000164</c:v>
                </c:pt>
                <c:pt idx="499">
                  <c:v>90.320000000000164</c:v>
                </c:pt>
                <c:pt idx="500">
                  <c:v>20.840000000000146</c:v>
                </c:pt>
                <c:pt idx="501">
                  <c:v>21.360000000000127</c:v>
                </c:pt>
                <c:pt idx="502">
                  <c:v>22.400000000000091</c:v>
                </c:pt>
                <c:pt idx="503">
                  <c:v>23.440000000000509</c:v>
                </c:pt>
                <c:pt idx="504">
                  <c:v>24.480000000000473</c:v>
                </c:pt>
                <c:pt idx="505">
                  <c:v>25</c:v>
                </c:pt>
                <c:pt idx="506">
                  <c:v>26.039999999999964</c:v>
                </c:pt>
                <c:pt idx="507">
                  <c:v>26.039999999999964</c:v>
                </c:pt>
                <c:pt idx="508">
                  <c:v>75.520000000000437</c:v>
                </c:pt>
                <c:pt idx="509">
                  <c:v>75.520000000000437</c:v>
                </c:pt>
                <c:pt idx="510">
                  <c:v>75</c:v>
                </c:pt>
                <c:pt idx="511">
                  <c:v>75</c:v>
                </c:pt>
                <c:pt idx="512">
                  <c:v>75</c:v>
                </c:pt>
                <c:pt idx="513">
                  <c:v>75</c:v>
                </c:pt>
                <c:pt idx="514">
                  <c:v>18.5</c:v>
                </c:pt>
                <c:pt idx="515">
                  <c:v>18.5</c:v>
                </c:pt>
                <c:pt idx="516">
                  <c:v>18.5</c:v>
                </c:pt>
                <c:pt idx="517">
                  <c:v>18.5</c:v>
                </c:pt>
                <c:pt idx="518">
                  <c:v>18.5</c:v>
                </c:pt>
                <c:pt idx="519">
                  <c:v>16.940000000000055</c:v>
                </c:pt>
                <c:pt idx="520">
                  <c:v>15.380000000000109</c:v>
                </c:pt>
                <c:pt idx="521">
                  <c:v>12.779999999999745</c:v>
                </c:pt>
                <c:pt idx="522">
                  <c:v>11.739999999999782</c:v>
                </c:pt>
                <c:pt idx="523">
                  <c:v>9.6599999999998545</c:v>
                </c:pt>
                <c:pt idx="524">
                  <c:v>10.699999999999818</c:v>
                </c:pt>
                <c:pt idx="525">
                  <c:v>43.300000000000182</c:v>
                </c:pt>
                <c:pt idx="526">
                  <c:v>45.900000000000091</c:v>
                </c:pt>
                <c:pt idx="527">
                  <c:v>71.099999999999909</c:v>
                </c:pt>
                <c:pt idx="528">
                  <c:v>41.300000000000182</c:v>
                </c:pt>
                <c:pt idx="529">
                  <c:v>46.5</c:v>
                </c:pt>
                <c:pt idx="530">
                  <c:v>56.900000000000091</c:v>
                </c:pt>
                <c:pt idx="531">
                  <c:v>59.5</c:v>
                </c:pt>
                <c:pt idx="532">
                  <c:v>59.5</c:v>
                </c:pt>
                <c:pt idx="533">
                  <c:v>59.5</c:v>
                </c:pt>
                <c:pt idx="534">
                  <c:v>59.5</c:v>
                </c:pt>
                <c:pt idx="535">
                  <c:v>59.5</c:v>
                </c:pt>
                <c:pt idx="536">
                  <c:v>62.099999999999909</c:v>
                </c:pt>
                <c:pt idx="537">
                  <c:v>62.099999999999909</c:v>
                </c:pt>
                <c:pt idx="538">
                  <c:v>76.099999999999909</c:v>
                </c:pt>
                <c:pt idx="539">
                  <c:v>76.099999999999909</c:v>
                </c:pt>
                <c:pt idx="540">
                  <c:v>78.699999999999818</c:v>
                </c:pt>
                <c:pt idx="541">
                  <c:v>78.699999999999818</c:v>
                </c:pt>
                <c:pt idx="542">
                  <c:v>78.699999999999818</c:v>
                </c:pt>
                <c:pt idx="543">
                  <c:v>78.699999999999818</c:v>
                </c:pt>
                <c:pt idx="544">
                  <c:v>76.099999999999909</c:v>
                </c:pt>
                <c:pt idx="545">
                  <c:v>76.099999999999909</c:v>
                </c:pt>
                <c:pt idx="546">
                  <c:v>76.099999999999909</c:v>
                </c:pt>
                <c:pt idx="547">
                  <c:v>76.099999999999909</c:v>
                </c:pt>
                <c:pt idx="548">
                  <c:v>76.099999999999909</c:v>
                </c:pt>
                <c:pt idx="549">
                  <c:v>76.099999999999909</c:v>
                </c:pt>
                <c:pt idx="550">
                  <c:v>76.099999999999909</c:v>
                </c:pt>
                <c:pt idx="551">
                  <c:v>78.699999999999818</c:v>
                </c:pt>
                <c:pt idx="552">
                  <c:v>78.699999999999818</c:v>
                </c:pt>
                <c:pt idx="553">
                  <c:v>78.699999999999818</c:v>
                </c:pt>
                <c:pt idx="554">
                  <c:v>78.699999999999818</c:v>
                </c:pt>
                <c:pt idx="555">
                  <c:v>78.699999999999818</c:v>
                </c:pt>
                <c:pt idx="556">
                  <c:v>76.099999999999909</c:v>
                </c:pt>
                <c:pt idx="557">
                  <c:v>126.09999999999991</c:v>
                </c:pt>
                <c:pt idx="558">
                  <c:v>69.600000000000364</c:v>
                </c:pt>
                <c:pt idx="559">
                  <c:v>69.600000000000364</c:v>
                </c:pt>
                <c:pt idx="560">
                  <c:v>69.600000000000364</c:v>
                </c:pt>
                <c:pt idx="561">
                  <c:v>72.200000000000273</c:v>
                </c:pt>
                <c:pt idx="562">
                  <c:v>72.200000000000273</c:v>
                </c:pt>
                <c:pt idx="563">
                  <c:v>15.699999999999818</c:v>
                </c:pt>
                <c:pt idx="564">
                  <c:v>15.699999999999818</c:v>
                </c:pt>
                <c:pt idx="565">
                  <c:v>15.699999999999818</c:v>
                </c:pt>
                <c:pt idx="566">
                  <c:v>13.099999999999909</c:v>
                </c:pt>
                <c:pt idx="567">
                  <c:v>13.099999999999909</c:v>
                </c:pt>
                <c:pt idx="568">
                  <c:v>-0.90000000000009095</c:v>
                </c:pt>
                <c:pt idx="569">
                  <c:v>49.099999999999909</c:v>
                </c:pt>
                <c:pt idx="570">
                  <c:v>49.099999999999909</c:v>
                </c:pt>
                <c:pt idx="571">
                  <c:v>49.099999999999909</c:v>
                </c:pt>
                <c:pt idx="572">
                  <c:v>99.099999999999909</c:v>
                </c:pt>
                <c:pt idx="573">
                  <c:v>99.099999999999909</c:v>
                </c:pt>
                <c:pt idx="574">
                  <c:v>99.099999999999909</c:v>
                </c:pt>
                <c:pt idx="575">
                  <c:v>132.5</c:v>
                </c:pt>
                <c:pt idx="576">
                  <c:v>132.5</c:v>
                </c:pt>
                <c:pt idx="577">
                  <c:v>132.5</c:v>
                </c:pt>
                <c:pt idx="578">
                  <c:v>132.5</c:v>
                </c:pt>
                <c:pt idx="579">
                  <c:v>132.5</c:v>
                </c:pt>
                <c:pt idx="580">
                  <c:v>129.90000000000009</c:v>
                </c:pt>
                <c:pt idx="581">
                  <c:v>101.90000000000009</c:v>
                </c:pt>
                <c:pt idx="582">
                  <c:v>131.90000000000009</c:v>
                </c:pt>
                <c:pt idx="583">
                  <c:v>131.90000000000009</c:v>
                </c:pt>
                <c:pt idx="584">
                  <c:v>131.90000000000009</c:v>
                </c:pt>
                <c:pt idx="585">
                  <c:v>129.30000000000018</c:v>
                </c:pt>
                <c:pt idx="586">
                  <c:v>129.30000000000018</c:v>
                </c:pt>
                <c:pt idx="587">
                  <c:v>129.30000000000018</c:v>
                </c:pt>
                <c:pt idx="588">
                  <c:v>129.30000000000018</c:v>
                </c:pt>
                <c:pt idx="589">
                  <c:v>129.30000000000018</c:v>
                </c:pt>
                <c:pt idx="590">
                  <c:v>101.30000000000018</c:v>
                </c:pt>
                <c:pt idx="591">
                  <c:v>101.30000000000018</c:v>
                </c:pt>
                <c:pt idx="592">
                  <c:v>101.30000000000018</c:v>
                </c:pt>
                <c:pt idx="593">
                  <c:v>251.30000000000018</c:v>
                </c:pt>
                <c:pt idx="594">
                  <c:v>251.30000000000018</c:v>
                </c:pt>
                <c:pt idx="595">
                  <c:v>248.69999999999982</c:v>
                </c:pt>
                <c:pt idx="596">
                  <c:v>248.69999999999982</c:v>
                </c:pt>
                <c:pt idx="597">
                  <c:v>218.69999999999982</c:v>
                </c:pt>
                <c:pt idx="598">
                  <c:v>218.69999999999982</c:v>
                </c:pt>
                <c:pt idx="599">
                  <c:v>218.69999999999982</c:v>
                </c:pt>
                <c:pt idx="600">
                  <c:v>218.69999999999982</c:v>
                </c:pt>
                <c:pt idx="601">
                  <c:v>218.69999999999982</c:v>
                </c:pt>
                <c:pt idx="602">
                  <c:v>218.69999999999982</c:v>
                </c:pt>
                <c:pt idx="603">
                  <c:v>218.69999999999982</c:v>
                </c:pt>
                <c:pt idx="604">
                  <c:v>218.69999999999982</c:v>
                </c:pt>
                <c:pt idx="605">
                  <c:v>218.69999999999982</c:v>
                </c:pt>
                <c:pt idx="606">
                  <c:v>218.69999999999982</c:v>
                </c:pt>
                <c:pt idx="607">
                  <c:v>218.69999999999982</c:v>
                </c:pt>
                <c:pt idx="608">
                  <c:v>190.45000000000027</c:v>
                </c:pt>
                <c:pt idx="609">
                  <c:v>190.45000000000027</c:v>
                </c:pt>
                <c:pt idx="610">
                  <c:v>190.45000000000027</c:v>
                </c:pt>
                <c:pt idx="611">
                  <c:v>141.45000000000027</c:v>
                </c:pt>
                <c:pt idx="612">
                  <c:v>141.45000000000027</c:v>
                </c:pt>
                <c:pt idx="613">
                  <c:v>141.45000000000027</c:v>
                </c:pt>
                <c:pt idx="614">
                  <c:v>121.45000000000027</c:v>
                </c:pt>
                <c:pt idx="615">
                  <c:v>118.85000000000036</c:v>
                </c:pt>
                <c:pt idx="616">
                  <c:v>118.85000000000036</c:v>
                </c:pt>
                <c:pt idx="617">
                  <c:v>118.85000000000036</c:v>
                </c:pt>
                <c:pt idx="618">
                  <c:v>118.85000000000036</c:v>
                </c:pt>
                <c:pt idx="619">
                  <c:v>118.85000000000036</c:v>
                </c:pt>
                <c:pt idx="620">
                  <c:v>121.45000000000027</c:v>
                </c:pt>
                <c:pt idx="621">
                  <c:v>141.45000000000027</c:v>
                </c:pt>
                <c:pt idx="622">
                  <c:v>141.45000000000027</c:v>
                </c:pt>
                <c:pt idx="623">
                  <c:v>171.45000000000027</c:v>
                </c:pt>
                <c:pt idx="624">
                  <c:v>171.45000000000027</c:v>
                </c:pt>
                <c:pt idx="625">
                  <c:v>194.05000000000018</c:v>
                </c:pt>
                <c:pt idx="626">
                  <c:v>244.05000000000018</c:v>
                </c:pt>
                <c:pt idx="627">
                  <c:v>284.05000000000018</c:v>
                </c:pt>
                <c:pt idx="628">
                  <c:v>364.05000000000018</c:v>
                </c:pt>
                <c:pt idx="629">
                  <c:v>384.05000000000018</c:v>
                </c:pt>
                <c:pt idx="630">
                  <c:v>386.65000000000009</c:v>
                </c:pt>
                <c:pt idx="631">
                  <c:v>386.65000000000009</c:v>
                </c:pt>
                <c:pt idx="632">
                  <c:v>386.65000000000009</c:v>
                </c:pt>
                <c:pt idx="633">
                  <c:v>386.65000000000009</c:v>
                </c:pt>
                <c:pt idx="634">
                  <c:v>416.65000000000009</c:v>
                </c:pt>
                <c:pt idx="635">
                  <c:v>416.65000000000009</c:v>
                </c:pt>
                <c:pt idx="636">
                  <c:v>416.65000000000009</c:v>
                </c:pt>
                <c:pt idx="637">
                  <c:v>416.65000000000009</c:v>
                </c:pt>
                <c:pt idx="638">
                  <c:v>416.65000000000009</c:v>
                </c:pt>
                <c:pt idx="639">
                  <c:v>473.15000000000009</c:v>
                </c:pt>
                <c:pt idx="640">
                  <c:v>473.15000000000009</c:v>
                </c:pt>
                <c:pt idx="641">
                  <c:v>473.15000000000009</c:v>
                </c:pt>
                <c:pt idx="642">
                  <c:v>473.15000000000009</c:v>
                </c:pt>
                <c:pt idx="643">
                  <c:v>473.15000000000009</c:v>
                </c:pt>
                <c:pt idx="644">
                  <c:v>473.15000000000009</c:v>
                </c:pt>
                <c:pt idx="645">
                  <c:v>487.15000000000009</c:v>
                </c:pt>
                <c:pt idx="646">
                  <c:v>487.15000000000009</c:v>
                </c:pt>
                <c:pt idx="647">
                  <c:v>487.15000000000009</c:v>
                </c:pt>
                <c:pt idx="648">
                  <c:v>487.15000000000009</c:v>
                </c:pt>
                <c:pt idx="649">
                  <c:v>487.15000000000009</c:v>
                </c:pt>
                <c:pt idx="650">
                  <c:v>487.15000000000009</c:v>
                </c:pt>
                <c:pt idx="651">
                  <c:v>457.15000000000009</c:v>
                </c:pt>
                <c:pt idx="652">
                  <c:v>457.15000000000009</c:v>
                </c:pt>
                <c:pt idx="653">
                  <c:v>437.15000000000009</c:v>
                </c:pt>
                <c:pt idx="654">
                  <c:v>437.15000000000009</c:v>
                </c:pt>
                <c:pt idx="655">
                  <c:v>450.15000000000009</c:v>
                </c:pt>
                <c:pt idx="656">
                  <c:v>450.15000000000009</c:v>
                </c:pt>
                <c:pt idx="657">
                  <c:v>445.15000000000009</c:v>
                </c:pt>
                <c:pt idx="658">
                  <c:v>440.15000000000009</c:v>
                </c:pt>
                <c:pt idx="659">
                  <c:v>390.15000000000009</c:v>
                </c:pt>
                <c:pt idx="660">
                  <c:v>365.15000000000009</c:v>
                </c:pt>
                <c:pt idx="661">
                  <c:v>295.15000000000009</c:v>
                </c:pt>
                <c:pt idx="662">
                  <c:v>265.15000000000009</c:v>
                </c:pt>
                <c:pt idx="663">
                  <c:v>245.15000000000009</c:v>
                </c:pt>
                <c:pt idx="664">
                  <c:v>215.15000000000009</c:v>
                </c:pt>
                <c:pt idx="665">
                  <c:v>215.15000000000009</c:v>
                </c:pt>
                <c:pt idx="666">
                  <c:v>217.75</c:v>
                </c:pt>
                <c:pt idx="667">
                  <c:v>217.75</c:v>
                </c:pt>
                <c:pt idx="668">
                  <c:v>192.75</c:v>
                </c:pt>
                <c:pt idx="669">
                  <c:v>192.75</c:v>
                </c:pt>
                <c:pt idx="670">
                  <c:v>192.75</c:v>
                </c:pt>
                <c:pt idx="671">
                  <c:v>190.15000000000009</c:v>
                </c:pt>
                <c:pt idx="672">
                  <c:v>190.15000000000009</c:v>
                </c:pt>
                <c:pt idx="673">
                  <c:v>190.15000000000009</c:v>
                </c:pt>
                <c:pt idx="674">
                  <c:v>190.15000000000009</c:v>
                </c:pt>
                <c:pt idx="675">
                  <c:v>190.15000000000009</c:v>
                </c:pt>
                <c:pt idx="676">
                  <c:v>187.55000000000018</c:v>
                </c:pt>
                <c:pt idx="677">
                  <c:v>187.55000000000018</c:v>
                </c:pt>
                <c:pt idx="678">
                  <c:v>187.55000000000018</c:v>
                </c:pt>
                <c:pt idx="679">
                  <c:v>187.55000000000018</c:v>
                </c:pt>
                <c:pt idx="680">
                  <c:v>244.05000000000018</c:v>
                </c:pt>
                <c:pt idx="681">
                  <c:v>241.44999999999982</c:v>
                </c:pt>
                <c:pt idx="682">
                  <c:v>241.44999999999982</c:v>
                </c:pt>
                <c:pt idx="683">
                  <c:v>211.44999999999982</c:v>
                </c:pt>
                <c:pt idx="684">
                  <c:v>201.44999999999982</c:v>
                </c:pt>
                <c:pt idx="685">
                  <c:v>166.44999999999982</c:v>
                </c:pt>
                <c:pt idx="686">
                  <c:v>96.449999999999818</c:v>
                </c:pt>
                <c:pt idx="687">
                  <c:v>56.449999999999818</c:v>
                </c:pt>
                <c:pt idx="688">
                  <c:v>36.449999999999818</c:v>
                </c:pt>
                <c:pt idx="689">
                  <c:v>16.449999999999818</c:v>
                </c:pt>
                <c:pt idx="690">
                  <c:v>-33.550000000000182</c:v>
                </c:pt>
                <c:pt idx="691">
                  <c:v>-5.3000000000001819</c:v>
                </c:pt>
                <c:pt idx="692">
                  <c:v>-35.300000000000182</c:v>
                </c:pt>
                <c:pt idx="693">
                  <c:v>-35.300000000000182</c:v>
                </c:pt>
                <c:pt idx="694">
                  <c:v>-35.300000000000182</c:v>
                </c:pt>
                <c:pt idx="695">
                  <c:v>-13.300000000000182</c:v>
                </c:pt>
                <c:pt idx="696">
                  <c:v>-13.300000000000182</c:v>
                </c:pt>
                <c:pt idx="697">
                  <c:v>-13.300000000000182</c:v>
                </c:pt>
                <c:pt idx="698">
                  <c:v>-13.300000000000182</c:v>
                </c:pt>
                <c:pt idx="699">
                  <c:v>16.699999999999818</c:v>
                </c:pt>
                <c:pt idx="700">
                  <c:v>16.699999999999818</c:v>
                </c:pt>
                <c:pt idx="701">
                  <c:v>16.699999999999818</c:v>
                </c:pt>
                <c:pt idx="702">
                  <c:v>16.699999999999818</c:v>
                </c:pt>
                <c:pt idx="703">
                  <c:v>16.699999999999818</c:v>
                </c:pt>
                <c:pt idx="704">
                  <c:v>16.699999999999818</c:v>
                </c:pt>
                <c:pt idx="705">
                  <c:v>16.699999999999818</c:v>
                </c:pt>
                <c:pt idx="706">
                  <c:v>16.699999999999818</c:v>
                </c:pt>
                <c:pt idx="707">
                  <c:v>16.699999999999818</c:v>
                </c:pt>
                <c:pt idx="708">
                  <c:v>56.699999999999818</c:v>
                </c:pt>
                <c:pt idx="709">
                  <c:v>96.699999999999818</c:v>
                </c:pt>
                <c:pt idx="710">
                  <c:v>119.30000000000018</c:v>
                </c:pt>
                <c:pt idx="711">
                  <c:v>119.30000000000018</c:v>
                </c:pt>
                <c:pt idx="712">
                  <c:v>119.30000000000018</c:v>
                </c:pt>
                <c:pt idx="713">
                  <c:v>119.30000000000018</c:v>
                </c:pt>
                <c:pt idx="714">
                  <c:v>119.30000000000018</c:v>
                </c:pt>
                <c:pt idx="715">
                  <c:v>119.30000000000018</c:v>
                </c:pt>
                <c:pt idx="716">
                  <c:v>219.30000000000018</c:v>
                </c:pt>
                <c:pt idx="717">
                  <c:v>269.30000000000018</c:v>
                </c:pt>
                <c:pt idx="718">
                  <c:v>269.30000000000018</c:v>
                </c:pt>
                <c:pt idx="719">
                  <c:v>241.30000000000018</c:v>
                </c:pt>
                <c:pt idx="720">
                  <c:v>241.30000000000018</c:v>
                </c:pt>
                <c:pt idx="721">
                  <c:v>261.30000000000018</c:v>
                </c:pt>
                <c:pt idx="722">
                  <c:v>261.30000000000018</c:v>
                </c:pt>
                <c:pt idx="723">
                  <c:v>291.30000000000018</c:v>
                </c:pt>
                <c:pt idx="724">
                  <c:v>291.30000000000018</c:v>
                </c:pt>
                <c:pt idx="725">
                  <c:v>293.90000000000009</c:v>
                </c:pt>
                <c:pt idx="726">
                  <c:v>293.90000000000009</c:v>
                </c:pt>
                <c:pt idx="727">
                  <c:v>293.90000000000009</c:v>
                </c:pt>
                <c:pt idx="728">
                  <c:v>293.90000000000009</c:v>
                </c:pt>
                <c:pt idx="729">
                  <c:v>293.90000000000009</c:v>
                </c:pt>
                <c:pt idx="730">
                  <c:v>293.90000000000009</c:v>
                </c:pt>
                <c:pt idx="731">
                  <c:v>293.90000000000009</c:v>
                </c:pt>
                <c:pt idx="732">
                  <c:v>293.90000000000009</c:v>
                </c:pt>
                <c:pt idx="733">
                  <c:v>293.90000000000009</c:v>
                </c:pt>
                <c:pt idx="734">
                  <c:v>293.90000000000009</c:v>
                </c:pt>
                <c:pt idx="735">
                  <c:v>293.90000000000009</c:v>
                </c:pt>
                <c:pt idx="736">
                  <c:v>293.90000000000009</c:v>
                </c:pt>
                <c:pt idx="737">
                  <c:v>343.90000000000009</c:v>
                </c:pt>
                <c:pt idx="738">
                  <c:v>393.90000000000009</c:v>
                </c:pt>
                <c:pt idx="739">
                  <c:v>443.90000000000009</c:v>
                </c:pt>
                <c:pt idx="740">
                  <c:v>443.90000000000009</c:v>
                </c:pt>
                <c:pt idx="741">
                  <c:v>443.90000000000009</c:v>
                </c:pt>
                <c:pt idx="742">
                  <c:v>443.90000000000009</c:v>
                </c:pt>
                <c:pt idx="743">
                  <c:v>443.90000000000009</c:v>
                </c:pt>
                <c:pt idx="744">
                  <c:v>173.90000000000009</c:v>
                </c:pt>
                <c:pt idx="745">
                  <c:v>143.90000000000009</c:v>
                </c:pt>
                <c:pt idx="746">
                  <c:v>73.900000000000091</c:v>
                </c:pt>
                <c:pt idx="747">
                  <c:v>29.900000000000091</c:v>
                </c:pt>
                <c:pt idx="748">
                  <c:v>18.150000000000091</c:v>
                </c:pt>
                <c:pt idx="749">
                  <c:v>-34.449999999999818</c:v>
                </c:pt>
                <c:pt idx="750">
                  <c:v>-26.199999999999818</c:v>
                </c:pt>
                <c:pt idx="751">
                  <c:v>-26.199999999999818</c:v>
                </c:pt>
                <c:pt idx="752">
                  <c:v>-26.199999999999818</c:v>
                </c:pt>
                <c:pt idx="753">
                  <c:v>-48.799999999999727</c:v>
                </c:pt>
                <c:pt idx="754">
                  <c:v>-48.799999999999727</c:v>
                </c:pt>
                <c:pt idx="755">
                  <c:v>-48.799999999999727</c:v>
                </c:pt>
                <c:pt idx="756">
                  <c:v>-48.799999999999727</c:v>
                </c:pt>
                <c:pt idx="757">
                  <c:v>-62.799999999999727</c:v>
                </c:pt>
                <c:pt idx="758">
                  <c:v>-68</c:v>
                </c:pt>
                <c:pt idx="759">
                  <c:v>-68</c:v>
                </c:pt>
                <c:pt idx="760">
                  <c:v>-68</c:v>
                </c:pt>
                <c:pt idx="761">
                  <c:v>-68</c:v>
                </c:pt>
                <c:pt idx="762">
                  <c:v>-68</c:v>
                </c:pt>
                <c:pt idx="763">
                  <c:v>-70.599999999999909</c:v>
                </c:pt>
                <c:pt idx="764">
                  <c:v>-70.599999999999909</c:v>
                </c:pt>
                <c:pt idx="765">
                  <c:v>-70.599999999999909</c:v>
                </c:pt>
                <c:pt idx="766">
                  <c:v>-56.599999999999909</c:v>
                </c:pt>
                <c:pt idx="767">
                  <c:v>-56.599999999999909</c:v>
                </c:pt>
                <c:pt idx="768">
                  <c:v>-59.199999999999818</c:v>
                </c:pt>
                <c:pt idx="769">
                  <c:v>-59.199999999999818</c:v>
                </c:pt>
                <c:pt idx="770">
                  <c:v>-59.199999999999818</c:v>
                </c:pt>
                <c:pt idx="771">
                  <c:v>-45.199999999999818</c:v>
                </c:pt>
                <c:pt idx="772">
                  <c:v>-31.199999999999818</c:v>
                </c:pt>
                <c:pt idx="773">
                  <c:v>-36.399999999999636</c:v>
                </c:pt>
                <c:pt idx="774">
                  <c:v>-36.399999999999636</c:v>
                </c:pt>
                <c:pt idx="775">
                  <c:v>40.099999999999909</c:v>
                </c:pt>
                <c:pt idx="776">
                  <c:v>68.099999999999909</c:v>
                </c:pt>
                <c:pt idx="777">
                  <c:v>108.09999999999991</c:v>
                </c:pt>
                <c:pt idx="778">
                  <c:v>128.09999999999991</c:v>
                </c:pt>
                <c:pt idx="779">
                  <c:v>128.09999999999991</c:v>
                </c:pt>
                <c:pt idx="780">
                  <c:v>156.09999999999991</c:v>
                </c:pt>
                <c:pt idx="781">
                  <c:v>176.09999999999991</c:v>
                </c:pt>
                <c:pt idx="782">
                  <c:v>206.09999999999991</c:v>
                </c:pt>
                <c:pt idx="783">
                  <c:v>263.5</c:v>
                </c:pt>
                <c:pt idx="784">
                  <c:v>263.5</c:v>
                </c:pt>
                <c:pt idx="785">
                  <c:v>263.5</c:v>
                </c:pt>
                <c:pt idx="786">
                  <c:v>263.5</c:v>
                </c:pt>
                <c:pt idx="787">
                  <c:v>263.5</c:v>
                </c:pt>
                <c:pt idx="788">
                  <c:v>263.5</c:v>
                </c:pt>
                <c:pt idx="789">
                  <c:v>260.90000000000009</c:v>
                </c:pt>
                <c:pt idx="790">
                  <c:v>260.90000000000009</c:v>
                </c:pt>
                <c:pt idx="791">
                  <c:v>260.90000000000009</c:v>
                </c:pt>
                <c:pt idx="792">
                  <c:v>260.90000000000009</c:v>
                </c:pt>
                <c:pt idx="793">
                  <c:v>260.90000000000009</c:v>
                </c:pt>
                <c:pt idx="794">
                  <c:v>260.90000000000009</c:v>
                </c:pt>
                <c:pt idx="795">
                  <c:v>274.90000000000009</c:v>
                </c:pt>
                <c:pt idx="796">
                  <c:v>274.90000000000009</c:v>
                </c:pt>
                <c:pt idx="797">
                  <c:v>264.90000000000009</c:v>
                </c:pt>
                <c:pt idx="798">
                  <c:v>264.90000000000009</c:v>
                </c:pt>
                <c:pt idx="799">
                  <c:v>264.90000000000009</c:v>
                </c:pt>
                <c:pt idx="800">
                  <c:v>264.90000000000009</c:v>
                </c:pt>
                <c:pt idx="801">
                  <c:v>220.90000000000009</c:v>
                </c:pt>
                <c:pt idx="802">
                  <c:v>220.90000000000009</c:v>
                </c:pt>
                <c:pt idx="803">
                  <c:v>220.90000000000009</c:v>
                </c:pt>
                <c:pt idx="804">
                  <c:v>220.90000000000009</c:v>
                </c:pt>
                <c:pt idx="805">
                  <c:v>220.90000000000009</c:v>
                </c:pt>
                <c:pt idx="806">
                  <c:v>250.90000000000009</c:v>
                </c:pt>
                <c:pt idx="807">
                  <c:v>250.90000000000009</c:v>
                </c:pt>
                <c:pt idx="808">
                  <c:v>208.90000000000009</c:v>
                </c:pt>
                <c:pt idx="809">
                  <c:v>208.90000000000009</c:v>
                </c:pt>
                <c:pt idx="810">
                  <c:v>208.90000000000009</c:v>
                </c:pt>
                <c:pt idx="811">
                  <c:v>208.90000000000009</c:v>
                </c:pt>
                <c:pt idx="812">
                  <c:v>218.90000000000009</c:v>
                </c:pt>
                <c:pt idx="813">
                  <c:v>218.90000000000009</c:v>
                </c:pt>
                <c:pt idx="814">
                  <c:v>218.90000000000009</c:v>
                </c:pt>
                <c:pt idx="815">
                  <c:v>238.90000000000009</c:v>
                </c:pt>
                <c:pt idx="816">
                  <c:v>97.650000000000091</c:v>
                </c:pt>
                <c:pt idx="817">
                  <c:v>97.650000000000091</c:v>
                </c:pt>
                <c:pt idx="818">
                  <c:v>41.650000000000091</c:v>
                </c:pt>
                <c:pt idx="819">
                  <c:v>11.650000000000091</c:v>
                </c:pt>
                <c:pt idx="820">
                  <c:v>-44.349999999999909</c:v>
                </c:pt>
                <c:pt idx="821">
                  <c:v>-44.349999999999909</c:v>
                </c:pt>
                <c:pt idx="822">
                  <c:v>-44.349999999999909</c:v>
                </c:pt>
                <c:pt idx="823">
                  <c:v>-44.349999999999909</c:v>
                </c:pt>
                <c:pt idx="824">
                  <c:v>-41.75</c:v>
                </c:pt>
                <c:pt idx="825">
                  <c:v>-41.75</c:v>
                </c:pt>
                <c:pt idx="826">
                  <c:v>-11.75</c:v>
                </c:pt>
                <c:pt idx="827">
                  <c:v>-11.75</c:v>
                </c:pt>
                <c:pt idx="828">
                  <c:v>-11.75</c:v>
                </c:pt>
                <c:pt idx="829">
                  <c:v>-9.1500000000000909</c:v>
                </c:pt>
                <c:pt idx="830">
                  <c:v>76.849999999999909</c:v>
                </c:pt>
                <c:pt idx="831">
                  <c:v>116.84999999999991</c:v>
                </c:pt>
                <c:pt idx="832">
                  <c:v>146.84999999999991</c:v>
                </c:pt>
                <c:pt idx="833">
                  <c:v>172.84999999999991</c:v>
                </c:pt>
                <c:pt idx="834">
                  <c:v>212.84999999999991</c:v>
                </c:pt>
                <c:pt idx="835">
                  <c:v>272.84999999999991</c:v>
                </c:pt>
                <c:pt idx="836">
                  <c:v>372.84999999999991</c:v>
                </c:pt>
                <c:pt idx="837">
                  <c:v>402.84999999999991</c:v>
                </c:pt>
                <c:pt idx="838">
                  <c:v>414.84999999999991</c:v>
                </c:pt>
                <c:pt idx="839">
                  <c:v>437.44999999999982</c:v>
                </c:pt>
                <c:pt idx="840">
                  <c:v>437.44999999999982</c:v>
                </c:pt>
                <c:pt idx="841">
                  <c:v>467.44999999999982</c:v>
                </c:pt>
                <c:pt idx="842">
                  <c:v>497.44999999999982</c:v>
                </c:pt>
                <c:pt idx="843">
                  <c:v>517.44999999999982</c:v>
                </c:pt>
                <c:pt idx="844">
                  <c:v>547.44999999999982</c:v>
                </c:pt>
                <c:pt idx="845">
                  <c:v>547.44999999999982</c:v>
                </c:pt>
                <c:pt idx="846">
                  <c:v>547.44999999999982</c:v>
                </c:pt>
                <c:pt idx="847">
                  <c:v>567.44999999999982</c:v>
                </c:pt>
                <c:pt idx="848">
                  <c:v>594.84999999999991</c:v>
                </c:pt>
                <c:pt idx="849">
                  <c:v>614.84999999999991</c:v>
                </c:pt>
                <c:pt idx="850">
                  <c:v>634.84999999999991</c:v>
                </c:pt>
                <c:pt idx="851">
                  <c:v>654.84999999999991</c:v>
                </c:pt>
                <c:pt idx="852">
                  <c:v>704.84999999999991</c:v>
                </c:pt>
                <c:pt idx="853">
                  <c:v>704.84999999999991</c:v>
                </c:pt>
                <c:pt idx="854">
                  <c:v>734.84999999999991</c:v>
                </c:pt>
                <c:pt idx="855">
                  <c:v>792.84999999999991</c:v>
                </c:pt>
                <c:pt idx="856">
                  <c:v>812.84999999999991</c:v>
                </c:pt>
                <c:pt idx="857">
                  <c:v>812.84999999999991</c:v>
                </c:pt>
                <c:pt idx="858">
                  <c:v>952.84999999999991</c:v>
                </c:pt>
                <c:pt idx="859">
                  <c:v>950.25</c:v>
                </c:pt>
                <c:pt idx="860">
                  <c:v>950.25</c:v>
                </c:pt>
                <c:pt idx="861">
                  <c:v>950.25</c:v>
                </c:pt>
                <c:pt idx="862">
                  <c:v>950.25</c:v>
                </c:pt>
                <c:pt idx="863">
                  <c:v>950.25</c:v>
                </c:pt>
                <c:pt idx="864">
                  <c:v>950.25</c:v>
                </c:pt>
                <c:pt idx="865">
                  <c:v>950.25</c:v>
                </c:pt>
                <c:pt idx="866">
                  <c:v>950.25</c:v>
                </c:pt>
                <c:pt idx="867">
                  <c:v>950.25</c:v>
                </c:pt>
                <c:pt idx="868">
                  <c:v>927.65000000000009</c:v>
                </c:pt>
                <c:pt idx="869">
                  <c:v>941.65000000000009</c:v>
                </c:pt>
                <c:pt idx="870">
                  <c:v>955.65000000000009</c:v>
                </c:pt>
                <c:pt idx="871">
                  <c:v>945.65000000000009</c:v>
                </c:pt>
                <c:pt idx="872">
                  <c:v>885.65000000000009</c:v>
                </c:pt>
                <c:pt idx="873">
                  <c:v>875.65000000000009</c:v>
                </c:pt>
                <c:pt idx="874">
                  <c:v>875.65000000000009</c:v>
                </c:pt>
                <c:pt idx="875">
                  <c:v>855.65000000000009</c:v>
                </c:pt>
                <c:pt idx="876">
                  <c:v>849.65000000000009</c:v>
                </c:pt>
                <c:pt idx="877">
                  <c:v>993.15000000000009</c:v>
                </c:pt>
                <c:pt idx="878">
                  <c:v>993.15000000000009</c:v>
                </c:pt>
                <c:pt idx="879">
                  <c:v>993.15000000000009</c:v>
                </c:pt>
                <c:pt idx="880">
                  <c:v>993.15000000000009</c:v>
                </c:pt>
                <c:pt idx="881">
                  <c:v>943.15000000000009</c:v>
                </c:pt>
                <c:pt idx="882">
                  <c:v>935.15000000000009</c:v>
                </c:pt>
                <c:pt idx="883">
                  <c:v>958.94999999999982</c:v>
                </c:pt>
                <c:pt idx="884">
                  <c:v>958.94999999999982</c:v>
                </c:pt>
                <c:pt idx="885">
                  <c:v>958.94999999999982</c:v>
                </c:pt>
                <c:pt idx="886">
                  <c:v>958.94999999999982</c:v>
                </c:pt>
                <c:pt idx="887">
                  <c:v>918.94999999999982</c:v>
                </c:pt>
                <c:pt idx="888">
                  <c:v>788.94999999999982</c:v>
                </c:pt>
                <c:pt idx="889">
                  <c:v>797.75</c:v>
                </c:pt>
                <c:pt idx="890">
                  <c:v>777.75</c:v>
                </c:pt>
                <c:pt idx="891">
                  <c:v>717.75</c:v>
                </c:pt>
                <c:pt idx="892">
                  <c:v>627.75</c:v>
                </c:pt>
                <c:pt idx="893">
                  <c:v>607.75</c:v>
                </c:pt>
                <c:pt idx="894">
                  <c:v>610.34999999999991</c:v>
                </c:pt>
                <c:pt idx="895">
                  <c:v>530.34999999999991</c:v>
                </c:pt>
                <c:pt idx="896">
                  <c:v>490.34999999999991</c:v>
                </c:pt>
                <c:pt idx="897">
                  <c:v>450.34999999999991</c:v>
                </c:pt>
                <c:pt idx="898">
                  <c:v>410.34999999999991</c:v>
                </c:pt>
                <c:pt idx="899">
                  <c:v>390.34999999999991</c:v>
                </c:pt>
                <c:pt idx="900">
                  <c:v>350.34999999999991</c:v>
                </c:pt>
                <c:pt idx="901">
                  <c:v>310.34999999999991</c:v>
                </c:pt>
                <c:pt idx="902">
                  <c:v>280.34999999999991</c:v>
                </c:pt>
                <c:pt idx="903">
                  <c:v>260.34999999999991</c:v>
                </c:pt>
                <c:pt idx="904">
                  <c:v>210.34999999999991</c:v>
                </c:pt>
                <c:pt idx="905">
                  <c:v>174.75</c:v>
                </c:pt>
                <c:pt idx="906">
                  <c:v>134.75</c:v>
                </c:pt>
                <c:pt idx="907">
                  <c:v>124.75</c:v>
                </c:pt>
                <c:pt idx="908">
                  <c:v>84.75</c:v>
                </c:pt>
                <c:pt idx="909">
                  <c:v>69.75</c:v>
                </c:pt>
                <c:pt idx="910">
                  <c:v>58.75</c:v>
                </c:pt>
                <c:pt idx="911">
                  <c:v>38.75</c:v>
                </c:pt>
                <c:pt idx="912">
                  <c:v>8.75</c:v>
                </c:pt>
                <c:pt idx="913">
                  <c:v>8.75</c:v>
                </c:pt>
                <c:pt idx="914">
                  <c:v>8.75</c:v>
                </c:pt>
                <c:pt idx="915">
                  <c:v>8.75</c:v>
                </c:pt>
                <c:pt idx="916">
                  <c:v>8.75</c:v>
                </c:pt>
                <c:pt idx="917">
                  <c:v>8.75</c:v>
                </c:pt>
                <c:pt idx="918">
                  <c:v>234.75</c:v>
                </c:pt>
                <c:pt idx="919">
                  <c:v>234.75</c:v>
                </c:pt>
                <c:pt idx="920">
                  <c:v>234.75</c:v>
                </c:pt>
                <c:pt idx="921">
                  <c:v>234.75</c:v>
                </c:pt>
                <c:pt idx="922">
                  <c:v>234.75</c:v>
                </c:pt>
                <c:pt idx="923">
                  <c:v>234.75</c:v>
                </c:pt>
                <c:pt idx="924">
                  <c:v>263</c:v>
                </c:pt>
                <c:pt idx="925">
                  <c:v>265.59999999999991</c:v>
                </c:pt>
                <c:pt idx="926">
                  <c:v>265.59999999999991</c:v>
                </c:pt>
                <c:pt idx="927">
                  <c:v>265.59999999999991</c:v>
                </c:pt>
                <c:pt idx="928">
                  <c:v>265.59999999999991</c:v>
                </c:pt>
                <c:pt idx="929">
                  <c:v>305.59999999999991</c:v>
                </c:pt>
                <c:pt idx="930">
                  <c:v>308.19999999999982</c:v>
                </c:pt>
                <c:pt idx="931">
                  <c:v>322.19999999999982</c:v>
                </c:pt>
                <c:pt idx="932">
                  <c:v>322.19999999999982</c:v>
                </c:pt>
                <c:pt idx="933">
                  <c:v>322.19999999999982</c:v>
                </c:pt>
                <c:pt idx="934">
                  <c:v>322.19999999999982</c:v>
                </c:pt>
                <c:pt idx="935">
                  <c:v>327.39999999999964</c:v>
                </c:pt>
                <c:pt idx="936">
                  <c:v>327.39999999999964</c:v>
                </c:pt>
                <c:pt idx="937">
                  <c:v>327.39999999999964</c:v>
                </c:pt>
                <c:pt idx="938">
                  <c:v>327.39999999999964</c:v>
                </c:pt>
                <c:pt idx="939">
                  <c:v>331.72499999999991</c:v>
                </c:pt>
                <c:pt idx="940">
                  <c:v>412.57499999999982</c:v>
                </c:pt>
                <c:pt idx="941">
                  <c:v>452.57499999999982</c:v>
                </c:pt>
                <c:pt idx="942">
                  <c:v>452.57499999999982</c:v>
                </c:pt>
                <c:pt idx="943">
                  <c:v>452.57499999999982</c:v>
                </c:pt>
                <c:pt idx="944">
                  <c:v>452.57499999999982</c:v>
                </c:pt>
                <c:pt idx="945">
                  <c:v>452.57499999999982</c:v>
                </c:pt>
                <c:pt idx="946">
                  <c:v>452.57499999999982</c:v>
                </c:pt>
                <c:pt idx="947">
                  <c:v>452.57499999999982</c:v>
                </c:pt>
                <c:pt idx="948">
                  <c:v>452.57499999999982</c:v>
                </c:pt>
                <c:pt idx="949">
                  <c:v>452.57499999999982</c:v>
                </c:pt>
                <c:pt idx="950">
                  <c:v>457.77500000000009</c:v>
                </c:pt>
                <c:pt idx="951">
                  <c:v>457.77500000000009</c:v>
                </c:pt>
                <c:pt idx="952">
                  <c:v>457.77500000000009</c:v>
                </c:pt>
                <c:pt idx="953">
                  <c:v>457.77500000000009</c:v>
                </c:pt>
                <c:pt idx="954">
                  <c:v>457.77500000000009</c:v>
                </c:pt>
                <c:pt idx="955">
                  <c:v>460.375</c:v>
                </c:pt>
                <c:pt idx="956">
                  <c:v>460.375</c:v>
                </c:pt>
                <c:pt idx="957">
                  <c:v>465.57499999999982</c:v>
                </c:pt>
                <c:pt idx="958">
                  <c:v>495.57499999999982</c:v>
                </c:pt>
                <c:pt idx="959">
                  <c:v>495.57499999999982</c:v>
                </c:pt>
                <c:pt idx="960">
                  <c:v>495.57499999999982</c:v>
                </c:pt>
                <c:pt idx="961">
                  <c:v>495.57499999999982</c:v>
                </c:pt>
                <c:pt idx="962">
                  <c:v>495.57499999999982</c:v>
                </c:pt>
                <c:pt idx="963">
                  <c:v>479.375</c:v>
                </c:pt>
                <c:pt idx="964">
                  <c:v>439.375</c:v>
                </c:pt>
                <c:pt idx="965">
                  <c:v>399.375</c:v>
                </c:pt>
                <c:pt idx="966">
                  <c:v>359.375</c:v>
                </c:pt>
                <c:pt idx="967">
                  <c:v>285.25</c:v>
                </c:pt>
                <c:pt idx="968">
                  <c:v>299.375</c:v>
                </c:pt>
                <c:pt idx="969">
                  <c:v>285.25</c:v>
                </c:pt>
                <c:pt idx="970">
                  <c:v>230.25</c:v>
                </c:pt>
                <c:pt idx="971">
                  <c:v>225.25</c:v>
                </c:pt>
                <c:pt idx="972">
                  <c:v>175.25</c:v>
                </c:pt>
                <c:pt idx="973">
                  <c:v>115.25</c:v>
                </c:pt>
                <c:pt idx="974">
                  <c:v>97.449999999999818</c:v>
                </c:pt>
                <c:pt idx="975">
                  <c:v>67.449999999999818</c:v>
                </c:pt>
                <c:pt idx="976">
                  <c:v>57.449999999999818</c:v>
                </c:pt>
                <c:pt idx="977">
                  <c:v>81.25</c:v>
                </c:pt>
                <c:pt idx="978">
                  <c:v>81.25</c:v>
                </c:pt>
                <c:pt idx="979">
                  <c:v>73.449999999999818</c:v>
                </c:pt>
                <c:pt idx="980">
                  <c:v>93.449999999999818</c:v>
                </c:pt>
                <c:pt idx="981">
                  <c:v>93.449999999999818</c:v>
                </c:pt>
                <c:pt idx="982">
                  <c:v>51.074999999999818</c:v>
                </c:pt>
                <c:pt idx="983">
                  <c:v>51.074999999999818</c:v>
                </c:pt>
                <c:pt idx="984">
                  <c:v>43.275000000000091</c:v>
                </c:pt>
                <c:pt idx="985">
                  <c:v>43.275000000000091</c:v>
                </c:pt>
                <c:pt idx="986">
                  <c:v>63.275000000000091</c:v>
                </c:pt>
                <c:pt idx="987">
                  <c:v>58.074999999999818</c:v>
                </c:pt>
                <c:pt idx="988">
                  <c:v>58.074999999999818</c:v>
                </c:pt>
                <c:pt idx="989">
                  <c:v>58.074999999999818</c:v>
                </c:pt>
                <c:pt idx="990">
                  <c:v>88.074999999999818</c:v>
                </c:pt>
                <c:pt idx="991">
                  <c:v>118.07499999999982</c:v>
                </c:pt>
                <c:pt idx="992">
                  <c:v>138.07499999999982</c:v>
                </c:pt>
                <c:pt idx="993">
                  <c:v>135.47500000000036</c:v>
                </c:pt>
                <c:pt idx="994">
                  <c:v>165.47500000000036</c:v>
                </c:pt>
                <c:pt idx="995">
                  <c:v>185.47500000000036</c:v>
                </c:pt>
                <c:pt idx="996">
                  <c:v>195.47500000000036</c:v>
                </c:pt>
                <c:pt idx="997">
                  <c:v>195.47500000000036</c:v>
                </c:pt>
                <c:pt idx="998">
                  <c:v>192.875</c:v>
                </c:pt>
                <c:pt idx="999">
                  <c:v>192.875</c:v>
                </c:pt>
                <c:pt idx="1000">
                  <c:v>192.875</c:v>
                </c:pt>
                <c:pt idx="1001">
                  <c:v>222.875</c:v>
                </c:pt>
                <c:pt idx="1002">
                  <c:v>237.875</c:v>
                </c:pt>
                <c:pt idx="1003">
                  <c:v>235.27500000000009</c:v>
                </c:pt>
                <c:pt idx="1004">
                  <c:v>237.02500000000009</c:v>
                </c:pt>
                <c:pt idx="1005">
                  <c:v>282.02500000000009</c:v>
                </c:pt>
                <c:pt idx="1006">
                  <c:v>332.02500000000009</c:v>
                </c:pt>
                <c:pt idx="1007">
                  <c:v>332.02500000000009</c:v>
                </c:pt>
                <c:pt idx="1008">
                  <c:v>332.02500000000009</c:v>
                </c:pt>
                <c:pt idx="1009">
                  <c:v>332.02500000000009</c:v>
                </c:pt>
                <c:pt idx="1010">
                  <c:v>342.02500000000009</c:v>
                </c:pt>
                <c:pt idx="1011">
                  <c:v>382.02500000000009</c:v>
                </c:pt>
                <c:pt idx="1012">
                  <c:v>419.82499999999982</c:v>
                </c:pt>
                <c:pt idx="1013">
                  <c:v>419.82499999999982</c:v>
                </c:pt>
                <c:pt idx="1014">
                  <c:v>419.82499999999982</c:v>
                </c:pt>
                <c:pt idx="1015">
                  <c:v>419.82499999999982</c:v>
                </c:pt>
                <c:pt idx="1016">
                  <c:v>434.82499999999982</c:v>
                </c:pt>
                <c:pt idx="1017">
                  <c:v>470.02500000000009</c:v>
                </c:pt>
                <c:pt idx="1018">
                  <c:v>470.02500000000009</c:v>
                </c:pt>
                <c:pt idx="1019">
                  <c:v>470.02500000000009</c:v>
                </c:pt>
                <c:pt idx="1020">
                  <c:v>485.02500000000009</c:v>
                </c:pt>
                <c:pt idx="1021">
                  <c:v>485.02500000000009</c:v>
                </c:pt>
                <c:pt idx="1022">
                  <c:v>495.42500000000018</c:v>
                </c:pt>
                <c:pt idx="1023">
                  <c:v>510.42500000000018</c:v>
                </c:pt>
                <c:pt idx="1024">
                  <c:v>555.42500000000018</c:v>
                </c:pt>
                <c:pt idx="1025">
                  <c:v>555.42500000000018</c:v>
                </c:pt>
                <c:pt idx="1026">
                  <c:v>570.42500000000018</c:v>
                </c:pt>
                <c:pt idx="1027">
                  <c:v>595.625</c:v>
                </c:pt>
                <c:pt idx="1028">
                  <c:v>600.625</c:v>
                </c:pt>
                <c:pt idx="1029">
                  <c:v>620.625</c:v>
                </c:pt>
                <c:pt idx="1030">
                  <c:v>623.22500000000036</c:v>
                </c:pt>
                <c:pt idx="1031">
                  <c:v>633.22500000000036</c:v>
                </c:pt>
                <c:pt idx="1032">
                  <c:v>643.22500000000036</c:v>
                </c:pt>
                <c:pt idx="1033">
                  <c:v>643.22500000000036</c:v>
                </c:pt>
                <c:pt idx="1034">
                  <c:v>653.22500000000036</c:v>
                </c:pt>
                <c:pt idx="1035">
                  <c:v>653.22500000000036</c:v>
                </c:pt>
                <c:pt idx="1036">
                  <c:v>639.10000000000036</c:v>
                </c:pt>
                <c:pt idx="1037">
                  <c:v>659.10000000000036</c:v>
                </c:pt>
                <c:pt idx="1038">
                  <c:v>679.10000000000036</c:v>
                </c:pt>
                <c:pt idx="1039">
                  <c:v>679.10000000000036</c:v>
                </c:pt>
                <c:pt idx="1040">
                  <c:v>693.10000000000036</c:v>
                </c:pt>
                <c:pt idx="1041">
                  <c:v>703.10000000000036</c:v>
                </c:pt>
                <c:pt idx="1042">
                  <c:v>703.10000000000036</c:v>
                </c:pt>
                <c:pt idx="1043">
                  <c:v>703.10000000000036</c:v>
                </c:pt>
                <c:pt idx="1044">
                  <c:v>713.10000000000036</c:v>
                </c:pt>
                <c:pt idx="1045">
                  <c:v>710.5</c:v>
                </c:pt>
                <c:pt idx="1046">
                  <c:v>664</c:v>
                </c:pt>
                <c:pt idx="1047">
                  <c:v>664</c:v>
                </c:pt>
                <c:pt idx="1048">
                  <c:v>664</c:v>
                </c:pt>
                <c:pt idx="1049">
                  <c:v>664</c:v>
                </c:pt>
                <c:pt idx="1050">
                  <c:v>664</c:v>
                </c:pt>
                <c:pt idx="1051">
                  <c:v>664</c:v>
                </c:pt>
                <c:pt idx="1052">
                  <c:v>664</c:v>
                </c:pt>
                <c:pt idx="1053">
                  <c:v>664</c:v>
                </c:pt>
                <c:pt idx="1054">
                  <c:v>664</c:v>
                </c:pt>
                <c:pt idx="1055">
                  <c:v>664</c:v>
                </c:pt>
                <c:pt idx="1056">
                  <c:v>664</c:v>
                </c:pt>
                <c:pt idx="1057">
                  <c:v>664</c:v>
                </c:pt>
                <c:pt idx="1058">
                  <c:v>664</c:v>
                </c:pt>
                <c:pt idx="1059">
                  <c:v>664</c:v>
                </c:pt>
                <c:pt idx="1060">
                  <c:v>664</c:v>
                </c:pt>
                <c:pt idx="1061">
                  <c:v>664</c:v>
                </c:pt>
                <c:pt idx="1062">
                  <c:v>644</c:v>
                </c:pt>
                <c:pt idx="1063">
                  <c:v>644</c:v>
                </c:pt>
                <c:pt idx="1064">
                  <c:v>644</c:v>
                </c:pt>
                <c:pt idx="1065">
                  <c:v>644</c:v>
                </c:pt>
                <c:pt idx="1066">
                  <c:v>665</c:v>
                </c:pt>
                <c:pt idx="1067">
                  <c:v>665</c:v>
                </c:pt>
                <c:pt idx="1068">
                  <c:v>665</c:v>
                </c:pt>
                <c:pt idx="1069">
                  <c:v>665</c:v>
                </c:pt>
                <c:pt idx="1070">
                  <c:v>665</c:v>
                </c:pt>
                <c:pt idx="1071">
                  <c:v>665</c:v>
                </c:pt>
                <c:pt idx="1072">
                  <c:v>665</c:v>
                </c:pt>
                <c:pt idx="1073">
                  <c:v>665</c:v>
                </c:pt>
                <c:pt idx="1074">
                  <c:v>665</c:v>
                </c:pt>
                <c:pt idx="1075">
                  <c:v>665</c:v>
                </c:pt>
                <c:pt idx="1076">
                  <c:v>665</c:v>
                </c:pt>
                <c:pt idx="1077">
                  <c:v>665</c:v>
                </c:pt>
                <c:pt idx="1078">
                  <c:v>665</c:v>
                </c:pt>
                <c:pt idx="1079">
                  <c:v>665</c:v>
                </c:pt>
                <c:pt idx="1080">
                  <c:v>665</c:v>
                </c:pt>
                <c:pt idx="1081">
                  <c:v>662.40000000000009</c:v>
                </c:pt>
                <c:pt idx="1082">
                  <c:v>690.65000000000009</c:v>
                </c:pt>
                <c:pt idx="1083">
                  <c:v>690.65000000000009</c:v>
                </c:pt>
                <c:pt idx="1084">
                  <c:v>690.65000000000009</c:v>
                </c:pt>
                <c:pt idx="1085">
                  <c:v>660.65000000000009</c:v>
                </c:pt>
                <c:pt idx="1086">
                  <c:v>620.65000000000009</c:v>
                </c:pt>
                <c:pt idx="1087">
                  <c:v>551.65000000000009</c:v>
                </c:pt>
                <c:pt idx="1088">
                  <c:v>551.65000000000009</c:v>
                </c:pt>
                <c:pt idx="1089">
                  <c:v>541.65000000000009</c:v>
                </c:pt>
                <c:pt idx="1090">
                  <c:v>541.65000000000009</c:v>
                </c:pt>
                <c:pt idx="1091">
                  <c:v>541.65000000000009</c:v>
                </c:pt>
                <c:pt idx="1092">
                  <c:v>521.65000000000009</c:v>
                </c:pt>
                <c:pt idx="1093">
                  <c:v>501.65000000000009</c:v>
                </c:pt>
                <c:pt idx="1094">
                  <c:v>496.65000000000009</c:v>
                </c:pt>
                <c:pt idx="1095">
                  <c:v>496.65000000000009</c:v>
                </c:pt>
                <c:pt idx="1096">
                  <c:v>535.05000000000018</c:v>
                </c:pt>
                <c:pt idx="1097">
                  <c:v>478.55000000000018</c:v>
                </c:pt>
                <c:pt idx="1098">
                  <c:v>468.55000000000018</c:v>
                </c:pt>
                <c:pt idx="1099">
                  <c:v>468.55000000000018</c:v>
                </c:pt>
                <c:pt idx="1100">
                  <c:v>448.55000000000018</c:v>
                </c:pt>
                <c:pt idx="1101">
                  <c:v>445.94999999999982</c:v>
                </c:pt>
                <c:pt idx="1102">
                  <c:v>643.69999999999982</c:v>
                </c:pt>
                <c:pt idx="1103">
                  <c:v>628.69999999999982</c:v>
                </c:pt>
                <c:pt idx="1104">
                  <c:v>618.69999999999982</c:v>
                </c:pt>
                <c:pt idx="1105">
                  <c:v>603.69999999999982</c:v>
                </c:pt>
                <c:pt idx="1106">
                  <c:v>596.30000000000018</c:v>
                </c:pt>
                <c:pt idx="1107">
                  <c:v>576.30000000000018</c:v>
                </c:pt>
                <c:pt idx="1108">
                  <c:v>561.30000000000018</c:v>
                </c:pt>
                <c:pt idx="1109">
                  <c:v>561.30000000000018</c:v>
                </c:pt>
                <c:pt idx="1110">
                  <c:v>561.30000000000018</c:v>
                </c:pt>
                <c:pt idx="1111">
                  <c:v>367.875</c:v>
                </c:pt>
                <c:pt idx="1112">
                  <c:v>327.875</c:v>
                </c:pt>
                <c:pt idx="1113">
                  <c:v>307.875</c:v>
                </c:pt>
                <c:pt idx="1114">
                  <c:v>277.875</c:v>
                </c:pt>
                <c:pt idx="1115">
                  <c:v>277.875</c:v>
                </c:pt>
                <c:pt idx="1116">
                  <c:v>163.07500000000005</c:v>
                </c:pt>
                <c:pt idx="1117">
                  <c:v>163.07500000000005</c:v>
                </c:pt>
                <c:pt idx="1118">
                  <c:v>163.07500000000005</c:v>
                </c:pt>
                <c:pt idx="1119">
                  <c:v>163.07500000000005</c:v>
                </c:pt>
                <c:pt idx="1120">
                  <c:v>163.07500000000005</c:v>
                </c:pt>
                <c:pt idx="1121">
                  <c:v>163.07500000000005</c:v>
                </c:pt>
                <c:pt idx="1122">
                  <c:v>163.07500000000005</c:v>
                </c:pt>
                <c:pt idx="1123">
                  <c:v>163.07500000000005</c:v>
                </c:pt>
                <c:pt idx="1124">
                  <c:v>163.07500000000005</c:v>
                </c:pt>
                <c:pt idx="1125">
                  <c:v>163.07500000000005</c:v>
                </c:pt>
                <c:pt idx="1126">
                  <c:v>163.07500000000005</c:v>
                </c:pt>
                <c:pt idx="1127">
                  <c:v>163.07500000000005</c:v>
                </c:pt>
                <c:pt idx="1128">
                  <c:v>163.07500000000005</c:v>
                </c:pt>
                <c:pt idx="1129">
                  <c:v>163.07500000000005</c:v>
                </c:pt>
                <c:pt idx="1130">
                  <c:v>163.07500000000005</c:v>
                </c:pt>
                <c:pt idx="1131">
                  <c:v>163.07500000000005</c:v>
                </c:pt>
                <c:pt idx="1132">
                  <c:v>143.07500000000005</c:v>
                </c:pt>
                <c:pt idx="1133">
                  <c:v>98.275000000000091</c:v>
                </c:pt>
                <c:pt idx="1134">
                  <c:v>78.275000000000091</c:v>
                </c:pt>
                <c:pt idx="1135">
                  <c:v>28.275000000000091</c:v>
                </c:pt>
                <c:pt idx="1136">
                  <c:v>18.275000000000091</c:v>
                </c:pt>
                <c:pt idx="1137">
                  <c:v>8.6750000000001819</c:v>
                </c:pt>
                <c:pt idx="1138">
                  <c:v>-1.3249999999998181</c:v>
                </c:pt>
                <c:pt idx="1139">
                  <c:v>-1.3249999999998181</c:v>
                </c:pt>
                <c:pt idx="1140">
                  <c:v>-1.3249999999998181</c:v>
                </c:pt>
                <c:pt idx="1141">
                  <c:v>-1.3249999999998181</c:v>
                </c:pt>
                <c:pt idx="1142">
                  <c:v>-0.92499999999995453</c:v>
                </c:pt>
                <c:pt idx="1143">
                  <c:v>-30.924999999999955</c:v>
                </c:pt>
                <c:pt idx="1144">
                  <c:v>-30.924999999999955</c:v>
                </c:pt>
                <c:pt idx="1145">
                  <c:v>-60.924999999999955</c:v>
                </c:pt>
                <c:pt idx="1146">
                  <c:v>-60.924999999999955</c:v>
                </c:pt>
                <c:pt idx="1147">
                  <c:v>-60.524999999999864</c:v>
                </c:pt>
                <c:pt idx="1148">
                  <c:v>-70.524999999999864</c:v>
                </c:pt>
                <c:pt idx="1149">
                  <c:v>-70.524999999999864</c:v>
                </c:pt>
                <c:pt idx="1150">
                  <c:v>-73.524999999999864</c:v>
                </c:pt>
                <c:pt idx="1151">
                  <c:v>-73.524999999999864</c:v>
                </c:pt>
                <c:pt idx="1152">
                  <c:v>-75.724999999999909</c:v>
                </c:pt>
                <c:pt idx="1153">
                  <c:v>-75.724999999999909</c:v>
                </c:pt>
                <c:pt idx="1154">
                  <c:v>-75.724999999999909</c:v>
                </c:pt>
                <c:pt idx="1155">
                  <c:v>-75.724999999999909</c:v>
                </c:pt>
                <c:pt idx="1156">
                  <c:v>-75.724999999999909</c:v>
                </c:pt>
                <c:pt idx="1157">
                  <c:v>-70.524999999999864</c:v>
                </c:pt>
                <c:pt idx="1158">
                  <c:v>-90.524999999999864</c:v>
                </c:pt>
                <c:pt idx="1159">
                  <c:v>-148.77499999999986</c:v>
                </c:pt>
                <c:pt idx="1160">
                  <c:v>-158.77499999999986</c:v>
                </c:pt>
                <c:pt idx="1161">
                  <c:v>-168.77499999999986</c:v>
                </c:pt>
                <c:pt idx="1162">
                  <c:v>-178.375</c:v>
                </c:pt>
                <c:pt idx="1163">
                  <c:v>-198.375</c:v>
                </c:pt>
                <c:pt idx="1164">
                  <c:v>-198.375</c:v>
                </c:pt>
                <c:pt idx="1165">
                  <c:v>-218.375</c:v>
                </c:pt>
                <c:pt idx="1166">
                  <c:v>-228.375</c:v>
                </c:pt>
                <c:pt idx="1167">
                  <c:v>-230.57499999999982</c:v>
                </c:pt>
                <c:pt idx="1168">
                  <c:v>-230.57499999999982</c:v>
                </c:pt>
                <c:pt idx="1169">
                  <c:v>-230.57499999999982</c:v>
                </c:pt>
                <c:pt idx="1170">
                  <c:v>-230.57499999999982</c:v>
                </c:pt>
                <c:pt idx="1171">
                  <c:v>-224.33499999999981</c:v>
                </c:pt>
                <c:pt idx="1172">
                  <c:v>-224.33499999999981</c:v>
                </c:pt>
                <c:pt idx="1173">
                  <c:v>-214.33499999999981</c:v>
                </c:pt>
                <c:pt idx="1174">
                  <c:v>-214.33499999999981</c:v>
                </c:pt>
                <c:pt idx="1175">
                  <c:v>-214.33499999999981</c:v>
                </c:pt>
                <c:pt idx="1176">
                  <c:v>-214.33499999999981</c:v>
                </c:pt>
                <c:pt idx="1177">
                  <c:v>-209.13499999999999</c:v>
                </c:pt>
                <c:pt idx="1178">
                  <c:v>-209.13499999999999</c:v>
                </c:pt>
                <c:pt idx="1179">
                  <c:v>-209.13499999999999</c:v>
                </c:pt>
                <c:pt idx="1180">
                  <c:v>-199.13499999999999</c:v>
                </c:pt>
                <c:pt idx="1181">
                  <c:v>-199.13499999999999</c:v>
                </c:pt>
                <c:pt idx="1182">
                  <c:v>-189.13499999999999</c:v>
                </c:pt>
                <c:pt idx="1183">
                  <c:v>-189.13499999999999</c:v>
                </c:pt>
                <c:pt idx="1184">
                  <c:v>-169.13499999999999</c:v>
                </c:pt>
                <c:pt idx="1185">
                  <c:v>-169.13499999999999</c:v>
                </c:pt>
                <c:pt idx="1186">
                  <c:v>-139.13499999999999</c:v>
                </c:pt>
                <c:pt idx="1187">
                  <c:v>-126.53499999999985</c:v>
                </c:pt>
                <c:pt idx="1188">
                  <c:v>-126.53499999999985</c:v>
                </c:pt>
                <c:pt idx="1189">
                  <c:v>-126.53499999999985</c:v>
                </c:pt>
                <c:pt idx="1190">
                  <c:v>-96.534999999999854</c:v>
                </c:pt>
                <c:pt idx="1191">
                  <c:v>-76.534999999999854</c:v>
                </c:pt>
                <c:pt idx="1192">
                  <c:v>-68.7349999999999</c:v>
                </c:pt>
                <c:pt idx="1193">
                  <c:v>-48.7349999999999</c:v>
                </c:pt>
                <c:pt idx="1194">
                  <c:v>-48.7349999999999</c:v>
                </c:pt>
                <c:pt idx="1195">
                  <c:v>-28.7349999999999</c:v>
                </c:pt>
                <c:pt idx="1196">
                  <c:v>-18.7349999999999</c:v>
                </c:pt>
                <c:pt idx="1197">
                  <c:v>-18.7349999999999</c:v>
                </c:pt>
                <c:pt idx="1198">
                  <c:v>1.2650000000001</c:v>
                </c:pt>
                <c:pt idx="1199">
                  <c:v>1.2650000000001</c:v>
                </c:pt>
                <c:pt idx="1200">
                  <c:v>1.2650000000001</c:v>
                </c:pt>
                <c:pt idx="1201">
                  <c:v>21.2650000000001</c:v>
                </c:pt>
                <c:pt idx="1202">
                  <c:v>41.2650000000001</c:v>
                </c:pt>
                <c:pt idx="1203">
                  <c:v>41.2650000000001</c:v>
                </c:pt>
                <c:pt idx="1204">
                  <c:v>41.2650000000001</c:v>
                </c:pt>
                <c:pt idx="1205">
                  <c:v>41.2650000000001</c:v>
                </c:pt>
                <c:pt idx="1206">
                  <c:v>51.2650000000001</c:v>
                </c:pt>
                <c:pt idx="1207">
                  <c:v>51.2650000000001</c:v>
                </c:pt>
                <c:pt idx="1208">
                  <c:v>77.985000000000127</c:v>
                </c:pt>
                <c:pt idx="1209">
                  <c:v>77.985000000000127</c:v>
                </c:pt>
                <c:pt idx="1210">
                  <c:v>83.185000000000173</c:v>
                </c:pt>
                <c:pt idx="1211">
                  <c:v>83.185000000000173</c:v>
                </c:pt>
                <c:pt idx="1212">
                  <c:v>83.185000000000173</c:v>
                </c:pt>
                <c:pt idx="1213">
                  <c:v>83.185000000000173</c:v>
                </c:pt>
                <c:pt idx="1214">
                  <c:v>83.185000000000173</c:v>
                </c:pt>
                <c:pt idx="1215">
                  <c:v>83.185000000000173</c:v>
                </c:pt>
                <c:pt idx="1216">
                  <c:v>83.185000000000173</c:v>
                </c:pt>
                <c:pt idx="1217">
                  <c:v>103.18500000000017</c:v>
                </c:pt>
                <c:pt idx="1218">
                  <c:v>103.18500000000017</c:v>
                </c:pt>
                <c:pt idx="1219">
                  <c:v>103.18500000000017</c:v>
                </c:pt>
                <c:pt idx="1220">
                  <c:v>103.18500000000017</c:v>
                </c:pt>
                <c:pt idx="1221">
                  <c:v>103.18500000000017</c:v>
                </c:pt>
                <c:pt idx="1222">
                  <c:v>103.18500000000017</c:v>
                </c:pt>
                <c:pt idx="1223">
                  <c:v>103.18500000000017</c:v>
                </c:pt>
                <c:pt idx="1224">
                  <c:v>103.18500000000017</c:v>
                </c:pt>
                <c:pt idx="1225">
                  <c:v>103.18500000000017</c:v>
                </c:pt>
                <c:pt idx="1226">
                  <c:v>103.18500000000017</c:v>
                </c:pt>
                <c:pt idx="1227">
                  <c:v>103.18500000000017</c:v>
                </c:pt>
                <c:pt idx="1228">
                  <c:v>103.18500000000017</c:v>
                </c:pt>
                <c:pt idx="1229">
                  <c:v>103.18500000000017</c:v>
                </c:pt>
                <c:pt idx="1230">
                  <c:v>103.18500000000017</c:v>
                </c:pt>
                <c:pt idx="1231">
                  <c:v>103.18500000000017</c:v>
                </c:pt>
                <c:pt idx="1232">
                  <c:v>103.18500000000017</c:v>
                </c:pt>
                <c:pt idx="1233">
                  <c:v>103.18500000000017</c:v>
                </c:pt>
                <c:pt idx="1234">
                  <c:v>103.18500000000017</c:v>
                </c:pt>
                <c:pt idx="1235">
                  <c:v>103.18500000000017</c:v>
                </c:pt>
                <c:pt idx="1236">
                  <c:v>93.185000000000173</c:v>
                </c:pt>
                <c:pt idx="1237">
                  <c:v>93.185000000000173</c:v>
                </c:pt>
                <c:pt idx="1238">
                  <c:v>93.185000000000173</c:v>
                </c:pt>
                <c:pt idx="1239">
                  <c:v>93.185000000000173</c:v>
                </c:pt>
                <c:pt idx="1240">
                  <c:v>83.185000000000173</c:v>
                </c:pt>
                <c:pt idx="1241">
                  <c:v>83.185000000000173</c:v>
                </c:pt>
                <c:pt idx="1242">
                  <c:v>63.185000000000173</c:v>
                </c:pt>
                <c:pt idx="1243">
                  <c:v>63.185000000000173</c:v>
                </c:pt>
                <c:pt idx="1244">
                  <c:v>63.185000000000173</c:v>
                </c:pt>
                <c:pt idx="1245">
                  <c:v>63.185000000000173</c:v>
                </c:pt>
                <c:pt idx="1246">
                  <c:v>63.185000000000173</c:v>
                </c:pt>
                <c:pt idx="1247">
                  <c:v>63.185000000000173</c:v>
                </c:pt>
                <c:pt idx="1248">
                  <c:v>63.185000000000173</c:v>
                </c:pt>
                <c:pt idx="1249">
                  <c:v>63.185000000000173</c:v>
                </c:pt>
                <c:pt idx="1250">
                  <c:v>53.185000000000173</c:v>
                </c:pt>
                <c:pt idx="1251">
                  <c:v>53.185000000000173</c:v>
                </c:pt>
                <c:pt idx="1252">
                  <c:v>43.185000000000173</c:v>
                </c:pt>
                <c:pt idx="1253">
                  <c:v>43.185000000000173</c:v>
                </c:pt>
                <c:pt idx="1254">
                  <c:v>188.55999999999995</c:v>
                </c:pt>
                <c:pt idx="1255">
                  <c:v>287.43499999999995</c:v>
                </c:pt>
                <c:pt idx="1256">
                  <c:v>287.43499999999995</c:v>
                </c:pt>
                <c:pt idx="1257">
                  <c:v>287.43499999999995</c:v>
                </c:pt>
                <c:pt idx="1258">
                  <c:v>287.43499999999995</c:v>
                </c:pt>
                <c:pt idx="1259">
                  <c:v>287.43499999999995</c:v>
                </c:pt>
                <c:pt idx="1260">
                  <c:v>287.43499999999995</c:v>
                </c:pt>
                <c:pt idx="1261">
                  <c:v>287.43499999999995</c:v>
                </c:pt>
                <c:pt idx="1262">
                  <c:v>287.43499999999995</c:v>
                </c:pt>
                <c:pt idx="1263">
                  <c:v>287.43499999999995</c:v>
                </c:pt>
                <c:pt idx="1264">
                  <c:v>230.93500000000017</c:v>
                </c:pt>
                <c:pt idx="1265">
                  <c:v>230.93500000000017</c:v>
                </c:pt>
                <c:pt idx="1266">
                  <c:v>230.93500000000017</c:v>
                </c:pt>
                <c:pt idx="1267">
                  <c:v>230.93500000000017</c:v>
                </c:pt>
                <c:pt idx="1268">
                  <c:v>230.93500000000017</c:v>
                </c:pt>
                <c:pt idx="1269">
                  <c:v>230.93500000000017</c:v>
                </c:pt>
                <c:pt idx="1270">
                  <c:v>227.57500000000005</c:v>
                </c:pt>
                <c:pt idx="1271">
                  <c:v>-28.424999999999955</c:v>
                </c:pt>
                <c:pt idx="1272">
                  <c:v>-28.424999999999955</c:v>
                </c:pt>
                <c:pt idx="1273">
                  <c:v>-28.424999999999955</c:v>
                </c:pt>
                <c:pt idx="1274">
                  <c:v>-39.949999999999818</c:v>
                </c:pt>
                <c:pt idx="1275">
                  <c:v>-59.949999999999818</c:v>
                </c:pt>
                <c:pt idx="1276">
                  <c:v>-79.949999999999818</c:v>
                </c:pt>
                <c:pt idx="1277">
                  <c:v>-79.949999999999818</c:v>
                </c:pt>
                <c:pt idx="1278">
                  <c:v>-79.949999999999818</c:v>
                </c:pt>
                <c:pt idx="1279">
                  <c:v>-97.349999999999909</c:v>
                </c:pt>
                <c:pt idx="1280">
                  <c:v>-97.349999999999909</c:v>
                </c:pt>
                <c:pt idx="1281">
                  <c:v>-127.34999999999991</c:v>
                </c:pt>
                <c:pt idx="1282">
                  <c:v>-182.94999999999982</c:v>
                </c:pt>
                <c:pt idx="1283">
                  <c:v>-202.94999999999982</c:v>
                </c:pt>
                <c:pt idx="1284">
                  <c:v>-202.94999999999982</c:v>
                </c:pt>
                <c:pt idx="1285">
                  <c:v>-212.94999999999982</c:v>
                </c:pt>
                <c:pt idx="1286">
                  <c:v>-242.94999999999982</c:v>
                </c:pt>
                <c:pt idx="1287">
                  <c:v>-242.94999999999982</c:v>
                </c:pt>
                <c:pt idx="1288">
                  <c:v>-242.94999999999982</c:v>
                </c:pt>
                <c:pt idx="1289">
                  <c:v>-262.94999999999982</c:v>
                </c:pt>
                <c:pt idx="1290">
                  <c:v>-262.94999999999982</c:v>
                </c:pt>
                <c:pt idx="1291">
                  <c:v>-266.44999999999982</c:v>
                </c:pt>
                <c:pt idx="1292">
                  <c:v>-266.44999999999982</c:v>
                </c:pt>
                <c:pt idx="1293">
                  <c:v>-266.44999999999982</c:v>
                </c:pt>
                <c:pt idx="1294">
                  <c:v>-266.44999999999982</c:v>
                </c:pt>
                <c:pt idx="1295">
                  <c:v>-262.94999999999982</c:v>
                </c:pt>
                <c:pt idx="1296">
                  <c:v>-266</c:v>
                </c:pt>
                <c:pt idx="1297">
                  <c:v>-266</c:v>
                </c:pt>
                <c:pt idx="1298">
                  <c:v>-263.84999999999991</c:v>
                </c:pt>
                <c:pt idx="1299">
                  <c:v>-260.34999999999991</c:v>
                </c:pt>
                <c:pt idx="1300">
                  <c:v>-280.34999999999991</c:v>
                </c:pt>
                <c:pt idx="1301">
                  <c:v>-277.75</c:v>
                </c:pt>
                <c:pt idx="1302">
                  <c:v>-281.25</c:v>
                </c:pt>
                <c:pt idx="1303">
                  <c:v>-281.25</c:v>
                </c:pt>
                <c:pt idx="1304">
                  <c:v>-283.39999999999986</c:v>
                </c:pt>
                <c:pt idx="1305">
                  <c:v>-286.89999999999986</c:v>
                </c:pt>
                <c:pt idx="1306">
                  <c:v>-286.89999999999986</c:v>
                </c:pt>
                <c:pt idx="1307">
                  <c:v>-286.89999999999986</c:v>
                </c:pt>
                <c:pt idx="1308">
                  <c:v>-296.89999999999986</c:v>
                </c:pt>
                <c:pt idx="1309">
                  <c:v>-291.25</c:v>
                </c:pt>
                <c:pt idx="1310">
                  <c:v>-291.25</c:v>
                </c:pt>
                <c:pt idx="1311">
                  <c:v>-291.25</c:v>
                </c:pt>
                <c:pt idx="1312">
                  <c:v>-291.25</c:v>
                </c:pt>
                <c:pt idx="1313">
                  <c:v>-291.25</c:v>
                </c:pt>
                <c:pt idx="1314">
                  <c:v>-285.59999999999991</c:v>
                </c:pt>
                <c:pt idx="1315">
                  <c:v>-285.59999999999991</c:v>
                </c:pt>
                <c:pt idx="1316">
                  <c:v>-311.25</c:v>
                </c:pt>
                <c:pt idx="1317">
                  <c:v>-311.25</c:v>
                </c:pt>
                <c:pt idx="1318">
                  <c:v>-288.65000000000009</c:v>
                </c:pt>
                <c:pt idx="1319">
                  <c:v>-288.65000000000009</c:v>
                </c:pt>
                <c:pt idx="1320">
                  <c:v>-288.65000000000009</c:v>
                </c:pt>
                <c:pt idx="1321">
                  <c:v>-288.65000000000009</c:v>
                </c:pt>
                <c:pt idx="1322">
                  <c:v>-288.65000000000009</c:v>
                </c:pt>
                <c:pt idx="1323">
                  <c:v>-288.65000000000009</c:v>
                </c:pt>
                <c:pt idx="1324">
                  <c:v>-288.65000000000009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8F-4B9E-AFA8-0D34E6218ED3}"/>
            </c:ext>
          </c:extLst>
        </c:ser>
        <c:ser>
          <c:idx val="0"/>
          <c:order val="2"/>
          <c:tx>
            <c:strRef>
              <c:f>'Cost calculation'!$AG$13</c:f>
              <c:strCache>
                <c:ptCount val="1"/>
                <c:pt idx="0">
                  <c:v>贵州氧化铝利润</c:v>
                </c:pt>
              </c:strCache>
            </c:strRef>
          </c:tx>
          <c:spPr>
            <a:ln w="19050" cap="flat" cmpd="sng" algn="ctr">
              <a:solidFill>
                <a:srgbClr val="00B0F0"/>
              </a:solidFill>
              <a:prstDash val="solid"/>
              <a:miter lim="800000"/>
            </a:ln>
            <a:effectLst/>
          </c:spPr>
          <c:marker>
            <c:symbol val="none"/>
          </c:marker>
          <c:cat>
            <c:numRef>
              <c:f>'Cost calculation'!$A$14:$A$1338</c:f>
              <c:numCache>
                <c:formatCode>yyyy\-mm\-dd;@</c:formatCode>
                <c:ptCount val="1325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</c:numCache>
            </c:numRef>
          </c:cat>
          <c:val>
            <c:numRef>
              <c:f>'Cost calculation'!$AG$14:$AG$1338</c:f>
              <c:numCache>
                <c:formatCode>0.0</c:formatCode>
                <c:ptCount val="1325"/>
                <c:pt idx="0">
                  <c:v>30.960000000000036</c:v>
                </c:pt>
                <c:pt idx="1">
                  <c:v>30.960000000000036</c:v>
                </c:pt>
                <c:pt idx="2">
                  <c:v>30.960000000000036</c:v>
                </c:pt>
                <c:pt idx="3">
                  <c:v>36.159999999999854</c:v>
                </c:pt>
                <c:pt idx="4">
                  <c:v>49.159999999999854</c:v>
                </c:pt>
                <c:pt idx="5">
                  <c:v>59.039999999999964</c:v>
                </c:pt>
                <c:pt idx="6">
                  <c:v>64.760000000000218</c:v>
                </c:pt>
                <c:pt idx="7">
                  <c:v>69.960000000000036</c:v>
                </c:pt>
                <c:pt idx="8">
                  <c:v>69.960000000000036</c:v>
                </c:pt>
                <c:pt idx="9">
                  <c:v>69.960000000000036</c:v>
                </c:pt>
                <c:pt idx="10">
                  <c:v>60.600000000000364</c:v>
                </c:pt>
                <c:pt idx="11">
                  <c:v>60.600000000000364</c:v>
                </c:pt>
                <c:pt idx="12">
                  <c:v>60.600000000000364</c:v>
                </c:pt>
                <c:pt idx="13">
                  <c:v>61.640000000000327</c:v>
                </c:pt>
                <c:pt idx="14">
                  <c:v>64.240000000000236</c:v>
                </c:pt>
                <c:pt idx="15">
                  <c:v>64.240000000000236</c:v>
                </c:pt>
                <c:pt idx="16">
                  <c:v>66.840000000000146</c:v>
                </c:pt>
                <c:pt idx="17">
                  <c:v>84.039999999999964</c:v>
                </c:pt>
                <c:pt idx="18">
                  <c:v>123.0300000000002</c:v>
                </c:pt>
                <c:pt idx="19">
                  <c:v>125.63000000000011</c:v>
                </c:pt>
                <c:pt idx="20">
                  <c:v>107.44000000000005</c:v>
                </c:pt>
                <c:pt idx="21">
                  <c:v>115.24000000000024</c:v>
                </c:pt>
                <c:pt idx="22">
                  <c:v>117.84000000000015</c:v>
                </c:pt>
                <c:pt idx="23">
                  <c:v>137.64000000000033</c:v>
                </c:pt>
                <c:pt idx="24">
                  <c:v>137.64000000000033</c:v>
                </c:pt>
                <c:pt idx="25">
                  <c:v>143.36000000000013</c:v>
                </c:pt>
                <c:pt idx="26">
                  <c:v>143.88000000000011</c:v>
                </c:pt>
                <c:pt idx="27">
                  <c:v>116.85000000000036</c:v>
                </c:pt>
                <c:pt idx="28">
                  <c:v>116.85000000000036</c:v>
                </c:pt>
                <c:pt idx="29">
                  <c:v>116.85000000000036</c:v>
                </c:pt>
                <c:pt idx="30">
                  <c:v>116.85000000000036</c:v>
                </c:pt>
                <c:pt idx="31">
                  <c:v>116.85000000000036</c:v>
                </c:pt>
                <c:pt idx="32">
                  <c:v>124.65000000000055</c:v>
                </c:pt>
                <c:pt idx="33">
                  <c:v>129.85000000000036</c:v>
                </c:pt>
                <c:pt idx="34">
                  <c:v>132.45000000000027</c:v>
                </c:pt>
                <c:pt idx="35">
                  <c:v>148.05000000000018</c:v>
                </c:pt>
                <c:pt idx="36">
                  <c:v>174.03999999999996</c:v>
                </c:pt>
                <c:pt idx="37">
                  <c:v>202.63000000000011</c:v>
                </c:pt>
                <c:pt idx="38">
                  <c:v>205.23000000000002</c:v>
                </c:pt>
                <c:pt idx="39">
                  <c:v>200.0300000000002</c:v>
                </c:pt>
                <c:pt idx="40">
                  <c:v>197.43000000000029</c:v>
                </c:pt>
                <c:pt idx="41">
                  <c:v>192.23000000000002</c:v>
                </c:pt>
                <c:pt idx="42">
                  <c:v>184.43000000000029</c:v>
                </c:pt>
                <c:pt idx="43">
                  <c:v>181.82999999999993</c:v>
                </c:pt>
                <c:pt idx="44">
                  <c:v>204.0300000000002</c:v>
                </c:pt>
                <c:pt idx="45">
                  <c:v>193.63000000000011</c:v>
                </c:pt>
                <c:pt idx="46">
                  <c:v>178.0300000000002</c:v>
                </c:pt>
                <c:pt idx="47">
                  <c:v>178.0300000000002</c:v>
                </c:pt>
                <c:pt idx="48">
                  <c:v>175.43000000000029</c:v>
                </c:pt>
                <c:pt idx="49">
                  <c:v>167.63000000000011</c:v>
                </c:pt>
                <c:pt idx="50">
                  <c:v>167.63000000000011</c:v>
                </c:pt>
                <c:pt idx="51">
                  <c:v>162.43000000000029</c:v>
                </c:pt>
                <c:pt idx="52">
                  <c:v>157.23000000000002</c:v>
                </c:pt>
                <c:pt idx="53">
                  <c:v>149.43000000000029</c:v>
                </c:pt>
                <c:pt idx="54">
                  <c:v>133.82999999999993</c:v>
                </c:pt>
                <c:pt idx="55">
                  <c:v>118.23000000000002</c:v>
                </c:pt>
                <c:pt idx="56">
                  <c:v>105.23000000000002</c:v>
                </c:pt>
                <c:pt idx="57">
                  <c:v>100.0300000000002</c:v>
                </c:pt>
                <c:pt idx="58">
                  <c:v>74.0300000000002</c:v>
                </c:pt>
                <c:pt idx="59">
                  <c:v>74.0300000000002</c:v>
                </c:pt>
                <c:pt idx="60">
                  <c:v>58.430000000000291</c:v>
                </c:pt>
                <c:pt idx="61">
                  <c:v>27.230000000000018</c:v>
                </c:pt>
                <c:pt idx="62">
                  <c:v>-3.9699999999997999</c:v>
                </c:pt>
                <c:pt idx="63">
                  <c:v>-11.769999999999982</c:v>
                </c:pt>
                <c:pt idx="64">
                  <c:v>-11.769999999999982</c:v>
                </c:pt>
                <c:pt idx="65">
                  <c:v>6.430000000000291</c:v>
                </c:pt>
                <c:pt idx="66">
                  <c:v>24.630000000000109</c:v>
                </c:pt>
                <c:pt idx="67">
                  <c:v>40.230000000000018</c:v>
                </c:pt>
                <c:pt idx="68">
                  <c:v>50.630000000000109</c:v>
                </c:pt>
                <c:pt idx="69">
                  <c:v>-6.3699999999998909</c:v>
                </c:pt>
                <c:pt idx="70">
                  <c:v>4.0300000000002001</c:v>
                </c:pt>
                <c:pt idx="71">
                  <c:v>14.430000000000291</c:v>
                </c:pt>
                <c:pt idx="72">
                  <c:v>27.430000000000291</c:v>
                </c:pt>
                <c:pt idx="73">
                  <c:v>35.230000000000018</c:v>
                </c:pt>
                <c:pt idx="74">
                  <c:v>40.430000000000291</c:v>
                </c:pt>
                <c:pt idx="75">
                  <c:v>45.630000000000109</c:v>
                </c:pt>
                <c:pt idx="76">
                  <c:v>50.829999999999927</c:v>
                </c:pt>
                <c:pt idx="77">
                  <c:v>26.0300000000002</c:v>
                </c:pt>
                <c:pt idx="78">
                  <c:v>31.230000000000018</c:v>
                </c:pt>
                <c:pt idx="79">
                  <c:v>39.0300000000002</c:v>
                </c:pt>
                <c:pt idx="80">
                  <c:v>41.630000000000109</c:v>
                </c:pt>
                <c:pt idx="81">
                  <c:v>44.230000000000018</c:v>
                </c:pt>
                <c:pt idx="82">
                  <c:v>44.230000000000018</c:v>
                </c:pt>
                <c:pt idx="83">
                  <c:v>44.230000000000018</c:v>
                </c:pt>
                <c:pt idx="84">
                  <c:v>46.829999999999927</c:v>
                </c:pt>
                <c:pt idx="85">
                  <c:v>52.0300000000002</c:v>
                </c:pt>
                <c:pt idx="86">
                  <c:v>57.230000000000018</c:v>
                </c:pt>
                <c:pt idx="87">
                  <c:v>62.430000000000291</c:v>
                </c:pt>
                <c:pt idx="88">
                  <c:v>67.630000000000109</c:v>
                </c:pt>
                <c:pt idx="89">
                  <c:v>67.630000000000109</c:v>
                </c:pt>
                <c:pt idx="90">
                  <c:v>70.230000000000018</c:v>
                </c:pt>
                <c:pt idx="91">
                  <c:v>72.829999999999927</c:v>
                </c:pt>
                <c:pt idx="92">
                  <c:v>93.630000000000109</c:v>
                </c:pt>
                <c:pt idx="93">
                  <c:v>93.630000000000109</c:v>
                </c:pt>
                <c:pt idx="94">
                  <c:v>93.630000000000109</c:v>
                </c:pt>
                <c:pt idx="95">
                  <c:v>96.75</c:v>
                </c:pt>
                <c:pt idx="96">
                  <c:v>96.75</c:v>
                </c:pt>
                <c:pt idx="97">
                  <c:v>98.829999999999927</c:v>
                </c:pt>
                <c:pt idx="98">
                  <c:v>100.90999999999985</c:v>
                </c:pt>
                <c:pt idx="99">
                  <c:v>102.99000000000024</c:v>
                </c:pt>
                <c:pt idx="100">
                  <c:v>139.59000000000015</c:v>
                </c:pt>
                <c:pt idx="101">
                  <c:v>139.59000000000015</c:v>
                </c:pt>
                <c:pt idx="102">
                  <c:v>142.19000000000005</c:v>
                </c:pt>
                <c:pt idx="103">
                  <c:v>156.22500000000036</c:v>
                </c:pt>
                <c:pt idx="104">
                  <c:v>156.74500000000035</c:v>
                </c:pt>
                <c:pt idx="105">
                  <c:v>155.1850000000004</c:v>
                </c:pt>
                <c:pt idx="106">
                  <c:v>155.1850000000004</c:v>
                </c:pt>
                <c:pt idx="107">
                  <c:v>207.68499999999995</c:v>
                </c:pt>
                <c:pt idx="108">
                  <c:v>260.1850000000004</c:v>
                </c:pt>
                <c:pt idx="109">
                  <c:v>312.16499999999996</c:v>
                </c:pt>
                <c:pt idx="110">
                  <c:v>312.16499999999996</c:v>
                </c:pt>
                <c:pt idx="111">
                  <c:v>312.16499999999996</c:v>
                </c:pt>
                <c:pt idx="112">
                  <c:v>312.16499999999996</c:v>
                </c:pt>
                <c:pt idx="113">
                  <c:v>311.125</c:v>
                </c:pt>
                <c:pt idx="114">
                  <c:v>311.125</c:v>
                </c:pt>
                <c:pt idx="115">
                  <c:v>311.125</c:v>
                </c:pt>
                <c:pt idx="116">
                  <c:v>311.125</c:v>
                </c:pt>
                <c:pt idx="117">
                  <c:v>311.125</c:v>
                </c:pt>
                <c:pt idx="118">
                  <c:v>312.16499999999996</c:v>
                </c:pt>
                <c:pt idx="119">
                  <c:v>314.24500000000012</c:v>
                </c:pt>
                <c:pt idx="120">
                  <c:v>315.28500000000008</c:v>
                </c:pt>
                <c:pt idx="121">
                  <c:v>317.36500000000001</c:v>
                </c:pt>
                <c:pt idx="122">
                  <c:v>317.36500000000001</c:v>
                </c:pt>
                <c:pt idx="123">
                  <c:v>317.36500000000001</c:v>
                </c:pt>
                <c:pt idx="124">
                  <c:v>317.36500000000001</c:v>
                </c:pt>
                <c:pt idx="125">
                  <c:v>316.32500000000005</c:v>
                </c:pt>
                <c:pt idx="126">
                  <c:v>313.72500000000014</c:v>
                </c:pt>
                <c:pt idx="127">
                  <c:v>312.68500000000017</c:v>
                </c:pt>
                <c:pt idx="128">
                  <c:v>331.125</c:v>
                </c:pt>
                <c:pt idx="129">
                  <c:v>330.60500000000002</c:v>
                </c:pt>
                <c:pt idx="130">
                  <c:v>330.60500000000002</c:v>
                </c:pt>
                <c:pt idx="131">
                  <c:v>317.61000000000013</c:v>
                </c:pt>
                <c:pt idx="132">
                  <c:v>317.87000000000012</c:v>
                </c:pt>
                <c:pt idx="133">
                  <c:v>318.65000000000009</c:v>
                </c:pt>
                <c:pt idx="134">
                  <c:v>318.65000000000009</c:v>
                </c:pt>
                <c:pt idx="135">
                  <c:v>334.7650000000001</c:v>
                </c:pt>
                <c:pt idx="136">
                  <c:v>334.7650000000001</c:v>
                </c:pt>
                <c:pt idx="137">
                  <c:v>337.88500000000022</c:v>
                </c:pt>
                <c:pt idx="138">
                  <c:v>338.92500000000018</c:v>
                </c:pt>
                <c:pt idx="139">
                  <c:v>#N/A</c:v>
                </c:pt>
                <c:pt idx="140">
                  <c:v>341.52500000000009</c:v>
                </c:pt>
                <c:pt idx="141">
                  <c:v>343.60500000000002</c:v>
                </c:pt>
                <c:pt idx="142">
                  <c:v>343.60500000000002</c:v>
                </c:pt>
                <c:pt idx="143">
                  <c:v>343.60500000000002</c:v>
                </c:pt>
                <c:pt idx="144">
                  <c:v>346.20500000000015</c:v>
                </c:pt>
                <c:pt idx="145">
                  <c:v>346.20500000000015</c:v>
                </c:pt>
                <c:pt idx="146">
                  <c:v>346.72500000000014</c:v>
                </c:pt>
                <c:pt idx="147">
                  <c:v>349.32500000000005</c:v>
                </c:pt>
                <c:pt idx="148">
                  <c:v>350.36500000000001</c:v>
                </c:pt>
                <c:pt idx="149">
                  <c:v>362.96500000000015</c:v>
                </c:pt>
                <c:pt idx="150">
                  <c:v>362.96500000000015</c:v>
                </c:pt>
                <c:pt idx="151">
                  <c:v>367.125</c:v>
                </c:pt>
                <c:pt idx="152">
                  <c:v>368.16499999999996</c:v>
                </c:pt>
                <c:pt idx="153">
                  <c:v>380.7650000000001</c:v>
                </c:pt>
                <c:pt idx="154">
                  <c:v>382.84500000000003</c:v>
                </c:pt>
                <c:pt idx="155">
                  <c:v>382.84500000000003</c:v>
                </c:pt>
                <c:pt idx="156">
                  <c:v>317.87000000000012</c:v>
                </c:pt>
                <c:pt idx="157">
                  <c:v>318.3900000000001</c:v>
                </c:pt>
                <c:pt idx="158">
                  <c:v>319.43000000000006</c:v>
                </c:pt>
                <c:pt idx="159">
                  <c:v>319.43000000000006</c:v>
                </c:pt>
                <c:pt idx="160">
                  <c:v>319.43000000000006</c:v>
                </c:pt>
                <c:pt idx="161">
                  <c:v>319.43000000000006</c:v>
                </c:pt>
                <c:pt idx="162">
                  <c:v>318.3900000000001</c:v>
                </c:pt>
                <c:pt idx="163">
                  <c:v>316.82999999999993</c:v>
                </c:pt>
                <c:pt idx="164">
                  <c:v>285.78999999999996</c:v>
                </c:pt>
                <c:pt idx="165">
                  <c:v>285.78999999999996</c:v>
                </c:pt>
                <c:pt idx="166">
                  <c:v>275.78999999999996</c:v>
                </c:pt>
                <c:pt idx="167">
                  <c:v>275.78999999999996</c:v>
                </c:pt>
                <c:pt idx="168">
                  <c:v>276.30999999999995</c:v>
                </c:pt>
                <c:pt idx="169">
                  <c:v>297.35000000000014</c:v>
                </c:pt>
                <c:pt idx="170">
                  <c:v>298.3900000000001</c:v>
                </c:pt>
                <c:pt idx="171">
                  <c:v>298.3900000000001</c:v>
                </c:pt>
                <c:pt idx="172">
                  <c:v>298.3900000000001</c:v>
                </c:pt>
                <c:pt idx="173">
                  <c:v>279.86999999999989</c:v>
                </c:pt>
                <c:pt idx="174">
                  <c:v>277.78999999999996</c:v>
                </c:pt>
                <c:pt idx="175">
                  <c:v>277.78999999999996</c:v>
                </c:pt>
                <c:pt idx="176">
                  <c:v>276.23</c:v>
                </c:pt>
                <c:pt idx="177">
                  <c:v>294.67000000000007</c:v>
                </c:pt>
                <c:pt idx="178">
                  <c:v>293.11000000000013</c:v>
                </c:pt>
                <c:pt idx="179">
                  <c:v>292.59000000000015</c:v>
                </c:pt>
                <c:pt idx="180">
                  <c:v>352.59000000000015</c:v>
                </c:pt>
                <c:pt idx="181">
                  <c:v>340.59000000000015</c:v>
                </c:pt>
                <c:pt idx="182">
                  <c:v>340.59000000000015</c:v>
                </c:pt>
                <c:pt idx="183">
                  <c:v>340.59000000000015</c:v>
                </c:pt>
                <c:pt idx="184">
                  <c:v>380.59000000000015</c:v>
                </c:pt>
                <c:pt idx="185">
                  <c:v>400.59000000000015</c:v>
                </c:pt>
                <c:pt idx="186">
                  <c:v>400.59000000000015</c:v>
                </c:pt>
                <c:pt idx="187">
                  <c:v>398.51000000000022</c:v>
                </c:pt>
                <c:pt idx="188">
                  <c:v>396.94999999999982</c:v>
                </c:pt>
                <c:pt idx="189">
                  <c:v>395.39000000000033</c:v>
                </c:pt>
                <c:pt idx="190">
                  <c:v>391.75</c:v>
                </c:pt>
                <c:pt idx="191">
                  <c:v>391.75</c:v>
                </c:pt>
                <c:pt idx="192">
                  <c:v>341.75</c:v>
                </c:pt>
                <c:pt idx="193">
                  <c:v>341.75</c:v>
                </c:pt>
                <c:pt idx="194">
                  <c:v>341.23</c:v>
                </c:pt>
                <c:pt idx="195">
                  <c:v>330.19000000000005</c:v>
                </c:pt>
                <c:pt idx="196">
                  <c:v>310.19000000000005</c:v>
                </c:pt>
                <c:pt idx="197">
                  <c:v>270.19000000000005</c:v>
                </c:pt>
                <c:pt idx="198">
                  <c:v>241.75</c:v>
                </c:pt>
                <c:pt idx="199">
                  <c:v>244.35000000000036</c:v>
                </c:pt>
                <c:pt idx="200">
                  <c:v>196.94999999999982</c:v>
                </c:pt>
                <c:pt idx="201">
                  <c:v>200.59000000000015</c:v>
                </c:pt>
                <c:pt idx="202">
                  <c:v>201.63000000000011</c:v>
                </c:pt>
                <c:pt idx="203">
                  <c:v>183.19000000000005</c:v>
                </c:pt>
                <c:pt idx="204">
                  <c:v>183.19000000000005</c:v>
                </c:pt>
                <c:pt idx="205">
                  <c:v>#N/A</c:v>
                </c:pt>
                <c:pt idx="206">
                  <c:v>173.19000000000005</c:v>
                </c:pt>
                <c:pt idx="207">
                  <c:v>173.19000000000005</c:v>
                </c:pt>
                <c:pt idx="208">
                  <c:v>173.19000000000005</c:v>
                </c:pt>
                <c:pt idx="209">
                  <c:v>173.19000000000005</c:v>
                </c:pt>
                <c:pt idx="210">
                  <c:v>173.19000000000005</c:v>
                </c:pt>
                <c:pt idx="211">
                  <c:v>173.19000000000005</c:v>
                </c:pt>
                <c:pt idx="212">
                  <c:v>173.19000000000005</c:v>
                </c:pt>
                <c:pt idx="213">
                  <c:v>153.19000000000005</c:v>
                </c:pt>
                <c:pt idx="214">
                  <c:v>185.78999999999996</c:v>
                </c:pt>
                <c:pt idx="215">
                  <c:v>188.3900000000001</c:v>
                </c:pt>
                <c:pt idx="216">
                  <c:v>198.55000000000018</c:v>
                </c:pt>
                <c:pt idx="217">
                  <c:v>200.11000000000013</c:v>
                </c:pt>
                <c:pt idx="218">
                  <c:v>180.11000000000013</c:v>
                </c:pt>
                <c:pt idx="219">
                  <c:v>180.11000000000013</c:v>
                </c:pt>
                <c:pt idx="220">
                  <c:v>180.11000000000013</c:v>
                </c:pt>
                <c:pt idx="221">
                  <c:v>185.59000000000015</c:v>
                </c:pt>
                <c:pt idx="222">
                  <c:v>175.59000000000015</c:v>
                </c:pt>
                <c:pt idx="223">
                  <c:v>175.59000000000015</c:v>
                </c:pt>
                <c:pt idx="224">
                  <c:v>175.59000000000015</c:v>
                </c:pt>
                <c:pt idx="225">
                  <c:v>175.59000000000015</c:v>
                </c:pt>
                <c:pt idx="226">
                  <c:v>175.59000000000015</c:v>
                </c:pt>
                <c:pt idx="227">
                  <c:v>175.59000000000015</c:v>
                </c:pt>
                <c:pt idx="228">
                  <c:v>210.18000000000006</c:v>
                </c:pt>
                <c:pt idx="229">
                  <c:v>215.38000000000011</c:v>
                </c:pt>
                <c:pt idx="230">
                  <c:v>217.98000000000002</c:v>
                </c:pt>
                <c:pt idx="231">
                  <c:v>223.18000000000006</c:v>
                </c:pt>
                <c:pt idx="232">
                  <c:v>230.98000000000002</c:v>
                </c:pt>
                <c:pt idx="233">
                  <c:v>233.58000000000015</c:v>
                </c:pt>
                <c:pt idx="234">
                  <c:v>238.7800000000002</c:v>
                </c:pt>
                <c:pt idx="235">
                  <c:v>242.94000000000005</c:v>
                </c:pt>
                <c:pt idx="236">
                  <c:v>245.53999999999996</c:v>
                </c:pt>
                <c:pt idx="237">
                  <c:v>248.1400000000001</c:v>
                </c:pt>
                <c:pt idx="238">
                  <c:v>249.18000000000006</c:v>
                </c:pt>
                <c:pt idx="239">
                  <c:v>249.18000000000006</c:v>
                </c:pt>
                <c:pt idx="240">
                  <c:v>249.18000000000006</c:v>
                </c:pt>
                <c:pt idx="241">
                  <c:v>249.18000000000006</c:v>
                </c:pt>
                <c:pt idx="242">
                  <c:v>249.18000000000006</c:v>
                </c:pt>
                <c:pt idx="243">
                  <c:v>246.58000000000015</c:v>
                </c:pt>
                <c:pt idx="244">
                  <c:v>203.98000000000002</c:v>
                </c:pt>
                <c:pt idx="245">
                  <c:v>183.98000000000002</c:v>
                </c:pt>
                <c:pt idx="246">
                  <c:v>99.980000000000018</c:v>
                </c:pt>
                <c:pt idx="247">
                  <c:v>97.900000000000091</c:v>
                </c:pt>
                <c:pt idx="248">
                  <c:v>71.910000000000082</c:v>
                </c:pt>
                <c:pt idx="249">
                  <c:v>71.3900000000001</c:v>
                </c:pt>
                <c:pt idx="250">
                  <c:v>50.789999999999964</c:v>
                </c:pt>
                <c:pt idx="251">
                  <c:v>49.75</c:v>
                </c:pt>
                <c:pt idx="252">
                  <c:v>48.190000000000055</c:v>
                </c:pt>
                <c:pt idx="253">
                  <c:v>46.630000000000109</c:v>
                </c:pt>
                <c:pt idx="254">
                  <c:v>-6.3899999999998727</c:v>
                </c:pt>
                <c:pt idx="255">
                  <c:v>11.010000000000218</c:v>
                </c:pt>
                <c:pt idx="256">
                  <c:v>41.010000000000218</c:v>
                </c:pt>
                <c:pt idx="257">
                  <c:v>35.8100000000004</c:v>
                </c:pt>
                <c:pt idx="258">
                  <c:v>61.210000000000036</c:v>
                </c:pt>
                <c:pt idx="259">
                  <c:v>68.610000000000127</c:v>
                </c:pt>
                <c:pt idx="260">
                  <c:v>166.01000000000022</c:v>
                </c:pt>
                <c:pt idx="261">
                  <c:v>200.8100000000004</c:v>
                </c:pt>
                <c:pt idx="262">
                  <c:v>210.28999999999996</c:v>
                </c:pt>
                <c:pt idx="263">
                  <c:v>177.27000000000044</c:v>
                </c:pt>
                <c:pt idx="264">
                  <c:v>186.23000000000002</c:v>
                </c:pt>
                <c:pt idx="265">
                  <c:v>185.71000000000004</c:v>
                </c:pt>
                <c:pt idx="266">
                  <c:v>205.19000000000005</c:v>
                </c:pt>
                <c:pt idx="267">
                  <c:v>254.67000000000007</c:v>
                </c:pt>
                <c:pt idx="268">
                  <c:v>273.63000000000011</c:v>
                </c:pt>
                <c:pt idx="269">
                  <c:v>298.07000000000016</c:v>
                </c:pt>
                <c:pt idx="270">
                  <c:v>357.0300000000002</c:v>
                </c:pt>
                <c:pt idx="271">
                  <c:v>357.0300000000002</c:v>
                </c:pt>
                <c:pt idx="272">
                  <c:v>356.51000000000022</c:v>
                </c:pt>
                <c:pt idx="273">
                  <c:v>355.47000000000025</c:v>
                </c:pt>
                <c:pt idx="274">
                  <c:v>352.86999999999989</c:v>
                </c:pt>
                <c:pt idx="275">
                  <c:v>352.86999999999989</c:v>
                </c:pt>
                <c:pt idx="276">
                  <c:v>351.82999999999993</c:v>
                </c:pt>
                <c:pt idx="277">
                  <c:v>350.27000000000044</c:v>
                </c:pt>
                <c:pt idx="278">
                  <c:v>349.75</c:v>
                </c:pt>
                <c:pt idx="279">
                  <c:v>348.71000000000004</c:v>
                </c:pt>
                <c:pt idx="280">
                  <c:v>348.71000000000004</c:v>
                </c:pt>
                <c:pt idx="281">
                  <c:v>348.71000000000004</c:v>
                </c:pt>
                <c:pt idx="282">
                  <c:v>348.71000000000004</c:v>
                </c:pt>
                <c:pt idx="283">
                  <c:v>348.19000000000005</c:v>
                </c:pt>
                <c:pt idx="284">
                  <c:v>336.19000000000005</c:v>
                </c:pt>
                <c:pt idx="285">
                  <c:v>335.67000000000007</c:v>
                </c:pt>
                <c:pt idx="286">
                  <c:v>284.63000000000011</c:v>
                </c:pt>
                <c:pt idx="287">
                  <c:v>284.11000000000013</c:v>
                </c:pt>
                <c:pt idx="288">
                  <c:v>244.11000000000013</c:v>
                </c:pt>
                <c:pt idx="289">
                  <c:v>244.11000000000013</c:v>
                </c:pt>
                <c:pt idx="290">
                  <c:v>244.11000000000013</c:v>
                </c:pt>
                <c:pt idx="291">
                  <c:v>204.11000000000013</c:v>
                </c:pt>
                <c:pt idx="292">
                  <c:v>204.11000000000013</c:v>
                </c:pt>
                <c:pt idx="293">
                  <c:v>204.11000000000013</c:v>
                </c:pt>
                <c:pt idx="294">
                  <c:v>204.11000000000013</c:v>
                </c:pt>
                <c:pt idx="295">
                  <c:v>204.11000000000013</c:v>
                </c:pt>
                <c:pt idx="296">
                  <c:v>204.11000000000013</c:v>
                </c:pt>
                <c:pt idx="297">
                  <c:v>204.63000000000011</c:v>
                </c:pt>
                <c:pt idx="298">
                  <c:v>205.15000000000009</c:v>
                </c:pt>
                <c:pt idx="299">
                  <c:v>186.19000000000005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191.39000000000033</c:v>
                </c:pt>
                <c:pt idx="306">
                  <c:v>191.39000000000033</c:v>
                </c:pt>
                <c:pt idx="307">
                  <c:v>191.39000000000033</c:v>
                </c:pt>
                <c:pt idx="308">
                  <c:v>191.39000000000033</c:v>
                </c:pt>
                <c:pt idx="309">
                  <c:v>191.39000000000033</c:v>
                </c:pt>
                <c:pt idx="310">
                  <c:v>191.39000000000033</c:v>
                </c:pt>
                <c:pt idx="311">
                  <c:v>192.43000000000029</c:v>
                </c:pt>
                <c:pt idx="312">
                  <c:v>191.39000000000033</c:v>
                </c:pt>
                <c:pt idx="313">
                  <c:v>192.43000000000029</c:v>
                </c:pt>
                <c:pt idx="314">
                  <c:v>192.43000000000029</c:v>
                </c:pt>
                <c:pt idx="315">
                  <c:v>192.43000000000029</c:v>
                </c:pt>
                <c:pt idx="316">
                  <c:v>193.47000000000025</c:v>
                </c:pt>
                <c:pt idx="317">
                  <c:v>193.99000000000024</c:v>
                </c:pt>
                <c:pt idx="318">
                  <c:v>193.99000000000024</c:v>
                </c:pt>
                <c:pt idx="319">
                  <c:v>195.0300000000002</c:v>
                </c:pt>
                <c:pt idx="320">
                  <c:v>178.59000000000015</c:v>
                </c:pt>
                <c:pt idx="321">
                  <c:v>178.59000000000015</c:v>
                </c:pt>
                <c:pt idx="322">
                  <c:v>178.59000000000015</c:v>
                </c:pt>
                <c:pt idx="323">
                  <c:v>178.59000000000015</c:v>
                </c:pt>
                <c:pt idx="324">
                  <c:v>158.59000000000015</c:v>
                </c:pt>
                <c:pt idx="325">
                  <c:v>159.11000000000013</c:v>
                </c:pt>
                <c:pt idx="326">
                  <c:v>159.63000000000011</c:v>
                </c:pt>
                <c:pt idx="327">
                  <c:v>159.63000000000011</c:v>
                </c:pt>
                <c:pt idx="328">
                  <c:v>159.63000000000011</c:v>
                </c:pt>
                <c:pt idx="329">
                  <c:v>159.63000000000011</c:v>
                </c:pt>
                <c:pt idx="330">
                  <c:v>159.63000000000011</c:v>
                </c:pt>
                <c:pt idx="331">
                  <c:v>199.63000000000011</c:v>
                </c:pt>
                <c:pt idx="332">
                  <c:v>199.63000000000011</c:v>
                </c:pt>
                <c:pt idx="333">
                  <c:v>199.63000000000011</c:v>
                </c:pt>
                <c:pt idx="334">
                  <c:v>198.32999999999993</c:v>
                </c:pt>
                <c:pt idx="335">
                  <c:v>198.32999999999993</c:v>
                </c:pt>
                <c:pt idx="336">
                  <c:v>198.32999999999993</c:v>
                </c:pt>
                <c:pt idx="337">
                  <c:v>197.28999999999996</c:v>
                </c:pt>
                <c:pt idx="338">
                  <c:v>197.28999999999996</c:v>
                </c:pt>
                <c:pt idx="339">
                  <c:v>197.28999999999996</c:v>
                </c:pt>
                <c:pt idx="340">
                  <c:v>197.28999999999996</c:v>
                </c:pt>
                <c:pt idx="341">
                  <c:v>267.28999999999996</c:v>
                </c:pt>
                <c:pt idx="342">
                  <c:v>243.28999999999996</c:v>
                </c:pt>
                <c:pt idx="343">
                  <c:v>243.28999999999996</c:v>
                </c:pt>
                <c:pt idx="344">
                  <c:v>243.28999999999996</c:v>
                </c:pt>
                <c:pt idx="345">
                  <c:v>243.28999999999996</c:v>
                </c:pt>
                <c:pt idx="346">
                  <c:v>243.28999999999996</c:v>
                </c:pt>
                <c:pt idx="347">
                  <c:v>243.28999999999996</c:v>
                </c:pt>
                <c:pt idx="348">
                  <c:v>243.28999999999996</c:v>
                </c:pt>
                <c:pt idx="349">
                  <c:v>243.28999999999996</c:v>
                </c:pt>
                <c:pt idx="350">
                  <c:v>243.28999999999996</c:v>
                </c:pt>
                <c:pt idx="351">
                  <c:v>243.28999999999996</c:v>
                </c:pt>
                <c:pt idx="352">
                  <c:v>243.8100000000004</c:v>
                </c:pt>
                <c:pt idx="353">
                  <c:v>243.8100000000004</c:v>
                </c:pt>
                <c:pt idx="354">
                  <c:v>243.8100000000004</c:v>
                </c:pt>
                <c:pt idx="355">
                  <c:v>243.8100000000004</c:v>
                </c:pt>
                <c:pt idx="356">
                  <c:v>243.8100000000004</c:v>
                </c:pt>
                <c:pt idx="357">
                  <c:v>243.8100000000004</c:v>
                </c:pt>
                <c:pt idx="358">
                  <c:v>323.8100000000004</c:v>
                </c:pt>
                <c:pt idx="359">
                  <c:v>323.28999999999996</c:v>
                </c:pt>
                <c:pt idx="360">
                  <c:v>320.69000000000005</c:v>
                </c:pt>
                <c:pt idx="361">
                  <c:v>318.09000000000015</c:v>
                </c:pt>
                <c:pt idx="362">
                  <c:v>274.5300000000002</c:v>
                </c:pt>
                <c:pt idx="363">
                  <c:v>273.49000000000024</c:v>
                </c:pt>
                <c:pt idx="364">
                  <c:v>273.49000000000024</c:v>
                </c:pt>
                <c:pt idx="365">
                  <c:v>272.45000000000027</c:v>
                </c:pt>
                <c:pt idx="366">
                  <c:v>271.93000000000029</c:v>
                </c:pt>
                <c:pt idx="367">
                  <c:v>270.89000000000033</c:v>
                </c:pt>
                <c:pt idx="368">
                  <c:v>270.89000000000033</c:v>
                </c:pt>
                <c:pt idx="369">
                  <c:v>270.36999999999989</c:v>
                </c:pt>
                <c:pt idx="370">
                  <c:v>269.32999999999993</c:v>
                </c:pt>
                <c:pt idx="371">
                  <c:v>268.8100000000004</c:v>
                </c:pt>
                <c:pt idx="372">
                  <c:v>268.28999999999996</c:v>
                </c:pt>
                <c:pt idx="373">
                  <c:v>267.25</c:v>
                </c:pt>
                <c:pt idx="374">
                  <c:v>266.21000000000004</c:v>
                </c:pt>
                <c:pt idx="375">
                  <c:v>265.69000000000005</c:v>
                </c:pt>
                <c:pt idx="376">
                  <c:v>264.65000000000009</c:v>
                </c:pt>
                <c:pt idx="377">
                  <c:v>264.65000000000009</c:v>
                </c:pt>
                <c:pt idx="378">
                  <c:v>264.65000000000009</c:v>
                </c:pt>
                <c:pt idx="379">
                  <c:v>264.65000000000009</c:v>
                </c:pt>
                <c:pt idx="380">
                  <c:v>264.13000000000011</c:v>
                </c:pt>
                <c:pt idx="381">
                  <c:v>312.13000000000011</c:v>
                </c:pt>
                <c:pt idx="382">
                  <c:v>282.13000000000011</c:v>
                </c:pt>
                <c:pt idx="383">
                  <c:v>282.13000000000011</c:v>
                </c:pt>
                <c:pt idx="384">
                  <c:v>282.13000000000011</c:v>
                </c:pt>
                <c:pt idx="385">
                  <c:v>282.13000000000011</c:v>
                </c:pt>
                <c:pt idx="386">
                  <c:v>282.13000000000011</c:v>
                </c:pt>
                <c:pt idx="387">
                  <c:v>282.13000000000011</c:v>
                </c:pt>
                <c:pt idx="388">
                  <c:v>282.13000000000011</c:v>
                </c:pt>
                <c:pt idx="389">
                  <c:v>282.13000000000011</c:v>
                </c:pt>
                <c:pt idx="390">
                  <c:v>289.17000000000007</c:v>
                </c:pt>
                <c:pt idx="391">
                  <c:v>289.17000000000007</c:v>
                </c:pt>
                <c:pt idx="392">
                  <c:v>289.17000000000007</c:v>
                </c:pt>
                <c:pt idx="393">
                  <c:v>289.17000000000007</c:v>
                </c:pt>
                <c:pt idx="394">
                  <c:v>289.17000000000007</c:v>
                </c:pt>
                <c:pt idx="395">
                  <c:v>289.17000000000007</c:v>
                </c:pt>
                <c:pt idx="396">
                  <c:v>290.21000000000004</c:v>
                </c:pt>
                <c:pt idx="397">
                  <c:v>291.25</c:v>
                </c:pt>
                <c:pt idx="398">
                  <c:v>291.25</c:v>
                </c:pt>
                <c:pt idx="399">
                  <c:v>291.25</c:v>
                </c:pt>
                <c:pt idx="400">
                  <c:v>270.21000000000004</c:v>
                </c:pt>
                <c:pt idx="401">
                  <c:v>270.21000000000004</c:v>
                </c:pt>
                <c:pt idx="402">
                  <c:v>270.21000000000004</c:v>
                </c:pt>
                <c:pt idx="403">
                  <c:v>269.17000000000007</c:v>
                </c:pt>
                <c:pt idx="404">
                  <c:v>268.65000000000009</c:v>
                </c:pt>
                <c:pt idx="405">
                  <c:v>237.61000000000013</c:v>
                </c:pt>
                <c:pt idx="406">
                  <c:v>217.61000000000013</c:v>
                </c:pt>
                <c:pt idx="407">
                  <c:v>217.61000000000013</c:v>
                </c:pt>
                <c:pt idx="408">
                  <c:v>219.17000000000007</c:v>
                </c:pt>
                <c:pt idx="409">
                  <c:v>220.21000000000004</c:v>
                </c:pt>
                <c:pt idx="410">
                  <c:v>221.25</c:v>
                </c:pt>
                <c:pt idx="411">
                  <c:v>221.77000000000044</c:v>
                </c:pt>
                <c:pt idx="412">
                  <c:v>222.28999999999996</c:v>
                </c:pt>
                <c:pt idx="413">
                  <c:v>222.28999999999996</c:v>
                </c:pt>
                <c:pt idx="414">
                  <c:v>221.25</c:v>
                </c:pt>
                <c:pt idx="415">
                  <c:v>220.21000000000004</c:v>
                </c:pt>
                <c:pt idx="416">
                  <c:v>189.69000000000005</c:v>
                </c:pt>
                <c:pt idx="417">
                  <c:v>188.65000000000009</c:v>
                </c:pt>
                <c:pt idx="418">
                  <c:v>187.61000000000013</c:v>
                </c:pt>
                <c:pt idx="419">
                  <c:v>186.57000000000016</c:v>
                </c:pt>
                <c:pt idx="420">
                  <c:v>149.5300000000002</c:v>
                </c:pt>
                <c:pt idx="421">
                  <c:v>148.49000000000024</c:v>
                </c:pt>
                <c:pt idx="422">
                  <c:v>147.45000000000027</c:v>
                </c:pt>
                <c:pt idx="423">
                  <c:v>147.45000000000027</c:v>
                </c:pt>
                <c:pt idx="424">
                  <c:v>147.45000000000027</c:v>
                </c:pt>
                <c:pt idx="425">
                  <c:v>148.49000000000024</c:v>
                </c:pt>
                <c:pt idx="426">
                  <c:v>148.49000000000024</c:v>
                </c:pt>
                <c:pt idx="427">
                  <c:v>148.49000000000024</c:v>
                </c:pt>
                <c:pt idx="428">
                  <c:v>148.49000000000024</c:v>
                </c:pt>
                <c:pt idx="429">
                  <c:v>179.01000000000022</c:v>
                </c:pt>
                <c:pt idx="430">
                  <c:v>249.01000000000022</c:v>
                </c:pt>
                <c:pt idx="431">
                  <c:v>249.01000000000022</c:v>
                </c:pt>
                <c:pt idx="432">
                  <c:v>277.45000000000027</c:v>
                </c:pt>
                <c:pt idx="433">
                  <c:v>276.40999999999985</c:v>
                </c:pt>
                <c:pt idx="434">
                  <c:v>275.36999999999989</c:v>
                </c:pt>
                <c:pt idx="435">
                  <c:v>324.32999999999993</c:v>
                </c:pt>
                <c:pt idx="436">
                  <c:v>323.8100000000004</c:v>
                </c:pt>
                <c:pt idx="437">
                  <c:v>322.77000000000044</c:v>
                </c:pt>
                <c:pt idx="438">
                  <c:v>372.25</c:v>
                </c:pt>
                <c:pt idx="439">
                  <c:v>370.69000000000005</c:v>
                </c:pt>
                <c:pt idx="440">
                  <c:v>419.13000000000011</c:v>
                </c:pt>
                <c:pt idx="441">
                  <c:v>418.09000000000015</c:v>
                </c:pt>
                <c:pt idx="442">
                  <c:v>417.57000000000016</c:v>
                </c:pt>
                <c:pt idx="443">
                  <c:v>417.57000000000016</c:v>
                </c:pt>
                <c:pt idx="444">
                  <c:v>436.09000000000015</c:v>
                </c:pt>
                <c:pt idx="445">
                  <c:v>437.13000000000011</c:v>
                </c:pt>
                <c:pt idx="446">
                  <c:v>518.17000000000007</c:v>
                </c:pt>
                <c:pt idx="447">
                  <c:v>519.73</c:v>
                </c:pt>
                <c:pt idx="448">
                  <c:v>520.77000000000044</c:v>
                </c:pt>
                <c:pt idx="449">
                  <c:v>591.8100000000004</c:v>
                </c:pt>
                <c:pt idx="450">
                  <c:v>592.32999999999993</c:v>
                </c:pt>
                <c:pt idx="451">
                  <c:v>593.89000000000033</c:v>
                </c:pt>
                <c:pt idx="452">
                  <c:v>607.45000000000027</c:v>
                </c:pt>
                <c:pt idx="453">
                  <c:v>657.45000000000027</c:v>
                </c:pt>
                <c:pt idx="454">
                  <c:v>757.45000000000027</c:v>
                </c:pt>
                <c:pt idx="455">
                  <c:v>807.45000000000027</c:v>
                </c:pt>
                <c:pt idx="456">
                  <c:v>857.45000000000027</c:v>
                </c:pt>
                <c:pt idx="457">
                  <c:v>833.45000000000027</c:v>
                </c:pt>
                <c:pt idx="458">
                  <c:v>832.93000000000029</c:v>
                </c:pt>
                <c:pt idx="459">
                  <c:v>832.93000000000029</c:v>
                </c:pt>
                <c:pt idx="460">
                  <c:v>832.93000000000029</c:v>
                </c:pt>
                <c:pt idx="461">
                  <c:v>832.93000000000029</c:v>
                </c:pt>
                <c:pt idx="462">
                  <c:v>832.93000000000029</c:v>
                </c:pt>
                <c:pt idx="463">
                  <c:v>832.93000000000029</c:v>
                </c:pt>
                <c:pt idx="464">
                  <c:v>832.93000000000029</c:v>
                </c:pt>
                <c:pt idx="465">
                  <c:v>831.89000000000033</c:v>
                </c:pt>
                <c:pt idx="466">
                  <c:v>817.29</c:v>
                </c:pt>
                <c:pt idx="467">
                  <c:v>814.17000000000007</c:v>
                </c:pt>
                <c:pt idx="468">
                  <c:v>813.65000000000009</c:v>
                </c:pt>
                <c:pt idx="469">
                  <c:v>812.09000000000015</c:v>
                </c:pt>
                <c:pt idx="470">
                  <c:v>810.5300000000002</c:v>
                </c:pt>
                <c:pt idx="471">
                  <c:v>810.01000000000022</c:v>
                </c:pt>
                <c:pt idx="472">
                  <c:v>809.49000000000024</c:v>
                </c:pt>
                <c:pt idx="473">
                  <c:v>758.45000000000027</c:v>
                </c:pt>
                <c:pt idx="474">
                  <c:v>757.93000000000029</c:v>
                </c:pt>
                <c:pt idx="475">
                  <c:v>707.93000000000029</c:v>
                </c:pt>
                <c:pt idx="476">
                  <c:v>657.93000000000029</c:v>
                </c:pt>
                <c:pt idx="477">
                  <c:v>657.93000000000029</c:v>
                </c:pt>
                <c:pt idx="478">
                  <c:v>607.93000000000029</c:v>
                </c:pt>
                <c:pt idx="479">
                  <c:v>507.93000000000029</c:v>
                </c:pt>
                <c:pt idx="480">
                  <c:v>457.93000000000029</c:v>
                </c:pt>
                <c:pt idx="481">
                  <c:v>457.93000000000029</c:v>
                </c:pt>
                <c:pt idx="482">
                  <c:v>457.40999999999985</c:v>
                </c:pt>
                <c:pt idx="483">
                  <c:v>456.89000000000033</c:v>
                </c:pt>
                <c:pt idx="484">
                  <c:v>456.89000000000033</c:v>
                </c:pt>
                <c:pt idx="485">
                  <c:v>456.89000000000033</c:v>
                </c:pt>
                <c:pt idx="486">
                  <c:v>437.93000000000029</c:v>
                </c:pt>
                <c:pt idx="487">
                  <c:v>437.93000000000029</c:v>
                </c:pt>
                <c:pt idx="488">
                  <c:v>418.97000000000025</c:v>
                </c:pt>
                <c:pt idx="489">
                  <c:v>418.97000000000025</c:v>
                </c:pt>
                <c:pt idx="490">
                  <c:v>418.97000000000025</c:v>
                </c:pt>
                <c:pt idx="491">
                  <c:v>408.45000000000027</c:v>
                </c:pt>
                <c:pt idx="492">
                  <c:v>407.93000000000029</c:v>
                </c:pt>
                <c:pt idx="493">
                  <c:v>407.40999999999985</c:v>
                </c:pt>
                <c:pt idx="494">
                  <c:v>405.85000000000036</c:v>
                </c:pt>
                <c:pt idx="495">
                  <c:v>404.8100000000004</c:v>
                </c:pt>
                <c:pt idx="496">
                  <c:v>403.77000000000044</c:v>
                </c:pt>
                <c:pt idx="497">
                  <c:v>402.21000000000004</c:v>
                </c:pt>
                <c:pt idx="498">
                  <c:v>400.65000000000009</c:v>
                </c:pt>
                <c:pt idx="499">
                  <c:v>400.65000000000009</c:v>
                </c:pt>
                <c:pt idx="500">
                  <c:v>341.17000000000007</c:v>
                </c:pt>
                <c:pt idx="501">
                  <c:v>341.69000000000005</c:v>
                </c:pt>
                <c:pt idx="502">
                  <c:v>342.73</c:v>
                </c:pt>
                <c:pt idx="503">
                  <c:v>343.77000000000044</c:v>
                </c:pt>
                <c:pt idx="504">
                  <c:v>344.8100000000004</c:v>
                </c:pt>
                <c:pt idx="505">
                  <c:v>345.32999999999993</c:v>
                </c:pt>
                <c:pt idx="506">
                  <c:v>346.36999999999989</c:v>
                </c:pt>
                <c:pt idx="507">
                  <c:v>346.36999999999989</c:v>
                </c:pt>
                <c:pt idx="508">
                  <c:v>345.85000000000036</c:v>
                </c:pt>
                <c:pt idx="509">
                  <c:v>345.85000000000036</c:v>
                </c:pt>
                <c:pt idx="510">
                  <c:v>345.32999999999993</c:v>
                </c:pt>
                <c:pt idx="511">
                  <c:v>345.32999999999993</c:v>
                </c:pt>
                <c:pt idx="512">
                  <c:v>365.32999999999993</c:v>
                </c:pt>
                <c:pt idx="513">
                  <c:v>395.32999999999993</c:v>
                </c:pt>
                <c:pt idx="514">
                  <c:v>395.32999999999993</c:v>
                </c:pt>
                <c:pt idx="515">
                  <c:v>395.32999999999993</c:v>
                </c:pt>
                <c:pt idx="516">
                  <c:v>395.32999999999993</c:v>
                </c:pt>
                <c:pt idx="517">
                  <c:v>395.32999999999993</c:v>
                </c:pt>
                <c:pt idx="518">
                  <c:v>395.32999999999993</c:v>
                </c:pt>
                <c:pt idx="519">
                  <c:v>393.77000000000044</c:v>
                </c:pt>
                <c:pt idx="520">
                  <c:v>392.21000000000004</c:v>
                </c:pt>
                <c:pt idx="521">
                  <c:v>389.61000000000013</c:v>
                </c:pt>
                <c:pt idx="522">
                  <c:v>388.57000000000016</c:v>
                </c:pt>
                <c:pt idx="523">
                  <c:v>386.49000000000024</c:v>
                </c:pt>
                <c:pt idx="524">
                  <c:v>387.5300000000002</c:v>
                </c:pt>
                <c:pt idx="525">
                  <c:v>420.13000000000011</c:v>
                </c:pt>
                <c:pt idx="526">
                  <c:v>422.73</c:v>
                </c:pt>
                <c:pt idx="527">
                  <c:v>447.93000000000029</c:v>
                </c:pt>
                <c:pt idx="528">
                  <c:v>423.13000000000011</c:v>
                </c:pt>
                <c:pt idx="529">
                  <c:v>428.32999999999993</c:v>
                </c:pt>
                <c:pt idx="530">
                  <c:v>438.73</c:v>
                </c:pt>
                <c:pt idx="531">
                  <c:v>441.32999999999993</c:v>
                </c:pt>
                <c:pt idx="532">
                  <c:v>441.32999999999993</c:v>
                </c:pt>
                <c:pt idx="533">
                  <c:v>441.32999999999993</c:v>
                </c:pt>
                <c:pt idx="534">
                  <c:v>441.32999999999993</c:v>
                </c:pt>
                <c:pt idx="535">
                  <c:v>441.32999999999993</c:v>
                </c:pt>
                <c:pt idx="536">
                  <c:v>443.93000000000029</c:v>
                </c:pt>
                <c:pt idx="537">
                  <c:v>443.93000000000029</c:v>
                </c:pt>
                <c:pt idx="538">
                  <c:v>455.93000000000029</c:v>
                </c:pt>
                <c:pt idx="539">
                  <c:v>455.93000000000029</c:v>
                </c:pt>
                <c:pt idx="540">
                  <c:v>458.5300000000002</c:v>
                </c:pt>
                <c:pt idx="541">
                  <c:v>458.5300000000002</c:v>
                </c:pt>
                <c:pt idx="542">
                  <c:v>458.5300000000002</c:v>
                </c:pt>
                <c:pt idx="543">
                  <c:v>458.5300000000002</c:v>
                </c:pt>
                <c:pt idx="544">
                  <c:v>455.93000000000029</c:v>
                </c:pt>
                <c:pt idx="545">
                  <c:v>455.93000000000029</c:v>
                </c:pt>
                <c:pt idx="546">
                  <c:v>455.93000000000029</c:v>
                </c:pt>
                <c:pt idx="547">
                  <c:v>455.93000000000029</c:v>
                </c:pt>
                <c:pt idx="548">
                  <c:v>455.93000000000029</c:v>
                </c:pt>
                <c:pt idx="549">
                  <c:v>455.93000000000029</c:v>
                </c:pt>
                <c:pt idx="550">
                  <c:v>455.93000000000029</c:v>
                </c:pt>
                <c:pt idx="551">
                  <c:v>458.5300000000002</c:v>
                </c:pt>
                <c:pt idx="552">
                  <c:v>458.5300000000002</c:v>
                </c:pt>
                <c:pt idx="553">
                  <c:v>458.5300000000002</c:v>
                </c:pt>
                <c:pt idx="554">
                  <c:v>458.5300000000002</c:v>
                </c:pt>
                <c:pt idx="555">
                  <c:v>508.5300000000002</c:v>
                </c:pt>
                <c:pt idx="556">
                  <c:v>605.93000000000029</c:v>
                </c:pt>
                <c:pt idx="557">
                  <c:v>605.93000000000029</c:v>
                </c:pt>
                <c:pt idx="558">
                  <c:v>605.93000000000029</c:v>
                </c:pt>
                <c:pt idx="559">
                  <c:v>605.93000000000029</c:v>
                </c:pt>
                <c:pt idx="560">
                  <c:v>605.93000000000029</c:v>
                </c:pt>
                <c:pt idx="561">
                  <c:v>608.5300000000002</c:v>
                </c:pt>
                <c:pt idx="562">
                  <c:v>608.5300000000002</c:v>
                </c:pt>
                <c:pt idx="563">
                  <c:v>608.5300000000002</c:v>
                </c:pt>
                <c:pt idx="564">
                  <c:v>608.5300000000002</c:v>
                </c:pt>
                <c:pt idx="565">
                  <c:v>608.5300000000002</c:v>
                </c:pt>
                <c:pt idx="566">
                  <c:v>605.93000000000029</c:v>
                </c:pt>
                <c:pt idx="567">
                  <c:v>605.93000000000029</c:v>
                </c:pt>
                <c:pt idx="568">
                  <c:v>593.93000000000029</c:v>
                </c:pt>
                <c:pt idx="569">
                  <c:v>593.93000000000029</c:v>
                </c:pt>
                <c:pt idx="570">
                  <c:v>593.93000000000029</c:v>
                </c:pt>
                <c:pt idx="571">
                  <c:v>593.93000000000029</c:v>
                </c:pt>
                <c:pt idx="572">
                  <c:v>593.93000000000029</c:v>
                </c:pt>
                <c:pt idx="573">
                  <c:v>593.93000000000029</c:v>
                </c:pt>
                <c:pt idx="574">
                  <c:v>593.93000000000029</c:v>
                </c:pt>
                <c:pt idx="575">
                  <c:v>579.32999999999993</c:v>
                </c:pt>
                <c:pt idx="576">
                  <c:v>579.32999999999993</c:v>
                </c:pt>
                <c:pt idx="577">
                  <c:v>579.32999999999993</c:v>
                </c:pt>
                <c:pt idx="578">
                  <c:v>579.32999999999993</c:v>
                </c:pt>
                <c:pt idx="579">
                  <c:v>579.32999999999993</c:v>
                </c:pt>
                <c:pt idx="580">
                  <c:v>576.73</c:v>
                </c:pt>
                <c:pt idx="581">
                  <c:v>552.73</c:v>
                </c:pt>
                <c:pt idx="582">
                  <c:v>602.73</c:v>
                </c:pt>
                <c:pt idx="583">
                  <c:v>602.73</c:v>
                </c:pt>
                <c:pt idx="584">
                  <c:v>602.73</c:v>
                </c:pt>
                <c:pt idx="585">
                  <c:v>600.13000000000011</c:v>
                </c:pt>
                <c:pt idx="586">
                  <c:v>600.13000000000011</c:v>
                </c:pt>
                <c:pt idx="587">
                  <c:v>600.13000000000011</c:v>
                </c:pt>
                <c:pt idx="588">
                  <c:v>600.13000000000011</c:v>
                </c:pt>
                <c:pt idx="589">
                  <c:v>600.13000000000011</c:v>
                </c:pt>
                <c:pt idx="590">
                  <c:v>576.13000000000011</c:v>
                </c:pt>
                <c:pt idx="591">
                  <c:v>576.13000000000011</c:v>
                </c:pt>
                <c:pt idx="592">
                  <c:v>576.13000000000011</c:v>
                </c:pt>
                <c:pt idx="593">
                  <c:v>706.13000000000011</c:v>
                </c:pt>
                <c:pt idx="594">
                  <c:v>706.13000000000011</c:v>
                </c:pt>
                <c:pt idx="595">
                  <c:v>703.5300000000002</c:v>
                </c:pt>
                <c:pt idx="596">
                  <c:v>703.5300000000002</c:v>
                </c:pt>
                <c:pt idx="597">
                  <c:v>#N/A</c:v>
                </c:pt>
                <c:pt idx="598">
                  <c:v>703.5300000000002</c:v>
                </c:pt>
                <c:pt idx="599">
                  <c:v>703.5300000000002</c:v>
                </c:pt>
                <c:pt idx="600">
                  <c:v>703.5300000000002</c:v>
                </c:pt>
                <c:pt idx="601">
                  <c:v>703.5300000000002</c:v>
                </c:pt>
                <c:pt idx="602">
                  <c:v>703.5300000000002</c:v>
                </c:pt>
                <c:pt idx="603">
                  <c:v>703.5300000000002</c:v>
                </c:pt>
                <c:pt idx="604">
                  <c:v>703.5300000000002</c:v>
                </c:pt>
                <c:pt idx="605">
                  <c:v>703.5300000000002</c:v>
                </c:pt>
                <c:pt idx="606">
                  <c:v>703.5300000000002</c:v>
                </c:pt>
                <c:pt idx="607">
                  <c:v>703.5300000000002</c:v>
                </c:pt>
                <c:pt idx="608">
                  <c:v>703.5300000000002</c:v>
                </c:pt>
                <c:pt idx="609">
                  <c:v>703.5300000000002</c:v>
                </c:pt>
                <c:pt idx="610">
                  <c:v>703.5300000000002</c:v>
                </c:pt>
                <c:pt idx="611">
                  <c:v>671.5300000000002</c:v>
                </c:pt>
                <c:pt idx="612">
                  <c:v>671.5300000000002</c:v>
                </c:pt>
                <c:pt idx="613">
                  <c:v>671.5300000000002</c:v>
                </c:pt>
                <c:pt idx="614">
                  <c:v>651.5300000000002</c:v>
                </c:pt>
                <c:pt idx="615">
                  <c:v>648.93000000000029</c:v>
                </c:pt>
                <c:pt idx="616">
                  <c:v>648.93000000000029</c:v>
                </c:pt>
                <c:pt idx="617">
                  <c:v>648.93000000000029</c:v>
                </c:pt>
                <c:pt idx="618">
                  <c:v>648.93000000000029</c:v>
                </c:pt>
                <c:pt idx="619">
                  <c:v>648.93000000000029</c:v>
                </c:pt>
                <c:pt idx="620">
                  <c:v>651.5300000000002</c:v>
                </c:pt>
                <c:pt idx="621">
                  <c:v>651.5300000000002</c:v>
                </c:pt>
                <c:pt idx="622">
                  <c:v>651.5300000000002</c:v>
                </c:pt>
                <c:pt idx="623">
                  <c:v>651.5300000000002</c:v>
                </c:pt>
                <c:pt idx="624">
                  <c:v>651.5300000000002</c:v>
                </c:pt>
                <c:pt idx="625">
                  <c:v>694.13000000000011</c:v>
                </c:pt>
                <c:pt idx="626">
                  <c:v>734.13000000000011</c:v>
                </c:pt>
                <c:pt idx="627">
                  <c:v>744.13000000000011</c:v>
                </c:pt>
                <c:pt idx="628">
                  <c:v>744.13000000000011</c:v>
                </c:pt>
                <c:pt idx="629">
                  <c:v>744.13000000000011</c:v>
                </c:pt>
                <c:pt idx="630">
                  <c:v>746.73</c:v>
                </c:pt>
                <c:pt idx="631">
                  <c:v>746.73</c:v>
                </c:pt>
                <c:pt idx="632">
                  <c:v>746.73</c:v>
                </c:pt>
                <c:pt idx="633">
                  <c:v>746.73</c:v>
                </c:pt>
                <c:pt idx="634">
                  <c:v>791.73</c:v>
                </c:pt>
                <c:pt idx="635">
                  <c:v>791.73</c:v>
                </c:pt>
                <c:pt idx="636">
                  <c:v>791.73</c:v>
                </c:pt>
                <c:pt idx="637">
                  <c:v>791.73</c:v>
                </c:pt>
                <c:pt idx="638">
                  <c:v>791.73</c:v>
                </c:pt>
                <c:pt idx="639">
                  <c:v>791.73</c:v>
                </c:pt>
                <c:pt idx="640">
                  <c:v>791.73</c:v>
                </c:pt>
                <c:pt idx="641">
                  <c:v>791.73</c:v>
                </c:pt>
                <c:pt idx="642">
                  <c:v>791.73</c:v>
                </c:pt>
                <c:pt idx="643">
                  <c:v>796.73</c:v>
                </c:pt>
                <c:pt idx="644">
                  <c:v>796.73</c:v>
                </c:pt>
                <c:pt idx="645">
                  <c:v>808.73</c:v>
                </c:pt>
                <c:pt idx="646">
                  <c:v>808.73</c:v>
                </c:pt>
                <c:pt idx="647">
                  <c:v>808.73</c:v>
                </c:pt>
                <c:pt idx="648">
                  <c:v>808.73</c:v>
                </c:pt>
                <c:pt idx="649">
                  <c:v>808.73</c:v>
                </c:pt>
                <c:pt idx="650">
                  <c:v>808.73</c:v>
                </c:pt>
                <c:pt idx="651">
                  <c:v>778.73</c:v>
                </c:pt>
                <c:pt idx="652">
                  <c:v>778.73</c:v>
                </c:pt>
                <c:pt idx="653">
                  <c:v>754.72000000000025</c:v>
                </c:pt>
                <c:pt idx="654">
                  <c:v>754.72000000000025</c:v>
                </c:pt>
                <c:pt idx="655">
                  <c:v>763.72000000000025</c:v>
                </c:pt>
                <c:pt idx="656">
                  <c:v>763.72000000000025</c:v>
                </c:pt>
                <c:pt idx="657">
                  <c:v>763.72000000000025</c:v>
                </c:pt>
                <c:pt idx="658">
                  <c:v>743.72000000000025</c:v>
                </c:pt>
                <c:pt idx="659">
                  <c:v>713.72000000000025</c:v>
                </c:pt>
                <c:pt idx="660">
                  <c:v>678.72000000000025</c:v>
                </c:pt>
                <c:pt idx="661">
                  <c:v>638.72000000000025</c:v>
                </c:pt>
                <c:pt idx="662">
                  <c:v>608.72000000000025</c:v>
                </c:pt>
                <c:pt idx="663">
                  <c:v>608.72000000000025</c:v>
                </c:pt>
                <c:pt idx="664">
                  <c:v>588.72000000000025</c:v>
                </c:pt>
                <c:pt idx="665">
                  <c:v>588.72000000000025</c:v>
                </c:pt>
                <c:pt idx="666">
                  <c:v>591.32000000000016</c:v>
                </c:pt>
                <c:pt idx="667">
                  <c:v>591.32000000000016</c:v>
                </c:pt>
                <c:pt idx="668">
                  <c:v>561.32000000000016</c:v>
                </c:pt>
                <c:pt idx="669">
                  <c:v>561.32000000000016</c:v>
                </c:pt>
                <c:pt idx="670">
                  <c:v>561.32000000000016</c:v>
                </c:pt>
                <c:pt idx="671">
                  <c:v>558.72000000000025</c:v>
                </c:pt>
                <c:pt idx="672">
                  <c:v>558.72000000000025</c:v>
                </c:pt>
                <c:pt idx="673">
                  <c:v>558.72000000000025</c:v>
                </c:pt>
                <c:pt idx="674">
                  <c:v>558.72000000000025</c:v>
                </c:pt>
                <c:pt idx="675">
                  <c:v>558.72000000000025</c:v>
                </c:pt>
                <c:pt idx="676">
                  <c:v>536.11999999999989</c:v>
                </c:pt>
                <c:pt idx="677">
                  <c:v>536.11999999999989</c:v>
                </c:pt>
                <c:pt idx="678">
                  <c:v>536.11999999999989</c:v>
                </c:pt>
                <c:pt idx="679">
                  <c:v>536.11999999999989</c:v>
                </c:pt>
                <c:pt idx="680">
                  <c:v>506.11999999999989</c:v>
                </c:pt>
                <c:pt idx="681">
                  <c:v>503.52000000000044</c:v>
                </c:pt>
                <c:pt idx="682">
                  <c:v>503.52000000000044</c:v>
                </c:pt>
                <c:pt idx="683">
                  <c:v>493.52000000000044</c:v>
                </c:pt>
                <c:pt idx="684">
                  <c:v>483.52000000000044</c:v>
                </c:pt>
                <c:pt idx="685">
                  <c:v>443.52000000000044</c:v>
                </c:pt>
                <c:pt idx="686">
                  <c:v>423.52000000000044</c:v>
                </c:pt>
                <c:pt idx="687">
                  <c:v>383.52000000000044</c:v>
                </c:pt>
                <c:pt idx="688">
                  <c:v>393.52000000000044</c:v>
                </c:pt>
                <c:pt idx="689">
                  <c:v>363.52000000000044</c:v>
                </c:pt>
                <c:pt idx="690">
                  <c:v>301.52000000000044</c:v>
                </c:pt>
                <c:pt idx="691">
                  <c:v>281.52000000000044</c:v>
                </c:pt>
                <c:pt idx="692">
                  <c:v>281.52000000000044</c:v>
                </c:pt>
                <c:pt idx="693">
                  <c:v>281.52000000000044</c:v>
                </c:pt>
                <c:pt idx="694">
                  <c:v>281.52000000000044</c:v>
                </c:pt>
                <c:pt idx="695">
                  <c:v>317.52000000000044</c:v>
                </c:pt>
                <c:pt idx="696">
                  <c:v>317.52000000000044</c:v>
                </c:pt>
                <c:pt idx="697">
                  <c:v>337.52000000000044</c:v>
                </c:pt>
                <c:pt idx="698">
                  <c:v>367.52000000000044</c:v>
                </c:pt>
                <c:pt idx="699">
                  <c:v>387.52000000000044</c:v>
                </c:pt>
                <c:pt idx="700">
                  <c:v>417.52000000000044</c:v>
                </c:pt>
                <c:pt idx="701">
                  <c:v>417.52000000000044</c:v>
                </c:pt>
                <c:pt idx="702">
                  <c:v>437.52000000000044</c:v>
                </c:pt>
                <c:pt idx="703">
                  <c:v>437.52000000000044</c:v>
                </c:pt>
                <c:pt idx="704">
                  <c:v>463.51000000000022</c:v>
                </c:pt>
                <c:pt idx="705">
                  <c:v>503.51000000000022</c:v>
                </c:pt>
                <c:pt idx="706">
                  <c:v>503.51000000000022</c:v>
                </c:pt>
                <c:pt idx="707">
                  <c:v>523.51000000000022</c:v>
                </c:pt>
                <c:pt idx="708">
                  <c:v>573.51000000000022</c:v>
                </c:pt>
                <c:pt idx="709">
                  <c:v>603.51000000000022</c:v>
                </c:pt>
                <c:pt idx="710">
                  <c:v>626.11000000000013</c:v>
                </c:pt>
                <c:pt idx="711">
                  <c:v>626.11000000000013</c:v>
                </c:pt>
                <c:pt idx="712">
                  <c:v>626.11000000000013</c:v>
                </c:pt>
                <c:pt idx="713">
                  <c:v>626.11000000000013</c:v>
                </c:pt>
                <c:pt idx="714">
                  <c:v>626.11000000000013</c:v>
                </c:pt>
                <c:pt idx="715">
                  <c:v>626.11000000000013</c:v>
                </c:pt>
                <c:pt idx="716">
                  <c:v>626.11000000000013</c:v>
                </c:pt>
                <c:pt idx="717">
                  <c:v>626.11000000000013</c:v>
                </c:pt>
                <c:pt idx="718">
                  <c:v>626.11000000000013</c:v>
                </c:pt>
                <c:pt idx="719">
                  <c:v>602.11000000000013</c:v>
                </c:pt>
                <c:pt idx="720">
                  <c:v>622.11000000000013</c:v>
                </c:pt>
                <c:pt idx="721">
                  <c:v>622.11000000000013</c:v>
                </c:pt>
                <c:pt idx="722">
                  <c:v>622.11000000000013</c:v>
                </c:pt>
                <c:pt idx="723">
                  <c:v>662.11000000000013</c:v>
                </c:pt>
                <c:pt idx="724">
                  <c:v>662.11000000000013</c:v>
                </c:pt>
                <c:pt idx="725">
                  <c:v>664.71</c:v>
                </c:pt>
                <c:pt idx="726">
                  <c:v>664.71</c:v>
                </c:pt>
                <c:pt idx="727">
                  <c:v>664.71</c:v>
                </c:pt>
                <c:pt idx="728">
                  <c:v>664.71</c:v>
                </c:pt>
                <c:pt idx="729">
                  <c:v>664.71</c:v>
                </c:pt>
                <c:pt idx="730">
                  <c:v>664.71</c:v>
                </c:pt>
                <c:pt idx="731">
                  <c:v>664.71</c:v>
                </c:pt>
                <c:pt idx="732">
                  <c:v>664.71</c:v>
                </c:pt>
                <c:pt idx="733">
                  <c:v>664.71</c:v>
                </c:pt>
                <c:pt idx="734">
                  <c:v>664.71</c:v>
                </c:pt>
                <c:pt idx="735">
                  <c:v>664.71</c:v>
                </c:pt>
                <c:pt idx="736">
                  <c:v>664.71</c:v>
                </c:pt>
                <c:pt idx="737">
                  <c:v>694.71</c:v>
                </c:pt>
                <c:pt idx="738">
                  <c:v>794.71</c:v>
                </c:pt>
                <c:pt idx="739">
                  <c:v>844.71</c:v>
                </c:pt>
                <c:pt idx="740">
                  <c:v>844.71</c:v>
                </c:pt>
                <c:pt idx="741">
                  <c:v>844.71</c:v>
                </c:pt>
                <c:pt idx="742">
                  <c:v>844.71</c:v>
                </c:pt>
                <c:pt idx="743">
                  <c:v>844.71</c:v>
                </c:pt>
                <c:pt idx="744">
                  <c:v>544.71</c:v>
                </c:pt>
                <c:pt idx="745">
                  <c:v>544.71</c:v>
                </c:pt>
                <c:pt idx="746">
                  <c:v>504.71000000000004</c:v>
                </c:pt>
                <c:pt idx="747">
                  <c:v>462.71000000000004</c:v>
                </c:pt>
                <c:pt idx="748">
                  <c:v>458.70000000000027</c:v>
                </c:pt>
                <c:pt idx="749">
                  <c:v>456.10000000000036</c:v>
                </c:pt>
                <c:pt idx="750">
                  <c:v>456.10000000000036</c:v>
                </c:pt>
                <c:pt idx="751">
                  <c:v>456.10000000000036</c:v>
                </c:pt>
                <c:pt idx="752">
                  <c:v>456.10000000000036</c:v>
                </c:pt>
                <c:pt idx="753">
                  <c:v>453.5</c:v>
                </c:pt>
                <c:pt idx="754">
                  <c:v>453.5</c:v>
                </c:pt>
                <c:pt idx="755">
                  <c:v>453.5</c:v>
                </c:pt>
                <c:pt idx="756">
                  <c:v>453.5</c:v>
                </c:pt>
                <c:pt idx="757">
                  <c:v>453.5</c:v>
                </c:pt>
                <c:pt idx="758">
                  <c:v>448.30000000000018</c:v>
                </c:pt>
                <c:pt idx="759">
                  <c:v>448.30000000000018</c:v>
                </c:pt>
                <c:pt idx="760">
                  <c:v>448.30000000000018</c:v>
                </c:pt>
                <c:pt idx="761">
                  <c:v>448.30000000000018</c:v>
                </c:pt>
                <c:pt idx="762">
                  <c:v>448.30000000000018</c:v>
                </c:pt>
                <c:pt idx="763">
                  <c:v>445.70000000000027</c:v>
                </c:pt>
                <c:pt idx="764">
                  <c:v>445.70000000000027</c:v>
                </c:pt>
                <c:pt idx="765">
                  <c:v>485.70000000000027</c:v>
                </c:pt>
                <c:pt idx="766">
                  <c:v>485.70000000000027</c:v>
                </c:pt>
                <c:pt idx="767">
                  <c:v>485.70000000000027</c:v>
                </c:pt>
                <c:pt idx="768">
                  <c:v>483.10000000000036</c:v>
                </c:pt>
                <c:pt idx="769">
                  <c:v>483.10000000000036</c:v>
                </c:pt>
                <c:pt idx="770">
                  <c:v>483.10000000000036</c:v>
                </c:pt>
                <c:pt idx="771">
                  <c:v>495.10000000000036</c:v>
                </c:pt>
                <c:pt idx="772">
                  <c:v>507.10000000000036</c:v>
                </c:pt>
                <c:pt idx="773">
                  <c:v>501.90000000000009</c:v>
                </c:pt>
                <c:pt idx="774">
                  <c:v>501.90000000000009</c:v>
                </c:pt>
                <c:pt idx="775">
                  <c:v>579.86999999999989</c:v>
                </c:pt>
                <c:pt idx="776">
                  <c:v>603.86999999999989</c:v>
                </c:pt>
                <c:pt idx="777">
                  <c:v>633.86999999999989</c:v>
                </c:pt>
                <c:pt idx="778">
                  <c:v>663.86999999999989</c:v>
                </c:pt>
                <c:pt idx="779">
                  <c:v>663.86999999999989</c:v>
                </c:pt>
                <c:pt idx="780">
                  <c:v>687.86999999999989</c:v>
                </c:pt>
                <c:pt idx="781">
                  <c:v>687.86999999999989</c:v>
                </c:pt>
                <c:pt idx="782">
                  <c:v>687.86999999999989</c:v>
                </c:pt>
                <c:pt idx="783">
                  <c:v>685.27</c:v>
                </c:pt>
                <c:pt idx="784">
                  <c:v>685.27</c:v>
                </c:pt>
                <c:pt idx="785">
                  <c:v>685.27</c:v>
                </c:pt>
                <c:pt idx="786">
                  <c:v>#N/A</c:v>
                </c:pt>
                <c:pt idx="787">
                  <c:v>685.27</c:v>
                </c:pt>
                <c:pt idx="788">
                  <c:v>685.27</c:v>
                </c:pt>
                <c:pt idx="789">
                  <c:v>682.67000000000007</c:v>
                </c:pt>
                <c:pt idx="790">
                  <c:v>682.67000000000007</c:v>
                </c:pt>
                <c:pt idx="791">
                  <c:v>682.67000000000007</c:v>
                </c:pt>
                <c:pt idx="792">
                  <c:v>682.67000000000007</c:v>
                </c:pt>
                <c:pt idx="793">
                  <c:v>694.67000000000007</c:v>
                </c:pt>
                <c:pt idx="794">
                  <c:v>694.67000000000007</c:v>
                </c:pt>
                <c:pt idx="795">
                  <c:v>706.67000000000007</c:v>
                </c:pt>
                <c:pt idx="796">
                  <c:v>706.67000000000007</c:v>
                </c:pt>
                <c:pt idx="797">
                  <c:v>706.67000000000007</c:v>
                </c:pt>
                <c:pt idx="798">
                  <c:v>706.67000000000007</c:v>
                </c:pt>
                <c:pt idx="799">
                  <c:v>706.67000000000007</c:v>
                </c:pt>
                <c:pt idx="800">
                  <c:v>706.67000000000007</c:v>
                </c:pt>
                <c:pt idx="801">
                  <c:v>674.67000000000007</c:v>
                </c:pt>
                <c:pt idx="802">
                  <c:v>674.67000000000007</c:v>
                </c:pt>
                <c:pt idx="803">
                  <c:v>674.67000000000007</c:v>
                </c:pt>
                <c:pt idx="804">
                  <c:v>674.67000000000007</c:v>
                </c:pt>
                <c:pt idx="805">
                  <c:v>674.67000000000007</c:v>
                </c:pt>
                <c:pt idx="806">
                  <c:v>674.67000000000007</c:v>
                </c:pt>
                <c:pt idx="807">
                  <c:v>674.67000000000007</c:v>
                </c:pt>
                <c:pt idx="808">
                  <c:v>638.67000000000007</c:v>
                </c:pt>
                <c:pt idx="809">
                  <c:v>638.67000000000007</c:v>
                </c:pt>
                <c:pt idx="810">
                  <c:v>638.67000000000007</c:v>
                </c:pt>
                <c:pt idx="811">
                  <c:v>638.67000000000007</c:v>
                </c:pt>
                <c:pt idx="812">
                  <c:v>638.67000000000007</c:v>
                </c:pt>
                <c:pt idx="813">
                  <c:v>626.67000000000007</c:v>
                </c:pt>
                <c:pt idx="814">
                  <c:v>626.67000000000007</c:v>
                </c:pt>
                <c:pt idx="815">
                  <c:v>626.67000000000007</c:v>
                </c:pt>
                <c:pt idx="816">
                  <c:v>646.67000000000007</c:v>
                </c:pt>
                <c:pt idx="817">
                  <c:v>646.67000000000007</c:v>
                </c:pt>
                <c:pt idx="818">
                  <c:v>610.67000000000007</c:v>
                </c:pt>
                <c:pt idx="819">
                  <c:v>570.67000000000007</c:v>
                </c:pt>
                <c:pt idx="820">
                  <c:v>522.67000000000007</c:v>
                </c:pt>
                <c:pt idx="821">
                  <c:v>522.67000000000007</c:v>
                </c:pt>
                <c:pt idx="822">
                  <c:v>522.67000000000007</c:v>
                </c:pt>
                <c:pt idx="823">
                  <c:v>522.67000000000007</c:v>
                </c:pt>
                <c:pt idx="824">
                  <c:v>525.27</c:v>
                </c:pt>
                <c:pt idx="825">
                  <c:v>525.27</c:v>
                </c:pt>
                <c:pt idx="826">
                  <c:v>525.27</c:v>
                </c:pt>
                <c:pt idx="827">
                  <c:v>525.27</c:v>
                </c:pt>
                <c:pt idx="828">
                  <c:v>545.27</c:v>
                </c:pt>
                <c:pt idx="829">
                  <c:v>547.86999999999989</c:v>
                </c:pt>
                <c:pt idx="830">
                  <c:v>635.86999999999989</c:v>
                </c:pt>
                <c:pt idx="831">
                  <c:v>665.86999999999989</c:v>
                </c:pt>
                <c:pt idx="832">
                  <c:v>685.86999999999989</c:v>
                </c:pt>
                <c:pt idx="833">
                  <c:v>713.86999999999989</c:v>
                </c:pt>
                <c:pt idx="834">
                  <c:v>711.88999999999987</c:v>
                </c:pt>
                <c:pt idx="835">
                  <c:v>791.88999999999987</c:v>
                </c:pt>
                <c:pt idx="836">
                  <c:v>891.88999999999987</c:v>
                </c:pt>
                <c:pt idx="837">
                  <c:v>911.88999999999987</c:v>
                </c:pt>
                <c:pt idx="838">
                  <c:v>927.88999999999987</c:v>
                </c:pt>
                <c:pt idx="839">
                  <c:v>950.48999999999978</c:v>
                </c:pt>
                <c:pt idx="840">
                  <c:v>950.48999999999978</c:v>
                </c:pt>
                <c:pt idx="841">
                  <c:v>1000.4899999999998</c:v>
                </c:pt>
                <c:pt idx="842">
                  <c:v>1010.4899999999998</c:v>
                </c:pt>
                <c:pt idx="843">
                  <c:v>1020.4899999999998</c:v>
                </c:pt>
                <c:pt idx="844">
                  <c:v>1030.4899999999998</c:v>
                </c:pt>
                <c:pt idx="845">
                  <c:v>1030.4899999999998</c:v>
                </c:pt>
                <c:pt idx="846">
                  <c:v>1030.4899999999998</c:v>
                </c:pt>
                <c:pt idx="847">
                  <c:v>1040.4899999999998</c:v>
                </c:pt>
                <c:pt idx="848">
                  <c:v>1057.8899999999999</c:v>
                </c:pt>
                <c:pt idx="849">
                  <c:v>1077.8899999999999</c:v>
                </c:pt>
                <c:pt idx="850">
                  <c:v>1097.8899999999999</c:v>
                </c:pt>
                <c:pt idx="851">
                  <c:v>1097.8899999999999</c:v>
                </c:pt>
                <c:pt idx="852">
                  <c:v>1117.8899999999999</c:v>
                </c:pt>
                <c:pt idx="853">
                  <c:v>1117.8899999999999</c:v>
                </c:pt>
                <c:pt idx="854">
                  <c:v>1147.8899999999999</c:v>
                </c:pt>
                <c:pt idx="855">
                  <c:v>1171.8899999999999</c:v>
                </c:pt>
                <c:pt idx="856">
                  <c:v>1201.8899999999999</c:v>
                </c:pt>
                <c:pt idx="857">
                  <c:v>1201.8899999999999</c:v>
                </c:pt>
                <c:pt idx="858">
                  <c:v>1305.8600000000001</c:v>
                </c:pt>
                <c:pt idx="859">
                  <c:v>1303.2600000000002</c:v>
                </c:pt>
                <c:pt idx="860">
                  <c:v>1303.2600000000002</c:v>
                </c:pt>
                <c:pt idx="861">
                  <c:v>1303.2600000000002</c:v>
                </c:pt>
                <c:pt idx="862">
                  <c:v>1303.2600000000002</c:v>
                </c:pt>
                <c:pt idx="863">
                  <c:v>1303.2600000000002</c:v>
                </c:pt>
                <c:pt idx="864">
                  <c:v>1303.2600000000002</c:v>
                </c:pt>
                <c:pt idx="865">
                  <c:v>1303.2600000000002</c:v>
                </c:pt>
                <c:pt idx="866">
                  <c:v>1303.2600000000002</c:v>
                </c:pt>
                <c:pt idx="867">
                  <c:v>1303.2600000000002</c:v>
                </c:pt>
                <c:pt idx="868">
                  <c:v>1270.6600000000003</c:v>
                </c:pt>
                <c:pt idx="869">
                  <c:v>1282.6600000000003</c:v>
                </c:pt>
                <c:pt idx="870">
                  <c:v>1294.6600000000003</c:v>
                </c:pt>
                <c:pt idx="871">
                  <c:v>1294.6600000000003</c:v>
                </c:pt>
                <c:pt idx="872">
                  <c:v>1274.6600000000003</c:v>
                </c:pt>
                <c:pt idx="873">
                  <c:v>1274.6600000000003</c:v>
                </c:pt>
                <c:pt idx="874">
                  <c:v>1254.6600000000003</c:v>
                </c:pt>
                <c:pt idx="875">
                  <c:v>1234.6600000000003</c:v>
                </c:pt>
                <c:pt idx="876">
                  <c:v>1216.6600000000003</c:v>
                </c:pt>
                <c:pt idx="877">
                  <c:v>1282.6200000000003</c:v>
                </c:pt>
                <c:pt idx="878">
                  <c:v>1282.6200000000003</c:v>
                </c:pt>
                <c:pt idx="879">
                  <c:v>1282.6200000000003</c:v>
                </c:pt>
                <c:pt idx="880">
                  <c:v>1282.6200000000003</c:v>
                </c:pt>
                <c:pt idx="881">
                  <c:v>1282.6200000000003</c:v>
                </c:pt>
                <c:pt idx="882">
                  <c:v>1298.6200000000003</c:v>
                </c:pt>
                <c:pt idx="883">
                  <c:v>1319.02</c:v>
                </c:pt>
                <c:pt idx="884">
                  <c:v>1319.02</c:v>
                </c:pt>
                <c:pt idx="885">
                  <c:v>1269.02</c:v>
                </c:pt>
                <c:pt idx="886">
                  <c:v>1249.02</c:v>
                </c:pt>
                <c:pt idx="887">
                  <c:v>1219.02</c:v>
                </c:pt>
                <c:pt idx="888">
                  <c:v>1179.02</c:v>
                </c:pt>
                <c:pt idx="889">
                  <c:v>1124.8200000000002</c:v>
                </c:pt>
                <c:pt idx="890">
                  <c:v>1104.8200000000002</c:v>
                </c:pt>
                <c:pt idx="891">
                  <c:v>1084.8200000000002</c:v>
                </c:pt>
                <c:pt idx="892">
                  <c:v>1004.8200000000002</c:v>
                </c:pt>
                <c:pt idx="893">
                  <c:v>994.82000000000016</c:v>
                </c:pt>
                <c:pt idx="894">
                  <c:v>997.42000000000007</c:v>
                </c:pt>
                <c:pt idx="895">
                  <c:v>917.42000000000007</c:v>
                </c:pt>
                <c:pt idx="896">
                  <c:v>877.42000000000007</c:v>
                </c:pt>
                <c:pt idx="897">
                  <c:v>827.42000000000007</c:v>
                </c:pt>
                <c:pt idx="898">
                  <c:v>797.42000000000007</c:v>
                </c:pt>
                <c:pt idx="899">
                  <c:v>797.42000000000007</c:v>
                </c:pt>
                <c:pt idx="900">
                  <c:v>757.42000000000007</c:v>
                </c:pt>
                <c:pt idx="901">
                  <c:v>707.42000000000007</c:v>
                </c:pt>
                <c:pt idx="902">
                  <c:v>657.42000000000007</c:v>
                </c:pt>
                <c:pt idx="903">
                  <c:v>647.42000000000007</c:v>
                </c:pt>
                <c:pt idx="904">
                  <c:v>617.42000000000007</c:v>
                </c:pt>
                <c:pt idx="905">
                  <c:v>560.82000000000016</c:v>
                </c:pt>
                <c:pt idx="906">
                  <c:v>530.82000000000016</c:v>
                </c:pt>
                <c:pt idx="907">
                  <c:v>510.82000000000016</c:v>
                </c:pt>
                <c:pt idx="908">
                  <c:v>480.82000000000016</c:v>
                </c:pt>
                <c:pt idx="909">
                  <c:v>470.82000000000016</c:v>
                </c:pt>
                <c:pt idx="910">
                  <c:v>442.82000000000016</c:v>
                </c:pt>
                <c:pt idx="911">
                  <c:v>422.82000000000016</c:v>
                </c:pt>
                <c:pt idx="912">
                  <c:v>362.82000000000016</c:v>
                </c:pt>
                <c:pt idx="913">
                  <c:v>362.82000000000016</c:v>
                </c:pt>
                <c:pt idx="914">
                  <c:v>362.82000000000016</c:v>
                </c:pt>
                <c:pt idx="915">
                  <c:v>362.82000000000016</c:v>
                </c:pt>
                <c:pt idx="916">
                  <c:v>362.82000000000016</c:v>
                </c:pt>
                <c:pt idx="917">
                  <c:v>362.82000000000016</c:v>
                </c:pt>
                <c:pt idx="918">
                  <c:v>362.82000000000016</c:v>
                </c:pt>
                <c:pt idx="919">
                  <c:v>362.82000000000016</c:v>
                </c:pt>
                <c:pt idx="920">
                  <c:v>362.82000000000016</c:v>
                </c:pt>
                <c:pt idx="921">
                  <c:v>382.82000000000016</c:v>
                </c:pt>
                <c:pt idx="922">
                  <c:v>382.82000000000016</c:v>
                </c:pt>
                <c:pt idx="923">
                  <c:v>382.82000000000016</c:v>
                </c:pt>
                <c:pt idx="924">
                  <c:v>382.82000000000016</c:v>
                </c:pt>
                <c:pt idx="925">
                  <c:v>385.42000000000007</c:v>
                </c:pt>
                <c:pt idx="926">
                  <c:v>385.42000000000007</c:v>
                </c:pt>
                <c:pt idx="927">
                  <c:v>385.42000000000007</c:v>
                </c:pt>
                <c:pt idx="928">
                  <c:v>385.42000000000007</c:v>
                </c:pt>
                <c:pt idx="929">
                  <c:v>415.42000000000007</c:v>
                </c:pt>
                <c:pt idx="930">
                  <c:v>418.02</c:v>
                </c:pt>
                <c:pt idx="931">
                  <c:v>430.02</c:v>
                </c:pt>
                <c:pt idx="932">
                  <c:v>430.02</c:v>
                </c:pt>
                <c:pt idx="933">
                  <c:v>430.02</c:v>
                </c:pt>
                <c:pt idx="934">
                  <c:v>430.02</c:v>
                </c:pt>
                <c:pt idx="935">
                  <c:v>455.22000000000025</c:v>
                </c:pt>
                <c:pt idx="936">
                  <c:v>455.22000000000025</c:v>
                </c:pt>
                <c:pt idx="937">
                  <c:v>455.22000000000025</c:v>
                </c:pt>
                <c:pt idx="938">
                  <c:v>455.22000000000025</c:v>
                </c:pt>
                <c:pt idx="939">
                  <c:v>452.82000000000016</c:v>
                </c:pt>
                <c:pt idx="940">
                  <c:v>465.42000000000007</c:v>
                </c:pt>
                <c:pt idx="941">
                  <c:v>505.42000000000007</c:v>
                </c:pt>
                <c:pt idx="942">
                  <c:v>505.42000000000007</c:v>
                </c:pt>
                <c:pt idx="943">
                  <c:v>505.42000000000007</c:v>
                </c:pt>
                <c:pt idx="944">
                  <c:v>493.42000000000007</c:v>
                </c:pt>
                <c:pt idx="945">
                  <c:v>493.42000000000007</c:v>
                </c:pt>
                <c:pt idx="946">
                  <c:v>493.42000000000007</c:v>
                </c:pt>
                <c:pt idx="947">
                  <c:v>493.42000000000007</c:v>
                </c:pt>
                <c:pt idx="948">
                  <c:v>503.42000000000007</c:v>
                </c:pt>
                <c:pt idx="949">
                  <c:v>503.42000000000007</c:v>
                </c:pt>
                <c:pt idx="950">
                  <c:v>508.61999999999989</c:v>
                </c:pt>
                <c:pt idx="951">
                  <c:v>508.61999999999989</c:v>
                </c:pt>
                <c:pt idx="952">
                  <c:v>508.61999999999989</c:v>
                </c:pt>
                <c:pt idx="953">
                  <c:v>508.61999999999989</c:v>
                </c:pt>
                <c:pt idx="954">
                  <c:v>508.61999999999989</c:v>
                </c:pt>
                <c:pt idx="955">
                  <c:v>511.22000000000025</c:v>
                </c:pt>
                <c:pt idx="956">
                  <c:v>511.22000000000025</c:v>
                </c:pt>
                <c:pt idx="957">
                  <c:v>516.42000000000007</c:v>
                </c:pt>
                <c:pt idx="958">
                  <c:v>546.42000000000007</c:v>
                </c:pt>
                <c:pt idx="959">
                  <c:v>546.42000000000007</c:v>
                </c:pt>
                <c:pt idx="960">
                  <c:v>506.42000000000007</c:v>
                </c:pt>
                <c:pt idx="961">
                  <c:v>506.42000000000007</c:v>
                </c:pt>
                <c:pt idx="962">
                  <c:v>506.42000000000007</c:v>
                </c:pt>
                <c:pt idx="963">
                  <c:v>498.61999999999989</c:v>
                </c:pt>
                <c:pt idx="964">
                  <c:v>478.61999999999989</c:v>
                </c:pt>
                <c:pt idx="965">
                  <c:v>458.61999999999989</c:v>
                </c:pt>
                <c:pt idx="966">
                  <c:v>398.61999999999989</c:v>
                </c:pt>
                <c:pt idx="967">
                  <c:v>398.61999999999989</c:v>
                </c:pt>
                <c:pt idx="968">
                  <c:v>398.61999999999989</c:v>
                </c:pt>
                <c:pt idx="969">
                  <c:v>398.61999999999989</c:v>
                </c:pt>
                <c:pt idx="970">
                  <c:v>338.61999999999989</c:v>
                </c:pt>
                <c:pt idx="971">
                  <c:v>268.61999999999989</c:v>
                </c:pt>
                <c:pt idx="972">
                  <c:v>238.61999999999989</c:v>
                </c:pt>
                <c:pt idx="973">
                  <c:v>198.61999999999989</c:v>
                </c:pt>
                <c:pt idx="974">
                  <c:v>175.82000000000016</c:v>
                </c:pt>
                <c:pt idx="975">
                  <c:v>145.82000000000016</c:v>
                </c:pt>
                <c:pt idx="976">
                  <c:v>145.82000000000016</c:v>
                </c:pt>
                <c:pt idx="977">
                  <c:v>168.98000000000002</c:v>
                </c:pt>
                <c:pt idx="978">
                  <c:v>168.98000000000002</c:v>
                </c:pt>
                <c:pt idx="979">
                  <c:v>161.18000000000029</c:v>
                </c:pt>
                <c:pt idx="980">
                  <c:v>161.18000000000029</c:v>
                </c:pt>
                <c:pt idx="981">
                  <c:v>181.18000000000029</c:v>
                </c:pt>
                <c:pt idx="982">
                  <c:v>181.18000000000029</c:v>
                </c:pt>
                <c:pt idx="983">
                  <c:v>201.18000000000029</c:v>
                </c:pt>
                <c:pt idx="984">
                  <c:v>193.38000000000011</c:v>
                </c:pt>
                <c:pt idx="985">
                  <c:v>193.38000000000011</c:v>
                </c:pt>
                <c:pt idx="986">
                  <c:v>218.38000000000011</c:v>
                </c:pt>
                <c:pt idx="987">
                  <c:v>213.18000000000029</c:v>
                </c:pt>
                <c:pt idx="988">
                  <c:v>213.18000000000029</c:v>
                </c:pt>
                <c:pt idx="989">
                  <c:v>213.18000000000029</c:v>
                </c:pt>
                <c:pt idx="990">
                  <c:v>223.18000000000029</c:v>
                </c:pt>
                <c:pt idx="991">
                  <c:v>223.18000000000029</c:v>
                </c:pt>
                <c:pt idx="992">
                  <c:v>243.18000000000029</c:v>
                </c:pt>
                <c:pt idx="993">
                  <c:v>240.57999999999993</c:v>
                </c:pt>
                <c:pt idx="994">
                  <c:v>260.57999999999993</c:v>
                </c:pt>
                <c:pt idx="995">
                  <c:v>290.57999999999993</c:v>
                </c:pt>
                <c:pt idx="996">
                  <c:v>315.57999999999993</c:v>
                </c:pt>
                <c:pt idx="997">
                  <c:v>320.57999999999993</c:v>
                </c:pt>
                <c:pt idx="998">
                  <c:v>347.98</c:v>
                </c:pt>
                <c:pt idx="999">
                  <c:v>347.98</c:v>
                </c:pt>
                <c:pt idx="1000">
                  <c:v>377.98</c:v>
                </c:pt>
                <c:pt idx="1001">
                  <c:v>407.98</c:v>
                </c:pt>
                <c:pt idx="1002">
                  <c:v>417.98</c:v>
                </c:pt>
                <c:pt idx="1003">
                  <c:v>415.38000000000011</c:v>
                </c:pt>
                <c:pt idx="1004">
                  <c:v>465.38000000000011</c:v>
                </c:pt>
                <c:pt idx="1005">
                  <c:v>495.38000000000011</c:v>
                </c:pt>
                <c:pt idx="1006">
                  <c:v>545.38000000000011</c:v>
                </c:pt>
                <c:pt idx="1007">
                  <c:v>545.38000000000011</c:v>
                </c:pt>
                <c:pt idx="1008">
                  <c:v>545.38000000000011</c:v>
                </c:pt>
                <c:pt idx="1009">
                  <c:v>545.38000000000011</c:v>
                </c:pt>
                <c:pt idx="1010">
                  <c:v>545.38000000000011</c:v>
                </c:pt>
                <c:pt idx="1011">
                  <c:v>585.38000000000011</c:v>
                </c:pt>
                <c:pt idx="1012">
                  <c:v>613.18000000000029</c:v>
                </c:pt>
                <c:pt idx="1013">
                  <c:v>623.18000000000029</c:v>
                </c:pt>
                <c:pt idx="1014">
                  <c:v>623.18000000000029</c:v>
                </c:pt>
                <c:pt idx="1015">
                  <c:v>653.18000000000029</c:v>
                </c:pt>
                <c:pt idx="1016">
                  <c:v>688.18000000000029</c:v>
                </c:pt>
                <c:pt idx="1017">
                  <c:v>703.38000000000011</c:v>
                </c:pt>
                <c:pt idx="1018">
                  <c:v>703.38000000000011</c:v>
                </c:pt>
                <c:pt idx="1019">
                  <c:v>703.38000000000011</c:v>
                </c:pt>
                <c:pt idx="1020">
                  <c:v>718.38000000000011</c:v>
                </c:pt>
                <c:pt idx="1021">
                  <c:v>718.38000000000011</c:v>
                </c:pt>
                <c:pt idx="1022">
                  <c:v>728.7800000000002</c:v>
                </c:pt>
                <c:pt idx="1023">
                  <c:v>753.7800000000002</c:v>
                </c:pt>
                <c:pt idx="1024">
                  <c:v>803.7800000000002</c:v>
                </c:pt>
                <c:pt idx="1025">
                  <c:v>803.7800000000002</c:v>
                </c:pt>
                <c:pt idx="1026">
                  <c:v>848.7800000000002</c:v>
                </c:pt>
                <c:pt idx="1027">
                  <c:v>863.98</c:v>
                </c:pt>
                <c:pt idx="1028">
                  <c:v>873.98</c:v>
                </c:pt>
                <c:pt idx="1029">
                  <c:v>893.98</c:v>
                </c:pt>
                <c:pt idx="1030">
                  <c:v>896.57999999999993</c:v>
                </c:pt>
                <c:pt idx="1031">
                  <c:v>906.57999999999993</c:v>
                </c:pt>
                <c:pt idx="1032">
                  <c:v>926.57999999999993</c:v>
                </c:pt>
                <c:pt idx="1033">
                  <c:v>926.57999999999993</c:v>
                </c:pt>
                <c:pt idx="1034">
                  <c:v>936.57999999999993</c:v>
                </c:pt>
                <c:pt idx="1035">
                  <c:v>936.57999999999993</c:v>
                </c:pt>
                <c:pt idx="1036">
                  <c:v>936.57999999999993</c:v>
                </c:pt>
                <c:pt idx="1037">
                  <c:v>976.57999999999993</c:v>
                </c:pt>
                <c:pt idx="1038">
                  <c:v>996.57999999999993</c:v>
                </c:pt>
                <c:pt idx="1039">
                  <c:v>996.57999999999993</c:v>
                </c:pt>
                <c:pt idx="1040">
                  <c:v>1008.5799999999999</c:v>
                </c:pt>
                <c:pt idx="1041">
                  <c:v>1008.5799999999999</c:v>
                </c:pt>
                <c:pt idx="1042">
                  <c:v>1008.5799999999999</c:v>
                </c:pt>
                <c:pt idx="1043">
                  <c:v>1008.5799999999999</c:v>
                </c:pt>
                <c:pt idx="1044">
                  <c:v>1008.5799999999999</c:v>
                </c:pt>
                <c:pt idx="1045">
                  <c:v>1005.98</c:v>
                </c:pt>
                <c:pt idx="1046">
                  <c:v>928.01000000000022</c:v>
                </c:pt>
                <c:pt idx="1047">
                  <c:v>928.01000000000022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928.01000000000022</c:v>
                </c:pt>
                <c:pt idx="1053">
                  <c:v>928.01000000000022</c:v>
                </c:pt>
                <c:pt idx="1054">
                  <c:v>928.01000000000022</c:v>
                </c:pt>
                <c:pt idx="1055">
                  <c:v>928.01000000000022</c:v>
                </c:pt>
                <c:pt idx="1056">
                  <c:v>928.01000000000022</c:v>
                </c:pt>
                <c:pt idx="1057">
                  <c:v>928.01000000000022</c:v>
                </c:pt>
                <c:pt idx="1058">
                  <c:v>928.01000000000022</c:v>
                </c:pt>
                <c:pt idx="1059">
                  <c:v>928.01000000000022</c:v>
                </c:pt>
                <c:pt idx="1060">
                  <c:v>928.01000000000022</c:v>
                </c:pt>
                <c:pt idx="1061">
                  <c:v>928.01000000000022</c:v>
                </c:pt>
                <c:pt idx="1062">
                  <c:v>918.01000000000022</c:v>
                </c:pt>
                <c:pt idx="1063">
                  <c:v>918.01000000000022</c:v>
                </c:pt>
                <c:pt idx="1064">
                  <c:v>918.01000000000022</c:v>
                </c:pt>
                <c:pt idx="1065">
                  <c:v>918.01000000000022</c:v>
                </c:pt>
                <c:pt idx="1066">
                  <c:v>942.84999999999991</c:v>
                </c:pt>
                <c:pt idx="1067">
                  <c:v>942.84999999999991</c:v>
                </c:pt>
                <c:pt idx="1068">
                  <c:v>942.84999999999991</c:v>
                </c:pt>
                <c:pt idx="1069">
                  <c:v>942.84999999999991</c:v>
                </c:pt>
                <c:pt idx="1070">
                  <c:v>942.84999999999991</c:v>
                </c:pt>
                <c:pt idx="1071">
                  <c:v>942.84999999999991</c:v>
                </c:pt>
                <c:pt idx="1072">
                  <c:v>942.84999999999991</c:v>
                </c:pt>
                <c:pt idx="1073">
                  <c:v>942.84999999999991</c:v>
                </c:pt>
                <c:pt idx="1074">
                  <c:v>942.84999999999991</c:v>
                </c:pt>
                <c:pt idx="1075">
                  <c:v>942.84999999999991</c:v>
                </c:pt>
                <c:pt idx="1076">
                  <c:v>942.84999999999991</c:v>
                </c:pt>
                <c:pt idx="1077">
                  <c:v>942.84999999999991</c:v>
                </c:pt>
                <c:pt idx="1078">
                  <c:v>942.84999999999991</c:v>
                </c:pt>
                <c:pt idx="1079">
                  <c:v>942.84999999999991</c:v>
                </c:pt>
                <c:pt idx="1080">
                  <c:v>930.84999999999991</c:v>
                </c:pt>
                <c:pt idx="1081">
                  <c:v>928.25</c:v>
                </c:pt>
                <c:pt idx="1082">
                  <c:v>967.23500000000013</c:v>
                </c:pt>
                <c:pt idx="1083">
                  <c:v>957.23500000000013</c:v>
                </c:pt>
                <c:pt idx="1084">
                  <c:v>957.23500000000013</c:v>
                </c:pt>
                <c:pt idx="1085">
                  <c:v>937.23500000000013</c:v>
                </c:pt>
                <c:pt idx="1086">
                  <c:v>871.23500000000013</c:v>
                </c:pt>
                <c:pt idx="1087">
                  <c:v>831.23500000000013</c:v>
                </c:pt>
                <c:pt idx="1088">
                  <c:v>781.23500000000013</c:v>
                </c:pt>
                <c:pt idx="1089">
                  <c:v>751.23500000000013</c:v>
                </c:pt>
                <c:pt idx="1090">
                  <c:v>731.23500000000013</c:v>
                </c:pt>
                <c:pt idx="1091">
                  <c:v>731.23500000000013</c:v>
                </c:pt>
                <c:pt idx="1092">
                  <c:v>731.23500000000013</c:v>
                </c:pt>
                <c:pt idx="1093">
                  <c:v>691.23500000000013</c:v>
                </c:pt>
                <c:pt idx="1094">
                  <c:v>681.23500000000013</c:v>
                </c:pt>
                <c:pt idx="1095">
                  <c:v>666.23500000000013</c:v>
                </c:pt>
                <c:pt idx="1096">
                  <c:v>685.79500000000007</c:v>
                </c:pt>
                <c:pt idx="1097">
                  <c:v>685.79500000000007</c:v>
                </c:pt>
                <c:pt idx="1098">
                  <c:v>665.79500000000007</c:v>
                </c:pt>
                <c:pt idx="1099">
                  <c:v>665.79500000000007</c:v>
                </c:pt>
                <c:pt idx="1100">
                  <c:v>665.79500000000007</c:v>
                </c:pt>
                <c:pt idx="1101">
                  <c:v>643.19500000000016</c:v>
                </c:pt>
                <c:pt idx="1102">
                  <c:v>747.1550000000002</c:v>
                </c:pt>
                <c:pt idx="1103">
                  <c:v>747.1550000000002</c:v>
                </c:pt>
                <c:pt idx="1104">
                  <c:v>732.1550000000002</c:v>
                </c:pt>
                <c:pt idx="1105">
                  <c:v>697.1550000000002</c:v>
                </c:pt>
                <c:pt idx="1106">
                  <c:v>699.75500000000011</c:v>
                </c:pt>
                <c:pt idx="1107">
                  <c:v>649.75500000000011</c:v>
                </c:pt>
                <c:pt idx="1108">
                  <c:v>649.75500000000011</c:v>
                </c:pt>
                <c:pt idx="1109">
                  <c:v>649.75500000000011</c:v>
                </c:pt>
                <c:pt idx="1110">
                  <c:v>649.75500000000011</c:v>
                </c:pt>
                <c:pt idx="1111">
                  <c:v>634.95500000000015</c:v>
                </c:pt>
                <c:pt idx="1112">
                  <c:v>614.95500000000015</c:v>
                </c:pt>
                <c:pt idx="1113">
                  <c:v>584.95500000000015</c:v>
                </c:pt>
                <c:pt idx="1114">
                  <c:v>534.95500000000015</c:v>
                </c:pt>
                <c:pt idx="1115">
                  <c:v>514.95500000000015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281.99500000000012</c:v>
                </c:pt>
                <c:pt idx="1132">
                  <c:v>261.99500000000012</c:v>
                </c:pt>
                <c:pt idx="1133">
                  <c:v>247.19500000000016</c:v>
                </c:pt>
                <c:pt idx="1134">
                  <c:v>227.19500000000016</c:v>
                </c:pt>
                <c:pt idx="1135">
                  <c:v>197.19500000000016</c:v>
                </c:pt>
                <c:pt idx="1136">
                  <c:v>187.19500000000016</c:v>
                </c:pt>
                <c:pt idx="1137">
                  <c:v>187.59500000000003</c:v>
                </c:pt>
                <c:pt idx="1138">
                  <c:v>187.59500000000003</c:v>
                </c:pt>
                <c:pt idx="1139">
                  <c:v>177.59500000000003</c:v>
                </c:pt>
                <c:pt idx="1140">
                  <c:v>177.59500000000003</c:v>
                </c:pt>
                <c:pt idx="1141">
                  <c:v>177.59500000000003</c:v>
                </c:pt>
                <c:pt idx="1142">
                  <c:v>187.99500000000012</c:v>
                </c:pt>
                <c:pt idx="1143">
                  <c:v>187.99500000000012</c:v>
                </c:pt>
                <c:pt idx="1144">
                  <c:v>187.99500000000012</c:v>
                </c:pt>
                <c:pt idx="1145">
                  <c:v>167.99500000000012</c:v>
                </c:pt>
                <c:pt idx="1146">
                  <c:v>167.99500000000012</c:v>
                </c:pt>
                <c:pt idx="1147">
                  <c:v>178.39499999999998</c:v>
                </c:pt>
                <c:pt idx="1148">
                  <c:v>178.39499999999998</c:v>
                </c:pt>
                <c:pt idx="1149">
                  <c:v>168.39499999999998</c:v>
                </c:pt>
                <c:pt idx="1150">
                  <c:v>177.39499999999998</c:v>
                </c:pt>
                <c:pt idx="1151">
                  <c:v>177.39499999999998</c:v>
                </c:pt>
                <c:pt idx="1152">
                  <c:v>175.19500000000016</c:v>
                </c:pt>
                <c:pt idx="1153">
                  <c:v>175.19500000000016</c:v>
                </c:pt>
                <c:pt idx="1154">
                  <c:v>175.19500000000016</c:v>
                </c:pt>
                <c:pt idx="1155">
                  <c:v>175.19500000000016</c:v>
                </c:pt>
                <c:pt idx="1156">
                  <c:v>175.19500000000016</c:v>
                </c:pt>
                <c:pt idx="1157">
                  <c:v>180.39499999999998</c:v>
                </c:pt>
                <c:pt idx="1158">
                  <c:v>170.39499999999998</c:v>
                </c:pt>
                <c:pt idx="1159">
                  <c:v>-58.31699999999978</c:v>
                </c:pt>
                <c:pt idx="1160">
                  <c:v>-78.31699999999978</c:v>
                </c:pt>
                <c:pt idx="1161">
                  <c:v>-78.31699999999978</c:v>
                </c:pt>
                <c:pt idx="1162">
                  <c:v>-87.916999999999916</c:v>
                </c:pt>
                <c:pt idx="1163">
                  <c:v>-87.916999999999916</c:v>
                </c:pt>
                <c:pt idx="1164">
                  <c:v>-87.916999999999916</c:v>
                </c:pt>
                <c:pt idx="1165">
                  <c:v>-107.91699999999992</c:v>
                </c:pt>
                <c:pt idx="1166">
                  <c:v>-117.91699999999992</c:v>
                </c:pt>
                <c:pt idx="1167">
                  <c:v>-110.11699999999973</c:v>
                </c:pt>
                <c:pt idx="1168">
                  <c:v>-110.11699999999973</c:v>
                </c:pt>
                <c:pt idx="1169">
                  <c:v>-110.11699999999973</c:v>
                </c:pt>
                <c:pt idx="1170">
                  <c:v>-110.11699999999973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85.445000000000164</c:v>
                </c:pt>
                <c:pt idx="1236">
                  <c:v>75.445000000000164</c:v>
                </c:pt>
                <c:pt idx="1237">
                  <c:v>75.445000000000164</c:v>
                </c:pt>
                <c:pt idx="1238">
                  <c:v>75.445000000000164</c:v>
                </c:pt>
                <c:pt idx="1239">
                  <c:v>75.445000000000164</c:v>
                </c:pt>
                <c:pt idx="1240">
                  <c:v>75.445000000000164</c:v>
                </c:pt>
                <c:pt idx="1241">
                  <c:v>78.440000000000055</c:v>
                </c:pt>
                <c:pt idx="1242">
                  <c:v>78.440000000000055</c:v>
                </c:pt>
                <c:pt idx="1243">
                  <c:v>78.440000000000055</c:v>
                </c:pt>
                <c:pt idx="1244">
                  <c:v>78.440000000000055</c:v>
                </c:pt>
                <c:pt idx="1245">
                  <c:v>78.440000000000055</c:v>
                </c:pt>
                <c:pt idx="1246">
                  <c:v>78.440000000000055</c:v>
                </c:pt>
                <c:pt idx="1247">
                  <c:v>78.440000000000055</c:v>
                </c:pt>
                <c:pt idx="1248">
                  <c:v>78.440000000000055</c:v>
                </c:pt>
                <c:pt idx="1249">
                  <c:v>68.440000000000055</c:v>
                </c:pt>
                <c:pt idx="1250">
                  <c:v>68.440000000000055</c:v>
                </c:pt>
                <c:pt idx="1251">
                  <c:v>68.440000000000055</c:v>
                </c:pt>
                <c:pt idx="1252">
                  <c:v>48.440000000000055</c:v>
                </c:pt>
                <c:pt idx="1253">
                  <c:v>40.643000000000256</c:v>
                </c:pt>
                <c:pt idx="1254">
                  <c:v>35.445000000000164</c:v>
                </c:pt>
                <c:pt idx="1255">
                  <c:v>35.445000000000164</c:v>
                </c:pt>
                <c:pt idx="1256">
                  <c:v>35.445000000000164</c:v>
                </c:pt>
                <c:pt idx="1257">
                  <c:v>35.445000000000164</c:v>
                </c:pt>
                <c:pt idx="1258">
                  <c:v>35.445000000000164</c:v>
                </c:pt>
                <c:pt idx="1259">
                  <c:v>35.445000000000164</c:v>
                </c:pt>
                <c:pt idx="1260">
                  <c:v>35.445000000000164</c:v>
                </c:pt>
                <c:pt idx="1261">
                  <c:v>35.445000000000164</c:v>
                </c:pt>
                <c:pt idx="1262">
                  <c:v>35.445000000000164</c:v>
                </c:pt>
                <c:pt idx="1263">
                  <c:v>25.445000000000164</c:v>
                </c:pt>
                <c:pt idx="1264">
                  <c:v>51.435000000000173</c:v>
                </c:pt>
                <c:pt idx="1265">
                  <c:v>51.435000000000173</c:v>
                </c:pt>
                <c:pt idx="1266">
                  <c:v>51.435000000000173</c:v>
                </c:pt>
                <c:pt idx="1267">
                  <c:v>51.435000000000173</c:v>
                </c:pt>
                <c:pt idx="1268">
                  <c:v>51.435000000000173</c:v>
                </c:pt>
                <c:pt idx="1269">
                  <c:v>51.435000000000173</c:v>
                </c:pt>
                <c:pt idx="1270">
                  <c:v>-8.1199999999998909</c:v>
                </c:pt>
                <c:pt idx="1271">
                  <c:v>-28.119999999999891</c:v>
                </c:pt>
                <c:pt idx="1272">
                  <c:v>-48.119999999999891</c:v>
                </c:pt>
                <c:pt idx="1273">
                  <c:v>-48.119999999999891</c:v>
                </c:pt>
                <c:pt idx="1274">
                  <c:v>-58.514999999999873</c:v>
                </c:pt>
                <c:pt idx="1275">
                  <c:v>-78.514999999999873</c:v>
                </c:pt>
                <c:pt idx="1276">
                  <c:v>-98.514999999999873</c:v>
                </c:pt>
                <c:pt idx="1277">
                  <c:v>-98.514999999999873</c:v>
                </c:pt>
                <c:pt idx="1278">
                  <c:v>-98.514999999999873</c:v>
                </c:pt>
                <c:pt idx="1279">
                  <c:v>-95.914999999999736</c:v>
                </c:pt>
                <c:pt idx="1280">
                  <c:v>-105.91499999999974</c:v>
                </c:pt>
                <c:pt idx="1281">
                  <c:v>-135.91499999999974</c:v>
                </c:pt>
                <c:pt idx="1282">
                  <c:v>-184.31499999999983</c:v>
                </c:pt>
                <c:pt idx="1283">
                  <c:v>-204.31499999999983</c:v>
                </c:pt>
                <c:pt idx="1284">
                  <c:v>-204.31499999999983</c:v>
                </c:pt>
                <c:pt idx="1285">
                  <c:v>-214.31499999999983</c:v>
                </c:pt>
                <c:pt idx="1286">
                  <c:v>-214.31499999999983</c:v>
                </c:pt>
                <c:pt idx="1287">
                  <c:v>-214.31499999999983</c:v>
                </c:pt>
                <c:pt idx="1288">
                  <c:v>-214.31499999999983</c:v>
                </c:pt>
                <c:pt idx="1289">
                  <c:v>-244.31499999999983</c:v>
                </c:pt>
                <c:pt idx="1290">
                  <c:v>-244.31499999999983</c:v>
                </c:pt>
                <c:pt idx="1291">
                  <c:v>#N/A</c:v>
                </c:pt>
                <c:pt idx="1292">
                  <c:v>#N/A</c:v>
                </c:pt>
                <c:pt idx="1293">
                  <c:v>-244.31499999999983</c:v>
                </c:pt>
                <c:pt idx="1294">
                  <c:v>-244.31499999999983</c:v>
                </c:pt>
                <c:pt idx="1295">
                  <c:v>-244.31499999999983</c:v>
                </c:pt>
                <c:pt idx="1296">
                  <c:v>-241.71499999999969</c:v>
                </c:pt>
                <c:pt idx="1297">
                  <c:v>-241.71499999999969</c:v>
                </c:pt>
                <c:pt idx="1298">
                  <c:v>-241.71499999999969</c:v>
                </c:pt>
                <c:pt idx="1299">
                  <c:v>-241.71499999999969</c:v>
                </c:pt>
                <c:pt idx="1300">
                  <c:v>-241.71499999999969</c:v>
                </c:pt>
                <c:pt idx="1301">
                  <c:v>-239.11499999999978</c:v>
                </c:pt>
                <c:pt idx="1302">
                  <c:v>-239.11499999999978</c:v>
                </c:pt>
                <c:pt idx="1303">
                  <c:v>-239.11499999999978</c:v>
                </c:pt>
                <c:pt idx="1304">
                  <c:v>-239.11499999999978</c:v>
                </c:pt>
                <c:pt idx="1305">
                  <c:v>-249.11499999999978</c:v>
                </c:pt>
                <c:pt idx="1306">
                  <c:v>-249.11499999999978</c:v>
                </c:pt>
                <c:pt idx="1307">
                  <c:v>-249.11499999999978</c:v>
                </c:pt>
                <c:pt idx="1308">
                  <c:v>-249.11499999999978</c:v>
                </c:pt>
                <c:pt idx="1309">
                  <c:v>-249.11499999999978</c:v>
                </c:pt>
                <c:pt idx="1310">
                  <c:v>-236.11999999999989</c:v>
                </c:pt>
                <c:pt idx="1311">
                  <c:v>-236.11999999999989</c:v>
                </c:pt>
                <c:pt idx="1312">
                  <c:v>-236.11999999999989</c:v>
                </c:pt>
                <c:pt idx="1313">
                  <c:v>-236.11999999999989</c:v>
                </c:pt>
                <c:pt idx="1314">
                  <c:v>-220.92200000000003</c:v>
                </c:pt>
                <c:pt idx="1315">
                  <c:v>-220.92200000000003</c:v>
                </c:pt>
                <c:pt idx="1316">
                  <c:v>-226.11999999999989</c:v>
                </c:pt>
                <c:pt idx="1317">
                  <c:v>-226.11999999999989</c:v>
                </c:pt>
                <c:pt idx="1318">
                  <c:v>-213.12499999999977</c:v>
                </c:pt>
                <c:pt idx="1319">
                  <c:v>-215.72399999999993</c:v>
                </c:pt>
                <c:pt idx="1320">
                  <c:v>-215.72399999999993</c:v>
                </c:pt>
                <c:pt idx="1321">
                  <c:v>-215.72399999999993</c:v>
                </c:pt>
                <c:pt idx="1322">
                  <c:v>-215.72399999999993</c:v>
                </c:pt>
                <c:pt idx="1323">
                  <c:v>-205.72399999999993</c:v>
                </c:pt>
                <c:pt idx="1324">
                  <c:v>-205.72399999999993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8F-4B9E-AFA8-0D34E6218ED3}"/>
            </c:ext>
          </c:extLst>
        </c:ser>
        <c:ser>
          <c:idx val="1"/>
          <c:order val="3"/>
          <c:tx>
            <c:strRef>
              <c:f>'Cost calculation'!$AH$13</c:f>
              <c:strCache>
                <c:ptCount val="1"/>
                <c:pt idx="0">
                  <c:v>广西氧化铝利润</c:v>
                </c:pt>
              </c:strCache>
            </c:strRef>
          </c:tx>
          <c:marker>
            <c:symbol val="none"/>
          </c:marker>
          <c:cat>
            <c:numRef>
              <c:f>'Cost calculation'!$A$14:$A$1338</c:f>
              <c:numCache>
                <c:formatCode>yyyy\-mm\-dd;@</c:formatCode>
                <c:ptCount val="1325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</c:numCache>
            </c:numRef>
          </c:cat>
          <c:val>
            <c:numRef>
              <c:f>'Cost calculation'!$AH$14:$AH$1338</c:f>
              <c:numCache>
                <c:formatCode>0.0</c:formatCode>
                <c:ptCount val="1325"/>
                <c:pt idx="0">
                  <c:v>112.99000000000024</c:v>
                </c:pt>
                <c:pt idx="1">
                  <c:v>112.99000000000024</c:v>
                </c:pt>
                <c:pt idx="2">
                  <c:v>112.99000000000024</c:v>
                </c:pt>
                <c:pt idx="3">
                  <c:v>118.19000000000005</c:v>
                </c:pt>
                <c:pt idx="4">
                  <c:v>131.19000000000005</c:v>
                </c:pt>
                <c:pt idx="5">
                  <c:v>141.07000000000016</c:v>
                </c:pt>
                <c:pt idx="6">
                  <c:v>146.78999999999996</c:v>
                </c:pt>
                <c:pt idx="7">
                  <c:v>151.99000000000024</c:v>
                </c:pt>
                <c:pt idx="8">
                  <c:v>151.99000000000024</c:v>
                </c:pt>
                <c:pt idx="9">
                  <c:v>151.99000000000024</c:v>
                </c:pt>
                <c:pt idx="10">
                  <c:v>142.63000000000011</c:v>
                </c:pt>
                <c:pt idx="11">
                  <c:v>142.63000000000011</c:v>
                </c:pt>
                <c:pt idx="12">
                  <c:v>142.63000000000011</c:v>
                </c:pt>
                <c:pt idx="13">
                  <c:v>143.67000000000007</c:v>
                </c:pt>
                <c:pt idx="14">
                  <c:v>146.26999999999998</c:v>
                </c:pt>
                <c:pt idx="15">
                  <c:v>146.26999999999998</c:v>
                </c:pt>
                <c:pt idx="16">
                  <c:v>148.86999999999989</c:v>
                </c:pt>
                <c:pt idx="17">
                  <c:v>166.07000000000016</c:v>
                </c:pt>
                <c:pt idx="18">
                  <c:v>226.52999999999975</c:v>
                </c:pt>
                <c:pt idx="19">
                  <c:v>229.13000000000011</c:v>
                </c:pt>
                <c:pt idx="20">
                  <c:v>213.19999999999982</c:v>
                </c:pt>
                <c:pt idx="21">
                  <c:v>221</c:v>
                </c:pt>
                <c:pt idx="22">
                  <c:v>223.60000000000036</c:v>
                </c:pt>
                <c:pt idx="23">
                  <c:v>243.40000000000009</c:v>
                </c:pt>
                <c:pt idx="24">
                  <c:v>243.40000000000009</c:v>
                </c:pt>
                <c:pt idx="25">
                  <c:v>249.11999999999989</c:v>
                </c:pt>
                <c:pt idx="26">
                  <c:v>249.64000000000033</c:v>
                </c:pt>
                <c:pt idx="27">
                  <c:v>224.86999999999989</c:v>
                </c:pt>
                <c:pt idx="28">
                  <c:v>224.86999999999989</c:v>
                </c:pt>
                <c:pt idx="29">
                  <c:v>224.86999999999989</c:v>
                </c:pt>
                <c:pt idx="30">
                  <c:v>224.86999999999989</c:v>
                </c:pt>
                <c:pt idx="31">
                  <c:v>224.86999999999989</c:v>
                </c:pt>
                <c:pt idx="32">
                  <c:v>232.67000000000007</c:v>
                </c:pt>
                <c:pt idx="33">
                  <c:v>237.86999999999989</c:v>
                </c:pt>
                <c:pt idx="34">
                  <c:v>240.47000000000025</c:v>
                </c:pt>
                <c:pt idx="35">
                  <c:v>256.07000000000016</c:v>
                </c:pt>
                <c:pt idx="36">
                  <c:v>279.80000000000018</c:v>
                </c:pt>
                <c:pt idx="37">
                  <c:v>306.13000000000011</c:v>
                </c:pt>
                <c:pt idx="38">
                  <c:v>328.73</c:v>
                </c:pt>
                <c:pt idx="39">
                  <c:v>323.52999999999997</c:v>
                </c:pt>
                <c:pt idx="40">
                  <c:v>320.93000000000029</c:v>
                </c:pt>
                <c:pt idx="41">
                  <c:v>315.73</c:v>
                </c:pt>
                <c:pt idx="42">
                  <c:v>307.93000000000029</c:v>
                </c:pt>
                <c:pt idx="43">
                  <c:v>315.32999999999993</c:v>
                </c:pt>
                <c:pt idx="44">
                  <c:v>337.53</c:v>
                </c:pt>
                <c:pt idx="45">
                  <c:v>327.13000000000011</c:v>
                </c:pt>
                <c:pt idx="46">
                  <c:v>311.52999999999975</c:v>
                </c:pt>
                <c:pt idx="47">
                  <c:v>311.52999999999975</c:v>
                </c:pt>
                <c:pt idx="48">
                  <c:v>308.93000000000029</c:v>
                </c:pt>
                <c:pt idx="49">
                  <c:v>301.13000000000011</c:v>
                </c:pt>
                <c:pt idx="50">
                  <c:v>301.13000000000011</c:v>
                </c:pt>
                <c:pt idx="51">
                  <c:v>295.93000000000029</c:v>
                </c:pt>
                <c:pt idx="52">
                  <c:v>290.73</c:v>
                </c:pt>
                <c:pt idx="53">
                  <c:v>302.93000000000029</c:v>
                </c:pt>
                <c:pt idx="54">
                  <c:v>287.32999999999993</c:v>
                </c:pt>
                <c:pt idx="55">
                  <c:v>271.73</c:v>
                </c:pt>
                <c:pt idx="56">
                  <c:v>258.73</c:v>
                </c:pt>
                <c:pt idx="57">
                  <c:v>253.52999999999975</c:v>
                </c:pt>
                <c:pt idx="58">
                  <c:v>227.52999999999975</c:v>
                </c:pt>
                <c:pt idx="59">
                  <c:v>227.52999999999975</c:v>
                </c:pt>
                <c:pt idx="60">
                  <c:v>211.93000000000029</c:v>
                </c:pt>
                <c:pt idx="61">
                  <c:v>180.73000000000002</c:v>
                </c:pt>
                <c:pt idx="62">
                  <c:v>149.52999999999975</c:v>
                </c:pt>
                <c:pt idx="63">
                  <c:v>121.73000000000002</c:v>
                </c:pt>
                <c:pt idx="64">
                  <c:v>121.73000000000002</c:v>
                </c:pt>
                <c:pt idx="65">
                  <c:v>139.93000000000029</c:v>
                </c:pt>
                <c:pt idx="66">
                  <c:v>158.13000000000011</c:v>
                </c:pt>
                <c:pt idx="67">
                  <c:v>173.73000000000002</c:v>
                </c:pt>
                <c:pt idx="68">
                  <c:v>184.13000000000011</c:v>
                </c:pt>
                <c:pt idx="69">
                  <c:v>92.130000000000109</c:v>
                </c:pt>
                <c:pt idx="70">
                  <c:v>102.52999999999975</c:v>
                </c:pt>
                <c:pt idx="71">
                  <c:v>112.93000000000029</c:v>
                </c:pt>
                <c:pt idx="72">
                  <c:v>125.93000000000029</c:v>
                </c:pt>
                <c:pt idx="73">
                  <c:v>133.73000000000002</c:v>
                </c:pt>
                <c:pt idx="74">
                  <c:v>138.93000000000029</c:v>
                </c:pt>
                <c:pt idx="75">
                  <c:v>144.13000000000011</c:v>
                </c:pt>
                <c:pt idx="76">
                  <c:v>149.32999999999993</c:v>
                </c:pt>
                <c:pt idx="77">
                  <c:v>124.52999999999975</c:v>
                </c:pt>
                <c:pt idx="78">
                  <c:v>129.73000000000002</c:v>
                </c:pt>
                <c:pt idx="79">
                  <c:v>137.52999999999975</c:v>
                </c:pt>
                <c:pt idx="80">
                  <c:v>140.13000000000011</c:v>
                </c:pt>
                <c:pt idx="81">
                  <c:v>142.73000000000002</c:v>
                </c:pt>
                <c:pt idx="82">
                  <c:v>142.73000000000002</c:v>
                </c:pt>
                <c:pt idx="83">
                  <c:v>142.73000000000002</c:v>
                </c:pt>
                <c:pt idx="84">
                  <c:v>145.32999999999993</c:v>
                </c:pt>
                <c:pt idx="85">
                  <c:v>149.26000000000022</c:v>
                </c:pt>
                <c:pt idx="86">
                  <c:v>154.46000000000004</c:v>
                </c:pt>
                <c:pt idx="87">
                  <c:v>159.65999999999985</c:v>
                </c:pt>
                <c:pt idx="88">
                  <c:v>164.86000000000013</c:v>
                </c:pt>
                <c:pt idx="89">
                  <c:v>164.86000000000013</c:v>
                </c:pt>
                <c:pt idx="90">
                  <c:v>167.46000000000004</c:v>
                </c:pt>
                <c:pt idx="91">
                  <c:v>170.05999999999995</c:v>
                </c:pt>
                <c:pt idx="92">
                  <c:v>200.86000000000013</c:v>
                </c:pt>
                <c:pt idx="93">
                  <c:v>210.86000000000013</c:v>
                </c:pt>
                <c:pt idx="94">
                  <c:v>210.86000000000013</c:v>
                </c:pt>
                <c:pt idx="95">
                  <c:v>213.98000000000002</c:v>
                </c:pt>
                <c:pt idx="96">
                  <c:v>213.98000000000002</c:v>
                </c:pt>
                <c:pt idx="97">
                  <c:v>216.05999999999995</c:v>
                </c:pt>
                <c:pt idx="98">
                  <c:v>218.14000000000033</c:v>
                </c:pt>
                <c:pt idx="99">
                  <c:v>220.22000000000025</c:v>
                </c:pt>
                <c:pt idx="100">
                  <c:v>266.82000000000016</c:v>
                </c:pt>
                <c:pt idx="101">
                  <c:v>266.82000000000016</c:v>
                </c:pt>
                <c:pt idx="102">
                  <c:v>269.42000000000007</c:v>
                </c:pt>
                <c:pt idx="103">
                  <c:v>270.46000000000004</c:v>
                </c:pt>
                <c:pt idx="104">
                  <c:v>270.98</c:v>
                </c:pt>
                <c:pt idx="105">
                  <c:v>269.42000000000007</c:v>
                </c:pt>
                <c:pt idx="106">
                  <c:v>269.42000000000007</c:v>
                </c:pt>
                <c:pt idx="107">
                  <c:v>269.94000000000005</c:v>
                </c:pt>
                <c:pt idx="108">
                  <c:v>270.46000000000004</c:v>
                </c:pt>
                <c:pt idx="109">
                  <c:v>270.46000000000004</c:v>
                </c:pt>
                <c:pt idx="110">
                  <c:v>270.46000000000004</c:v>
                </c:pt>
                <c:pt idx="111">
                  <c:v>270.46000000000004</c:v>
                </c:pt>
                <c:pt idx="112">
                  <c:v>270.46000000000004</c:v>
                </c:pt>
                <c:pt idx="113">
                  <c:v>281.28500000000008</c:v>
                </c:pt>
                <c:pt idx="114">
                  <c:v>281.28500000000008</c:v>
                </c:pt>
                <c:pt idx="115">
                  <c:v>281.28500000000008</c:v>
                </c:pt>
                <c:pt idx="116">
                  <c:v>281.28500000000008</c:v>
                </c:pt>
                <c:pt idx="117">
                  <c:v>281.28500000000008</c:v>
                </c:pt>
                <c:pt idx="118">
                  <c:v>282.32500000000005</c:v>
                </c:pt>
                <c:pt idx="119">
                  <c:v>284.40499999999997</c:v>
                </c:pt>
                <c:pt idx="120">
                  <c:v>297.30999999999995</c:v>
                </c:pt>
                <c:pt idx="121">
                  <c:v>299.3900000000001</c:v>
                </c:pt>
                <c:pt idx="122">
                  <c:v>299.3900000000001</c:v>
                </c:pt>
                <c:pt idx="123">
                  <c:v>299.3900000000001</c:v>
                </c:pt>
                <c:pt idx="124">
                  <c:v>299.3900000000001</c:v>
                </c:pt>
                <c:pt idx="125">
                  <c:v>298.35000000000014</c:v>
                </c:pt>
                <c:pt idx="126">
                  <c:v>295.75</c:v>
                </c:pt>
                <c:pt idx="127">
                  <c:v>294.71000000000004</c:v>
                </c:pt>
                <c:pt idx="128">
                  <c:v>313.15000000000009</c:v>
                </c:pt>
                <c:pt idx="129">
                  <c:v>312.63000000000011</c:v>
                </c:pt>
                <c:pt idx="130">
                  <c:v>312.63000000000011</c:v>
                </c:pt>
                <c:pt idx="131">
                  <c:v>288.90000000000009</c:v>
                </c:pt>
                <c:pt idx="132">
                  <c:v>289.15999999999985</c:v>
                </c:pt>
                <c:pt idx="133">
                  <c:v>289.94000000000005</c:v>
                </c:pt>
                <c:pt idx="134">
                  <c:v>313.67000000000007</c:v>
                </c:pt>
                <c:pt idx="135">
                  <c:v>352.38499999999999</c:v>
                </c:pt>
                <c:pt idx="136">
                  <c:v>352.38499999999999</c:v>
                </c:pt>
                <c:pt idx="137">
                  <c:v>355.50500000000011</c:v>
                </c:pt>
                <c:pt idx="138">
                  <c:v>356.54500000000007</c:v>
                </c:pt>
                <c:pt idx="139">
                  <c:v>#N/A</c:v>
                </c:pt>
                <c:pt idx="140">
                  <c:v>359.14499999999998</c:v>
                </c:pt>
                <c:pt idx="141">
                  <c:v>361.22499999999991</c:v>
                </c:pt>
                <c:pt idx="142">
                  <c:v>361.22499999999991</c:v>
                </c:pt>
                <c:pt idx="143">
                  <c:v>361.22499999999991</c:v>
                </c:pt>
                <c:pt idx="144">
                  <c:v>363.82500000000005</c:v>
                </c:pt>
                <c:pt idx="145">
                  <c:v>363.82500000000005</c:v>
                </c:pt>
                <c:pt idx="146">
                  <c:v>364.34500000000003</c:v>
                </c:pt>
                <c:pt idx="147">
                  <c:v>366.94499999999994</c:v>
                </c:pt>
                <c:pt idx="148">
                  <c:v>367.9849999999999</c:v>
                </c:pt>
                <c:pt idx="149">
                  <c:v>380.58500000000004</c:v>
                </c:pt>
                <c:pt idx="150">
                  <c:v>380.58500000000004</c:v>
                </c:pt>
                <c:pt idx="151">
                  <c:v>384.74499999999989</c:v>
                </c:pt>
                <c:pt idx="152">
                  <c:v>385.78499999999985</c:v>
                </c:pt>
                <c:pt idx="153">
                  <c:v>398.38499999999999</c:v>
                </c:pt>
                <c:pt idx="154">
                  <c:v>400.46499999999992</c:v>
                </c:pt>
                <c:pt idx="155">
                  <c:v>400.46499999999992</c:v>
                </c:pt>
                <c:pt idx="156">
                  <c:v>341.1400000000001</c:v>
                </c:pt>
                <c:pt idx="157">
                  <c:v>341.66000000000008</c:v>
                </c:pt>
                <c:pt idx="158">
                  <c:v>342.70000000000005</c:v>
                </c:pt>
                <c:pt idx="159">
                  <c:v>342.70000000000005</c:v>
                </c:pt>
                <c:pt idx="160">
                  <c:v>342.70000000000005</c:v>
                </c:pt>
                <c:pt idx="161">
                  <c:v>342.70000000000005</c:v>
                </c:pt>
                <c:pt idx="162">
                  <c:v>341.66000000000008</c:v>
                </c:pt>
                <c:pt idx="163">
                  <c:v>340.09999999999991</c:v>
                </c:pt>
                <c:pt idx="164">
                  <c:v>309.05999999999995</c:v>
                </c:pt>
                <c:pt idx="165">
                  <c:v>309.05999999999995</c:v>
                </c:pt>
                <c:pt idx="166">
                  <c:v>299.05999999999995</c:v>
                </c:pt>
                <c:pt idx="167">
                  <c:v>299.05999999999995</c:v>
                </c:pt>
                <c:pt idx="168">
                  <c:v>299.57999999999993</c:v>
                </c:pt>
                <c:pt idx="169">
                  <c:v>320.62000000000012</c:v>
                </c:pt>
                <c:pt idx="170">
                  <c:v>321.66000000000008</c:v>
                </c:pt>
                <c:pt idx="171">
                  <c:v>321.66000000000008</c:v>
                </c:pt>
                <c:pt idx="172">
                  <c:v>321.66000000000008</c:v>
                </c:pt>
                <c:pt idx="173">
                  <c:v>303.1400000000001</c:v>
                </c:pt>
                <c:pt idx="174">
                  <c:v>301.05999999999995</c:v>
                </c:pt>
                <c:pt idx="175">
                  <c:v>301.05999999999995</c:v>
                </c:pt>
                <c:pt idx="176">
                  <c:v>299.5</c:v>
                </c:pt>
                <c:pt idx="177">
                  <c:v>317.94000000000005</c:v>
                </c:pt>
                <c:pt idx="178">
                  <c:v>316.38000000000011</c:v>
                </c:pt>
                <c:pt idx="179">
                  <c:v>315.86000000000013</c:v>
                </c:pt>
                <c:pt idx="180">
                  <c:v>375.86000000000013</c:v>
                </c:pt>
                <c:pt idx="181">
                  <c:v>363.86000000000013</c:v>
                </c:pt>
                <c:pt idx="182">
                  <c:v>363.86000000000013</c:v>
                </c:pt>
                <c:pt idx="183">
                  <c:v>363.86000000000013</c:v>
                </c:pt>
                <c:pt idx="184">
                  <c:v>403.86000000000013</c:v>
                </c:pt>
                <c:pt idx="185">
                  <c:v>423.86000000000013</c:v>
                </c:pt>
                <c:pt idx="186">
                  <c:v>423.86000000000013</c:v>
                </c:pt>
                <c:pt idx="187">
                  <c:v>421.77999999999975</c:v>
                </c:pt>
                <c:pt idx="188">
                  <c:v>420.22000000000025</c:v>
                </c:pt>
                <c:pt idx="189">
                  <c:v>418.65999999999985</c:v>
                </c:pt>
                <c:pt idx="190">
                  <c:v>415.02</c:v>
                </c:pt>
                <c:pt idx="191">
                  <c:v>415.02</c:v>
                </c:pt>
                <c:pt idx="192">
                  <c:v>355.02</c:v>
                </c:pt>
                <c:pt idx="193">
                  <c:v>355.02</c:v>
                </c:pt>
                <c:pt idx="194">
                  <c:v>354.5</c:v>
                </c:pt>
                <c:pt idx="195">
                  <c:v>333.46000000000004</c:v>
                </c:pt>
                <c:pt idx="196">
                  <c:v>313.46000000000004</c:v>
                </c:pt>
                <c:pt idx="197">
                  <c:v>293.46000000000004</c:v>
                </c:pt>
                <c:pt idx="198">
                  <c:v>265.02</c:v>
                </c:pt>
                <c:pt idx="199">
                  <c:v>267.61999999999989</c:v>
                </c:pt>
                <c:pt idx="200">
                  <c:v>220.22000000000025</c:v>
                </c:pt>
                <c:pt idx="201">
                  <c:v>223.86000000000013</c:v>
                </c:pt>
                <c:pt idx="202">
                  <c:v>224.90000000000009</c:v>
                </c:pt>
                <c:pt idx="203">
                  <c:v>206.46000000000004</c:v>
                </c:pt>
                <c:pt idx="204">
                  <c:v>206.46000000000004</c:v>
                </c:pt>
                <c:pt idx="205">
                  <c:v>#N/A</c:v>
                </c:pt>
                <c:pt idx="206">
                  <c:v>196.46000000000004</c:v>
                </c:pt>
                <c:pt idx="207">
                  <c:v>196.46000000000004</c:v>
                </c:pt>
                <c:pt idx="208">
                  <c:v>196.46000000000004</c:v>
                </c:pt>
                <c:pt idx="209">
                  <c:v>196.46000000000004</c:v>
                </c:pt>
                <c:pt idx="210">
                  <c:v>196.46000000000004</c:v>
                </c:pt>
                <c:pt idx="211">
                  <c:v>196.46000000000004</c:v>
                </c:pt>
                <c:pt idx="212">
                  <c:v>186.46000000000004</c:v>
                </c:pt>
                <c:pt idx="213">
                  <c:v>166.46000000000004</c:v>
                </c:pt>
                <c:pt idx="214">
                  <c:v>179.05999999999995</c:v>
                </c:pt>
                <c:pt idx="215">
                  <c:v>181.66000000000008</c:v>
                </c:pt>
                <c:pt idx="216">
                  <c:v>191.82000000000016</c:v>
                </c:pt>
                <c:pt idx="217">
                  <c:v>193.38000000000011</c:v>
                </c:pt>
                <c:pt idx="218">
                  <c:v>193.38000000000011</c:v>
                </c:pt>
                <c:pt idx="219">
                  <c:v>193.38000000000011</c:v>
                </c:pt>
                <c:pt idx="220">
                  <c:v>193.38000000000011</c:v>
                </c:pt>
                <c:pt idx="221">
                  <c:v>198.86000000000013</c:v>
                </c:pt>
                <c:pt idx="222">
                  <c:v>198.86000000000013</c:v>
                </c:pt>
                <c:pt idx="223">
                  <c:v>198.86000000000013</c:v>
                </c:pt>
                <c:pt idx="224">
                  <c:v>198.86000000000013</c:v>
                </c:pt>
                <c:pt idx="225">
                  <c:v>198.86000000000013</c:v>
                </c:pt>
                <c:pt idx="226">
                  <c:v>198.86000000000013</c:v>
                </c:pt>
                <c:pt idx="227">
                  <c:v>198.86000000000013</c:v>
                </c:pt>
                <c:pt idx="228">
                  <c:v>207.46000000000004</c:v>
                </c:pt>
                <c:pt idx="229">
                  <c:v>212.66000000000008</c:v>
                </c:pt>
                <c:pt idx="230">
                  <c:v>215.26</c:v>
                </c:pt>
                <c:pt idx="231">
                  <c:v>244.19000000000005</c:v>
                </c:pt>
                <c:pt idx="232">
                  <c:v>251.99</c:v>
                </c:pt>
                <c:pt idx="233">
                  <c:v>254.59000000000015</c:v>
                </c:pt>
                <c:pt idx="234">
                  <c:v>259.78999999999996</c:v>
                </c:pt>
                <c:pt idx="235">
                  <c:v>263.95000000000005</c:v>
                </c:pt>
                <c:pt idx="236">
                  <c:v>266.55000000000018</c:v>
                </c:pt>
                <c:pt idx="237">
                  <c:v>269.15000000000009</c:v>
                </c:pt>
                <c:pt idx="238">
                  <c:v>270.19000000000005</c:v>
                </c:pt>
                <c:pt idx="239">
                  <c:v>270.19000000000005</c:v>
                </c:pt>
                <c:pt idx="240">
                  <c:v>250.19000000000005</c:v>
                </c:pt>
                <c:pt idx="241">
                  <c:v>250.19000000000005</c:v>
                </c:pt>
                <c:pt idx="242">
                  <c:v>250.19000000000005</c:v>
                </c:pt>
                <c:pt idx="243">
                  <c:v>247.59000000000015</c:v>
                </c:pt>
                <c:pt idx="244">
                  <c:v>224.99</c:v>
                </c:pt>
                <c:pt idx="245">
                  <c:v>174.99</c:v>
                </c:pt>
                <c:pt idx="246">
                  <c:v>110.99000000000001</c:v>
                </c:pt>
                <c:pt idx="247">
                  <c:v>108.91000000000008</c:v>
                </c:pt>
                <c:pt idx="248">
                  <c:v>108.91000000000008</c:v>
                </c:pt>
                <c:pt idx="249">
                  <c:v>108.3900000000001</c:v>
                </c:pt>
                <c:pt idx="250">
                  <c:v>87.789999999999964</c:v>
                </c:pt>
                <c:pt idx="251">
                  <c:v>86.75</c:v>
                </c:pt>
                <c:pt idx="252">
                  <c:v>85.190000000000055</c:v>
                </c:pt>
                <c:pt idx="253">
                  <c:v>83.630000000000109</c:v>
                </c:pt>
                <c:pt idx="254">
                  <c:v>82.590000000000146</c:v>
                </c:pt>
                <c:pt idx="255">
                  <c:v>109.99000000000001</c:v>
                </c:pt>
                <c:pt idx="256">
                  <c:v>139.99</c:v>
                </c:pt>
                <c:pt idx="257">
                  <c:v>134.78999999999996</c:v>
                </c:pt>
                <c:pt idx="258">
                  <c:v>150.19000000000005</c:v>
                </c:pt>
                <c:pt idx="259">
                  <c:v>167.59000000000015</c:v>
                </c:pt>
                <c:pt idx="260">
                  <c:v>254.99</c:v>
                </c:pt>
                <c:pt idx="261">
                  <c:v>299.78999999999996</c:v>
                </c:pt>
                <c:pt idx="262">
                  <c:v>299.27</c:v>
                </c:pt>
                <c:pt idx="263">
                  <c:v>280.77</c:v>
                </c:pt>
                <c:pt idx="264">
                  <c:v>289.73</c:v>
                </c:pt>
                <c:pt idx="265">
                  <c:v>289.21000000000004</c:v>
                </c:pt>
                <c:pt idx="266">
                  <c:v>308.69000000000005</c:v>
                </c:pt>
                <c:pt idx="267">
                  <c:v>358.17000000000007</c:v>
                </c:pt>
                <c:pt idx="268">
                  <c:v>377.13000000000011</c:v>
                </c:pt>
                <c:pt idx="269">
                  <c:v>401.57000000000016</c:v>
                </c:pt>
                <c:pt idx="270">
                  <c:v>430.52999999999975</c:v>
                </c:pt>
                <c:pt idx="271">
                  <c:v>450.52999999999975</c:v>
                </c:pt>
                <c:pt idx="272">
                  <c:v>450.01000000000022</c:v>
                </c:pt>
                <c:pt idx="273">
                  <c:v>448.97000000000025</c:v>
                </c:pt>
                <c:pt idx="274">
                  <c:v>446.36999999999989</c:v>
                </c:pt>
                <c:pt idx="275">
                  <c:v>446.36999999999989</c:v>
                </c:pt>
                <c:pt idx="276">
                  <c:v>445.32999999999993</c:v>
                </c:pt>
                <c:pt idx="277">
                  <c:v>443.77</c:v>
                </c:pt>
                <c:pt idx="278">
                  <c:v>443.25</c:v>
                </c:pt>
                <c:pt idx="279">
                  <c:v>442.21000000000004</c:v>
                </c:pt>
                <c:pt idx="280">
                  <c:v>442.21000000000004</c:v>
                </c:pt>
                <c:pt idx="281">
                  <c:v>442.21000000000004</c:v>
                </c:pt>
                <c:pt idx="282">
                  <c:v>442.21000000000004</c:v>
                </c:pt>
                <c:pt idx="283">
                  <c:v>441.69000000000005</c:v>
                </c:pt>
                <c:pt idx="284">
                  <c:v>429.69000000000005</c:v>
                </c:pt>
                <c:pt idx="285">
                  <c:v>429.17000000000007</c:v>
                </c:pt>
                <c:pt idx="286">
                  <c:v>368.13000000000011</c:v>
                </c:pt>
                <c:pt idx="287">
                  <c:v>367.61000000000013</c:v>
                </c:pt>
                <c:pt idx="288">
                  <c:v>327.61000000000013</c:v>
                </c:pt>
                <c:pt idx="289">
                  <c:v>327.61000000000013</c:v>
                </c:pt>
                <c:pt idx="290">
                  <c:v>327.61000000000013</c:v>
                </c:pt>
                <c:pt idx="291">
                  <c:v>287.61000000000013</c:v>
                </c:pt>
                <c:pt idx="292">
                  <c:v>287.61000000000013</c:v>
                </c:pt>
                <c:pt idx="293">
                  <c:v>287.61000000000013</c:v>
                </c:pt>
                <c:pt idx="294">
                  <c:v>287.61000000000013</c:v>
                </c:pt>
                <c:pt idx="295">
                  <c:v>287.61000000000013</c:v>
                </c:pt>
                <c:pt idx="296">
                  <c:v>287.61000000000013</c:v>
                </c:pt>
                <c:pt idx="297">
                  <c:v>258.13000000000011</c:v>
                </c:pt>
                <c:pt idx="298">
                  <c:v>258.65000000000009</c:v>
                </c:pt>
                <c:pt idx="299">
                  <c:v>259.69000000000005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264.89000000000033</c:v>
                </c:pt>
                <c:pt idx="306">
                  <c:v>264.89000000000033</c:v>
                </c:pt>
                <c:pt idx="307">
                  <c:v>264.89000000000033</c:v>
                </c:pt>
                <c:pt idx="308">
                  <c:v>264.89000000000033</c:v>
                </c:pt>
                <c:pt idx="309">
                  <c:v>264.89000000000033</c:v>
                </c:pt>
                <c:pt idx="310">
                  <c:v>264.89000000000033</c:v>
                </c:pt>
                <c:pt idx="311">
                  <c:v>265.93000000000029</c:v>
                </c:pt>
                <c:pt idx="312">
                  <c:v>264.89000000000033</c:v>
                </c:pt>
                <c:pt idx="313">
                  <c:v>265.93000000000029</c:v>
                </c:pt>
                <c:pt idx="314">
                  <c:v>265.93000000000029</c:v>
                </c:pt>
                <c:pt idx="315">
                  <c:v>265.93000000000029</c:v>
                </c:pt>
                <c:pt idx="316">
                  <c:v>266.97000000000025</c:v>
                </c:pt>
                <c:pt idx="317">
                  <c:v>267.48999999999978</c:v>
                </c:pt>
                <c:pt idx="318">
                  <c:v>267.48999999999978</c:v>
                </c:pt>
                <c:pt idx="319">
                  <c:v>268.52999999999975</c:v>
                </c:pt>
                <c:pt idx="320">
                  <c:v>252.09000000000015</c:v>
                </c:pt>
                <c:pt idx="321">
                  <c:v>252.09000000000015</c:v>
                </c:pt>
                <c:pt idx="322">
                  <c:v>252.09000000000015</c:v>
                </c:pt>
                <c:pt idx="323">
                  <c:v>252.09000000000015</c:v>
                </c:pt>
                <c:pt idx="324">
                  <c:v>272.09000000000015</c:v>
                </c:pt>
                <c:pt idx="325">
                  <c:v>272.61000000000013</c:v>
                </c:pt>
                <c:pt idx="326">
                  <c:v>273.13000000000011</c:v>
                </c:pt>
                <c:pt idx="327">
                  <c:v>273.13000000000011</c:v>
                </c:pt>
                <c:pt idx="328">
                  <c:v>273.13000000000011</c:v>
                </c:pt>
                <c:pt idx="329">
                  <c:v>273.13000000000011</c:v>
                </c:pt>
                <c:pt idx="330">
                  <c:v>273.13000000000011</c:v>
                </c:pt>
                <c:pt idx="331">
                  <c:v>273.13000000000011</c:v>
                </c:pt>
                <c:pt idx="332">
                  <c:v>273.13000000000011</c:v>
                </c:pt>
                <c:pt idx="333">
                  <c:v>273.13000000000011</c:v>
                </c:pt>
                <c:pt idx="334">
                  <c:v>271.82999999999993</c:v>
                </c:pt>
                <c:pt idx="335">
                  <c:v>271.82999999999993</c:v>
                </c:pt>
                <c:pt idx="336">
                  <c:v>271.82999999999993</c:v>
                </c:pt>
                <c:pt idx="337">
                  <c:v>270.78999999999996</c:v>
                </c:pt>
                <c:pt idx="338">
                  <c:v>270.78999999999996</c:v>
                </c:pt>
                <c:pt idx="339">
                  <c:v>270.78999999999996</c:v>
                </c:pt>
                <c:pt idx="340">
                  <c:v>270.78999999999996</c:v>
                </c:pt>
                <c:pt idx="341">
                  <c:v>370.78999999999996</c:v>
                </c:pt>
                <c:pt idx="342">
                  <c:v>346.78999999999996</c:v>
                </c:pt>
                <c:pt idx="343">
                  <c:v>346.78999999999996</c:v>
                </c:pt>
                <c:pt idx="344">
                  <c:v>346.78999999999996</c:v>
                </c:pt>
                <c:pt idx="345">
                  <c:v>346.78999999999996</c:v>
                </c:pt>
                <c:pt idx="346">
                  <c:v>346.78999999999996</c:v>
                </c:pt>
                <c:pt idx="347">
                  <c:v>346.78999999999996</c:v>
                </c:pt>
                <c:pt idx="348">
                  <c:v>356.78999999999996</c:v>
                </c:pt>
                <c:pt idx="349">
                  <c:v>356.78999999999996</c:v>
                </c:pt>
                <c:pt idx="350">
                  <c:v>356.78999999999996</c:v>
                </c:pt>
                <c:pt idx="351">
                  <c:v>356.78999999999996</c:v>
                </c:pt>
                <c:pt idx="352">
                  <c:v>357.30999999999995</c:v>
                </c:pt>
                <c:pt idx="353">
                  <c:v>357.30999999999995</c:v>
                </c:pt>
                <c:pt idx="354">
                  <c:v>357.30999999999995</c:v>
                </c:pt>
                <c:pt idx="355">
                  <c:v>357.30999999999995</c:v>
                </c:pt>
                <c:pt idx="356">
                  <c:v>357.30999999999995</c:v>
                </c:pt>
                <c:pt idx="357">
                  <c:v>357.30999999999995</c:v>
                </c:pt>
                <c:pt idx="358">
                  <c:v>427.30999999999995</c:v>
                </c:pt>
                <c:pt idx="359">
                  <c:v>426.78999999999996</c:v>
                </c:pt>
                <c:pt idx="360">
                  <c:v>424.19000000000005</c:v>
                </c:pt>
                <c:pt idx="361">
                  <c:v>421.59000000000015</c:v>
                </c:pt>
                <c:pt idx="362">
                  <c:v>378.02999999999975</c:v>
                </c:pt>
                <c:pt idx="363">
                  <c:v>376.98999999999978</c:v>
                </c:pt>
                <c:pt idx="364">
                  <c:v>376.98999999999978</c:v>
                </c:pt>
                <c:pt idx="365">
                  <c:v>375.94999999999982</c:v>
                </c:pt>
                <c:pt idx="366">
                  <c:v>375.42999999999984</c:v>
                </c:pt>
                <c:pt idx="367">
                  <c:v>374.38999999999987</c:v>
                </c:pt>
                <c:pt idx="368">
                  <c:v>374.38999999999987</c:v>
                </c:pt>
                <c:pt idx="369">
                  <c:v>373.86999999999989</c:v>
                </c:pt>
                <c:pt idx="370">
                  <c:v>372.82999999999993</c:v>
                </c:pt>
                <c:pt idx="371">
                  <c:v>372.30999999999995</c:v>
                </c:pt>
                <c:pt idx="372">
                  <c:v>371.78999999999996</c:v>
                </c:pt>
                <c:pt idx="373">
                  <c:v>370.75</c:v>
                </c:pt>
                <c:pt idx="374">
                  <c:v>369.71000000000004</c:v>
                </c:pt>
                <c:pt idx="375">
                  <c:v>369.19000000000005</c:v>
                </c:pt>
                <c:pt idx="376">
                  <c:v>368.14999999999964</c:v>
                </c:pt>
                <c:pt idx="377">
                  <c:v>368.14999999999964</c:v>
                </c:pt>
                <c:pt idx="378">
                  <c:v>368.14999999999964</c:v>
                </c:pt>
                <c:pt idx="379">
                  <c:v>368.14999999999964</c:v>
                </c:pt>
                <c:pt idx="380">
                  <c:v>367.63000000000011</c:v>
                </c:pt>
                <c:pt idx="381">
                  <c:v>415.63000000000011</c:v>
                </c:pt>
                <c:pt idx="382">
                  <c:v>365.63000000000011</c:v>
                </c:pt>
                <c:pt idx="383">
                  <c:v>365.63000000000011</c:v>
                </c:pt>
                <c:pt idx="384">
                  <c:v>365.63000000000011</c:v>
                </c:pt>
                <c:pt idx="385">
                  <c:v>365.63000000000011</c:v>
                </c:pt>
                <c:pt idx="386">
                  <c:v>365.63000000000011</c:v>
                </c:pt>
                <c:pt idx="387">
                  <c:v>365.63000000000011</c:v>
                </c:pt>
                <c:pt idx="388">
                  <c:v>365.63000000000011</c:v>
                </c:pt>
                <c:pt idx="389">
                  <c:v>365.63000000000011</c:v>
                </c:pt>
                <c:pt idx="390">
                  <c:v>372.67000000000007</c:v>
                </c:pt>
                <c:pt idx="391">
                  <c:v>372.67000000000007</c:v>
                </c:pt>
                <c:pt idx="392">
                  <c:v>372.67000000000007</c:v>
                </c:pt>
                <c:pt idx="393">
                  <c:v>372.67000000000007</c:v>
                </c:pt>
                <c:pt idx="394">
                  <c:v>372.67000000000007</c:v>
                </c:pt>
                <c:pt idx="395">
                  <c:v>372.67000000000007</c:v>
                </c:pt>
                <c:pt idx="396">
                  <c:v>373.71000000000004</c:v>
                </c:pt>
                <c:pt idx="397">
                  <c:v>374.75</c:v>
                </c:pt>
                <c:pt idx="398">
                  <c:v>374.75</c:v>
                </c:pt>
                <c:pt idx="399">
                  <c:v>374.75</c:v>
                </c:pt>
                <c:pt idx="400">
                  <c:v>373.71000000000004</c:v>
                </c:pt>
                <c:pt idx="401">
                  <c:v>373.71000000000004</c:v>
                </c:pt>
                <c:pt idx="402">
                  <c:v>373.71000000000004</c:v>
                </c:pt>
                <c:pt idx="403">
                  <c:v>372.67000000000007</c:v>
                </c:pt>
                <c:pt idx="404">
                  <c:v>372.14999999999964</c:v>
                </c:pt>
                <c:pt idx="405">
                  <c:v>341.10999999999967</c:v>
                </c:pt>
                <c:pt idx="406">
                  <c:v>321.10999999999967</c:v>
                </c:pt>
                <c:pt idx="407">
                  <c:v>321.10999999999967</c:v>
                </c:pt>
                <c:pt idx="408">
                  <c:v>322.67000000000007</c:v>
                </c:pt>
                <c:pt idx="409">
                  <c:v>323.71000000000004</c:v>
                </c:pt>
                <c:pt idx="410">
                  <c:v>324.75</c:v>
                </c:pt>
                <c:pt idx="411">
                  <c:v>325.27</c:v>
                </c:pt>
                <c:pt idx="412">
                  <c:v>325.78999999999996</c:v>
                </c:pt>
                <c:pt idx="413">
                  <c:v>325.78999999999996</c:v>
                </c:pt>
                <c:pt idx="414">
                  <c:v>324.75</c:v>
                </c:pt>
                <c:pt idx="415">
                  <c:v>323.71000000000004</c:v>
                </c:pt>
                <c:pt idx="416">
                  <c:v>293.19000000000005</c:v>
                </c:pt>
                <c:pt idx="417">
                  <c:v>292.14999999999964</c:v>
                </c:pt>
                <c:pt idx="418">
                  <c:v>291.10999999999967</c:v>
                </c:pt>
                <c:pt idx="419">
                  <c:v>290.06999999999971</c:v>
                </c:pt>
                <c:pt idx="420">
                  <c:v>253.02999999999975</c:v>
                </c:pt>
                <c:pt idx="421">
                  <c:v>251.98999999999978</c:v>
                </c:pt>
                <c:pt idx="422">
                  <c:v>250.94999999999982</c:v>
                </c:pt>
                <c:pt idx="423">
                  <c:v>250.94999999999982</c:v>
                </c:pt>
                <c:pt idx="424">
                  <c:v>250.94999999999982</c:v>
                </c:pt>
                <c:pt idx="425">
                  <c:v>251.98999999999978</c:v>
                </c:pt>
                <c:pt idx="426">
                  <c:v>251.98999999999978</c:v>
                </c:pt>
                <c:pt idx="427">
                  <c:v>251.98999999999978</c:v>
                </c:pt>
                <c:pt idx="428">
                  <c:v>251.98999999999978</c:v>
                </c:pt>
                <c:pt idx="429">
                  <c:v>282.51000000000022</c:v>
                </c:pt>
                <c:pt idx="430">
                  <c:v>332.51000000000022</c:v>
                </c:pt>
                <c:pt idx="431">
                  <c:v>332.51000000000022</c:v>
                </c:pt>
                <c:pt idx="432">
                  <c:v>380.94999999999982</c:v>
                </c:pt>
                <c:pt idx="433">
                  <c:v>379.90999999999985</c:v>
                </c:pt>
                <c:pt idx="434">
                  <c:v>378.86999999999989</c:v>
                </c:pt>
                <c:pt idx="435">
                  <c:v>427.82999999999993</c:v>
                </c:pt>
                <c:pt idx="436">
                  <c:v>427.30999999999995</c:v>
                </c:pt>
                <c:pt idx="437">
                  <c:v>426.27</c:v>
                </c:pt>
                <c:pt idx="438">
                  <c:v>475.75</c:v>
                </c:pt>
                <c:pt idx="439">
                  <c:v>474.19000000000005</c:v>
                </c:pt>
                <c:pt idx="440">
                  <c:v>522.63000000000011</c:v>
                </c:pt>
                <c:pt idx="441">
                  <c:v>521.59000000000015</c:v>
                </c:pt>
                <c:pt idx="442">
                  <c:v>521.06999999999971</c:v>
                </c:pt>
                <c:pt idx="443">
                  <c:v>521.06999999999971</c:v>
                </c:pt>
                <c:pt idx="444">
                  <c:v>539.59000000000015</c:v>
                </c:pt>
                <c:pt idx="445">
                  <c:v>540.63000000000011</c:v>
                </c:pt>
                <c:pt idx="446">
                  <c:v>621.67000000000007</c:v>
                </c:pt>
                <c:pt idx="447">
                  <c:v>623.23</c:v>
                </c:pt>
                <c:pt idx="448">
                  <c:v>624.27</c:v>
                </c:pt>
                <c:pt idx="449">
                  <c:v>695.31</c:v>
                </c:pt>
                <c:pt idx="450">
                  <c:v>695.82999999999993</c:v>
                </c:pt>
                <c:pt idx="451">
                  <c:v>697.38999999999987</c:v>
                </c:pt>
                <c:pt idx="452">
                  <c:v>710.94999999999982</c:v>
                </c:pt>
                <c:pt idx="453">
                  <c:v>760.94999999999982</c:v>
                </c:pt>
                <c:pt idx="454">
                  <c:v>860.94999999999982</c:v>
                </c:pt>
                <c:pt idx="455">
                  <c:v>910.94999999999982</c:v>
                </c:pt>
                <c:pt idx="456">
                  <c:v>960.94999999999982</c:v>
                </c:pt>
                <c:pt idx="457">
                  <c:v>936.94999999999982</c:v>
                </c:pt>
                <c:pt idx="458">
                  <c:v>936.42999999999984</c:v>
                </c:pt>
                <c:pt idx="459">
                  <c:v>936.42999999999984</c:v>
                </c:pt>
                <c:pt idx="460">
                  <c:v>936.42999999999984</c:v>
                </c:pt>
                <c:pt idx="461">
                  <c:v>936.42999999999984</c:v>
                </c:pt>
                <c:pt idx="462">
                  <c:v>936.42999999999984</c:v>
                </c:pt>
                <c:pt idx="463">
                  <c:v>936.42999999999984</c:v>
                </c:pt>
                <c:pt idx="464">
                  <c:v>936.42999999999984</c:v>
                </c:pt>
                <c:pt idx="465">
                  <c:v>935.38999999999987</c:v>
                </c:pt>
                <c:pt idx="466">
                  <c:v>920.79</c:v>
                </c:pt>
                <c:pt idx="467">
                  <c:v>917.67000000000007</c:v>
                </c:pt>
                <c:pt idx="468">
                  <c:v>917.14999999999964</c:v>
                </c:pt>
                <c:pt idx="469">
                  <c:v>915.59000000000015</c:v>
                </c:pt>
                <c:pt idx="470">
                  <c:v>914.02999999999975</c:v>
                </c:pt>
                <c:pt idx="471">
                  <c:v>913.51000000000022</c:v>
                </c:pt>
                <c:pt idx="472">
                  <c:v>862.98999999999978</c:v>
                </c:pt>
                <c:pt idx="473">
                  <c:v>861.94999999999982</c:v>
                </c:pt>
                <c:pt idx="474">
                  <c:v>861.42999999999984</c:v>
                </c:pt>
                <c:pt idx="475">
                  <c:v>811.42999999999984</c:v>
                </c:pt>
                <c:pt idx="476">
                  <c:v>761.42999999999984</c:v>
                </c:pt>
                <c:pt idx="477">
                  <c:v>761.42999999999984</c:v>
                </c:pt>
                <c:pt idx="478">
                  <c:v>711.42999999999984</c:v>
                </c:pt>
                <c:pt idx="479">
                  <c:v>611.42999999999984</c:v>
                </c:pt>
                <c:pt idx="480">
                  <c:v>561.42999999999984</c:v>
                </c:pt>
                <c:pt idx="481">
                  <c:v>561.42999999999984</c:v>
                </c:pt>
                <c:pt idx="482">
                  <c:v>560.90999999999985</c:v>
                </c:pt>
                <c:pt idx="483">
                  <c:v>560.38999999999987</c:v>
                </c:pt>
                <c:pt idx="484">
                  <c:v>560.38999999999987</c:v>
                </c:pt>
                <c:pt idx="485">
                  <c:v>560.38999999999987</c:v>
                </c:pt>
                <c:pt idx="486">
                  <c:v>541.42999999999984</c:v>
                </c:pt>
                <c:pt idx="487">
                  <c:v>541.42999999999984</c:v>
                </c:pt>
                <c:pt idx="488">
                  <c:v>522.4699999999998</c:v>
                </c:pt>
                <c:pt idx="489">
                  <c:v>522.4699999999998</c:v>
                </c:pt>
                <c:pt idx="490">
                  <c:v>522.4699999999998</c:v>
                </c:pt>
                <c:pt idx="491">
                  <c:v>511.94999999999982</c:v>
                </c:pt>
                <c:pt idx="492">
                  <c:v>511.42999999999984</c:v>
                </c:pt>
                <c:pt idx="493">
                  <c:v>510.90999999999985</c:v>
                </c:pt>
                <c:pt idx="494">
                  <c:v>509.34999999999991</c:v>
                </c:pt>
                <c:pt idx="495">
                  <c:v>508.30999999999995</c:v>
                </c:pt>
                <c:pt idx="496">
                  <c:v>457.27</c:v>
                </c:pt>
                <c:pt idx="497">
                  <c:v>455.71000000000004</c:v>
                </c:pt>
                <c:pt idx="498">
                  <c:v>454.14999999999964</c:v>
                </c:pt>
                <c:pt idx="499">
                  <c:v>454.14999999999964</c:v>
                </c:pt>
                <c:pt idx="500">
                  <c:v>394.67000000000007</c:v>
                </c:pt>
                <c:pt idx="501">
                  <c:v>395.19000000000005</c:v>
                </c:pt>
                <c:pt idx="502">
                  <c:v>396.23</c:v>
                </c:pt>
                <c:pt idx="503">
                  <c:v>397.27</c:v>
                </c:pt>
                <c:pt idx="504">
                  <c:v>398.30999999999995</c:v>
                </c:pt>
                <c:pt idx="505">
                  <c:v>398.82999999999993</c:v>
                </c:pt>
                <c:pt idx="506">
                  <c:v>399.86999999999989</c:v>
                </c:pt>
                <c:pt idx="507">
                  <c:v>399.86999999999989</c:v>
                </c:pt>
                <c:pt idx="508">
                  <c:v>449.34999999999991</c:v>
                </c:pt>
                <c:pt idx="509">
                  <c:v>449.34999999999991</c:v>
                </c:pt>
                <c:pt idx="510">
                  <c:v>448.82999999999993</c:v>
                </c:pt>
                <c:pt idx="511">
                  <c:v>448.82999999999993</c:v>
                </c:pt>
                <c:pt idx="512">
                  <c:v>448.82999999999993</c:v>
                </c:pt>
                <c:pt idx="513">
                  <c:v>468.82999999999993</c:v>
                </c:pt>
                <c:pt idx="514">
                  <c:v>468.82999999999993</c:v>
                </c:pt>
                <c:pt idx="515">
                  <c:v>468.82999999999993</c:v>
                </c:pt>
                <c:pt idx="516">
                  <c:v>468.82999999999993</c:v>
                </c:pt>
                <c:pt idx="517">
                  <c:v>468.82999999999993</c:v>
                </c:pt>
                <c:pt idx="518">
                  <c:v>468.82999999999993</c:v>
                </c:pt>
                <c:pt idx="519">
                  <c:v>467.27</c:v>
                </c:pt>
                <c:pt idx="520">
                  <c:v>485.71000000000004</c:v>
                </c:pt>
                <c:pt idx="521">
                  <c:v>483.10999999999967</c:v>
                </c:pt>
                <c:pt idx="522">
                  <c:v>482.06999999999971</c:v>
                </c:pt>
                <c:pt idx="523">
                  <c:v>479.98999999999978</c:v>
                </c:pt>
                <c:pt idx="524">
                  <c:v>491.02999999999975</c:v>
                </c:pt>
                <c:pt idx="525">
                  <c:v>493.63000000000011</c:v>
                </c:pt>
                <c:pt idx="526">
                  <c:v>496.23</c:v>
                </c:pt>
                <c:pt idx="527">
                  <c:v>531.42999999999984</c:v>
                </c:pt>
                <c:pt idx="528">
                  <c:v>506.63000000000011</c:v>
                </c:pt>
                <c:pt idx="529">
                  <c:v>511.82999999999993</c:v>
                </c:pt>
                <c:pt idx="530">
                  <c:v>522.23</c:v>
                </c:pt>
                <c:pt idx="531">
                  <c:v>524.82999999999993</c:v>
                </c:pt>
                <c:pt idx="532">
                  <c:v>524.82999999999993</c:v>
                </c:pt>
                <c:pt idx="533">
                  <c:v>524.82999999999993</c:v>
                </c:pt>
                <c:pt idx="534">
                  <c:v>524.82999999999993</c:v>
                </c:pt>
                <c:pt idx="535">
                  <c:v>544.82999999999993</c:v>
                </c:pt>
                <c:pt idx="536">
                  <c:v>547.42999999999984</c:v>
                </c:pt>
                <c:pt idx="537">
                  <c:v>547.42999999999984</c:v>
                </c:pt>
                <c:pt idx="538">
                  <c:v>559.42999999999984</c:v>
                </c:pt>
                <c:pt idx="539">
                  <c:v>559.42999999999984</c:v>
                </c:pt>
                <c:pt idx="540">
                  <c:v>562.02999999999975</c:v>
                </c:pt>
                <c:pt idx="541">
                  <c:v>562.02999999999975</c:v>
                </c:pt>
                <c:pt idx="542">
                  <c:v>562.02999999999975</c:v>
                </c:pt>
                <c:pt idx="543">
                  <c:v>562.02999999999975</c:v>
                </c:pt>
                <c:pt idx="544">
                  <c:v>559.42999999999984</c:v>
                </c:pt>
                <c:pt idx="545">
                  <c:v>559.42999999999984</c:v>
                </c:pt>
                <c:pt idx="546">
                  <c:v>559.42999999999984</c:v>
                </c:pt>
                <c:pt idx="547">
                  <c:v>559.42999999999984</c:v>
                </c:pt>
                <c:pt idx="548">
                  <c:v>559.42999999999984</c:v>
                </c:pt>
                <c:pt idx="549">
                  <c:v>559.42999999999984</c:v>
                </c:pt>
                <c:pt idx="550">
                  <c:v>559.42999999999984</c:v>
                </c:pt>
                <c:pt idx="551">
                  <c:v>562.02999999999975</c:v>
                </c:pt>
                <c:pt idx="552">
                  <c:v>562.02999999999975</c:v>
                </c:pt>
                <c:pt idx="553">
                  <c:v>562.02999999999975</c:v>
                </c:pt>
                <c:pt idx="554">
                  <c:v>562.02999999999975</c:v>
                </c:pt>
                <c:pt idx="555">
                  <c:v>612.02999999999975</c:v>
                </c:pt>
                <c:pt idx="556">
                  <c:v>709.42999999999984</c:v>
                </c:pt>
                <c:pt idx="557">
                  <c:v>709.42999999999984</c:v>
                </c:pt>
                <c:pt idx="558">
                  <c:v>709.42999999999984</c:v>
                </c:pt>
                <c:pt idx="559">
                  <c:v>709.42999999999984</c:v>
                </c:pt>
                <c:pt idx="560">
                  <c:v>709.42999999999984</c:v>
                </c:pt>
                <c:pt idx="561">
                  <c:v>712.02999999999975</c:v>
                </c:pt>
                <c:pt idx="562">
                  <c:v>712.02999999999975</c:v>
                </c:pt>
                <c:pt idx="563">
                  <c:v>712.02999999999975</c:v>
                </c:pt>
                <c:pt idx="564">
                  <c:v>712.02999999999975</c:v>
                </c:pt>
                <c:pt idx="565">
                  <c:v>712.02999999999975</c:v>
                </c:pt>
                <c:pt idx="566">
                  <c:v>709.42999999999984</c:v>
                </c:pt>
                <c:pt idx="567">
                  <c:v>709.42999999999984</c:v>
                </c:pt>
                <c:pt idx="568">
                  <c:v>697.42999999999984</c:v>
                </c:pt>
                <c:pt idx="569">
                  <c:v>697.42999999999984</c:v>
                </c:pt>
                <c:pt idx="570">
                  <c:v>697.42999999999984</c:v>
                </c:pt>
                <c:pt idx="571">
                  <c:v>697.42999999999984</c:v>
                </c:pt>
                <c:pt idx="572">
                  <c:v>697.42999999999984</c:v>
                </c:pt>
                <c:pt idx="573">
                  <c:v>697.42999999999984</c:v>
                </c:pt>
                <c:pt idx="574">
                  <c:v>697.42999999999984</c:v>
                </c:pt>
                <c:pt idx="575">
                  <c:v>682.82999999999993</c:v>
                </c:pt>
                <c:pt idx="576">
                  <c:v>682.82999999999993</c:v>
                </c:pt>
                <c:pt idx="577">
                  <c:v>682.82999999999993</c:v>
                </c:pt>
                <c:pt idx="578">
                  <c:v>682.82999999999993</c:v>
                </c:pt>
                <c:pt idx="579">
                  <c:v>682.82999999999993</c:v>
                </c:pt>
                <c:pt idx="580">
                  <c:v>680.23</c:v>
                </c:pt>
                <c:pt idx="581">
                  <c:v>656.23</c:v>
                </c:pt>
                <c:pt idx="582">
                  <c:v>706.23</c:v>
                </c:pt>
                <c:pt idx="583">
                  <c:v>706.23</c:v>
                </c:pt>
                <c:pt idx="584">
                  <c:v>706.23</c:v>
                </c:pt>
                <c:pt idx="585">
                  <c:v>703.63000000000011</c:v>
                </c:pt>
                <c:pt idx="586">
                  <c:v>703.63000000000011</c:v>
                </c:pt>
                <c:pt idx="587">
                  <c:v>703.63000000000011</c:v>
                </c:pt>
                <c:pt idx="588">
                  <c:v>703.63000000000011</c:v>
                </c:pt>
                <c:pt idx="589">
                  <c:v>703.63000000000011</c:v>
                </c:pt>
                <c:pt idx="590">
                  <c:v>679.63000000000011</c:v>
                </c:pt>
                <c:pt idx="591">
                  <c:v>679.63000000000011</c:v>
                </c:pt>
                <c:pt idx="592">
                  <c:v>679.63000000000011</c:v>
                </c:pt>
                <c:pt idx="593">
                  <c:v>809.63000000000011</c:v>
                </c:pt>
                <c:pt idx="594">
                  <c:v>809.63000000000011</c:v>
                </c:pt>
                <c:pt idx="595">
                  <c:v>807.02999999999975</c:v>
                </c:pt>
                <c:pt idx="596">
                  <c:v>807.02999999999975</c:v>
                </c:pt>
                <c:pt idx="597">
                  <c:v>#N/A</c:v>
                </c:pt>
                <c:pt idx="598">
                  <c:v>807.02999999999975</c:v>
                </c:pt>
                <c:pt idx="599">
                  <c:v>807.02999999999975</c:v>
                </c:pt>
                <c:pt idx="600">
                  <c:v>807.02999999999975</c:v>
                </c:pt>
                <c:pt idx="601">
                  <c:v>807.02999999999975</c:v>
                </c:pt>
                <c:pt idx="602">
                  <c:v>807.02999999999975</c:v>
                </c:pt>
                <c:pt idx="603">
                  <c:v>807.02999999999975</c:v>
                </c:pt>
                <c:pt idx="604">
                  <c:v>807.02999999999975</c:v>
                </c:pt>
                <c:pt idx="605">
                  <c:v>807.02999999999975</c:v>
                </c:pt>
                <c:pt idx="606">
                  <c:v>807.02999999999975</c:v>
                </c:pt>
                <c:pt idx="607">
                  <c:v>807.02999999999975</c:v>
                </c:pt>
                <c:pt idx="608">
                  <c:v>807.02999999999975</c:v>
                </c:pt>
                <c:pt idx="609">
                  <c:v>807.02999999999975</c:v>
                </c:pt>
                <c:pt idx="610">
                  <c:v>807.02999999999975</c:v>
                </c:pt>
                <c:pt idx="611">
                  <c:v>785.02999999999975</c:v>
                </c:pt>
                <c:pt idx="612">
                  <c:v>785.02999999999975</c:v>
                </c:pt>
                <c:pt idx="613">
                  <c:v>785.02999999999975</c:v>
                </c:pt>
                <c:pt idx="614">
                  <c:v>755.02999999999975</c:v>
                </c:pt>
                <c:pt idx="615">
                  <c:v>752.42999999999984</c:v>
                </c:pt>
                <c:pt idx="616">
                  <c:v>752.42999999999984</c:v>
                </c:pt>
                <c:pt idx="617">
                  <c:v>752.42999999999984</c:v>
                </c:pt>
                <c:pt idx="618">
                  <c:v>752.42999999999984</c:v>
                </c:pt>
                <c:pt idx="619">
                  <c:v>752.42999999999984</c:v>
                </c:pt>
                <c:pt idx="620">
                  <c:v>755.02999999999975</c:v>
                </c:pt>
                <c:pt idx="621">
                  <c:v>755.02999999999975</c:v>
                </c:pt>
                <c:pt idx="622">
                  <c:v>755.02999999999975</c:v>
                </c:pt>
                <c:pt idx="623">
                  <c:v>775.02999999999975</c:v>
                </c:pt>
                <c:pt idx="624">
                  <c:v>795.02999999999975</c:v>
                </c:pt>
                <c:pt idx="625">
                  <c:v>847.63000000000011</c:v>
                </c:pt>
                <c:pt idx="626">
                  <c:v>847.63000000000011</c:v>
                </c:pt>
                <c:pt idx="627">
                  <c:v>867.63000000000011</c:v>
                </c:pt>
                <c:pt idx="628">
                  <c:v>917.63000000000011</c:v>
                </c:pt>
                <c:pt idx="629">
                  <c:v>917.63000000000011</c:v>
                </c:pt>
                <c:pt idx="630">
                  <c:v>920.23</c:v>
                </c:pt>
                <c:pt idx="631">
                  <c:v>920.23</c:v>
                </c:pt>
                <c:pt idx="632">
                  <c:v>920.23</c:v>
                </c:pt>
                <c:pt idx="633">
                  <c:v>920.23</c:v>
                </c:pt>
                <c:pt idx="634">
                  <c:v>950.23</c:v>
                </c:pt>
                <c:pt idx="635">
                  <c:v>950.23</c:v>
                </c:pt>
                <c:pt idx="636">
                  <c:v>950.23</c:v>
                </c:pt>
                <c:pt idx="637">
                  <c:v>950.23</c:v>
                </c:pt>
                <c:pt idx="638">
                  <c:v>950.23</c:v>
                </c:pt>
                <c:pt idx="639">
                  <c:v>950.23</c:v>
                </c:pt>
                <c:pt idx="640">
                  <c:v>950.23</c:v>
                </c:pt>
                <c:pt idx="641">
                  <c:v>950.23</c:v>
                </c:pt>
                <c:pt idx="642">
                  <c:v>950.23</c:v>
                </c:pt>
                <c:pt idx="643">
                  <c:v>950.23</c:v>
                </c:pt>
                <c:pt idx="644">
                  <c:v>950.23</c:v>
                </c:pt>
                <c:pt idx="645">
                  <c:v>962.23</c:v>
                </c:pt>
                <c:pt idx="646">
                  <c:v>962.23</c:v>
                </c:pt>
                <c:pt idx="647">
                  <c:v>962.23</c:v>
                </c:pt>
                <c:pt idx="648">
                  <c:v>962.23</c:v>
                </c:pt>
                <c:pt idx="649">
                  <c:v>962.23</c:v>
                </c:pt>
                <c:pt idx="650">
                  <c:v>962.23</c:v>
                </c:pt>
                <c:pt idx="651">
                  <c:v>912.23</c:v>
                </c:pt>
                <c:pt idx="652">
                  <c:v>912.23</c:v>
                </c:pt>
                <c:pt idx="653">
                  <c:v>915.96</c:v>
                </c:pt>
                <c:pt idx="654">
                  <c:v>915.96</c:v>
                </c:pt>
                <c:pt idx="655">
                  <c:v>924.96</c:v>
                </c:pt>
                <c:pt idx="656">
                  <c:v>924.96</c:v>
                </c:pt>
                <c:pt idx="657">
                  <c:v>924.96</c:v>
                </c:pt>
                <c:pt idx="658">
                  <c:v>899.96</c:v>
                </c:pt>
                <c:pt idx="659">
                  <c:v>854.96</c:v>
                </c:pt>
                <c:pt idx="660">
                  <c:v>809.96</c:v>
                </c:pt>
                <c:pt idx="661">
                  <c:v>759.96</c:v>
                </c:pt>
                <c:pt idx="662">
                  <c:v>719.96</c:v>
                </c:pt>
                <c:pt idx="663">
                  <c:v>719.96</c:v>
                </c:pt>
                <c:pt idx="664">
                  <c:v>699.96</c:v>
                </c:pt>
                <c:pt idx="665">
                  <c:v>699.96</c:v>
                </c:pt>
                <c:pt idx="666">
                  <c:v>702.56</c:v>
                </c:pt>
                <c:pt idx="667">
                  <c:v>702.56</c:v>
                </c:pt>
                <c:pt idx="668">
                  <c:v>672.56</c:v>
                </c:pt>
                <c:pt idx="669">
                  <c:v>672.56</c:v>
                </c:pt>
                <c:pt idx="670">
                  <c:v>672.56</c:v>
                </c:pt>
                <c:pt idx="671">
                  <c:v>669.96</c:v>
                </c:pt>
                <c:pt idx="672">
                  <c:v>669.96</c:v>
                </c:pt>
                <c:pt idx="673">
                  <c:v>669.96</c:v>
                </c:pt>
                <c:pt idx="674">
                  <c:v>669.96</c:v>
                </c:pt>
                <c:pt idx="675">
                  <c:v>669.96</c:v>
                </c:pt>
                <c:pt idx="676">
                  <c:v>647.35999999999967</c:v>
                </c:pt>
                <c:pt idx="677">
                  <c:v>647.35999999999967</c:v>
                </c:pt>
                <c:pt idx="678">
                  <c:v>647.35999999999967</c:v>
                </c:pt>
                <c:pt idx="679">
                  <c:v>647.35999999999967</c:v>
                </c:pt>
                <c:pt idx="680">
                  <c:v>627.35999999999967</c:v>
                </c:pt>
                <c:pt idx="681">
                  <c:v>624.76000000000022</c:v>
                </c:pt>
                <c:pt idx="682">
                  <c:v>624.76000000000022</c:v>
                </c:pt>
                <c:pt idx="683">
                  <c:v>599.76000000000022</c:v>
                </c:pt>
                <c:pt idx="684">
                  <c:v>589.76000000000022</c:v>
                </c:pt>
                <c:pt idx="685">
                  <c:v>534.76000000000022</c:v>
                </c:pt>
                <c:pt idx="686">
                  <c:v>504.76000000000022</c:v>
                </c:pt>
                <c:pt idx="687">
                  <c:v>484.76000000000022</c:v>
                </c:pt>
                <c:pt idx="688">
                  <c:v>454.76000000000022</c:v>
                </c:pt>
                <c:pt idx="689">
                  <c:v>424.76000000000022</c:v>
                </c:pt>
                <c:pt idx="690">
                  <c:v>392.76000000000022</c:v>
                </c:pt>
                <c:pt idx="691">
                  <c:v>342.76000000000022</c:v>
                </c:pt>
                <c:pt idx="692">
                  <c:v>342.76000000000022</c:v>
                </c:pt>
                <c:pt idx="693">
                  <c:v>342.76000000000022</c:v>
                </c:pt>
                <c:pt idx="694">
                  <c:v>342.76000000000022</c:v>
                </c:pt>
                <c:pt idx="695">
                  <c:v>398.76000000000022</c:v>
                </c:pt>
                <c:pt idx="696">
                  <c:v>428.76000000000022</c:v>
                </c:pt>
                <c:pt idx="697">
                  <c:v>428.76000000000022</c:v>
                </c:pt>
                <c:pt idx="698">
                  <c:v>428.76000000000022</c:v>
                </c:pt>
                <c:pt idx="699">
                  <c:v>428.76000000000022</c:v>
                </c:pt>
                <c:pt idx="700">
                  <c:v>448.76000000000022</c:v>
                </c:pt>
                <c:pt idx="701">
                  <c:v>448.76000000000022</c:v>
                </c:pt>
                <c:pt idx="702">
                  <c:v>468.76000000000022</c:v>
                </c:pt>
                <c:pt idx="703">
                  <c:v>468.76000000000022</c:v>
                </c:pt>
                <c:pt idx="704">
                  <c:v>518.76000000000022</c:v>
                </c:pt>
                <c:pt idx="705">
                  <c:v>558.76000000000022</c:v>
                </c:pt>
                <c:pt idx="706">
                  <c:v>558.76000000000022</c:v>
                </c:pt>
                <c:pt idx="707">
                  <c:v>558.76000000000022</c:v>
                </c:pt>
                <c:pt idx="708">
                  <c:v>598.76000000000022</c:v>
                </c:pt>
                <c:pt idx="709">
                  <c:v>648.76000000000022</c:v>
                </c:pt>
                <c:pt idx="710">
                  <c:v>651.35999999999967</c:v>
                </c:pt>
                <c:pt idx="711">
                  <c:v>651.35999999999967</c:v>
                </c:pt>
                <c:pt idx="712">
                  <c:v>651.35999999999967</c:v>
                </c:pt>
                <c:pt idx="713">
                  <c:v>651.35999999999967</c:v>
                </c:pt>
                <c:pt idx="714">
                  <c:v>651.35999999999967</c:v>
                </c:pt>
                <c:pt idx="715">
                  <c:v>651.35999999999967</c:v>
                </c:pt>
                <c:pt idx="716">
                  <c:v>651.35999999999967</c:v>
                </c:pt>
                <c:pt idx="717">
                  <c:v>651.35999999999967</c:v>
                </c:pt>
                <c:pt idx="718">
                  <c:v>671.35999999999967</c:v>
                </c:pt>
                <c:pt idx="719">
                  <c:v>647.35999999999967</c:v>
                </c:pt>
                <c:pt idx="720">
                  <c:v>647.35999999999967</c:v>
                </c:pt>
                <c:pt idx="721">
                  <c:v>647.35999999999967</c:v>
                </c:pt>
                <c:pt idx="722">
                  <c:v>747.35999999999967</c:v>
                </c:pt>
                <c:pt idx="723">
                  <c:v>747.35999999999967</c:v>
                </c:pt>
                <c:pt idx="724">
                  <c:v>747.35999999999967</c:v>
                </c:pt>
                <c:pt idx="725">
                  <c:v>749.96</c:v>
                </c:pt>
                <c:pt idx="726">
                  <c:v>749.96</c:v>
                </c:pt>
                <c:pt idx="727">
                  <c:v>749.96</c:v>
                </c:pt>
                <c:pt idx="728">
                  <c:v>749.96</c:v>
                </c:pt>
                <c:pt idx="729">
                  <c:v>749.96</c:v>
                </c:pt>
                <c:pt idx="730">
                  <c:v>749.96</c:v>
                </c:pt>
                <c:pt idx="731">
                  <c:v>749.96</c:v>
                </c:pt>
                <c:pt idx="732">
                  <c:v>749.96</c:v>
                </c:pt>
                <c:pt idx="733">
                  <c:v>749.96</c:v>
                </c:pt>
                <c:pt idx="734">
                  <c:v>749.96</c:v>
                </c:pt>
                <c:pt idx="735">
                  <c:v>749.96</c:v>
                </c:pt>
                <c:pt idx="736">
                  <c:v>749.96</c:v>
                </c:pt>
                <c:pt idx="737">
                  <c:v>799.96</c:v>
                </c:pt>
                <c:pt idx="738">
                  <c:v>899.96</c:v>
                </c:pt>
                <c:pt idx="739">
                  <c:v>899.96</c:v>
                </c:pt>
                <c:pt idx="740">
                  <c:v>899.96</c:v>
                </c:pt>
                <c:pt idx="741">
                  <c:v>899.96</c:v>
                </c:pt>
                <c:pt idx="742">
                  <c:v>899.96</c:v>
                </c:pt>
                <c:pt idx="743">
                  <c:v>899.96</c:v>
                </c:pt>
                <c:pt idx="744">
                  <c:v>619.96</c:v>
                </c:pt>
                <c:pt idx="745">
                  <c:v>569.96</c:v>
                </c:pt>
                <c:pt idx="746">
                  <c:v>489.96000000000004</c:v>
                </c:pt>
                <c:pt idx="747">
                  <c:v>447.96000000000004</c:v>
                </c:pt>
                <c:pt idx="748">
                  <c:v>417.96000000000004</c:v>
                </c:pt>
                <c:pt idx="749">
                  <c:v>365.35999999999967</c:v>
                </c:pt>
                <c:pt idx="750">
                  <c:v>335.35999999999967</c:v>
                </c:pt>
                <c:pt idx="751">
                  <c:v>335.35999999999967</c:v>
                </c:pt>
                <c:pt idx="752">
                  <c:v>335.35999999999967</c:v>
                </c:pt>
                <c:pt idx="753">
                  <c:v>332.76000000000022</c:v>
                </c:pt>
                <c:pt idx="754">
                  <c:v>312.76000000000022</c:v>
                </c:pt>
                <c:pt idx="755">
                  <c:v>312.76000000000022</c:v>
                </c:pt>
                <c:pt idx="756">
                  <c:v>312.76000000000022</c:v>
                </c:pt>
                <c:pt idx="757">
                  <c:v>312.76000000000022</c:v>
                </c:pt>
                <c:pt idx="758">
                  <c:v>307.55999999999995</c:v>
                </c:pt>
                <c:pt idx="759">
                  <c:v>307.55999999999995</c:v>
                </c:pt>
                <c:pt idx="760">
                  <c:v>307.55999999999995</c:v>
                </c:pt>
                <c:pt idx="761">
                  <c:v>307.55999999999995</c:v>
                </c:pt>
                <c:pt idx="762">
                  <c:v>307.55999999999995</c:v>
                </c:pt>
                <c:pt idx="763">
                  <c:v>304.96000000000004</c:v>
                </c:pt>
                <c:pt idx="764">
                  <c:v>304.96000000000004</c:v>
                </c:pt>
                <c:pt idx="765">
                  <c:v>304.96000000000004</c:v>
                </c:pt>
                <c:pt idx="766">
                  <c:v>304.96000000000004</c:v>
                </c:pt>
                <c:pt idx="767">
                  <c:v>304.96000000000004</c:v>
                </c:pt>
                <c:pt idx="768">
                  <c:v>302.35999999999967</c:v>
                </c:pt>
                <c:pt idx="769">
                  <c:v>302.35999999999967</c:v>
                </c:pt>
                <c:pt idx="770">
                  <c:v>302.35999999999967</c:v>
                </c:pt>
                <c:pt idx="771">
                  <c:v>314.35999999999967</c:v>
                </c:pt>
                <c:pt idx="772">
                  <c:v>326.35999999999967</c:v>
                </c:pt>
                <c:pt idx="773">
                  <c:v>321.15999999999985</c:v>
                </c:pt>
                <c:pt idx="774">
                  <c:v>321.15999999999985</c:v>
                </c:pt>
                <c:pt idx="775">
                  <c:v>368.61999999999989</c:v>
                </c:pt>
                <c:pt idx="776">
                  <c:v>412.61999999999989</c:v>
                </c:pt>
                <c:pt idx="777">
                  <c:v>487.61999999999989</c:v>
                </c:pt>
                <c:pt idx="778">
                  <c:v>502.61999999999989</c:v>
                </c:pt>
                <c:pt idx="779">
                  <c:v>502.61999999999989</c:v>
                </c:pt>
                <c:pt idx="780">
                  <c:v>526.61999999999989</c:v>
                </c:pt>
                <c:pt idx="781">
                  <c:v>526.61999999999989</c:v>
                </c:pt>
                <c:pt idx="782">
                  <c:v>526.61999999999989</c:v>
                </c:pt>
                <c:pt idx="783">
                  <c:v>524.02</c:v>
                </c:pt>
                <c:pt idx="784">
                  <c:v>524.02</c:v>
                </c:pt>
                <c:pt idx="785">
                  <c:v>524.02</c:v>
                </c:pt>
                <c:pt idx="786">
                  <c:v>#N/A</c:v>
                </c:pt>
                <c:pt idx="787">
                  <c:v>524.02</c:v>
                </c:pt>
                <c:pt idx="788">
                  <c:v>524.02</c:v>
                </c:pt>
                <c:pt idx="789">
                  <c:v>521.42000000000007</c:v>
                </c:pt>
                <c:pt idx="790">
                  <c:v>521.42000000000007</c:v>
                </c:pt>
                <c:pt idx="791">
                  <c:v>521.42000000000007</c:v>
                </c:pt>
                <c:pt idx="792">
                  <c:v>551.42000000000007</c:v>
                </c:pt>
                <c:pt idx="793">
                  <c:v>593.42000000000007</c:v>
                </c:pt>
                <c:pt idx="794">
                  <c:v>613.42000000000007</c:v>
                </c:pt>
                <c:pt idx="795">
                  <c:v>625.42000000000007</c:v>
                </c:pt>
                <c:pt idx="796">
                  <c:v>625.42000000000007</c:v>
                </c:pt>
                <c:pt idx="797">
                  <c:v>625.42000000000007</c:v>
                </c:pt>
                <c:pt idx="798">
                  <c:v>605.42000000000007</c:v>
                </c:pt>
                <c:pt idx="799">
                  <c:v>605.42000000000007</c:v>
                </c:pt>
                <c:pt idx="800">
                  <c:v>585.42000000000007</c:v>
                </c:pt>
                <c:pt idx="801">
                  <c:v>553.42000000000007</c:v>
                </c:pt>
                <c:pt idx="802">
                  <c:v>553.42000000000007</c:v>
                </c:pt>
                <c:pt idx="803">
                  <c:v>553.42000000000007</c:v>
                </c:pt>
                <c:pt idx="804">
                  <c:v>573.42000000000007</c:v>
                </c:pt>
                <c:pt idx="805">
                  <c:v>573.42000000000007</c:v>
                </c:pt>
                <c:pt idx="806">
                  <c:v>573.42000000000007</c:v>
                </c:pt>
                <c:pt idx="807">
                  <c:v>573.42000000000007</c:v>
                </c:pt>
                <c:pt idx="808">
                  <c:v>517.42000000000007</c:v>
                </c:pt>
                <c:pt idx="809">
                  <c:v>517.42000000000007</c:v>
                </c:pt>
                <c:pt idx="810">
                  <c:v>517.42000000000007</c:v>
                </c:pt>
                <c:pt idx="811">
                  <c:v>517.42000000000007</c:v>
                </c:pt>
                <c:pt idx="812">
                  <c:v>517.42000000000007</c:v>
                </c:pt>
                <c:pt idx="813">
                  <c:v>505.42000000000007</c:v>
                </c:pt>
                <c:pt idx="814">
                  <c:v>505.42000000000007</c:v>
                </c:pt>
                <c:pt idx="815">
                  <c:v>605.42000000000007</c:v>
                </c:pt>
                <c:pt idx="816">
                  <c:v>625.42000000000007</c:v>
                </c:pt>
                <c:pt idx="817">
                  <c:v>625.42000000000007</c:v>
                </c:pt>
                <c:pt idx="818">
                  <c:v>589.42000000000007</c:v>
                </c:pt>
                <c:pt idx="819">
                  <c:v>529.42000000000007</c:v>
                </c:pt>
                <c:pt idx="820">
                  <c:v>481.42000000000007</c:v>
                </c:pt>
                <c:pt idx="821">
                  <c:v>481.42000000000007</c:v>
                </c:pt>
                <c:pt idx="822">
                  <c:v>481.42000000000007</c:v>
                </c:pt>
                <c:pt idx="823">
                  <c:v>481.42000000000007</c:v>
                </c:pt>
                <c:pt idx="824">
                  <c:v>484.02</c:v>
                </c:pt>
                <c:pt idx="825">
                  <c:v>484.02</c:v>
                </c:pt>
                <c:pt idx="826">
                  <c:v>484.02</c:v>
                </c:pt>
                <c:pt idx="827">
                  <c:v>484.02</c:v>
                </c:pt>
                <c:pt idx="828">
                  <c:v>514.02</c:v>
                </c:pt>
                <c:pt idx="829">
                  <c:v>516.61999999999989</c:v>
                </c:pt>
                <c:pt idx="830">
                  <c:v>604.61999999999989</c:v>
                </c:pt>
                <c:pt idx="831">
                  <c:v>614.61999999999989</c:v>
                </c:pt>
                <c:pt idx="832">
                  <c:v>654.61999999999989</c:v>
                </c:pt>
                <c:pt idx="833">
                  <c:v>682.61999999999989</c:v>
                </c:pt>
                <c:pt idx="834">
                  <c:v>718.88999999999987</c:v>
                </c:pt>
                <c:pt idx="835">
                  <c:v>798.88999999999987</c:v>
                </c:pt>
                <c:pt idx="836">
                  <c:v>898.88999999999987</c:v>
                </c:pt>
                <c:pt idx="837">
                  <c:v>918.88999999999987</c:v>
                </c:pt>
                <c:pt idx="838">
                  <c:v>934.88999999999987</c:v>
                </c:pt>
                <c:pt idx="839">
                  <c:v>967.48999999999978</c:v>
                </c:pt>
                <c:pt idx="840">
                  <c:v>967.48999999999978</c:v>
                </c:pt>
                <c:pt idx="841">
                  <c:v>1017.4899999999998</c:v>
                </c:pt>
                <c:pt idx="842">
                  <c:v>1037.4899999999998</c:v>
                </c:pt>
                <c:pt idx="843">
                  <c:v>1037.4899999999998</c:v>
                </c:pt>
                <c:pt idx="844">
                  <c:v>1037.4899999999998</c:v>
                </c:pt>
                <c:pt idx="845">
                  <c:v>1037.4899999999998</c:v>
                </c:pt>
                <c:pt idx="846">
                  <c:v>1037.4899999999998</c:v>
                </c:pt>
                <c:pt idx="847">
                  <c:v>1047.4899999999998</c:v>
                </c:pt>
                <c:pt idx="848">
                  <c:v>1064.8899999999999</c:v>
                </c:pt>
                <c:pt idx="849">
                  <c:v>1074.8899999999999</c:v>
                </c:pt>
                <c:pt idx="850">
                  <c:v>1094.8899999999999</c:v>
                </c:pt>
                <c:pt idx="851">
                  <c:v>1094.8899999999999</c:v>
                </c:pt>
                <c:pt idx="852">
                  <c:v>1114.8899999999999</c:v>
                </c:pt>
                <c:pt idx="853">
                  <c:v>1114.8899999999999</c:v>
                </c:pt>
                <c:pt idx="854">
                  <c:v>1144.8899999999999</c:v>
                </c:pt>
                <c:pt idx="855">
                  <c:v>1168.8899999999999</c:v>
                </c:pt>
                <c:pt idx="856">
                  <c:v>1198.8899999999999</c:v>
                </c:pt>
                <c:pt idx="857">
                  <c:v>1198.8899999999999</c:v>
                </c:pt>
                <c:pt idx="858">
                  <c:v>1272.3499999999999</c:v>
                </c:pt>
                <c:pt idx="859">
                  <c:v>1269.75</c:v>
                </c:pt>
                <c:pt idx="860">
                  <c:v>1269.75</c:v>
                </c:pt>
                <c:pt idx="861">
                  <c:v>1269.75</c:v>
                </c:pt>
                <c:pt idx="862">
                  <c:v>1269.75</c:v>
                </c:pt>
                <c:pt idx="863">
                  <c:v>1269.75</c:v>
                </c:pt>
                <c:pt idx="864">
                  <c:v>1269.75</c:v>
                </c:pt>
                <c:pt idx="865">
                  <c:v>1269.75</c:v>
                </c:pt>
                <c:pt idx="866">
                  <c:v>1269.75</c:v>
                </c:pt>
                <c:pt idx="867">
                  <c:v>1269.75</c:v>
                </c:pt>
                <c:pt idx="868">
                  <c:v>1247.1500000000001</c:v>
                </c:pt>
                <c:pt idx="869">
                  <c:v>1259.1500000000001</c:v>
                </c:pt>
                <c:pt idx="870">
                  <c:v>1271.1500000000001</c:v>
                </c:pt>
                <c:pt idx="871">
                  <c:v>1271.1500000000001</c:v>
                </c:pt>
                <c:pt idx="872">
                  <c:v>1251.1500000000001</c:v>
                </c:pt>
                <c:pt idx="873">
                  <c:v>1251.1500000000001</c:v>
                </c:pt>
                <c:pt idx="874">
                  <c:v>1241.1500000000001</c:v>
                </c:pt>
                <c:pt idx="875">
                  <c:v>1221.1500000000001</c:v>
                </c:pt>
                <c:pt idx="876">
                  <c:v>1203.1500000000001</c:v>
                </c:pt>
                <c:pt idx="877">
                  <c:v>1236.3400000000001</c:v>
                </c:pt>
                <c:pt idx="878">
                  <c:v>1236.3400000000001</c:v>
                </c:pt>
                <c:pt idx="879">
                  <c:v>1236.3400000000001</c:v>
                </c:pt>
                <c:pt idx="880">
                  <c:v>1236.3400000000001</c:v>
                </c:pt>
                <c:pt idx="881">
                  <c:v>1236.3400000000001</c:v>
                </c:pt>
                <c:pt idx="882">
                  <c:v>1222.3400000000001</c:v>
                </c:pt>
                <c:pt idx="883">
                  <c:v>1242.7400000000002</c:v>
                </c:pt>
                <c:pt idx="884">
                  <c:v>1242.7400000000002</c:v>
                </c:pt>
                <c:pt idx="885">
                  <c:v>1222.7400000000002</c:v>
                </c:pt>
                <c:pt idx="886">
                  <c:v>1222.7400000000002</c:v>
                </c:pt>
                <c:pt idx="887">
                  <c:v>1192.7400000000002</c:v>
                </c:pt>
                <c:pt idx="888">
                  <c:v>1192.7400000000002</c:v>
                </c:pt>
                <c:pt idx="889">
                  <c:v>1108.54</c:v>
                </c:pt>
                <c:pt idx="890">
                  <c:v>1108.54</c:v>
                </c:pt>
                <c:pt idx="891">
                  <c:v>1088.54</c:v>
                </c:pt>
                <c:pt idx="892">
                  <c:v>998.54</c:v>
                </c:pt>
                <c:pt idx="893">
                  <c:v>978.54</c:v>
                </c:pt>
                <c:pt idx="894">
                  <c:v>951.14000000000033</c:v>
                </c:pt>
                <c:pt idx="895">
                  <c:v>891.14000000000033</c:v>
                </c:pt>
                <c:pt idx="896">
                  <c:v>851.14000000000033</c:v>
                </c:pt>
                <c:pt idx="897">
                  <c:v>801.14000000000033</c:v>
                </c:pt>
                <c:pt idx="898">
                  <c:v>771.14000000000033</c:v>
                </c:pt>
                <c:pt idx="899">
                  <c:v>771.14000000000033</c:v>
                </c:pt>
                <c:pt idx="900">
                  <c:v>731.14000000000033</c:v>
                </c:pt>
                <c:pt idx="901">
                  <c:v>681.14000000000033</c:v>
                </c:pt>
                <c:pt idx="902">
                  <c:v>641.14000000000033</c:v>
                </c:pt>
                <c:pt idx="903">
                  <c:v>641.14000000000033</c:v>
                </c:pt>
                <c:pt idx="904">
                  <c:v>601.14000000000033</c:v>
                </c:pt>
                <c:pt idx="905">
                  <c:v>539.54</c:v>
                </c:pt>
                <c:pt idx="906">
                  <c:v>519.54</c:v>
                </c:pt>
                <c:pt idx="907">
                  <c:v>504.53999999999996</c:v>
                </c:pt>
                <c:pt idx="908">
                  <c:v>474.53999999999996</c:v>
                </c:pt>
                <c:pt idx="909">
                  <c:v>454.53999999999996</c:v>
                </c:pt>
                <c:pt idx="910">
                  <c:v>426.53999999999996</c:v>
                </c:pt>
                <c:pt idx="911">
                  <c:v>406.53999999999996</c:v>
                </c:pt>
                <c:pt idx="912">
                  <c:v>316.53999999999996</c:v>
                </c:pt>
                <c:pt idx="913">
                  <c:v>316.53999999999996</c:v>
                </c:pt>
                <c:pt idx="914">
                  <c:v>316.53999999999996</c:v>
                </c:pt>
                <c:pt idx="915">
                  <c:v>316.53999999999996</c:v>
                </c:pt>
                <c:pt idx="916">
                  <c:v>316.53999999999996</c:v>
                </c:pt>
                <c:pt idx="917">
                  <c:v>316.53999999999996</c:v>
                </c:pt>
                <c:pt idx="918">
                  <c:v>316.53999999999996</c:v>
                </c:pt>
                <c:pt idx="919">
                  <c:v>316.53999999999996</c:v>
                </c:pt>
                <c:pt idx="920">
                  <c:v>316.53999999999996</c:v>
                </c:pt>
                <c:pt idx="921">
                  <c:v>316.53999999999996</c:v>
                </c:pt>
                <c:pt idx="922">
                  <c:v>316.53999999999996</c:v>
                </c:pt>
                <c:pt idx="923">
                  <c:v>316.53999999999996</c:v>
                </c:pt>
                <c:pt idx="924">
                  <c:v>316.53999999999996</c:v>
                </c:pt>
                <c:pt idx="925">
                  <c:v>319.14000000000033</c:v>
                </c:pt>
                <c:pt idx="926">
                  <c:v>319.14000000000033</c:v>
                </c:pt>
                <c:pt idx="927">
                  <c:v>319.14000000000033</c:v>
                </c:pt>
                <c:pt idx="928">
                  <c:v>319.14000000000033</c:v>
                </c:pt>
                <c:pt idx="929">
                  <c:v>349.14000000000033</c:v>
                </c:pt>
                <c:pt idx="930">
                  <c:v>351.74000000000024</c:v>
                </c:pt>
                <c:pt idx="931">
                  <c:v>363.74000000000024</c:v>
                </c:pt>
                <c:pt idx="932">
                  <c:v>363.74000000000024</c:v>
                </c:pt>
                <c:pt idx="933">
                  <c:v>363.74000000000024</c:v>
                </c:pt>
                <c:pt idx="934">
                  <c:v>383.74000000000024</c:v>
                </c:pt>
                <c:pt idx="935">
                  <c:v>408.94000000000005</c:v>
                </c:pt>
                <c:pt idx="936">
                  <c:v>408.94000000000005</c:v>
                </c:pt>
                <c:pt idx="937">
                  <c:v>408.94000000000005</c:v>
                </c:pt>
                <c:pt idx="938">
                  <c:v>408.94000000000005</c:v>
                </c:pt>
                <c:pt idx="939">
                  <c:v>406.53999999999996</c:v>
                </c:pt>
                <c:pt idx="940">
                  <c:v>419.14000000000033</c:v>
                </c:pt>
                <c:pt idx="941">
                  <c:v>459.14000000000033</c:v>
                </c:pt>
                <c:pt idx="942">
                  <c:v>459.14000000000033</c:v>
                </c:pt>
                <c:pt idx="943">
                  <c:v>459.14000000000033</c:v>
                </c:pt>
                <c:pt idx="944">
                  <c:v>447.14000000000033</c:v>
                </c:pt>
                <c:pt idx="945">
                  <c:v>447.14000000000033</c:v>
                </c:pt>
                <c:pt idx="946">
                  <c:v>447.14000000000033</c:v>
                </c:pt>
                <c:pt idx="947">
                  <c:v>447.14000000000033</c:v>
                </c:pt>
                <c:pt idx="948">
                  <c:v>467.14000000000033</c:v>
                </c:pt>
                <c:pt idx="949">
                  <c:v>467.14000000000033</c:v>
                </c:pt>
                <c:pt idx="950">
                  <c:v>472.34000000000015</c:v>
                </c:pt>
                <c:pt idx="951">
                  <c:v>472.34000000000015</c:v>
                </c:pt>
                <c:pt idx="952">
                  <c:v>472.34000000000015</c:v>
                </c:pt>
                <c:pt idx="953">
                  <c:v>472.34000000000015</c:v>
                </c:pt>
                <c:pt idx="954">
                  <c:v>472.34000000000015</c:v>
                </c:pt>
                <c:pt idx="955">
                  <c:v>474.94000000000005</c:v>
                </c:pt>
                <c:pt idx="956">
                  <c:v>474.94000000000005</c:v>
                </c:pt>
                <c:pt idx="957">
                  <c:v>480.14000000000033</c:v>
                </c:pt>
                <c:pt idx="958">
                  <c:v>510.14000000000033</c:v>
                </c:pt>
                <c:pt idx="959">
                  <c:v>510.14000000000033</c:v>
                </c:pt>
                <c:pt idx="960">
                  <c:v>510.14000000000033</c:v>
                </c:pt>
                <c:pt idx="961">
                  <c:v>510.14000000000033</c:v>
                </c:pt>
                <c:pt idx="962">
                  <c:v>510.14000000000033</c:v>
                </c:pt>
                <c:pt idx="963">
                  <c:v>502.34000000000015</c:v>
                </c:pt>
                <c:pt idx="964">
                  <c:v>472.34000000000015</c:v>
                </c:pt>
                <c:pt idx="965">
                  <c:v>452.34000000000015</c:v>
                </c:pt>
                <c:pt idx="966">
                  <c:v>382.34000000000015</c:v>
                </c:pt>
                <c:pt idx="967">
                  <c:v>377.34000000000015</c:v>
                </c:pt>
                <c:pt idx="968">
                  <c:v>377.34000000000015</c:v>
                </c:pt>
                <c:pt idx="969">
                  <c:v>377.34000000000015</c:v>
                </c:pt>
                <c:pt idx="970">
                  <c:v>317.34000000000015</c:v>
                </c:pt>
                <c:pt idx="971">
                  <c:v>242.34000000000015</c:v>
                </c:pt>
                <c:pt idx="972">
                  <c:v>222.34000000000015</c:v>
                </c:pt>
                <c:pt idx="973">
                  <c:v>182.34000000000015</c:v>
                </c:pt>
                <c:pt idx="974">
                  <c:v>144.53999999999996</c:v>
                </c:pt>
                <c:pt idx="975">
                  <c:v>114.53999999999996</c:v>
                </c:pt>
                <c:pt idx="976">
                  <c:v>114.53999999999996</c:v>
                </c:pt>
                <c:pt idx="977">
                  <c:v>137.69999999999982</c:v>
                </c:pt>
                <c:pt idx="978">
                  <c:v>137.69999999999982</c:v>
                </c:pt>
                <c:pt idx="979">
                  <c:v>129.90000000000009</c:v>
                </c:pt>
                <c:pt idx="980">
                  <c:v>149.90000000000009</c:v>
                </c:pt>
                <c:pt idx="981">
                  <c:v>169.90000000000009</c:v>
                </c:pt>
                <c:pt idx="982">
                  <c:v>169.90000000000009</c:v>
                </c:pt>
                <c:pt idx="983">
                  <c:v>169.90000000000009</c:v>
                </c:pt>
                <c:pt idx="984">
                  <c:v>162.10000000000036</c:v>
                </c:pt>
                <c:pt idx="985">
                  <c:v>162.10000000000036</c:v>
                </c:pt>
                <c:pt idx="986">
                  <c:v>182.10000000000036</c:v>
                </c:pt>
                <c:pt idx="987">
                  <c:v>176.90000000000009</c:v>
                </c:pt>
                <c:pt idx="988">
                  <c:v>176.90000000000009</c:v>
                </c:pt>
                <c:pt idx="989">
                  <c:v>176.90000000000009</c:v>
                </c:pt>
                <c:pt idx="990">
                  <c:v>196.90000000000009</c:v>
                </c:pt>
                <c:pt idx="991">
                  <c:v>196.90000000000009</c:v>
                </c:pt>
                <c:pt idx="992">
                  <c:v>196.90000000000009</c:v>
                </c:pt>
                <c:pt idx="993">
                  <c:v>194.30000000000018</c:v>
                </c:pt>
                <c:pt idx="994">
                  <c:v>224.30000000000018</c:v>
                </c:pt>
                <c:pt idx="995">
                  <c:v>254.30000000000018</c:v>
                </c:pt>
                <c:pt idx="996">
                  <c:v>274.30000000000018</c:v>
                </c:pt>
                <c:pt idx="997">
                  <c:v>274.30000000000018</c:v>
                </c:pt>
                <c:pt idx="998">
                  <c:v>301.69999999999982</c:v>
                </c:pt>
                <c:pt idx="999">
                  <c:v>301.69999999999982</c:v>
                </c:pt>
                <c:pt idx="1000">
                  <c:v>321.69999999999982</c:v>
                </c:pt>
                <c:pt idx="1001">
                  <c:v>351.69999999999982</c:v>
                </c:pt>
                <c:pt idx="1002">
                  <c:v>351.69999999999982</c:v>
                </c:pt>
                <c:pt idx="1003">
                  <c:v>374.10000000000036</c:v>
                </c:pt>
                <c:pt idx="1004">
                  <c:v>399.10000000000036</c:v>
                </c:pt>
                <c:pt idx="1005">
                  <c:v>439.10000000000036</c:v>
                </c:pt>
                <c:pt idx="1006">
                  <c:v>499.10000000000036</c:v>
                </c:pt>
                <c:pt idx="1007">
                  <c:v>499.10000000000036</c:v>
                </c:pt>
                <c:pt idx="1008">
                  <c:v>499.10000000000036</c:v>
                </c:pt>
                <c:pt idx="1009">
                  <c:v>499.10000000000036</c:v>
                </c:pt>
                <c:pt idx="1010">
                  <c:v>499.10000000000036</c:v>
                </c:pt>
                <c:pt idx="1011">
                  <c:v>539.10000000000036</c:v>
                </c:pt>
                <c:pt idx="1012">
                  <c:v>566.90000000000009</c:v>
                </c:pt>
                <c:pt idx="1013">
                  <c:v>576.90000000000009</c:v>
                </c:pt>
                <c:pt idx="1014">
                  <c:v>576.90000000000009</c:v>
                </c:pt>
                <c:pt idx="1015">
                  <c:v>596.90000000000009</c:v>
                </c:pt>
                <c:pt idx="1016">
                  <c:v>606.90000000000009</c:v>
                </c:pt>
                <c:pt idx="1017">
                  <c:v>632.10000000000036</c:v>
                </c:pt>
                <c:pt idx="1018">
                  <c:v>632.10000000000036</c:v>
                </c:pt>
                <c:pt idx="1019">
                  <c:v>632.10000000000036</c:v>
                </c:pt>
                <c:pt idx="1020">
                  <c:v>662.10000000000036</c:v>
                </c:pt>
                <c:pt idx="1021">
                  <c:v>662.10000000000036</c:v>
                </c:pt>
                <c:pt idx="1022">
                  <c:v>672.5</c:v>
                </c:pt>
                <c:pt idx="1023">
                  <c:v>702.5</c:v>
                </c:pt>
                <c:pt idx="1024">
                  <c:v>722.5</c:v>
                </c:pt>
                <c:pt idx="1025">
                  <c:v>722.5</c:v>
                </c:pt>
                <c:pt idx="1026">
                  <c:v>732.5</c:v>
                </c:pt>
                <c:pt idx="1027">
                  <c:v>767.69999999999982</c:v>
                </c:pt>
                <c:pt idx="1028">
                  <c:v>787.69999999999982</c:v>
                </c:pt>
                <c:pt idx="1029">
                  <c:v>797.69999999999982</c:v>
                </c:pt>
                <c:pt idx="1030">
                  <c:v>800.30000000000018</c:v>
                </c:pt>
                <c:pt idx="1031">
                  <c:v>810.30000000000018</c:v>
                </c:pt>
                <c:pt idx="1032">
                  <c:v>810.30000000000018</c:v>
                </c:pt>
                <c:pt idx="1033">
                  <c:v>810.30000000000018</c:v>
                </c:pt>
                <c:pt idx="1034">
                  <c:v>820.30000000000018</c:v>
                </c:pt>
                <c:pt idx="1035">
                  <c:v>820.30000000000018</c:v>
                </c:pt>
                <c:pt idx="1036">
                  <c:v>820.30000000000018</c:v>
                </c:pt>
                <c:pt idx="1037">
                  <c:v>850.30000000000018</c:v>
                </c:pt>
                <c:pt idx="1038">
                  <c:v>870.30000000000018</c:v>
                </c:pt>
                <c:pt idx="1039">
                  <c:v>870.30000000000018</c:v>
                </c:pt>
                <c:pt idx="1040">
                  <c:v>882.30000000000018</c:v>
                </c:pt>
                <c:pt idx="1041">
                  <c:v>882.30000000000018</c:v>
                </c:pt>
                <c:pt idx="1042">
                  <c:v>882.30000000000018</c:v>
                </c:pt>
                <c:pt idx="1043">
                  <c:v>882.30000000000018</c:v>
                </c:pt>
                <c:pt idx="1044">
                  <c:v>892.30000000000018</c:v>
                </c:pt>
                <c:pt idx="1045">
                  <c:v>889.69999999999982</c:v>
                </c:pt>
                <c:pt idx="1046">
                  <c:v>889.69999999999982</c:v>
                </c:pt>
                <c:pt idx="1047">
                  <c:v>889.69999999999982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889.69999999999982</c:v>
                </c:pt>
                <c:pt idx="1053">
                  <c:v>889.69999999999982</c:v>
                </c:pt>
                <c:pt idx="1054">
                  <c:v>889.69999999999982</c:v>
                </c:pt>
                <c:pt idx="1055">
                  <c:v>889.69999999999982</c:v>
                </c:pt>
                <c:pt idx="1056">
                  <c:v>889.69999999999982</c:v>
                </c:pt>
                <c:pt idx="1057">
                  <c:v>889.69999999999982</c:v>
                </c:pt>
                <c:pt idx="1058">
                  <c:v>889.69999999999982</c:v>
                </c:pt>
                <c:pt idx="1059">
                  <c:v>889.69999999999982</c:v>
                </c:pt>
                <c:pt idx="1060">
                  <c:v>889.69999999999982</c:v>
                </c:pt>
                <c:pt idx="1061">
                  <c:v>889.69999999999982</c:v>
                </c:pt>
                <c:pt idx="1062">
                  <c:v>869.69999999999982</c:v>
                </c:pt>
                <c:pt idx="1063">
                  <c:v>869.69999999999982</c:v>
                </c:pt>
                <c:pt idx="1064">
                  <c:v>869.69999999999982</c:v>
                </c:pt>
                <c:pt idx="1065">
                  <c:v>869.69999999999982</c:v>
                </c:pt>
                <c:pt idx="1066">
                  <c:v>894.54</c:v>
                </c:pt>
                <c:pt idx="1067">
                  <c:v>894.54</c:v>
                </c:pt>
                <c:pt idx="1068">
                  <c:v>894.54</c:v>
                </c:pt>
                <c:pt idx="1069">
                  <c:v>894.54</c:v>
                </c:pt>
                <c:pt idx="1070">
                  <c:v>894.54</c:v>
                </c:pt>
                <c:pt idx="1071">
                  <c:v>894.54</c:v>
                </c:pt>
                <c:pt idx="1072">
                  <c:v>894.54</c:v>
                </c:pt>
                <c:pt idx="1073">
                  <c:v>894.54</c:v>
                </c:pt>
                <c:pt idx="1074">
                  <c:v>894.54</c:v>
                </c:pt>
                <c:pt idx="1075">
                  <c:v>894.54</c:v>
                </c:pt>
                <c:pt idx="1076">
                  <c:v>894.54</c:v>
                </c:pt>
                <c:pt idx="1077">
                  <c:v>894.54</c:v>
                </c:pt>
                <c:pt idx="1078">
                  <c:v>894.54</c:v>
                </c:pt>
                <c:pt idx="1079">
                  <c:v>894.54</c:v>
                </c:pt>
                <c:pt idx="1080">
                  <c:v>894.40499999999997</c:v>
                </c:pt>
                <c:pt idx="1081">
                  <c:v>879.94</c:v>
                </c:pt>
                <c:pt idx="1082">
                  <c:v>893.67000000000007</c:v>
                </c:pt>
                <c:pt idx="1083">
                  <c:v>893.67000000000007</c:v>
                </c:pt>
                <c:pt idx="1084">
                  <c:v>893.67000000000007</c:v>
                </c:pt>
                <c:pt idx="1085">
                  <c:v>863.67000000000007</c:v>
                </c:pt>
                <c:pt idx="1086">
                  <c:v>777.67000000000007</c:v>
                </c:pt>
                <c:pt idx="1087">
                  <c:v>777.67000000000007</c:v>
                </c:pt>
                <c:pt idx="1088">
                  <c:v>747.67000000000007</c:v>
                </c:pt>
                <c:pt idx="1089">
                  <c:v>717.67000000000007</c:v>
                </c:pt>
                <c:pt idx="1090">
                  <c:v>702.67000000000007</c:v>
                </c:pt>
                <c:pt idx="1091">
                  <c:v>702.67000000000007</c:v>
                </c:pt>
                <c:pt idx="1092">
                  <c:v>702.67000000000007</c:v>
                </c:pt>
                <c:pt idx="1093">
                  <c:v>667.67000000000007</c:v>
                </c:pt>
                <c:pt idx="1094">
                  <c:v>691.40000000000009</c:v>
                </c:pt>
                <c:pt idx="1095">
                  <c:v>691.40000000000009</c:v>
                </c:pt>
                <c:pt idx="1096">
                  <c:v>715.96</c:v>
                </c:pt>
                <c:pt idx="1097">
                  <c:v>715.96</c:v>
                </c:pt>
                <c:pt idx="1098">
                  <c:v>695.96</c:v>
                </c:pt>
                <c:pt idx="1099">
                  <c:v>695.96</c:v>
                </c:pt>
                <c:pt idx="1100">
                  <c:v>695.96</c:v>
                </c:pt>
                <c:pt idx="1101">
                  <c:v>663.36000000000013</c:v>
                </c:pt>
                <c:pt idx="1102">
                  <c:v>663.36000000000013</c:v>
                </c:pt>
                <c:pt idx="1103">
                  <c:v>653.36000000000013</c:v>
                </c:pt>
                <c:pt idx="1104">
                  <c:v>653.36000000000013</c:v>
                </c:pt>
                <c:pt idx="1105">
                  <c:v>653.36000000000013</c:v>
                </c:pt>
                <c:pt idx="1106">
                  <c:v>635.96</c:v>
                </c:pt>
                <c:pt idx="1107">
                  <c:v>595.96</c:v>
                </c:pt>
                <c:pt idx="1108">
                  <c:v>595.96</c:v>
                </c:pt>
                <c:pt idx="1109">
                  <c:v>595.96</c:v>
                </c:pt>
                <c:pt idx="1110">
                  <c:v>595.96</c:v>
                </c:pt>
                <c:pt idx="1111">
                  <c:v>375.05000000000018</c:v>
                </c:pt>
                <c:pt idx="1112">
                  <c:v>335.05000000000018</c:v>
                </c:pt>
                <c:pt idx="1113">
                  <c:v>315.05000000000018</c:v>
                </c:pt>
                <c:pt idx="1114">
                  <c:v>285.05000000000018</c:v>
                </c:pt>
                <c:pt idx="1115">
                  <c:v>285.05000000000018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42.090000000000146</c:v>
                </c:pt>
                <c:pt idx="1132">
                  <c:v>42.090000000000146</c:v>
                </c:pt>
                <c:pt idx="1133">
                  <c:v>37.289999999999964</c:v>
                </c:pt>
                <c:pt idx="1134">
                  <c:v>17.289999999999964</c:v>
                </c:pt>
                <c:pt idx="1135">
                  <c:v>-22.710000000000036</c:v>
                </c:pt>
                <c:pt idx="1136">
                  <c:v>-32.710000000000036</c:v>
                </c:pt>
                <c:pt idx="1137">
                  <c:v>-32.309999999999945</c:v>
                </c:pt>
                <c:pt idx="1138">
                  <c:v>-42.309999999999945</c:v>
                </c:pt>
                <c:pt idx="1139">
                  <c:v>-42.309999999999945</c:v>
                </c:pt>
                <c:pt idx="1140">
                  <c:v>-42.309999999999945</c:v>
                </c:pt>
                <c:pt idx="1141">
                  <c:v>-42.309999999999945</c:v>
                </c:pt>
                <c:pt idx="1142">
                  <c:v>-31.909999999999854</c:v>
                </c:pt>
                <c:pt idx="1143">
                  <c:v>-51.909999999999854</c:v>
                </c:pt>
                <c:pt idx="1144">
                  <c:v>-51.909999999999854</c:v>
                </c:pt>
                <c:pt idx="1145">
                  <c:v>-51.909999999999854</c:v>
                </c:pt>
                <c:pt idx="1146">
                  <c:v>-51.909999999999854</c:v>
                </c:pt>
                <c:pt idx="1147">
                  <c:v>-51.509999999999991</c:v>
                </c:pt>
                <c:pt idx="1148">
                  <c:v>-61.509999999999991</c:v>
                </c:pt>
                <c:pt idx="1149">
                  <c:v>-71.509999999999991</c:v>
                </c:pt>
                <c:pt idx="1150">
                  <c:v>-62.509999999999991</c:v>
                </c:pt>
                <c:pt idx="1151">
                  <c:v>-62.509999999999991</c:v>
                </c:pt>
                <c:pt idx="1152">
                  <c:v>-64.710000000000036</c:v>
                </c:pt>
                <c:pt idx="1153">
                  <c:v>-64.710000000000036</c:v>
                </c:pt>
                <c:pt idx="1154">
                  <c:v>-64.710000000000036</c:v>
                </c:pt>
                <c:pt idx="1155">
                  <c:v>-64.710000000000036</c:v>
                </c:pt>
                <c:pt idx="1156">
                  <c:v>-64.710000000000036</c:v>
                </c:pt>
                <c:pt idx="1157">
                  <c:v>-59.509999999999991</c:v>
                </c:pt>
                <c:pt idx="1158">
                  <c:v>-69.509999999999991</c:v>
                </c:pt>
                <c:pt idx="1159">
                  <c:v>-69.509999999999991</c:v>
                </c:pt>
                <c:pt idx="1160">
                  <c:v>-89.509999999999991</c:v>
                </c:pt>
                <c:pt idx="1161">
                  <c:v>-89.509999999999991</c:v>
                </c:pt>
                <c:pt idx="1162">
                  <c:v>-99.1099999999999</c:v>
                </c:pt>
                <c:pt idx="1163">
                  <c:v>-99.1099999999999</c:v>
                </c:pt>
                <c:pt idx="1164">
                  <c:v>-99.1099999999999</c:v>
                </c:pt>
                <c:pt idx="1165">
                  <c:v>-119.1099999999999</c:v>
                </c:pt>
                <c:pt idx="1166">
                  <c:v>-129.1099999999999</c:v>
                </c:pt>
                <c:pt idx="1167">
                  <c:v>-121.30999999999995</c:v>
                </c:pt>
                <c:pt idx="1168">
                  <c:v>-121.30999999999995</c:v>
                </c:pt>
                <c:pt idx="1169">
                  <c:v>-121.30999999999995</c:v>
                </c:pt>
                <c:pt idx="1170">
                  <c:v>-121.30999999999995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99.450000000000045</c:v>
                </c:pt>
                <c:pt idx="1236">
                  <c:v>99.450000000000045</c:v>
                </c:pt>
                <c:pt idx="1237">
                  <c:v>99.450000000000045</c:v>
                </c:pt>
                <c:pt idx="1238">
                  <c:v>99.450000000000045</c:v>
                </c:pt>
                <c:pt idx="1239">
                  <c:v>99.450000000000045</c:v>
                </c:pt>
                <c:pt idx="1240">
                  <c:v>99.450000000000045</c:v>
                </c:pt>
                <c:pt idx="1241">
                  <c:v>89.450000000000045</c:v>
                </c:pt>
                <c:pt idx="1242">
                  <c:v>89.450000000000045</c:v>
                </c:pt>
                <c:pt idx="1243">
                  <c:v>89.450000000000045</c:v>
                </c:pt>
                <c:pt idx="1244">
                  <c:v>89.450000000000045</c:v>
                </c:pt>
                <c:pt idx="1245">
                  <c:v>89.450000000000045</c:v>
                </c:pt>
                <c:pt idx="1246">
                  <c:v>89.450000000000045</c:v>
                </c:pt>
                <c:pt idx="1247">
                  <c:v>89.450000000000045</c:v>
                </c:pt>
                <c:pt idx="1248">
                  <c:v>79.450000000000045</c:v>
                </c:pt>
                <c:pt idx="1249">
                  <c:v>69.450000000000045</c:v>
                </c:pt>
                <c:pt idx="1250">
                  <c:v>69.450000000000045</c:v>
                </c:pt>
                <c:pt idx="1251">
                  <c:v>69.450000000000045</c:v>
                </c:pt>
                <c:pt idx="1252">
                  <c:v>49.450000000000045</c:v>
                </c:pt>
                <c:pt idx="1253">
                  <c:v>49.450000000000045</c:v>
                </c:pt>
                <c:pt idx="1254">
                  <c:v>49.450000000000045</c:v>
                </c:pt>
                <c:pt idx="1255">
                  <c:v>49.450000000000045</c:v>
                </c:pt>
                <c:pt idx="1256">
                  <c:v>49.450000000000045</c:v>
                </c:pt>
                <c:pt idx="1257">
                  <c:v>49.450000000000045</c:v>
                </c:pt>
                <c:pt idx="1258">
                  <c:v>49.450000000000045</c:v>
                </c:pt>
                <c:pt idx="1259">
                  <c:v>49.450000000000045</c:v>
                </c:pt>
                <c:pt idx="1260">
                  <c:v>49.450000000000045</c:v>
                </c:pt>
                <c:pt idx="1261">
                  <c:v>49.450000000000045</c:v>
                </c:pt>
                <c:pt idx="1262">
                  <c:v>49.450000000000045</c:v>
                </c:pt>
                <c:pt idx="1263">
                  <c:v>39.450000000000045</c:v>
                </c:pt>
                <c:pt idx="1264">
                  <c:v>63.180000000000064</c:v>
                </c:pt>
                <c:pt idx="1265">
                  <c:v>63.180000000000064</c:v>
                </c:pt>
                <c:pt idx="1266">
                  <c:v>63.180000000000064</c:v>
                </c:pt>
                <c:pt idx="1267">
                  <c:v>63.180000000000064</c:v>
                </c:pt>
                <c:pt idx="1268">
                  <c:v>63.180000000000064</c:v>
                </c:pt>
                <c:pt idx="1269">
                  <c:v>63.180000000000064</c:v>
                </c:pt>
                <c:pt idx="1270">
                  <c:v>4.7549999999998818</c:v>
                </c:pt>
                <c:pt idx="1271">
                  <c:v>-15.245000000000118</c:v>
                </c:pt>
                <c:pt idx="1272">
                  <c:v>-15.245000000000118</c:v>
                </c:pt>
                <c:pt idx="1273">
                  <c:v>-15.245000000000118</c:v>
                </c:pt>
                <c:pt idx="1274">
                  <c:v>-24.509999999999991</c:v>
                </c:pt>
                <c:pt idx="1275">
                  <c:v>-44.509999999999991</c:v>
                </c:pt>
                <c:pt idx="1276">
                  <c:v>-64.509999999999991</c:v>
                </c:pt>
                <c:pt idx="1277">
                  <c:v>-64.509999999999991</c:v>
                </c:pt>
                <c:pt idx="1278">
                  <c:v>-64.509999999999991</c:v>
                </c:pt>
                <c:pt idx="1279">
                  <c:v>-61.909999999999854</c:v>
                </c:pt>
                <c:pt idx="1280">
                  <c:v>-81.909999999999854</c:v>
                </c:pt>
                <c:pt idx="1281">
                  <c:v>-131.90999999999985</c:v>
                </c:pt>
                <c:pt idx="1282">
                  <c:v>-170.30999999999995</c:v>
                </c:pt>
                <c:pt idx="1283">
                  <c:v>-200.30999999999995</c:v>
                </c:pt>
                <c:pt idx="1284">
                  <c:v>-200.30999999999995</c:v>
                </c:pt>
                <c:pt idx="1285">
                  <c:v>-200.30999999999995</c:v>
                </c:pt>
                <c:pt idx="1286">
                  <c:v>-210.30999999999995</c:v>
                </c:pt>
                <c:pt idx="1287">
                  <c:v>-220.30999999999995</c:v>
                </c:pt>
                <c:pt idx="1288">
                  <c:v>-240.30999999999995</c:v>
                </c:pt>
                <c:pt idx="1289">
                  <c:v>-270.30999999999995</c:v>
                </c:pt>
                <c:pt idx="1290">
                  <c:v>-270.30999999999995</c:v>
                </c:pt>
                <c:pt idx="1291">
                  <c:v>#N/A</c:v>
                </c:pt>
                <c:pt idx="1292">
                  <c:v>#N/A</c:v>
                </c:pt>
                <c:pt idx="1293">
                  <c:v>-270.30999999999995</c:v>
                </c:pt>
                <c:pt idx="1294">
                  <c:v>-270.30999999999995</c:v>
                </c:pt>
                <c:pt idx="1295">
                  <c:v>-270.30999999999995</c:v>
                </c:pt>
                <c:pt idx="1296">
                  <c:v>-267.71000000000004</c:v>
                </c:pt>
                <c:pt idx="1297">
                  <c:v>-267.71000000000004</c:v>
                </c:pt>
                <c:pt idx="1298">
                  <c:v>-267.71000000000004</c:v>
                </c:pt>
                <c:pt idx="1299">
                  <c:v>-267.71000000000004</c:v>
                </c:pt>
                <c:pt idx="1300">
                  <c:v>-267.71000000000004</c:v>
                </c:pt>
                <c:pt idx="1301">
                  <c:v>-265.1099999999999</c:v>
                </c:pt>
                <c:pt idx="1302">
                  <c:v>-265.1099999999999</c:v>
                </c:pt>
                <c:pt idx="1303">
                  <c:v>-265.1099999999999</c:v>
                </c:pt>
                <c:pt idx="1304">
                  <c:v>-276.97499999999991</c:v>
                </c:pt>
                <c:pt idx="1305">
                  <c:v>-276.97499999999991</c:v>
                </c:pt>
                <c:pt idx="1306">
                  <c:v>-276.97499999999991</c:v>
                </c:pt>
                <c:pt idx="1307">
                  <c:v>-276.97499999999991</c:v>
                </c:pt>
                <c:pt idx="1308">
                  <c:v>-276.97499999999991</c:v>
                </c:pt>
                <c:pt idx="1309">
                  <c:v>-276.97499999999991</c:v>
                </c:pt>
                <c:pt idx="1310">
                  <c:v>-265.1099999999999</c:v>
                </c:pt>
                <c:pt idx="1311">
                  <c:v>-265.1099999999999</c:v>
                </c:pt>
                <c:pt idx="1312">
                  <c:v>-265.1099999999999</c:v>
                </c:pt>
                <c:pt idx="1313">
                  <c:v>-265.1099999999999</c:v>
                </c:pt>
                <c:pt idx="1314">
                  <c:v>-250.36400000000003</c:v>
                </c:pt>
                <c:pt idx="1315">
                  <c:v>-250.36400000000003</c:v>
                </c:pt>
                <c:pt idx="1316">
                  <c:v>-255.1099999999999</c:v>
                </c:pt>
                <c:pt idx="1317">
                  <c:v>-255.1099999999999</c:v>
                </c:pt>
                <c:pt idx="1318">
                  <c:v>-243.24499999999989</c:v>
                </c:pt>
                <c:pt idx="1319">
                  <c:v>-243.24499999999989</c:v>
                </c:pt>
                <c:pt idx="1320">
                  <c:v>-243.24499999999989</c:v>
                </c:pt>
                <c:pt idx="1321">
                  <c:v>-243.24499999999989</c:v>
                </c:pt>
                <c:pt idx="1322">
                  <c:v>-243.24499999999989</c:v>
                </c:pt>
                <c:pt idx="1323">
                  <c:v>-243.24499999999989</c:v>
                </c:pt>
                <c:pt idx="1324">
                  <c:v>-243.24499999999989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8F-4B9E-AFA8-0D34E6218ED3}"/>
            </c:ext>
          </c:extLst>
        </c:ser>
        <c:ser>
          <c:idx val="4"/>
          <c:order val="4"/>
          <c:tx>
            <c:strRef>
              <c:f>'Cost calculation'!$AI$13</c:f>
              <c:strCache>
                <c:ptCount val="1"/>
                <c:pt idx="0">
                  <c:v>山东氧化铝利润</c:v>
                </c:pt>
              </c:strCache>
            </c:strRef>
          </c:tx>
          <c:marker>
            <c:symbol val="none"/>
          </c:marker>
          <c:cat>
            <c:numRef>
              <c:f>'Cost calculation'!$A$14:$A$1338</c:f>
              <c:numCache>
                <c:formatCode>yyyy\-mm\-dd;@</c:formatCode>
                <c:ptCount val="1325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</c:numCache>
            </c:numRef>
          </c:cat>
          <c:val>
            <c:numRef>
              <c:f>'Cost calculation'!$AI$14:$AI$1338</c:f>
              <c:numCache>
                <c:formatCode>0.0_ </c:formatCode>
                <c:ptCount val="1325"/>
                <c:pt idx="0">
                  <c:v>114.83706149999989</c:v>
                </c:pt>
                <c:pt idx="1">
                  <c:v>116.4900932999999</c:v>
                </c:pt>
                <c:pt idx="2">
                  <c:v>114.37788599999976</c:v>
                </c:pt>
                <c:pt idx="3">
                  <c:v>115.10265799999979</c:v>
                </c:pt>
                <c:pt idx="4">
                  <c:v>123.74705039999981</c:v>
                </c:pt>
                <c:pt idx="5">
                  <c:v>132.47255200000018</c:v>
                </c:pt>
                <c:pt idx="6">
                  <c:v>127.60218349999968</c:v>
                </c:pt>
                <c:pt idx="7">
                  <c:v>132.53979749999962</c:v>
                </c:pt>
                <c:pt idx="8">
                  <c:v>131.6870429999999</c:v>
                </c:pt>
                <c:pt idx="9">
                  <c:v>149.93812500000013</c:v>
                </c:pt>
                <c:pt idx="10">
                  <c:v>140.96255100000008</c:v>
                </c:pt>
                <c:pt idx="11">
                  <c:v>141.87235920000012</c:v>
                </c:pt>
                <c:pt idx="12">
                  <c:v>142.79498160000003</c:v>
                </c:pt>
                <c:pt idx="13">
                  <c:v>104.87577599999986</c:v>
                </c:pt>
                <c:pt idx="14">
                  <c:v>104.87577599999986</c:v>
                </c:pt>
                <c:pt idx="15">
                  <c:v>104.87577599999986</c:v>
                </c:pt>
                <c:pt idx="16">
                  <c:v>107.15542099999993</c:v>
                </c:pt>
                <c:pt idx="17">
                  <c:v>112.41949199999999</c:v>
                </c:pt>
                <c:pt idx="18">
                  <c:v>109.28488870000001</c:v>
                </c:pt>
                <c:pt idx="19">
                  <c:v>112.09479749999991</c:v>
                </c:pt>
                <c:pt idx="20">
                  <c:v>121.1411309999994</c:v>
                </c:pt>
                <c:pt idx="21">
                  <c:v>129.85948199999984</c:v>
                </c:pt>
                <c:pt idx="22">
                  <c:v>134.82095599999957</c:v>
                </c:pt>
                <c:pt idx="23">
                  <c:v>142.09618399999999</c:v>
                </c:pt>
                <c:pt idx="24">
                  <c:v>141.20407160000013</c:v>
                </c:pt>
                <c:pt idx="25">
                  <c:v>150.76802649999991</c:v>
                </c:pt>
                <c:pt idx="26">
                  <c:v>149.62187540000014</c:v>
                </c:pt>
                <c:pt idx="27">
                  <c:v>148.85738069999979</c:v>
                </c:pt>
                <c:pt idx="28">
                  <c:v>147.70288230000006</c:v>
                </c:pt>
                <c:pt idx="29">
                  <c:v>154.67550369999981</c:v>
                </c:pt>
                <c:pt idx="30">
                  <c:v>153.0487105000002</c:v>
                </c:pt>
                <c:pt idx="31">
                  <c:v>150.62163999999984</c:v>
                </c:pt>
                <c:pt idx="32">
                  <c:v>164.81016599999975</c:v>
                </c:pt>
                <c:pt idx="33">
                  <c:v>172.21420839999973</c:v>
                </c:pt>
                <c:pt idx="34">
                  <c:v>190.10128629999963</c:v>
                </c:pt>
                <c:pt idx="35">
                  <c:v>206.29165479999983</c:v>
                </c:pt>
                <c:pt idx="36">
                  <c:v>226.87125999999989</c:v>
                </c:pt>
                <c:pt idx="37">
                  <c:v>247.92279270000017</c:v>
                </c:pt>
                <c:pt idx="38">
                  <c:v>251.94883010000012</c:v>
                </c:pt>
                <c:pt idx="39">
                  <c:v>259.62319310000021</c:v>
                </c:pt>
                <c:pt idx="40">
                  <c:v>259.6876314000001</c:v>
                </c:pt>
                <c:pt idx="41">
                  <c:v>268.81214</c:v>
                </c:pt>
                <c:pt idx="42">
                  <c:v>271.23730379999961</c:v>
                </c:pt>
                <c:pt idx="43">
                  <c:v>267.99933969999984</c:v>
                </c:pt>
                <c:pt idx="44">
                  <c:v>249.96195799999987</c:v>
                </c:pt>
                <c:pt idx="45">
                  <c:v>249.96195799999987</c:v>
                </c:pt>
                <c:pt idx="46">
                  <c:v>237.26406919999999</c:v>
                </c:pt>
                <c:pt idx="47">
                  <c:v>238.99032499999976</c:v>
                </c:pt>
                <c:pt idx="48">
                  <c:v>234.82668749999993</c:v>
                </c:pt>
                <c:pt idx="49">
                  <c:v>234.83759499999996</c:v>
                </c:pt>
                <c:pt idx="50">
                  <c:v>225.75977400000011</c:v>
                </c:pt>
                <c:pt idx="51">
                  <c:v>225.75977400000011</c:v>
                </c:pt>
                <c:pt idx="52">
                  <c:v>243.96224919999986</c:v>
                </c:pt>
                <c:pt idx="53">
                  <c:v>245.88704899999993</c:v>
                </c:pt>
                <c:pt idx="54">
                  <c:v>229.8242123</c:v>
                </c:pt>
                <c:pt idx="55">
                  <c:v>234.18668499999967</c:v>
                </c:pt>
                <c:pt idx="56">
                  <c:v>219.64806570000019</c:v>
                </c:pt>
                <c:pt idx="57">
                  <c:v>211.60850000000028</c:v>
                </c:pt>
                <c:pt idx="58">
                  <c:v>184.98622999999998</c:v>
                </c:pt>
                <c:pt idx="59">
                  <c:v>183.67277449999983</c:v>
                </c:pt>
                <c:pt idx="60">
                  <c:v>167.19713749999983</c:v>
                </c:pt>
                <c:pt idx="61">
                  <c:v>124.89861169999995</c:v>
                </c:pt>
                <c:pt idx="62">
                  <c:v>95.112139999999727</c:v>
                </c:pt>
                <c:pt idx="63">
                  <c:v>85.936138999999912</c:v>
                </c:pt>
                <c:pt idx="64">
                  <c:v>73.296718900000087</c:v>
                </c:pt>
                <c:pt idx="65">
                  <c:v>92.459919599999921</c:v>
                </c:pt>
                <c:pt idx="66">
                  <c:v>112.79897570000003</c:v>
                </c:pt>
                <c:pt idx="67">
                  <c:v>128.56159399999979</c:v>
                </c:pt>
                <c:pt idx="68">
                  <c:v>141.36334119999992</c:v>
                </c:pt>
                <c:pt idx="69">
                  <c:v>91.686393799999678</c:v>
                </c:pt>
                <c:pt idx="70">
                  <c:v>100.23504700000012</c:v>
                </c:pt>
                <c:pt idx="71">
                  <c:v>113.81235839999999</c:v>
                </c:pt>
                <c:pt idx="72">
                  <c:v>128.61366879999969</c:v>
                </c:pt>
                <c:pt idx="73">
                  <c:v>136.12595950000014</c:v>
                </c:pt>
                <c:pt idx="74">
                  <c:v>144.14050700000007</c:v>
                </c:pt>
                <c:pt idx="75">
                  <c:v>144.27432150000004</c:v>
                </c:pt>
                <c:pt idx="76">
                  <c:v>144.52071789999991</c:v>
                </c:pt>
                <c:pt idx="77">
                  <c:v>129.53377640000008</c:v>
                </c:pt>
                <c:pt idx="78">
                  <c:v>132.51691979999987</c:v>
                </c:pt>
                <c:pt idx="79">
                  <c:v>141.08577179999975</c:v>
                </c:pt>
                <c:pt idx="80">
                  <c:v>145.78601799999979</c:v>
                </c:pt>
                <c:pt idx="81">
                  <c:v>145.78601799999979</c:v>
                </c:pt>
                <c:pt idx="82">
                  <c:v>142.92845140000009</c:v>
                </c:pt>
                <c:pt idx="83">
                  <c:v>143.73574599999984</c:v>
                </c:pt>
                <c:pt idx="84">
                  <c:v>146.42544540000017</c:v>
                </c:pt>
                <c:pt idx="85">
                  <c:v>143.68853159999981</c:v>
                </c:pt>
                <c:pt idx="86">
                  <c:v>140.02899539999999</c:v>
                </c:pt>
                <c:pt idx="87">
                  <c:v>143.42219320000004</c:v>
                </c:pt>
                <c:pt idx="88">
                  <c:v>126.6744348000002</c:v>
                </c:pt>
                <c:pt idx="89">
                  <c:v>128.8015919999998</c:v>
                </c:pt>
                <c:pt idx="90">
                  <c:v>121.26063579999982</c:v>
                </c:pt>
                <c:pt idx="91">
                  <c:v>123.59153760000027</c:v>
                </c:pt>
                <c:pt idx="92">
                  <c:v>132.39708299999984</c:v>
                </c:pt>
                <c:pt idx="93">
                  <c:v>121.15410559999964</c:v>
                </c:pt>
                <c:pt idx="94">
                  <c:v>121.75637300000017</c:v>
                </c:pt>
                <c:pt idx="95">
                  <c:v>122.65951640000003</c:v>
                </c:pt>
                <c:pt idx="96">
                  <c:v>110.96804199999997</c:v>
                </c:pt>
                <c:pt idx="97">
                  <c:v>113.13774139999987</c:v>
                </c:pt>
                <c:pt idx="98">
                  <c:v>106.83479259999967</c:v>
                </c:pt>
                <c:pt idx="99">
                  <c:v>108.81227899999976</c:v>
                </c:pt>
                <c:pt idx="100">
                  <c:v>111.43790739999986</c:v>
                </c:pt>
                <c:pt idx="101">
                  <c:v>113.65476399999989</c:v>
                </c:pt>
                <c:pt idx="102">
                  <c:v>113.85850859999982</c:v>
                </c:pt>
                <c:pt idx="103">
                  <c:v>114.69348140000011</c:v>
                </c:pt>
                <c:pt idx="104">
                  <c:v>118.67331540000032</c:v>
                </c:pt>
                <c:pt idx="105">
                  <c:v>114.07634999999982</c:v>
                </c:pt>
                <c:pt idx="106">
                  <c:v>115.94722319999983</c:v>
                </c:pt>
                <c:pt idx="107">
                  <c:v>116.64662199999975</c:v>
                </c:pt>
                <c:pt idx="108">
                  <c:v>116.23118539999996</c:v>
                </c:pt>
                <c:pt idx="109">
                  <c:v>114.66785299999992</c:v>
                </c:pt>
                <c:pt idx="110">
                  <c:v>109.26026060000004</c:v>
                </c:pt>
                <c:pt idx="111">
                  <c:v>110.32383919999984</c:v>
                </c:pt>
                <c:pt idx="112">
                  <c:v>104.53391939999983</c:v>
                </c:pt>
                <c:pt idx="113">
                  <c:v>101.40520479999986</c:v>
                </c:pt>
                <c:pt idx="114">
                  <c:v>104.81378200000017</c:v>
                </c:pt>
                <c:pt idx="115">
                  <c:v>99.047391999999945</c:v>
                </c:pt>
                <c:pt idx="116">
                  <c:v>96.100125999999818</c:v>
                </c:pt>
                <c:pt idx="117">
                  <c:v>83.542210000000068</c:v>
                </c:pt>
                <c:pt idx="118">
                  <c:v>91.899118199999975</c:v>
                </c:pt>
                <c:pt idx="119">
                  <c:v>93.863790399999743</c:v>
                </c:pt>
                <c:pt idx="120">
                  <c:v>94.506550199999765</c:v>
                </c:pt>
                <c:pt idx="121">
                  <c:v>92.998574199999894</c:v>
                </c:pt>
                <c:pt idx="122">
                  <c:v>94.433764599999904</c:v>
                </c:pt>
                <c:pt idx="123">
                  <c:v>96.022725400000127</c:v>
                </c:pt>
                <c:pt idx="124">
                  <c:v>97.904362999999648</c:v>
                </c:pt>
                <c:pt idx="125">
                  <c:v>97.904362999999648</c:v>
                </c:pt>
                <c:pt idx="126">
                  <c:v>97.598104800000328</c:v>
                </c:pt>
                <c:pt idx="127">
                  <c:v>96.699061000000256</c:v>
                </c:pt>
                <c:pt idx="128">
                  <c:v>91.999581999999918</c:v>
                </c:pt>
                <c:pt idx="129">
                  <c:v>129.53182359999983</c:v>
                </c:pt>
                <c:pt idx="130">
                  <c:v>126.69988539999986</c:v>
                </c:pt>
                <c:pt idx="131">
                  <c:v>126.50767240000005</c:v>
                </c:pt>
                <c:pt idx="132">
                  <c:v>124.43548800000008</c:v>
                </c:pt>
                <c:pt idx="133">
                  <c:v>137.32983100000001</c:v>
                </c:pt>
                <c:pt idx="134">
                  <c:v>137.32983100000001</c:v>
                </c:pt>
                <c:pt idx="135">
                  <c:v>155.43289000000004</c:v>
                </c:pt>
                <c:pt idx="136">
                  <c:v>163.09694219999983</c:v>
                </c:pt>
                <c:pt idx="137">
                  <c:v>165.01240740000003</c:v>
                </c:pt>
                <c:pt idx="138">
                  <c:v>166.00115060000007</c:v>
                </c:pt>
                <c:pt idx="139">
                  <c:v>169.48533039999984</c:v>
                </c:pt>
                <c:pt idx="140">
                  <c:v>169.48533039999984</c:v>
                </c:pt>
                <c:pt idx="141">
                  <c:v>171.19371860000001</c:v>
                </c:pt>
                <c:pt idx="142">
                  <c:v>174.24349819999952</c:v>
                </c:pt>
                <c:pt idx="143">
                  <c:v>175.20456319999994</c:v>
                </c:pt>
                <c:pt idx="144">
                  <c:v>181.64882320000015</c:v>
                </c:pt>
                <c:pt idx="145">
                  <c:v>162.44330360000004</c:v>
                </c:pt>
                <c:pt idx="146">
                  <c:v>160.78488960000004</c:v>
                </c:pt>
                <c:pt idx="147">
                  <c:v>163.69243039999992</c:v>
                </c:pt>
                <c:pt idx="148">
                  <c:v>162.59245899999996</c:v>
                </c:pt>
                <c:pt idx="149">
                  <c:v>159.84893759999977</c:v>
                </c:pt>
                <c:pt idx="150">
                  <c:v>158.4009329999999</c:v>
                </c:pt>
                <c:pt idx="151">
                  <c:v>162.49686199999996</c:v>
                </c:pt>
                <c:pt idx="152">
                  <c:v>161.16623500000014</c:v>
                </c:pt>
                <c:pt idx="153">
                  <c:v>186.32907499999965</c:v>
                </c:pt>
                <c:pt idx="154">
                  <c:v>216.1041838000001</c:v>
                </c:pt>
                <c:pt idx="155">
                  <c:v>213.93858399999999</c:v>
                </c:pt>
                <c:pt idx="156">
                  <c:v>237.27110649999986</c:v>
                </c:pt>
                <c:pt idx="157">
                  <c:v>237.37830619999977</c:v>
                </c:pt>
                <c:pt idx="158">
                  <c:v>239.64419799999996</c:v>
                </c:pt>
                <c:pt idx="159">
                  <c:v>257.32169199999998</c:v>
                </c:pt>
                <c:pt idx="160">
                  <c:v>254.11203999999998</c:v>
                </c:pt>
                <c:pt idx="161">
                  <c:v>253.26996400000007</c:v>
                </c:pt>
                <c:pt idx="162">
                  <c:v>249.71594000000005</c:v>
                </c:pt>
                <c:pt idx="163">
                  <c:v>247.54574000000002</c:v>
                </c:pt>
                <c:pt idx="164">
                  <c:v>245.39517599999999</c:v>
                </c:pt>
                <c:pt idx="165">
                  <c:v>247.23797999999988</c:v>
                </c:pt>
                <c:pt idx="166">
                  <c:v>235.01685199999974</c:v>
                </c:pt>
                <c:pt idx="167">
                  <c:v>174.21882000000005</c:v>
                </c:pt>
                <c:pt idx="168">
                  <c:v>174.21882000000005</c:v>
                </c:pt>
                <c:pt idx="169">
                  <c:v>194.51437600000008</c:v>
                </c:pt>
                <c:pt idx="170">
                  <c:v>194.34618</c:v>
                </c:pt>
                <c:pt idx="171">
                  <c:v>215.6275999999998</c:v>
                </c:pt>
                <c:pt idx="172">
                  <c:v>213.51630800000021</c:v>
                </c:pt>
                <c:pt idx="173">
                  <c:v>213.39904000000024</c:v>
                </c:pt>
                <c:pt idx="174">
                  <c:v>208.69517999999971</c:v>
                </c:pt>
                <c:pt idx="175">
                  <c:v>209.11011599999983</c:v>
                </c:pt>
                <c:pt idx="176">
                  <c:v>209.91769199999999</c:v>
                </c:pt>
                <c:pt idx="177">
                  <c:v>226.88100799999984</c:v>
                </c:pt>
                <c:pt idx="178">
                  <c:v>222.66053599999987</c:v>
                </c:pt>
                <c:pt idx="179">
                  <c:v>222.55547200000001</c:v>
                </c:pt>
                <c:pt idx="180">
                  <c:v>280.83470799999986</c:v>
                </c:pt>
                <c:pt idx="181">
                  <c:v>280.21230399999968</c:v>
                </c:pt>
                <c:pt idx="182">
                  <c:v>274.98302400000011</c:v>
                </c:pt>
                <c:pt idx="183">
                  <c:v>275.81289599999991</c:v>
                </c:pt>
                <c:pt idx="184">
                  <c:v>325.52</c:v>
                </c:pt>
                <c:pt idx="185">
                  <c:v>335.00041999999985</c:v>
                </c:pt>
                <c:pt idx="186">
                  <c:v>335.12246000000005</c:v>
                </c:pt>
                <c:pt idx="187">
                  <c:v>338.71731999999975</c:v>
                </c:pt>
                <c:pt idx="188">
                  <c:v>334.71651999999995</c:v>
                </c:pt>
                <c:pt idx="189">
                  <c:v>332.03375199999982</c:v>
                </c:pt>
                <c:pt idx="190">
                  <c:v>327.95440800000006</c:v>
                </c:pt>
                <c:pt idx="191">
                  <c:v>328.35714000000007</c:v>
                </c:pt>
                <c:pt idx="192">
                  <c:v>317.44184000000041</c:v>
                </c:pt>
                <c:pt idx="193">
                  <c:v>316.48992799999996</c:v>
                </c:pt>
                <c:pt idx="194">
                  <c:v>308.35490000000027</c:v>
                </c:pt>
                <c:pt idx="195">
                  <c:v>276.57045599999992</c:v>
                </c:pt>
                <c:pt idx="196">
                  <c:v>258.15697600000021</c:v>
                </c:pt>
                <c:pt idx="197">
                  <c:v>245.24022000000014</c:v>
                </c:pt>
                <c:pt idx="198">
                  <c:v>207.25176800000008</c:v>
                </c:pt>
                <c:pt idx="199">
                  <c:v>184.81151599999976</c:v>
                </c:pt>
                <c:pt idx="200">
                  <c:v>146.00805600000012</c:v>
                </c:pt>
                <c:pt idx="201">
                  <c:v>89.684667999999874</c:v>
                </c:pt>
                <c:pt idx="202">
                  <c:v>92.553155999999944</c:v>
                </c:pt>
                <c:pt idx="203">
                  <c:v>92.553155999999944</c:v>
                </c:pt>
                <c:pt idx="204">
                  <c:v>91.41818400000011</c:v>
                </c:pt>
                <c:pt idx="205">
                  <c:v>63.419640000000072</c:v>
                </c:pt>
                <c:pt idx="206">
                  <c:v>63.419640000000072</c:v>
                </c:pt>
                <c:pt idx="207">
                  <c:v>62.248055999999906</c:v>
                </c:pt>
                <c:pt idx="208">
                  <c:v>61.711080000000038</c:v>
                </c:pt>
                <c:pt idx="209">
                  <c:v>60.84459599999991</c:v>
                </c:pt>
                <c:pt idx="210">
                  <c:v>50.856800000000021</c:v>
                </c:pt>
                <c:pt idx="211">
                  <c:v>49.782847999999831</c:v>
                </c:pt>
                <c:pt idx="212">
                  <c:v>52.748419999999896</c:v>
                </c:pt>
                <c:pt idx="213">
                  <c:v>50.112356000000091</c:v>
                </c:pt>
                <c:pt idx="214">
                  <c:v>53.176107999999658</c:v>
                </c:pt>
                <c:pt idx="215">
                  <c:v>59.229839999999967</c:v>
                </c:pt>
                <c:pt idx="216">
                  <c:v>61.498219999999947</c:v>
                </c:pt>
                <c:pt idx="217">
                  <c:v>62.557855999999902</c:v>
                </c:pt>
                <c:pt idx="218">
                  <c:v>61.618148000000019</c:v>
                </c:pt>
                <c:pt idx="219">
                  <c:v>57.712868000000071</c:v>
                </c:pt>
                <c:pt idx="220">
                  <c:v>51.189964000000145</c:v>
                </c:pt>
                <c:pt idx="221">
                  <c:v>52.854479999999967</c:v>
                </c:pt>
                <c:pt idx="222">
                  <c:v>50.5235160000002</c:v>
                </c:pt>
                <c:pt idx="223">
                  <c:v>50.5235160000002</c:v>
                </c:pt>
                <c:pt idx="224">
                  <c:v>46.069056000000273</c:v>
                </c:pt>
                <c:pt idx="225">
                  <c:v>44.189639999999599</c:v>
                </c:pt>
                <c:pt idx="226">
                  <c:v>35.380439999999908</c:v>
                </c:pt>
                <c:pt idx="227">
                  <c:v>37.796831999999995</c:v>
                </c:pt>
                <c:pt idx="228">
                  <c:v>39.213044000000082</c:v>
                </c:pt>
                <c:pt idx="229">
                  <c:v>46.988088000000062</c:v>
                </c:pt>
                <c:pt idx="230">
                  <c:v>60.632440000000315</c:v>
                </c:pt>
                <c:pt idx="231">
                  <c:v>65.588360000000193</c:v>
                </c:pt>
                <c:pt idx="232">
                  <c:v>72.351020000000062</c:v>
                </c:pt>
                <c:pt idx="233">
                  <c:v>75.195099999999911</c:v>
                </c:pt>
                <c:pt idx="234">
                  <c:v>81.041911999999684</c:v>
                </c:pt>
                <c:pt idx="235">
                  <c:v>86.300272000000405</c:v>
                </c:pt>
                <c:pt idx="236">
                  <c:v>81.053367999999864</c:v>
                </c:pt>
                <c:pt idx="237">
                  <c:v>82.921127999999953</c:v>
                </c:pt>
                <c:pt idx="238">
                  <c:v>95.017684000000372</c:v>
                </c:pt>
                <c:pt idx="239">
                  <c:v>108.61864000000014</c:v>
                </c:pt>
                <c:pt idx="240">
                  <c:v>104.77437999999984</c:v>
                </c:pt>
                <c:pt idx="241">
                  <c:v>97.54988000000003</c:v>
                </c:pt>
                <c:pt idx="242">
                  <c:v>97.47610799999984</c:v>
                </c:pt>
                <c:pt idx="243">
                  <c:v>97.47610799999984</c:v>
                </c:pt>
                <c:pt idx="244">
                  <c:v>73.265180000000328</c:v>
                </c:pt>
                <c:pt idx="245">
                  <c:v>74.766271999999844</c:v>
                </c:pt>
                <c:pt idx="246">
                  <c:v>4.8446880000001329</c:v>
                </c:pt>
                <c:pt idx="247">
                  <c:v>2.2399159999999938</c:v>
                </c:pt>
                <c:pt idx="248">
                  <c:v>2.2643240000002152</c:v>
                </c:pt>
                <c:pt idx="249">
                  <c:v>1.4026119999998627</c:v>
                </c:pt>
                <c:pt idx="250">
                  <c:v>-27.945932000000084</c:v>
                </c:pt>
                <c:pt idx="251">
                  <c:v>-28.253692000000228</c:v>
                </c:pt>
                <c:pt idx="252">
                  <c:v>-30.265240000000176</c:v>
                </c:pt>
                <c:pt idx="253">
                  <c:v>-28.701015999999981</c:v>
                </c:pt>
                <c:pt idx="254">
                  <c:v>-28.459596000000147</c:v>
                </c:pt>
                <c:pt idx="255">
                  <c:v>9.8229200000000674</c:v>
                </c:pt>
                <c:pt idx="256">
                  <c:v>9.8229200000000674</c:v>
                </c:pt>
                <c:pt idx="257">
                  <c:v>9.8229200000000674</c:v>
                </c:pt>
                <c:pt idx="258">
                  <c:v>57.467000000000098</c:v>
                </c:pt>
                <c:pt idx="259">
                  <c:v>52.182119999999941</c:v>
                </c:pt>
                <c:pt idx="260">
                  <c:v>110.94195600000012</c:v>
                </c:pt>
                <c:pt idx="261">
                  <c:v>152.10516400000006</c:v>
                </c:pt>
                <c:pt idx="262">
                  <c:v>132.70322000000033</c:v>
                </c:pt>
                <c:pt idx="263">
                  <c:v>150.39461419999998</c:v>
                </c:pt>
                <c:pt idx="264">
                  <c:v>189.02144499999986</c:v>
                </c:pt>
                <c:pt idx="265">
                  <c:v>191.64092399999981</c:v>
                </c:pt>
                <c:pt idx="266">
                  <c:v>205.22639200000003</c:v>
                </c:pt>
                <c:pt idx="267">
                  <c:v>260.95972160000019</c:v>
                </c:pt>
                <c:pt idx="268">
                  <c:v>287.56190879999986</c:v>
                </c:pt>
                <c:pt idx="269">
                  <c:v>302.65740259999984</c:v>
                </c:pt>
                <c:pt idx="270">
                  <c:v>363.57797519999986</c:v>
                </c:pt>
                <c:pt idx="271">
                  <c:v>363.84707340000023</c:v>
                </c:pt>
                <c:pt idx="272">
                  <c:v>373.39903460000005</c:v>
                </c:pt>
                <c:pt idx="273">
                  <c:v>354.09147719999964</c:v>
                </c:pt>
                <c:pt idx="274">
                  <c:v>337.53996129999996</c:v>
                </c:pt>
                <c:pt idx="275">
                  <c:v>335.62454350000007</c:v>
                </c:pt>
                <c:pt idx="276">
                  <c:v>339.96345649999967</c:v>
                </c:pt>
                <c:pt idx="277">
                  <c:v>340.94860070000004</c:v>
                </c:pt>
                <c:pt idx="278">
                  <c:v>342.27842199999986</c:v>
                </c:pt>
                <c:pt idx="279">
                  <c:v>317.02191349999976</c:v>
                </c:pt>
                <c:pt idx="280">
                  <c:v>313.34850950000009</c:v>
                </c:pt>
                <c:pt idx="281">
                  <c:v>316.11668180000015</c:v>
                </c:pt>
                <c:pt idx="282">
                  <c:v>274.59470750000037</c:v>
                </c:pt>
                <c:pt idx="283">
                  <c:v>268.92614499999991</c:v>
                </c:pt>
                <c:pt idx="284">
                  <c:v>269.22819400000026</c:v>
                </c:pt>
                <c:pt idx="285">
                  <c:v>262.5024599999997</c:v>
                </c:pt>
                <c:pt idx="286">
                  <c:v>209.77373150000039</c:v>
                </c:pt>
                <c:pt idx="287">
                  <c:v>208.88303499999984</c:v>
                </c:pt>
                <c:pt idx="288">
                  <c:v>199.98139499999979</c:v>
                </c:pt>
                <c:pt idx="289">
                  <c:v>196.54902000000038</c:v>
                </c:pt>
                <c:pt idx="290">
                  <c:v>239.40031499999986</c:v>
                </c:pt>
                <c:pt idx="291">
                  <c:v>178.81438750000007</c:v>
                </c:pt>
                <c:pt idx="292">
                  <c:v>181.58774650000032</c:v>
                </c:pt>
                <c:pt idx="293">
                  <c:v>182.79594249999991</c:v>
                </c:pt>
                <c:pt idx="294">
                  <c:v>185.93999799999983</c:v>
                </c:pt>
                <c:pt idx="295">
                  <c:v>184.85536750000028</c:v>
                </c:pt>
                <c:pt idx="296">
                  <c:v>185.12995750000027</c:v>
                </c:pt>
                <c:pt idx="297">
                  <c:v>185.82720999999992</c:v>
                </c:pt>
                <c:pt idx="298">
                  <c:v>184.05438349999986</c:v>
                </c:pt>
                <c:pt idx="299">
                  <c:v>163.06241749999981</c:v>
                </c:pt>
                <c:pt idx="300">
                  <c:v>179.17737000000034</c:v>
                </c:pt>
                <c:pt idx="301">
                  <c:v>179.17737000000034</c:v>
                </c:pt>
                <c:pt idx="302">
                  <c:v>179.17737000000034</c:v>
                </c:pt>
                <c:pt idx="303">
                  <c:v>179.17737000000034</c:v>
                </c:pt>
                <c:pt idx="304">
                  <c:v>179.17737000000034</c:v>
                </c:pt>
                <c:pt idx="305">
                  <c:v>179.17737000000034</c:v>
                </c:pt>
                <c:pt idx="306">
                  <c:v>181.09950000000026</c:v>
                </c:pt>
                <c:pt idx="307">
                  <c:v>181.30544250000003</c:v>
                </c:pt>
                <c:pt idx="308">
                  <c:v>186.59130000000005</c:v>
                </c:pt>
                <c:pt idx="309">
                  <c:v>184.97121900000002</c:v>
                </c:pt>
                <c:pt idx="310">
                  <c:v>182.71958099999983</c:v>
                </c:pt>
                <c:pt idx="311">
                  <c:v>182.6886800000002</c:v>
                </c:pt>
                <c:pt idx="312">
                  <c:v>185.32818599999973</c:v>
                </c:pt>
                <c:pt idx="313">
                  <c:v>182.2081475</c:v>
                </c:pt>
                <c:pt idx="314">
                  <c:v>177.88335499999994</c:v>
                </c:pt>
                <c:pt idx="315">
                  <c:v>178.50118250000014</c:v>
                </c:pt>
                <c:pt idx="316">
                  <c:v>177.00122499999998</c:v>
                </c:pt>
                <c:pt idx="317">
                  <c:v>175.46180000000004</c:v>
                </c:pt>
                <c:pt idx="318">
                  <c:v>174.19868600000018</c:v>
                </c:pt>
                <c:pt idx="319">
                  <c:v>171.59134950000043</c:v>
                </c:pt>
                <c:pt idx="320">
                  <c:v>173.0689725000002</c:v>
                </c:pt>
                <c:pt idx="321">
                  <c:v>171.49008000000003</c:v>
                </c:pt>
                <c:pt idx="322">
                  <c:v>170.6251215000002</c:v>
                </c:pt>
                <c:pt idx="323">
                  <c:v>168.88147500000014</c:v>
                </c:pt>
                <c:pt idx="324">
                  <c:v>167.99934500000018</c:v>
                </c:pt>
                <c:pt idx="325">
                  <c:v>167.99934500000018</c:v>
                </c:pt>
                <c:pt idx="326">
                  <c:v>167.99934500000018</c:v>
                </c:pt>
                <c:pt idx="327">
                  <c:v>148.34258249999993</c:v>
                </c:pt>
                <c:pt idx="328">
                  <c:v>148.47987749999993</c:v>
                </c:pt>
                <c:pt idx="329">
                  <c:v>149.39975400000003</c:v>
                </c:pt>
                <c:pt idx="330">
                  <c:v>148.49360700000034</c:v>
                </c:pt>
                <c:pt idx="331">
                  <c:v>150.01758150000023</c:v>
                </c:pt>
                <c:pt idx="332">
                  <c:v>128.19749950000005</c:v>
                </c:pt>
                <c:pt idx="333">
                  <c:v>151.61614499999996</c:v>
                </c:pt>
                <c:pt idx="334">
                  <c:v>142.42168250000032</c:v>
                </c:pt>
                <c:pt idx="335">
                  <c:v>141.07619150000028</c:v>
                </c:pt>
                <c:pt idx="336">
                  <c:v>161.00754400000005</c:v>
                </c:pt>
                <c:pt idx="337">
                  <c:v>160.28332249999994</c:v>
                </c:pt>
                <c:pt idx="338">
                  <c:v>158.41611050000029</c:v>
                </c:pt>
                <c:pt idx="339">
                  <c:v>157.31775050000033</c:v>
                </c:pt>
                <c:pt idx="340">
                  <c:v>155.42307950000031</c:v>
                </c:pt>
                <c:pt idx="341">
                  <c:v>209.66549500000019</c:v>
                </c:pt>
                <c:pt idx="342">
                  <c:v>210.95606799999996</c:v>
                </c:pt>
                <c:pt idx="343">
                  <c:v>210.51672400000007</c:v>
                </c:pt>
                <c:pt idx="344">
                  <c:v>211.54643650000025</c:v>
                </c:pt>
                <c:pt idx="345">
                  <c:v>211.76610849999997</c:v>
                </c:pt>
                <c:pt idx="346">
                  <c:v>211.43660050000017</c:v>
                </c:pt>
                <c:pt idx="347">
                  <c:v>210.14602749999995</c:v>
                </c:pt>
                <c:pt idx="348">
                  <c:v>240.83250250000037</c:v>
                </c:pt>
                <c:pt idx="349">
                  <c:v>238.93783150000036</c:v>
                </c:pt>
                <c:pt idx="350">
                  <c:v>240.53045350000002</c:v>
                </c:pt>
                <c:pt idx="351">
                  <c:v>223.67574000000013</c:v>
                </c:pt>
                <c:pt idx="352">
                  <c:v>226.39246000000003</c:v>
                </c:pt>
                <c:pt idx="353">
                  <c:v>267.35352499999999</c:v>
                </c:pt>
                <c:pt idx="354">
                  <c:v>264.74492000000009</c:v>
                </c:pt>
                <c:pt idx="355">
                  <c:v>264.88221500000009</c:v>
                </c:pt>
                <c:pt idx="356">
                  <c:v>267.29860700000017</c:v>
                </c:pt>
                <c:pt idx="357">
                  <c:v>267.79286899999988</c:v>
                </c:pt>
                <c:pt idx="358">
                  <c:v>253.62913750000007</c:v>
                </c:pt>
                <c:pt idx="359">
                  <c:v>247.69971450000003</c:v>
                </c:pt>
                <c:pt idx="360">
                  <c:v>247.73577849999992</c:v>
                </c:pt>
                <c:pt idx="361">
                  <c:v>228.30381349999971</c:v>
                </c:pt>
                <c:pt idx="362">
                  <c:v>226.56533000000036</c:v>
                </c:pt>
                <c:pt idx="363">
                  <c:v>265.69131500000003</c:v>
                </c:pt>
                <c:pt idx="364">
                  <c:v>265.81488050000007</c:v>
                </c:pt>
                <c:pt idx="365">
                  <c:v>231.00582500000019</c:v>
                </c:pt>
                <c:pt idx="366">
                  <c:v>231.3919719999999</c:v>
                </c:pt>
                <c:pt idx="367">
                  <c:v>230.73639800000001</c:v>
                </c:pt>
                <c:pt idx="368">
                  <c:v>228.51221900000019</c:v>
                </c:pt>
                <c:pt idx="369">
                  <c:v>229.33770999999979</c:v>
                </c:pt>
                <c:pt idx="370">
                  <c:v>225.41451499999994</c:v>
                </c:pt>
                <c:pt idx="371">
                  <c:v>225.99287499999991</c:v>
                </c:pt>
                <c:pt idx="372">
                  <c:v>226.57123500000034</c:v>
                </c:pt>
                <c:pt idx="373">
                  <c:v>224.0621785000003</c:v>
                </c:pt>
                <c:pt idx="374">
                  <c:v>219.42504950000011</c:v>
                </c:pt>
                <c:pt idx="375">
                  <c:v>219.44050000000016</c:v>
                </c:pt>
                <c:pt idx="376">
                  <c:v>222.32713700000022</c:v>
                </c:pt>
                <c:pt idx="377">
                  <c:v>223.12344800000028</c:v>
                </c:pt>
                <c:pt idx="378">
                  <c:v>208.81238500000018</c:v>
                </c:pt>
                <c:pt idx="379">
                  <c:v>206.27242750000005</c:v>
                </c:pt>
                <c:pt idx="380">
                  <c:v>200.60386500000004</c:v>
                </c:pt>
                <c:pt idx="381">
                  <c:v>204.68152650000002</c:v>
                </c:pt>
                <c:pt idx="382">
                  <c:v>155.07968200000005</c:v>
                </c:pt>
                <c:pt idx="383">
                  <c:v>153.96759250000014</c:v>
                </c:pt>
                <c:pt idx="384">
                  <c:v>154.58542000000034</c:v>
                </c:pt>
                <c:pt idx="385">
                  <c:v>156.19177149999996</c:v>
                </c:pt>
                <c:pt idx="386">
                  <c:v>156.13685350000014</c:v>
                </c:pt>
                <c:pt idx="387">
                  <c:v>156.30160750000005</c:v>
                </c:pt>
                <c:pt idx="388">
                  <c:v>160.03603149999981</c:v>
                </c:pt>
                <c:pt idx="389">
                  <c:v>137.33132000000023</c:v>
                </c:pt>
                <c:pt idx="390">
                  <c:v>140.91127750000032</c:v>
                </c:pt>
                <c:pt idx="391">
                  <c:v>155.02480149999974</c:v>
                </c:pt>
                <c:pt idx="392">
                  <c:v>173.93894</c:v>
                </c:pt>
                <c:pt idx="393">
                  <c:v>179.66845000000012</c:v>
                </c:pt>
                <c:pt idx="394">
                  <c:v>155.70062450000023</c:v>
                </c:pt>
                <c:pt idx="395">
                  <c:v>156.38709949999975</c:v>
                </c:pt>
                <c:pt idx="396">
                  <c:v>164.55701850000014</c:v>
                </c:pt>
                <c:pt idx="397">
                  <c:v>162.63144650000004</c:v>
                </c:pt>
                <c:pt idx="398">
                  <c:v>164.70460100000037</c:v>
                </c:pt>
                <c:pt idx="399">
                  <c:v>159.95419399999992</c:v>
                </c:pt>
                <c:pt idx="400">
                  <c:v>126.00354000000016</c:v>
                </c:pt>
                <c:pt idx="401">
                  <c:v>128.85927600000014</c:v>
                </c:pt>
                <c:pt idx="402">
                  <c:v>143.17874250000023</c:v>
                </c:pt>
                <c:pt idx="403">
                  <c:v>148.99407150000025</c:v>
                </c:pt>
                <c:pt idx="404">
                  <c:v>149.44886599999973</c:v>
                </c:pt>
                <c:pt idx="405">
                  <c:v>117.77730900000006</c:v>
                </c:pt>
                <c:pt idx="406">
                  <c:v>89.534685000000081</c:v>
                </c:pt>
                <c:pt idx="407">
                  <c:v>97.4154180000005</c:v>
                </c:pt>
                <c:pt idx="408">
                  <c:v>101.83115399999997</c:v>
                </c:pt>
                <c:pt idx="409">
                  <c:v>105.65824250000014</c:v>
                </c:pt>
                <c:pt idx="410">
                  <c:v>104.9820550000004</c:v>
                </c:pt>
                <c:pt idx="411">
                  <c:v>108.22049599999991</c:v>
                </c:pt>
                <c:pt idx="412">
                  <c:v>108.49336500000027</c:v>
                </c:pt>
                <c:pt idx="413">
                  <c:v>109.45443000000023</c:v>
                </c:pt>
                <c:pt idx="414">
                  <c:v>108.89496250000002</c:v>
                </c:pt>
                <c:pt idx="415">
                  <c:v>100.09779500000013</c:v>
                </c:pt>
                <c:pt idx="416">
                  <c:v>80.607507500000338</c:v>
                </c:pt>
                <c:pt idx="417">
                  <c:v>81.489637499999844</c:v>
                </c:pt>
                <c:pt idx="418">
                  <c:v>81.424431999999797</c:v>
                </c:pt>
                <c:pt idx="419">
                  <c:v>79.038940999999795</c:v>
                </c:pt>
                <c:pt idx="420">
                  <c:v>77.8891050000002</c:v>
                </c:pt>
                <c:pt idx="421">
                  <c:v>76.890293500000098</c:v>
                </c:pt>
                <c:pt idx="422">
                  <c:v>92.998438999999962</c:v>
                </c:pt>
                <c:pt idx="423">
                  <c:v>99.492492500000026</c:v>
                </c:pt>
                <c:pt idx="424">
                  <c:v>101.78531900000007</c:v>
                </c:pt>
                <c:pt idx="425">
                  <c:v>103.20974500000011</c:v>
                </c:pt>
                <c:pt idx="426">
                  <c:v>103.25093349999997</c:v>
                </c:pt>
                <c:pt idx="427">
                  <c:v>104.92593249999982</c:v>
                </c:pt>
                <c:pt idx="428">
                  <c:v>104.92593249999982</c:v>
                </c:pt>
                <c:pt idx="429">
                  <c:v>104.53978550000011</c:v>
                </c:pt>
                <c:pt idx="430">
                  <c:v>204.44367899999997</c:v>
                </c:pt>
                <c:pt idx="431">
                  <c:v>205.1301540000004</c:v>
                </c:pt>
                <c:pt idx="432">
                  <c:v>254.3252765000002</c:v>
                </c:pt>
                <c:pt idx="433">
                  <c:v>252.69490799999994</c:v>
                </c:pt>
                <c:pt idx="434">
                  <c:v>250.83113800000001</c:v>
                </c:pt>
                <c:pt idx="435">
                  <c:v>251.05425199999991</c:v>
                </c:pt>
                <c:pt idx="436">
                  <c:v>300.10863749999999</c:v>
                </c:pt>
                <c:pt idx="437">
                  <c:v>299.41187500000024</c:v>
                </c:pt>
                <c:pt idx="438">
                  <c:v>329.88039900000012</c:v>
                </c:pt>
                <c:pt idx="439">
                  <c:v>325.43720400000029</c:v>
                </c:pt>
                <c:pt idx="440">
                  <c:v>373.86347449999994</c:v>
                </c:pt>
                <c:pt idx="441">
                  <c:v>371.75257349999993</c:v>
                </c:pt>
                <c:pt idx="442">
                  <c:v>373.55285900000035</c:v>
                </c:pt>
                <c:pt idx="443">
                  <c:v>373.86863749999975</c:v>
                </c:pt>
                <c:pt idx="444">
                  <c:v>373.23535950000041</c:v>
                </c:pt>
                <c:pt idx="445">
                  <c:v>376.8015875000001</c:v>
                </c:pt>
                <c:pt idx="446">
                  <c:v>448.37187500000027</c:v>
                </c:pt>
                <c:pt idx="447">
                  <c:v>448.37187500000027</c:v>
                </c:pt>
                <c:pt idx="448">
                  <c:v>449.10982599999988</c:v>
                </c:pt>
                <c:pt idx="449">
                  <c:v>548.612122</c:v>
                </c:pt>
                <c:pt idx="450">
                  <c:v>549.98335099999986</c:v>
                </c:pt>
                <c:pt idx="451">
                  <c:v>552.86138299999993</c:v>
                </c:pt>
                <c:pt idx="452">
                  <c:v>556.78285700000015</c:v>
                </c:pt>
                <c:pt idx="453">
                  <c:v>553.25437550000015</c:v>
                </c:pt>
                <c:pt idx="454">
                  <c:v>699.53368099999989</c:v>
                </c:pt>
                <c:pt idx="455">
                  <c:v>726.15622399999984</c:v>
                </c:pt>
                <c:pt idx="456">
                  <c:v>746.47200250000014</c:v>
                </c:pt>
                <c:pt idx="457">
                  <c:v>795.78552750000017</c:v>
                </c:pt>
                <c:pt idx="458">
                  <c:v>796.06183849999979</c:v>
                </c:pt>
                <c:pt idx="459">
                  <c:v>796.45999399999982</c:v>
                </c:pt>
                <c:pt idx="460">
                  <c:v>796.17167449999988</c:v>
                </c:pt>
                <c:pt idx="461">
                  <c:v>793.09626650000018</c:v>
                </c:pt>
                <c:pt idx="462">
                  <c:v>804.90794499999993</c:v>
                </c:pt>
                <c:pt idx="463">
                  <c:v>804.92167449999988</c:v>
                </c:pt>
                <c:pt idx="464">
                  <c:v>805.82782150000003</c:v>
                </c:pt>
                <c:pt idx="465">
                  <c:v>805.33700150000004</c:v>
                </c:pt>
                <c:pt idx="466">
                  <c:v>800.82860100000016</c:v>
                </c:pt>
                <c:pt idx="467">
                  <c:v>798.07929750000039</c:v>
                </c:pt>
                <c:pt idx="468">
                  <c:v>797.69659250000041</c:v>
                </c:pt>
                <c:pt idx="469">
                  <c:v>797.09765750000042</c:v>
                </c:pt>
                <c:pt idx="470">
                  <c:v>797.6245415000003</c:v>
                </c:pt>
                <c:pt idx="471">
                  <c:v>793.60351900000023</c:v>
                </c:pt>
                <c:pt idx="472">
                  <c:v>792.21856049999997</c:v>
                </c:pt>
                <c:pt idx="473">
                  <c:v>791.9336830000002</c:v>
                </c:pt>
                <c:pt idx="474">
                  <c:v>792.15507600000001</c:v>
                </c:pt>
                <c:pt idx="475">
                  <c:v>790.9056915000001</c:v>
                </c:pt>
                <c:pt idx="476">
                  <c:v>691.56470750000017</c:v>
                </c:pt>
                <c:pt idx="477">
                  <c:v>677.24995149999995</c:v>
                </c:pt>
                <c:pt idx="478">
                  <c:v>628.15609849999964</c:v>
                </c:pt>
                <c:pt idx="479">
                  <c:v>529.2407290000001</c:v>
                </c:pt>
                <c:pt idx="480">
                  <c:v>487.14892099999997</c:v>
                </c:pt>
                <c:pt idx="481">
                  <c:v>457.14892099999997</c:v>
                </c:pt>
                <c:pt idx="482">
                  <c:v>438.99039499999981</c:v>
                </c:pt>
                <c:pt idx="483">
                  <c:v>443.48166250000031</c:v>
                </c:pt>
                <c:pt idx="484">
                  <c:v>442.72653999999966</c:v>
                </c:pt>
                <c:pt idx="485">
                  <c:v>440.84559850000005</c:v>
                </c:pt>
                <c:pt idx="486">
                  <c:v>409.75260200000002</c:v>
                </c:pt>
                <c:pt idx="487">
                  <c:v>409.75260200000002</c:v>
                </c:pt>
                <c:pt idx="488">
                  <c:v>412.00079800000003</c:v>
                </c:pt>
                <c:pt idx="489">
                  <c:v>392.26165850000007</c:v>
                </c:pt>
                <c:pt idx="490">
                  <c:v>392.26165850000007</c:v>
                </c:pt>
                <c:pt idx="491">
                  <c:v>391.83776500000022</c:v>
                </c:pt>
                <c:pt idx="492">
                  <c:v>372.41612499999974</c:v>
                </c:pt>
                <c:pt idx="493">
                  <c:v>386.60001749999992</c:v>
                </c:pt>
                <c:pt idx="494">
                  <c:v>379.92583550000018</c:v>
                </c:pt>
                <c:pt idx="495">
                  <c:v>379.92583550000018</c:v>
                </c:pt>
                <c:pt idx="496">
                  <c:v>358.88583550000021</c:v>
                </c:pt>
                <c:pt idx="497">
                  <c:v>355.34878750000007</c:v>
                </c:pt>
                <c:pt idx="498">
                  <c:v>353.22587800000019</c:v>
                </c:pt>
                <c:pt idx="499">
                  <c:v>353.37690250000014</c:v>
                </c:pt>
                <c:pt idx="500">
                  <c:v>351.65899400000035</c:v>
                </c:pt>
                <c:pt idx="501">
                  <c:v>353.09887049999998</c:v>
                </c:pt>
                <c:pt idx="502">
                  <c:v>353.64460850000023</c:v>
                </c:pt>
                <c:pt idx="503">
                  <c:v>355.24751800000013</c:v>
                </c:pt>
                <c:pt idx="504">
                  <c:v>347.55124750000004</c:v>
                </c:pt>
                <c:pt idx="505">
                  <c:v>335.04235400000016</c:v>
                </c:pt>
                <c:pt idx="506">
                  <c:v>336.3157554999998</c:v>
                </c:pt>
                <c:pt idx="507">
                  <c:v>322.11985449999975</c:v>
                </c:pt>
                <c:pt idx="508">
                  <c:v>343.9887875000004</c:v>
                </c:pt>
                <c:pt idx="509">
                  <c:v>340.24063399999977</c:v>
                </c:pt>
                <c:pt idx="510">
                  <c:v>338.86940500000037</c:v>
                </c:pt>
                <c:pt idx="511">
                  <c:v>516.7569155000001</c:v>
                </c:pt>
                <c:pt idx="512">
                  <c:v>516.7569155000001</c:v>
                </c:pt>
                <c:pt idx="513">
                  <c:v>516.7569155000001</c:v>
                </c:pt>
                <c:pt idx="514">
                  <c:v>516.7569155000001</c:v>
                </c:pt>
                <c:pt idx="515">
                  <c:v>516.7569155000001</c:v>
                </c:pt>
                <c:pt idx="516">
                  <c:v>516.7569155000001</c:v>
                </c:pt>
                <c:pt idx="517">
                  <c:v>516.7569155000001</c:v>
                </c:pt>
                <c:pt idx="518">
                  <c:v>516.7569155000001</c:v>
                </c:pt>
                <c:pt idx="519">
                  <c:v>516.7569155000001</c:v>
                </c:pt>
                <c:pt idx="520">
                  <c:v>516.7569155000001</c:v>
                </c:pt>
                <c:pt idx="521">
                  <c:v>516.7569155000001</c:v>
                </c:pt>
                <c:pt idx="522">
                  <c:v>516.7569155000001</c:v>
                </c:pt>
                <c:pt idx="523">
                  <c:v>516.7569155000001</c:v>
                </c:pt>
                <c:pt idx="524">
                  <c:v>516.7569155000001</c:v>
                </c:pt>
                <c:pt idx="525">
                  <c:v>516.7569155000001</c:v>
                </c:pt>
                <c:pt idx="526">
                  <c:v>516.7569155000001</c:v>
                </c:pt>
                <c:pt idx="527">
                  <c:v>516.7569155000001</c:v>
                </c:pt>
                <c:pt idx="528">
                  <c:v>516.7569155000001</c:v>
                </c:pt>
                <c:pt idx="529">
                  <c:v>516.7569155000001</c:v>
                </c:pt>
                <c:pt idx="530">
                  <c:v>516.7569155000001</c:v>
                </c:pt>
                <c:pt idx="531">
                  <c:v>516.7569155000001</c:v>
                </c:pt>
                <c:pt idx="532">
                  <c:v>516.7569155000001</c:v>
                </c:pt>
                <c:pt idx="533">
                  <c:v>516.7569155000001</c:v>
                </c:pt>
                <c:pt idx="534">
                  <c:v>516.7569155000001</c:v>
                </c:pt>
                <c:pt idx="535">
                  <c:v>516.7569155000001</c:v>
                </c:pt>
                <c:pt idx="536">
                  <c:v>516.7569155000001</c:v>
                </c:pt>
                <c:pt idx="537">
                  <c:v>516.7569155000001</c:v>
                </c:pt>
                <c:pt idx="538">
                  <c:v>516.7569155000001</c:v>
                </c:pt>
                <c:pt idx="539">
                  <c:v>516.7569155000001</c:v>
                </c:pt>
                <c:pt idx="540">
                  <c:v>516.7569155000001</c:v>
                </c:pt>
                <c:pt idx="541">
                  <c:v>516.7569155000001</c:v>
                </c:pt>
                <c:pt idx="542">
                  <c:v>516.7569155000001</c:v>
                </c:pt>
                <c:pt idx="543">
                  <c:v>516.7569155000001</c:v>
                </c:pt>
                <c:pt idx="544">
                  <c:v>516.7569155000001</c:v>
                </c:pt>
                <c:pt idx="545">
                  <c:v>516.7569155000001</c:v>
                </c:pt>
                <c:pt idx="546">
                  <c:v>516.7569155000001</c:v>
                </c:pt>
                <c:pt idx="547">
                  <c:v>516.7569155000001</c:v>
                </c:pt>
                <c:pt idx="548">
                  <c:v>516.7569155000001</c:v>
                </c:pt>
                <c:pt idx="549">
                  <c:v>516.7569155000001</c:v>
                </c:pt>
                <c:pt idx="550">
                  <c:v>516.7569155000001</c:v>
                </c:pt>
                <c:pt idx="551">
                  <c:v>516.7569155000001</c:v>
                </c:pt>
                <c:pt idx="552">
                  <c:v>516.7569155000001</c:v>
                </c:pt>
                <c:pt idx="553">
                  <c:v>516.7569155000001</c:v>
                </c:pt>
                <c:pt idx="554">
                  <c:v>516.7569155000001</c:v>
                </c:pt>
                <c:pt idx="555">
                  <c:v>516.7569155000001</c:v>
                </c:pt>
                <c:pt idx="556">
                  <c:v>516.7569155000001</c:v>
                </c:pt>
                <c:pt idx="557">
                  <c:v>516.7569155000001</c:v>
                </c:pt>
                <c:pt idx="558">
                  <c:v>516.7569155000001</c:v>
                </c:pt>
                <c:pt idx="559">
                  <c:v>516.7569155000001</c:v>
                </c:pt>
                <c:pt idx="560">
                  <c:v>516.7569155000001</c:v>
                </c:pt>
                <c:pt idx="561">
                  <c:v>516.7569155000001</c:v>
                </c:pt>
                <c:pt idx="562">
                  <c:v>516.7569155000001</c:v>
                </c:pt>
                <c:pt idx="563">
                  <c:v>516.7569155000001</c:v>
                </c:pt>
                <c:pt idx="564">
                  <c:v>516.7569155000001</c:v>
                </c:pt>
                <c:pt idx="565">
                  <c:v>516.7569155000001</c:v>
                </c:pt>
                <c:pt idx="566">
                  <c:v>516.7569155000001</c:v>
                </c:pt>
                <c:pt idx="567">
                  <c:v>516.7569155000001</c:v>
                </c:pt>
                <c:pt idx="568">
                  <c:v>516.7569155000001</c:v>
                </c:pt>
                <c:pt idx="569">
                  <c:v>516.7569155000001</c:v>
                </c:pt>
                <c:pt idx="570">
                  <c:v>516.7569155000001</c:v>
                </c:pt>
                <c:pt idx="571">
                  <c:v>512.92638499999975</c:v>
                </c:pt>
                <c:pt idx="572">
                  <c:v>561.62208250000003</c:v>
                </c:pt>
                <c:pt idx="573">
                  <c:v>561.62208250000003</c:v>
                </c:pt>
                <c:pt idx="574">
                  <c:v>561.62208250000003</c:v>
                </c:pt>
                <c:pt idx="575">
                  <c:v>560.60097500000029</c:v>
                </c:pt>
                <c:pt idx="576">
                  <c:v>558.26695999999993</c:v>
                </c:pt>
                <c:pt idx="577">
                  <c:v>561.5483105000003</c:v>
                </c:pt>
                <c:pt idx="578">
                  <c:v>561.31490899999972</c:v>
                </c:pt>
                <c:pt idx="579">
                  <c:v>560.3263850000003</c:v>
                </c:pt>
                <c:pt idx="580">
                  <c:v>559.04441700000007</c:v>
                </c:pt>
                <c:pt idx="581">
                  <c:v>561.43334999999979</c:v>
                </c:pt>
                <c:pt idx="582">
                  <c:v>589.19544150000002</c:v>
                </c:pt>
                <c:pt idx="583">
                  <c:v>586.02392700000019</c:v>
                </c:pt>
                <c:pt idx="584">
                  <c:v>588.30302399999982</c:v>
                </c:pt>
                <c:pt idx="585">
                  <c:v>587.07597400000031</c:v>
                </c:pt>
                <c:pt idx="586">
                  <c:v>587.98212100000001</c:v>
                </c:pt>
                <c:pt idx="587">
                  <c:v>589.51982499999986</c:v>
                </c:pt>
                <c:pt idx="588">
                  <c:v>576.53211999999985</c:v>
                </c:pt>
                <c:pt idx="589">
                  <c:v>568.77495249999993</c:v>
                </c:pt>
                <c:pt idx="590">
                  <c:v>566.5507735000001</c:v>
                </c:pt>
                <c:pt idx="591">
                  <c:v>565.91921649999995</c:v>
                </c:pt>
                <c:pt idx="592">
                  <c:v>564.65610250000009</c:v>
                </c:pt>
                <c:pt idx="593">
                  <c:v>715.52106099999992</c:v>
                </c:pt>
                <c:pt idx="594">
                  <c:v>715.75446250000005</c:v>
                </c:pt>
                <c:pt idx="595">
                  <c:v>714.59605999999985</c:v>
                </c:pt>
                <c:pt idx="596">
                  <c:v>715.79052649999994</c:v>
                </c:pt>
                <c:pt idx="597">
                  <c:v>713.07208549999996</c:v>
                </c:pt>
                <c:pt idx="598">
                  <c:v>713.79974899999979</c:v>
                </c:pt>
                <c:pt idx="599">
                  <c:v>714.37638800000013</c:v>
                </c:pt>
                <c:pt idx="600">
                  <c:v>714.45876500000031</c:v>
                </c:pt>
                <c:pt idx="601">
                  <c:v>713.85466700000006</c:v>
                </c:pt>
                <c:pt idx="602">
                  <c:v>712.02864349999982</c:v>
                </c:pt>
                <c:pt idx="603">
                  <c:v>710.7518</c:v>
                </c:pt>
                <c:pt idx="604">
                  <c:v>699.30179899999985</c:v>
                </c:pt>
                <c:pt idx="605">
                  <c:v>699.7686020000001</c:v>
                </c:pt>
                <c:pt idx="606">
                  <c:v>697.76880549999987</c:v>
                </c:pt>
                <c:pt idx="607">
                  <c:v>697.35692050000034</c:v>
                </c:pt>
                <c:pt idx="608">
                  <c:v>698.9220835000001</c:v>
                </c:pt>
                <c:pt idx="609">
                  <c:v>700.55589400000008</c:v>
                </c:pt>
                <c:pt idx="610">
                  <c:v>697.52167449999979</c:v>
                </c:pt>
                <c:pt idx="611">
                  <c:v>661.53561249999984</c:v>
                </c:pt>
                <c:pt idx="612">
                  <c:v>661.32967000000008</c:v>
                </c:pt>
                <c:pt idx="613">
                  <c:v>661.76901400000042</c:v>
                </c:pt>
                <c:pt idx="614">
                  <c:v>663.07331650000015</c:v>
                </c:pt>
                <c:pt idx="615">
                  <c:v>659.37495649999983</c:v>
                </c:pt>
                <c:pt idx="616">
                  <c:v>670.91204500000003</c:v>
                </c:pt>
                <c:pt idx="617">
                  <c:v>680.47208549999959</c:v>
                </c:pt>
                <c:pt idx="618">
                  <c:v>680.55446250000023</c:v>
                </c:pt>
                <c:pt idx="619">
                  <c:v>681.48806849999983</c:v>
                </c:pt>
                <c:pt idx="620">
                  <c:v>684.18417500000032</c:v>
                </c:pt>
                <c:pt idx="621">
                  <c:v>684.51368300000013</c:v>
                </c:pt>
                <c:pt idx="622">
                  <c:v>685.70814950000022</c:v>
                </c:pt>
                <c:pt idx="623">
                  <c:v>685.70814950000022</c:v>
                </c:pt>
                <c:pt idx="624">
                  <c:v>687.09482900000012</c:v>
                </c:pt>
                <c:pt idx="625">
                  <c:v>691.63068849999991</c:v>
                </c:pt>
                <c:pt idx="626">
                  <c:v>736.01532300000008</c:v>
                </c:pt>
                <c:pt idx="627">
                  <c:v>809.96347749999995</c:v>
                </c:pt>
                <c:pt idx="628">
                  <c:v>880.85589500000015</c:v>
                </c:pt>
                <c:pt idx="629">
                  <c:v>913.32720500000005</c:v>
                </c:pt>
                <c:pt idx="630">
                  <c:v>918.37105599999995</c:v>
                </c:pt>
                <c:pt idx="631">
                  <c:v>918.37105599999995</c:v>
                </c:pt>
                <c:pt idx="632">
                  <c:v>918.37105599999995</c:v>
                </c:pt>
                <c:pt idx="633">
                  <c:v>919.9087599999998</c:v>
                </c:pt>
                <c:pt idx="634">
                  <c:v>907.12699750000002</c:v>
                </c:pt>
                <c:pt idx="635">
                  <c:v>907.75855450000017</c:v>
                </c:pt>
                <c:pt idx="636">
                  <c:v>911.58908500000007</c:v>
                </c:pt>
                <c:pt idx="637">
                  <c:v>909.80425000000014</c:v>
                </c:pt>
                <c:pt idx="638">
                  <c:v>890.72535749999997</c:v>
                </c:pt>
                <c:pt idx="639">
                  <c:v>889.17392400000017</c:v>
                </c:pt>
                <c:pt idx="640">
                  <c:v>889.20138300000008</c:v>
                </c:pt>
                <c:pt idx="641">
                  <c:v>892.44154500000013</c:v>
                </c:pt>
                <c:pt idx="642">
                  <c:v>892.60629900000004</c:v>
                </c:pt>
                <c:pt idx="643">
                  <c:v>887.49892499999987</c:v>
                </c:pt>
                <c:pt idx="644">
                  <c:v>888.15794099999994</c:v>
                </c:pt>
                <c:pt idx="645">
                  <c:v>889.50343199999998</c:v>
                </c:pt>
                <c:pt idx="646">
                  <c:v>893.63601150000022</c:v>
                </c:pt>
                <c:pt idx="647">
                  <c:v>892.23560249999991</c:v>
                </c:pt>
                <c:pt idx="648">
                  <c:v>892.45527450000009</c:v>
                </c:pt>
                <c:pt idx="649">
                  <c:v>894.91285500000004</c:v>
                </c:pt>
                <c:pt idx="650">
                  <c:v>892.55138099999976</c:v>
                </c:pt>
                <c:pt idx="651">
                  <c:v>875.53908600000022</c:v>
                </c:pt>
                <c:pt idx="652">
                  <c:v>878.12023200000021</c:v>
                </c:pt>
                <c:pt idx="653">
                  <c:v>849.73969750000015</c:v>
                </c:pt>
                <c:pt idx="654">
                  <c:v>850.2202299999999</c:v>
                </c:pt>
                <c:pt idx="655">
                  <c:v>844.97309899999982</c:v>
                </c:pt>
                <c:pt idx="656">
                  <c:v>834.59359700000005</c:v>
                </c:pt>
                <c:pt idx="657">
                  <c:v>831.52945649999992</c:v>
                </c:pt>
                <c:pt idx="658">
                  <c:v>843.97924899999998</c:v>
                </c:pt>
                <c:pt idx="659">
                  <c:v>794.45978150000019</c:v>
                </c:pt>
                <c:pt idx="660">
                  <c:v>768.19666749999988</c:v>
                </c:pt>
                <c:pt idx="661">
                  <c:v>743.73457999999982</c:v>
                </c:pt>
                <c:pt idx="662">
                  <c:v>687.52884600000016</c:v>
                </c:pt>
                <c:pt idx="663">
                  <c:v>658.64093550000007</c:v>
                </c:pt>
                <c:pt idx="664">
                  <c:v>631.41429449999987</c:v>
                </c:pt>
                <c:pt idx="665">
                  <c:v>602.29298250000011</c:v>
                </c:pt>
                <c:pt idx="666">
                  <c:v>680.50947499999984</c:v>
                </c:pt>
                <c:pt idx="667">
                  <c:v>683.70031250000011</c:v>
                </c:pt>
                <c:pt idx="668">
                  <c:v>652.11124999999993</c:v>
                </c:pt>
                <c:pt idx="669">
                  <c:v>647.81442499999957</c:v>
                </c:pt>
                <c:pt idx="670">
                  <c:v>650.63659999999982</c:v>
                </c:pt>
                <c:pt idx="671">
                  <c:v>642.45581249999987</c:v>
                </c:pt>
                <c:pt idx="672">
                  <c:v>649.71464999999989</c:v>
                </c:pt>
                <c:pt idx="673">
                  <c:v>650.27399999999989</c:v>
                </c:pt>
                <c:pt idx="674">
                  <c:v>648.93918750000012</c:v>
                </c:pt>
                <c:pt idx="675">
                  <c:v>634.28868749999992</c:v>
                </c:pt>
                <c:pt idx="676">
                  <c:v>616.29061249999995</c:v>
                </c:pt>
                <c:pt idx="677">
                  <c:v>621.79512499999964</c:v>
                </c:pt>
                <c:pt idx="678">
                  <c:v>615.69312499999978</c:v>
                </c:pt>
                <c:pt idx="679">
                  <c:v>614.25661249999985</c:v>
                </c:pt>
                <c:pt idx="680">
                  <c:v>620.52387499999986</c:v>
                </c:pt>
                <c:pt idx="681">
                  <c:v>607.05923750000011</c:v>
                </c:pt>
                <c:pt idx="682">
                  <c:v>612.71630000000005</c:v>
                </c:pt>
                <c:pt idx="683">
                  <c:v>599.17425000000003</c:v>
                </c:pt>
                <c:pt idx="684">
                  <c:v>592.22524999999996</c:v>
                </c:pt>
                <c:pt idx="685">
                  <c:v>554.69546249999985</c:v>
                </c:pt>
                <c:pt idx="686">
                  <c:v>539.10670000000027</c:v>
                </c:pt>
                <c:pt idx="687">
                  <c:v>484.68274999999994</c:v>
                </c:pt>
                <c:pt idx="688">
                  <c:v>490.07285000000002</c:v>
                </c:pt>
                <c:pt idx="689">
                  <c:v>476.3359375</c:v>
                </c:pt>
                <c:pt idx="690">
                  <c:v>423.27222499999971</c:v>
                </c:pt>
                <c:pt idx="691">
                  <c:v>418.86098750000019</c:v>
                </c:pt>
                <c:pt idx="692">
                  <c:v>401.88656249999985</c:v>
                </c:pt>
                <c:pt idx="693">
                  <c:v>403.0942500000001</c:v>
                </c:pt>
                <c:pt idx="694">
                  <c:v>393.30562499999996</c:v>
                </c:pt>
                <c:pt idx="695">
                  <c:v>422.78915000000006</c:v>
                </c:pt>
                <c:pt idx="696">
                  <c:v>422.78915000000006</c:v>
                </c:pt>
                <c:pt idx="697">
                  <c:v>455.75116249999974</c:v>
                </c:pt>
                <c:pt idx="698">
                  <c:v>457.22581249999985</c:v>
                </c:pt>
                <c:pt idx="699">
                  <c:v>482.90830000000005</c:v>
                </c:pt>
                <c:pt idx="700">
                  <c:v>485.80674999999974</c:v>
                </c:pt>
                <c:pt idx="701">
                  <c:v>518.9848750000001</c:v>
                </c:pt>
                <c:pt idx="702">
                  <c:v>571.87061249999988</c:v>
                </c:pt>
                <c:pt idx="703">
                  <c:v>573.01473749999968</c:v>
                </c:pt>
                <c:pt idx="704">
                  <c:v>558.78549500000008</c:v>
                </c:pt>
                <c:pt idx="705">
                  <c:v>563.5156750000001</c:v>
                </c:pt>
                <c:pt idx="706">
                  <c:v>539.79970000000003</c:v>
                </c:pt>
                <c:pt idx="707">
                  <c:v>558.76009999999997</c:v>
                </c:pt>
                <c:pt idx="708">
                  <c:v>588.99401000000034</c:v>
                </c:pt>
                <c:pt idx="709">
                  <c:v>608.65614000000005</c:v>
                </c:pt>
                <c:pt idx="710">
                  <c:v>662.03584000000001</c:v>
                </c:pt>
                <c:pt idx="711">
                  <c:v>663.72519000000011</c:v>
                </c:pt>
                <c:pt idx="712">
                  <c:v>713.14041499999985</c:v>
                </c:pt>
                <c:pt idx="713">
                  <c:v>711.00923499999999</c:v>
                </c:pt>
                <c:pt idx="714">
                  <c:v>709.50181500000008</c:v>
                </c:pt>
                <c:pt idx="715">
                  <c:v>710.07359499999984</c:v>
                </c:pt>
                <c:pt idx="716">
                  <c:v>710.84029999999984</c:v>
                </c:pt>
                <c:pt idx="717">
                  <c:v>695.11629999999968</c:v>
                </c:pt>
                <c:pt idx="718">
                  <c:v>697.33844499999987</c:v>
                </c:pt>
                <c:pt idx="719">
                  <c:v>700.35328500000014</c:v>
                </c:pt>
                <c:pt idx="720">
                  <c:v>700.60019000000011</c:v>
                </c:pt>
                <c:pt idx="721">
                  <c:v>751.09400000000005</c:v>
                </c:pt>
                <c:pt idx="722">
                  <c:v>753.36812499999996</c:v>
                </c:pt>
                <c:pt idx="723">
                  <c:v>781.93867499999988</c:v>
                </c:pt>
                <c:pt idx="724">
                  <c:v>781.93867499999988</c:v>
                </c:pt>
                <c:pt idx="725">
                  <c:v>819.31403999999975</c:v>
                </c:pt>
                <c:pt idx="726">
                  <c:v>820.80846500000007</c:v>
                </c:pt>
                <c:pt idx="727">
                  <c:v>818.91119500000013</c:v>
                </c:pt>
                <c:pt idx="728">
                  <c:v>822.02999499999987</c:v>
                </c:pt>
                <c:pt idx="729">
                  <c:v>810.0615499999999</c:v>
                </c:pt>
                <c:pt idx="730">
                  <c:v>808.87900500000023</c:v>
                </c:pt>
                <c:pt idx="731">
                  <c:v>805.65624500000013</c:v>
                </c:pt>
                <c:pt idx="732">
                  <c:v>804.70760999999993</c:v>
                </c:pt>
                <c:pt idx="733">
                  <c:v>805.87716</c:v>
                </c:pt>
                <c:pt idx="734">
                  <c:v>807.85240000000022</c:v>
                </c:pt>
                <c:pt idx="735">
                  <c:v>808.02133499999991</c:v>
                </c:pt>
                <c:pt idx="736">
                  <c:v>805.48730999999998</c:v>
                </c:pt>
                <c:pt idx="737">
                  <c:v>816.94275000000016</c:v>
                </c:pt>
                <c:pt idx="738">
                  <c:v>900.0615499999999</c:v>
                </c:pt>
                <c:pt idx="739">
                  <c:v>900.0615499999999</c:v>
                </c:pt>
                <c:pt idx="740">
                  <c:v>901.16612500000019</c:v>
                </c:pt>
                <c:pt idx="741">
                  <c:v>903.85608999999977</c:v>
                </c:pt>
                <c:pt idx="742">
                  <c:v>902.59557499999983</c:v>
                </c:pt>
                <c:pt idx="743">
                  <c:v>905.15558999999985</c:v>
                </c:pt>
                <c:pt idx="744">
                  <c:v>706.71498999999994</c:v>
                </c:pt>
                <c:pt idx="745">
                  <c:v>658.76819999999998</c:v>
                </c:pt>
                <c:pt idx="746">
                  <c:v>566.29914999999983</c:v>
                </c:pt>
                <c:pt idx="747">
                  <c:v>537.42971499999976</c:v>
                </c:pt>
                <c:pt idx="748">
                  <c:v>486.92290999999977</c:v>
                </c:pt>
                <c:pt idx="749">
                  <c:v>433.17934999999989</c:v>
                </c:pt>
                <c:pt idx="750">
                  <c:v>414.85570499999994</c:v>
                </c:pt>
                <c:pt idx="751">
                  <c:v>413.9070700000002</c:v>
                </c:pt>
                <c:pt idx="752">
                  <c:v>404.36437500000011</c:v>
                </c:pt>
                <c:pt idx="753">
                  <c:v>380.5298499999999</c:v>
                </c:pt>
                <c:pt idx="754">
                  <c:v>382.73900000000003</c:v>
                </c:pt>
                <c:pt idx="755">
                  <c:v>382.73900000000003</c:v>
                </c:pt>
                <c:pt idx="756">
                  <c:v>382.92093000000023</c:v>
                </c:pt>
                <c:pt idx="757">
                  <c:v>349.93751999999995</c:v>
                </c:pt>
                <c:pt idx="758">
                  <c:v>349.93751999999995</c:v>
                </c:pt>
                <c:pt idx="759">
                  <c:v>349.93751999999995</c:v>
                </c:pt>
                <c:pt idx="760">
                  <c:v>353.47216000000026</c:v>
                </c:pt>
                <c:pt idx="761">
                  <c:v>355.30445499999996</c:v>
                </c:pt>
                <c:pt idx="762">
                  <c:v>347.70237999999972</c:v>
                </c:pt>
                <c:pt idx="763">
                  <c:v>341.77566000000024</c:v>
                </c:pt>
                <c:pt idx="764">
                  <c:v>344.27070000000003</c:v>
                </c:pt>
                <c:pt idx="765">
                  <c:v>342.32144999999991</c:v>
                </c:pt>
                <c:pt idx="766">
                  <c:v>343.11414500000001</c:v>
                </c:pt>
                <c:pt idx="767">
                  <c:v>341.93159999999989</c:v>
                </c:pt>
                <c:pt idx="768">
                  <c:v>339.77343000000019</c:v>
                </c:pt>
                <c:pt idx="769">
                  <c:v>342.45039999999972</c:v>
                </c:pt>
                <c:pt idx="770">
                  <c:v>341.90461000000005</c:v>
                </c:pt>
                <c:pt idx="771">
                  <c:v>349.38110000000006</c:v>
                </c:pt>
                <c:pt idx="772">
                  <c:v>362.02528499999971</c:v>
                </c:pt>
                <c:pt idx="773">
                  <c:v>354.34324000000015</c:v>
                </c:pt>
                <c:pt idx="774">
                  <c:v>356.34447</c:v>
                </c:pt>
                <c:pt idx="775">
                  <c:v>390.82095000000027</c:v>
                </c:pt>
                <c:pt idx="776">
                  <c:v>388.28692499999988</c:v>
                </c:pt>
                <c:pt idx="777">
                  <c:v>459.62665000000015</c:v>
                </c:pt>
                <c:pt idx="778">
                  <c:v>496.15698499999962</c:v>
                </c:pt>
                <c:pt idx="779">
                  <c:v>498.53506999999991</c:v>
                </c:pt>
                <c:pt idx="780">
                  <c:v>500.12046000000009</c:v>
                </c:pt>
                <c:pt idx="781">
                  <c:v>532.82093999999961</c:v>
                </c:pt>
                <c:pt idx="782">
                  <c:v>552.69470999999976</c:v>
                </c:pt>
                <c:pt idx="783">
                  <c:v>578.21167500000001</c:v>
                </c:pt>
                <c:pt idx="784">
                  <c:v>578.21167500000001</c:v>
                </c:pt>
                <c:pt idx="785">
                  <c:v>577.43197499999997</c:v>
                </c:pt>
                <c:pt idx="786">
                  <c:v>578.21167500000001</c:v>
                </c:pt>
                <c:pt idx="787">
                  <c:v>578.21167500000001</c:v>
                </c:pt>
                <c:pt idx="788">
                  <c:v>581.29149000000007</c:v>
                </c:pt>
                <c:pt idx="789">
                  <c:v>573.14262499999995</c:v>
                </c:pt>
                <c:pt idx="790">
                  <c:v>573.14262499999995</c:v>
                </c:pt>
                <c:pt idx="791">
                  <c:v>578.65250500000002</c:v>
                </c:pt>
                <c:pt idx="792">
                  <c:v>585.09802499999978</c:v>
                </c:pt>
                <c:pt idx="793">
                  <c:v>579.38022499999988</c:v>
                </c:pt>
                <c:pt idx="794">
                  <c:v>578.76945999999998</c:v>
                </c:pt>
                <c:pt idx="795">
                  <c:v>585.75645499999973</c:v>
                </c:pt>
                <c:pt idx="796">
                  <c:v>584.54791999999998</c:v>
                </c:pt>
                <c:pt idx="797">
                  <c:v>584.75152500000013</c:v>
                </c:pt>
                <c:pt idx="798">
                  <c:v>583.19212500000003</c:v>
                </c:pt>
                <c:pt idx="799">
                  <c:v>585.07639999999992</c:v>
                </c:pt>
                <c:pt idx="800">
                  <c:v>584.6865499999999</c:v>
                </c:pt>
                <c:pt idx="801">
                  <c:v>592.89075999999977</c:v>
                </c:pt>
                <c:pt idx="802">
                  <c:v>584.97680500000024</c:v>
                </c:pt>
                <c:pt idx="803">
                  <c:v>584.49598999999989</c:v>
                </c:pt>
                <c:pt idx="804">
                  <c:v>583.8592349999999</c:v>
                </c:pt>
                <c:pt idx="805">
                  <c:v>553.58509999999978</c:v>
                </c:pt>
                <c:pt idx="806">
                  <c:v>548.97187500000018</c:v>
                </c:pt>
                <c:pt idx="807">
                  <c:v>532.77137499999981</c:v>
                </c:pt>
                <c:pt idx="808">
                  <c:v>482.25157500000023</c:v>
                </c:pt>
                <c:pt idx="809">
                  <c:v>468.30789000000004</c:v>
                </c:pt>
                <c:pt idx="810">
                  <c:v>408.2495200000003</c:v>
                </c:pt>
                <c:pt idx="811">
                  <c:v>395.41004999999996</c:v>
                </c:pt>
                <c:pt idx="812">
                  <c:v>389.6541900000002</c:v>
                </c:pt>
                <c:pt idx="813">
                  <c:v>393.35861250000016</c:v>
                </c:pt>
                <c:pt idx="814">
                  <c:v>395.74856249999993</c:v>
                </c:pt>
                <c:pt idx="815">
                  <c:v>395.97427999999991</c:v>
                </c:pt>
                <c:pt idx="816">
                  <c:v>392.89390000000003</c:v>
                </c:pt>
                <c:pt idx="817">
                  <c:v>381.46513249999998</c:v>
                </c:pt>
                <c:pt idx="818">
                  <c:v>368.83140000000003</c:v>
                </c:pt>
                <c:pt idx="819">
                  <c:v>366.72027750000007</c:v>
                </c:pt>
                <c:pt idx="820">
                  <c:v>381.61734999999999</c:v>
                </c:pt>
                <c:pt idx="821">
                  <c:v>380.34384</c:v>
                </c:pt>
                <c:pt idx="822">
                  <c:v>372.12763499999983</c:v>
                </c:pt>
                <c:pt idx="823">
                  <c:v>372.12763499999983</c:v>
                </c:pt>
                <c:pt idx="824">
                  <c:v>372.12763499999983</c:v>
                </c:pt>
                <c:pt idx="825">
                  <c:v>355.20616750000045</c:v>
                </c:pt>
                <c:pt idx="826">
                  <c:v>350.39971250000008</c:v>
                </c:pt>
                <c:pt idx="827">
                  <c:v>348.11598250000043</c:v>
                </c:pt>
                <c:pt idx="828">
                  <c:v>498.64708250000012</c:v>
                </c:pt>
                <c:pt idx="829">
                  <c:v>501.63212999999996</c:v>
                </c:pt>
                <c:pt idx="830">
                  <c:v>601.4329674999999</c:v>
                </c:pt>
                <c:pt idx="831">
                  <c:v>619.24218000000019</c:v>
                </c:pt>
                <c:pt idx="832">
                  <c:v>639.30856750000021</c:v>
                </c:pt>
                <c:pt idx="833">
                  <c:v>679.91933250000011</c:v>
                </c:pt>
                <c:pt idx="834">
                  <c:v>739.29529000000002</c:v>
                </c:pt>
                <c:pt idx="835">
                  <c:v>800.18488249999973</c:v>
                </c:pt>
                <c:pt idx="836">
                  <c:v>900.01227500000005</c:v>
                </c:pt>
                <c:pt idx="837">
                  <c:v>920.83547999999973</c:v>
                </c:pt>
                <c:pt idx="838">
                  <c:v>947.43165250000038</c:v>
                </c:pt>
                <c:pt idx="839">
                  <c:v>979.95198750000009</c:v>
                </c:pt>
                <c:pt idx="840">
                  <c:v>980.3901450000003</c:v>
                </c:pt>
                <c:pt idx="841">
                  <c:v>1021.2399050000004</c:v>
                </c:pt>
                <c:pt idx="842">
                  <c:v>1014.8438525000001</c:v>
                </c:pt>
                <c:pt idx="843">
                  <c:v>1036.0786600000001</c:v>
                </c:pt>
                <c:pt idx="844">
                  <c:v>1036.6068875000001</c:v>
                </c:pt>
                <c:pt idx="845">
                  <c:v>1035.0135875000001</c:v>
                </c:pt>
                <c:pt idx="846">
                  <c:v>994.55653500000017</c:v>
                </c:pt>
                <c:pt idx="847">
                  <c:v>1012.8171824999999</c:v>
                </c:pt>
                <c:pt idx="848">
                  <c:v>1170.6862000000001</c:v>
                </c:pt>
                <c:pt idx="849">
                  <c:v>1170.6862000000001</c:v>
                </c:pt>
                <c:pt idx="850">
                  <c:v>1170.6862000000001</c:v>
                </c:pt>
                <c:pt idx="851">
                  <c:v>1170.6862000000001</c:v>
                </c:pt>
                <c:pt idx="852">
                  <c:v>1170.6862000000001</c:v>
                </c:pt>
                <c:pt idx="853">
                  <c:v>1170.6862000000001</c:v>
                </c:pt>
                <c:pt idx="854">
                  <c:v>1170.6862000000001</c:v>
                </c:pt>
                <c:pt idx="855">
                  <c:v>1170.6862000000001</c:v>
                </c:pt>
                <c:pt idx="856">
                  <c:v>1170.6862000000001</c:v>
                </c:pt>
                <c:pt idx="857">
                  <c:v>1170.6862000000001</c:v>
                </c:pt>
                <c:pt idx="858">
                  <c:v>1170.6862000000001</c:v>
                </c:pt>
                <c:pt idx="859">
                  <c:v>1170.6862000000001</c:v>
                </c:pt>
                <c:pt idx="860">
                  <c:v>1170.6862000000001</c:v>
                </c:pt>
                <c:pt idx="861">
                  <c:v>1170.6862000000001</c:v>
                </c:pt>
                <c:pt idx="862">
                  <c:v>1170.2480424999999</c:v>
                </c:pt>
                <c:pt idx="863">
                  <c:v>1169.0397899999998</c:v>
                </c:pt>
                <c:pt idx="864">
                  <c:v>1167.6190975</c:v>
                </c:pt>
                <c:pt idx="865">
                  <c:v>1170.287875</c:v>
                </c:pt>
                <c:pt idx="866">
                  <c:v>1169.3850050000001</c:v>
                </c:pt>
                <c:pt idx="867">
                  <c:v>1170.8853625000002</c:v>
                </c:pt>
                <c:pt idx="868">
                  <c:v>1167.3293825000001</c:v>
                </c:pt>
                <c:pt idx="869">
                  <c:v>1209.0545000000002</c:v>
                </c:pt>
                <c:pt idx="870">
                  <c:v>1206.8902674999999</c:v>
                </c:pt>
                <c:pt idx="871">
                  <c:v>1209.7695700000004</c:v>
                </c:pt>
                <c:pt idx="872">
                  <c:v>1160.8450475</c:v>
                </c:pt>
                <c:pt idx="873">
                  <c:v>1173.4986325</c:v>
                </c:pt>
                <c:pt idx="874">
                  <c:v>1153.1932500000003</c:v>
                </c:pt>
                <c:pt idx="875">
                  <c:v>1131.0688500000001</c:v>
                </c:pt>
                <c:pt idx="876">
                  <c:v>1112.3966</c:v>
                </c:pt>
                <c:pt idx="877">
                  <c:v>1080.9095200000002</c:v>
                </c:pt>
                <c:pt idx="878">
                  <c:v>1116.156375</c:v>
                </c:pt>
                <c:pt idx="879">
                  <c:v>1132.5864699999997</c:v>
                </c:pt>
                <c:pt idx="880">
                  <c:v>1132.5864699999997</c:v>
                </c:pt>
                <c:pt idx="881">
                  <c:v>1085.4973500000001</c:v>
                </c:pt>
                <c:pt idx="882">
                  <c:v>1059.646475</c:v>
                </c:pt>
                <c:pt idx="883">
                  <c:v>1061.81664</c:v>
                </c:pt>
                <c:pt idx="884">
                  <c:v>1063.8308649999999</c:v>
                </c:pt>
                <c:pt idx="885">
                  <c:v>1066.2609299999999</c:v>
                </c:pt>
                <c:pt idx="886">
                  <c:v>1064.9094500000001</c:v>
                </c:pt>
                <c:pt idx="887">
                  <c:v>1031.7534999999998</c:v>
                </c:pt>
                <c:pt idx="888">
                  <c:v>909.18048999999974</c:v>
                </c:pt>
                <c:pt idx="889">
                  <c:v>928.74037000000044</c:v>
                </c:pt>
                <c:pt idx="890">
                  <c:v>908.42849000000024</c:v>
                </c:pt>
                <c:pt idx="891">
                  <c:v>840.98171000000002</c:v>
                </c:pt>
                <c:pt idx="892">
                  <c:v>764.51634999999987</c:v>
                </c:pt>
                <c:pt idx="893">
                  <c:v>742.02131000000008</c:v>
                </c:pt>
                <c:pt idx="894">
                  <c:v>740.61572499999966</c:v>
                </c:pt>
                <c:pt idx="895">
                  <c:v>708.25678500000004</c:v>
                </c:pt>
                <c:pt idx="896">
                  <c:v>660.98578499999985</c:v>
                </c:pt>
                <c:pt idx="897">
                  <c:v>629.17699999999968</c:v>
                </c:pt>
                <c:pt idx="898">
                  <c:v>598.72217499999988</c:v>
                </c:pt>
                <c:pt idx="899">
                  <c:v>577.92947999999978</c:v>
                </c:pt>
                <c:pt idx="900">
                  <c:v>550.06006500000012</c:v>
                </c:pt>
                <c:pt idx="901">
                  <c:v>506.25004999999965</c:v>
                </c:pt>
                <c:pt idx="902">
                  <c:v>478.23828499999991</c:v>
                </c:pt>
                <c:pt idx="903">
                  <c:v>445.13248000000021</c:v>
                </c:pt>
                <c:pt idx="904">
                  <c:v>416.33793999999989</c:v>
                </c:pt>
                <c:pt idx="905">
                  <c:v>350.78807499999994</c:v>
                </c:pt>
                <c:pt idx="906">
                  <c:v>306.25589500000024</c:v>
                </c:pt>
                <c:pt idx="907">
                  <c:v>255.2812700000004</c:v>
                </c:pt>
                <c:pt idx="908">
                  <c:v>255.2812700000004</c:v>
                </c:pt>
                <c:pt idx="909">
                  <c:v>225.53189500000008</c:v>
                </c:pt>
                <c:pt idx="910">
                  <c:v>199.67422499999975</c:v>
                </c:pt>
                <c:pt idx="911">
                  <c:v>169.88214500000004</c:v>
                </c:pt>
                <c:pt idx="912">
                  <c:v>110.25096500000018</c:v>
                </c:pt>
                <c:pt idx="913">
                  <c:v>111.90132999999969</c:v>
                </c:pt>
                <c:pt idx="914">
                  <c:v>113.25280999999995</c:v>
                </c:pt>
                <c:pt idx="915">
                  <c:v>111.81036500000027</c:v>
                </c:pt>
                <c:pt idx="916">
                  <c:v>113.34377500000028</c:v>
                </c:pt>
                <c:pt idx="917">
                  <c:v>109.30232999999998</c:v>
                </c:pt>
                <c:pt idx="918">
                  <c:v>118.53562499999998</c:v>
                </c:pt>
                <c:pt idx="919">
                  <c:v>116.32647499999985</c:v>
                </c:pt>
                <c:pt idx="920">
                  <c:v>155.14367000000038</c:v>
                </c:pt>
                <c:pt idx="921">
                  <c:v>163.85095000000001</c:v>
                </c:pt>
                <c:pt idx="922">
                  <c:v>164.16170000000011</c:v>
                </c:pt>
                <c:pt idx="923">
                  <c:v>165.28039999999964</c:v>
                </c:pt>
                <c:pt idx="924">
                  <c:v>164.21142000000009</c:v>
                </c:pt>
                <c:pt idx="925">
                  <c:v>165.10851000000002</c:v>
                </c:pt>
                <c:pt idx="926">
                  <c:v>166.57524999999987</c:v>
                </c:pt>
                <c:pt idx="927">
                  <c:v>163.98981000000003</c:v>
                </c:pt>
                <c:pt idx="928">
                  <c:v>164.72317999999996</c:v>
                </c:pt>
                <c:pt idx="929">
                  <c:v>222.37547499999982</c:v>
                </c:pt>
                <c:pt idx="930">
                  <c:v>224.61104999999998</c:v>
                </c:pt>
                <c:pt idx="931">
                  <c:v>224.12514999999985</c:v>
                </c:pt>
                <c:pt idx="932">
                  <c:v>225.74076749999995</c:v>
                </c:pt>
                <c:pt idx="933">
                  <c:v>225.49781750000011</c:v>
                </c:pt>
                <c:pt idx="934">
                  <c:v>224.1615925000001</c:v>
                </c:pt>
                <c:pt idx="935">
                  <c:v>227.3208125000001</c:v>
                </c:pt>
                <c:pt idx="936">
                  <c:v>227.68523749999986</c:v>
                </c:pt>
                <c:pt idx="937">
                  <c:v>226.34901249999984</c:v>
                </c:pt>
                <c:pt idx="938">
                  <c:v>224.50259249999999</c:v>
                </c:pt>
                <c:pt idx="939">
                  <c:v>225.0370825</c:v>
                </c:pt>
                <c:pt idx="940">
                  <c:v>277.38198499999999</c:v>
                </c:pt>
                <c:pt idx="941">
                  <c:v>317.62493499999982</c:v>
                </c:pt>
                <c:pt idx="942">
                  <c:v>318.15942499999983</c:v>
                </c:pt>
                <c:pt idx="943">
                  <c:v>331.02932749999991</c:v>
                </c:pt>
                <c:pt idx="944">
                  <c:v>333.04581250000001</c:v>
                </c:pt>
                <c:pt idx="945">
                  <c:v>335.58464000000004</c:v>
                </c:pt>
                <c:pt idx="946">
                  <c:v>332.34125750000021</c:v>
                </c:pt>
                <c:pt idx="947">
                  <c:v>330.61631250000028</c:v>
                </c:pt>
                <c:pt idx="948">
                  <c:v>324.8826925000003</c:v>
                </c:pt>
                <c:pt idx="949">
                  <c:v>325.52650999999969</c:v>
                </c:pt>
                <c:pt idx="950">
                  <c:v>330.93301750000001</c:v>
                </c:pt>
                <c:pt idx="951">
                  <c:v>332.43930749999981</c:v>
                </c:pt>
                <c:pt idx="952">
                  <c:v>306.3350774999999</c:v>
                </c:pt>
                <c:pt idx="953">
                  <c:v>292.85779999999977</c:v>
                </c:pt>
                <c:pt idx="954">
                  <c:v>295.4938075</c:v>
                </c:pt>
                <c:pt idx="955">
                  <c:v>297.31636750000007</c:v>
                </c:pt>
                <c:pt idx="956">
                  <c:v>301.20356749999974</c:v>
                </c:pt>
                <c:pt idx="957">
                  <c:v>305.74760250000008</c:v>
                </c:pt>
                <c:pt idx="958">
                  <c:v>335.91766749999988</c:v>
                </c:pt>
                <c:pt idx="959">
                  <c:v>335.96625750000021</c:v>
                </c:pt>
                <c:pt idx="960">
                  <c:v>318.5027</c:v>
                </c:pt>
                <c:pt idx="961">
                  <c:v>320.33697250000023</c:v>
                </c:pt>
                <c:pt idx="962">
                  <c:v>320.99293750000015</c:v>
                </c:pt>
                <c:pt idx="963">
                  <c:v>308.50210250000009</c:v>
                </c:pt>
                <c:pt idx="964">
                  <c:v>210.18986499999983</c:v>
                </c:pt>
                <c:pt idx="965">
                  <c:v>178.79939999999988</c:v>
                </c:pt>
                <c:pt idx="966">
                  <c:v>146.05061000000023</c:v>
                </c:pt>
                <c:pt idx="967">
                  <c:v>75.355724999999893</c:v>
                </c:pt>
                <c:pt idx="968">
                  <c:v>71.7820999999999</c:v>
                </c:pt>
                <c:pt idx="969">
                  <c:v>71.7820999999999</c:v>
                </c:pt>
                <c:pt idx="970">
                  <c:v>8.533350000000155</c:v>
                </c:pt>
                <c:pt idx="971">
                  <c:v>6.1292749999997795</c:v>
                </c:pt>
                <c:pt idx="972">
                  <c:v>-33.013054999999895</c:v>
                </c:pt>
                <c:pt idx="973">
                  <c:v>-92.922090000000026</c:v>
                </c:pt>
                <c:pt idx="974">
                  <c:v>-111.89163999999982</c:v>
                </c:pt>
                <c:pt idx="975">
                  <c:v>-125.77406999999994</c:v>
                </c:pt>
                <c:pt idx="976">
                  <c:v>-126.67320500000005</c:v>
                </c:pt>
                <c:pt idx="977">
                  <c:v>-97.607605000000149</c:v>
                </c:pt>
                <c:pt idx="978">
                  <c:v>-99.180000000000291</c:v>
                </c:pt>
                <c:pt idx="979">
                  <c:v>-107.26588999999967</c:v>
                </c:pt>
                <c:pt idx="980">
                  <c:v>-108.31848499999978</c:v>
                </c:pt>
                <c:pt idx="981">
                  <c:v>-108.5783849999998</c:v>
                </c:pt>
                <c:pt idx="982">
                  <c:v>-108.31848499999978</c:v>
                </c:pt>
                <c:pt idx="983">
                  <c:v>-98.74980000000005</c:v>
                </c:pt>
                <c:pt idx="984">
                  <c:v>-105.66614000000027</c:v>
                </c:pt>
                <c:pt idx="985">
                  <c:v>-105.28928499999984</c:v>
                </c:pt>
                <c:pt idx="986">
                  <c:v>-95.710199999999986</c:v>
                </c:pt>
                <c:pt idx="987">
                  <c:v>-95.710199999999986</c:v>
                </c:pt>
                <c:pt idx="988">
                  <c:v>-95.606240000000071</c:v>
                </c:pt>
                <c:pt idx="989">
                  <c:v>-96.528885000000173</c:v>
                </c:pt>
                <c:pt idx="990">
                  <c:v>-64.852530000000115</c:v>
                </c:pt>
                <c:pt idx="991">
                  <c:v>-34.34572500000013</c:v>
                </c:pt>
                <c:pt idx="992">
                  <c:v>-14.371715000000222</c:v>
                </c:pt>
                <c:pt idx="993">
                  <c:v>-16.192014999999628</c:v>
                </c:pt>
                <c:pt idx="994">
                  <c:v>13.132244999999784</c:v>
                </c:pt>
                <c:pt idx="995">
                  <c:v>43.730015000000094</c:v>
                </c:pt>
                <c:pt idx="996">
                  <c:v>63.054274999999961</c:v>
                </c:pt>
                <c:pt idx="997">
                  <c:v>53.315654999999879</c:v>
                </c:pt>
                <c:pt idx="998">
                  <c:v>53.315654999999879</c:v>
                </c:pt>
                <c:pt idx="999">
                  <c:v>53.315654999999879</c:v>
                </c:pt>
                <c:pt idx="1000">
                  <c:v>49.274209999999584</c:v>
                </c:pt>
                <c:pt idx="1001">
                  <c:v>68.715424999999868</c:v>
                </c:pt>
                <c:pt idx="1002">
                  <c:v>88.715424999999868</c:v>
                </c:pt>
                <c:pt idx="1003">
                  <c:v>87.700815000000148</c:v>
                </c:pt>
                <c:pt idx="1004">
                  <c:v>108.80538999999999</c:v>
                </c:pt>
                <c:pt idx="1005">
                  <c:v>141.32889999999998</c:v>
                </c:pt>
                <c:pt idx="1006">
                  <c:v>190.14635499999986</c:v>
                </c:pt>
                <c:pt idx="1007">
                  <c:v>190.14635499999986</c:v>
                </c:pt>
                <c:pt idx="1008">
                  <c:v>190.86108000000013</c:v>
                </c:pt>
                <c:pt idx="1009">
                  <c:v>191.78372500000023</c:v>
                </c:pt>
                <c:pt idx="1010">
                  <c:v>193.12221</c:v>
                </c:pt>
                <c:pt idx="1011">
                  <c:v>234.05785000000014</c:v>
                </c:pt>
                <c:pt idx="1012">
                  <c:v>268.84300999999959</c:v>
                </c:pt>
                <c:pt idx="1013">
                  <c:v>269.62270999999964</c:v>
                </c:pt>
                <c:pt idx="1014">
                  <c:v>269.72667000000001</c:v>
                </c:pt>
                <c:pt idx="1015">
                  <c:v>267.15365999999995</c:v>
                </c:pt>
                <c:pt idx="1016">
                  <c:v>287.63447499999984</c:v>
                </c:pt>
                <c:pt idx="1017">
                  <c:v>324.1079850000001</c:v>
                </c:pt>
                <c:pt idx="1018">
                  <c:v>325.45946499999991</c:v>
                </c:pt>
                <c:pt idx="1019">
                  <c:v>321.28807000000006</c:v>
                </c:pt>
                <c:pt idx="1020">
                  <c:v>331.05415999999968</c:v>
                </c:pt>
                <c:pt idx="1021">
                  <c:v>332.71752000000015</c:v>
                </c:pt>
                <c:pt idx="1022">
                  <c:v>350.10019999999986</c:v>
                </c:pt>
                <c:pt idx="1023">
                  <c:v>362.30627499999991</c:v>
                </c:pt>
                <c:pt idx="1024">
                  <c:v>416.00984999999991</c:v>
                </c:pt>
                <c:pt idx="1025">
                  <c:v>415.68497500000012</c:v>
                </c:pt>
                <c:pt idx="1026">
                  <c:v>431.65959999999995</c:v>
                </c:pt>
                <c:pt idx="1027">
                  <c:v>456.62568999999985</c:v>
                </c:pt>
                <c:pt idx="1028">
                  <c:v>468.87382499999967</c:v>
                </c:pt>
                <c:pt idx="1029">
                  <c:v>481.01800000000003</c:v>
                </c:pt>
                <c:pt idx="1030">
                  <c:v>483.82592000000022</c:v>
                </c:pt>
                <c:pt idx="1031">
                  <c:v>497.88904000000002</c:v>
                </c:pt>
                <c:pt idx="1032">
                  <c:v>508.65574500000002</c:v>
                </c:pt>
                <c:pt idx="1033">
                  <c:v>507.40822500000013</c:v>
                </c:pt>
                <c:pt idx="1034">
                  <c:v>507.66812500000015</c:v>
                </c:pt>
                <c:pt idx="1035">
                  <c:v>507.46020500000031</c:v>
                </c:pt>
                <c:pt idx="1036">
                  <c:v>509.99423000000024</c:v>
                </c:pt>
                <c:pt idx="1037">
                  <c:v>529.2145300000002</c:v>
                </c:pt>
                <c:pt idx="1038">
                  <c:v>549.74732500000027</c:v>
                </c:pt>
                <c:pt idx="1039">
                  <c:v>549.04559500000005</c:v>
                </c:pt>
                <c:pt idx="1040">
                  <c:v>559.94844999999987</c:v>
                </c:pt>
                <c:pt idx="1041">
                  <c:v>568.98682000000008</c:v>
                </c:pt>
                <c:pt idx="1042">
                  <c:v>570.61119499999995</c:v>
                </c:pt>
                <c:pt idx="1043">
                  <c:v>572.48247499999979</c:v>
                </c:pt>
                <c:pt idx="1044">
                  <c:v>584.05486999999994</c:v>
                </c:pt>
                <c:pt idx="1045">
                  <c:v>584.88554999999997</c:v>
                </c:pt>
                <c:pt idx="1046">
                  <c:v>605.74321999999984</c:v>
                </c:pt>
                <c:pt idx="1047">
                  <c:v>565.63047999999981</c:v>
                </c:pt>
                <c:pt idx="1048">
                  <c:v>565.63047999999981</c:v>
                </c:pt>
                <c:pt idx="1049">
                  <c:v>565.63047999999981</c:v>
                </c:pt>
                <c:pt idx="1050">
                  <c:v>565.63047999999981</c:v>
                </c:pt>
                <c:pt idx="1051">
                  <c:v>565.63047999999981</c:v>
                </c:pt>
                <c:pt idx="1052">
                  <c:v>565.63047999999981</c:v>
                </c:pt>
                <c:pt idx="1053">
                  <c:v>562.90491999999995</c:v>
                </c:pt>
                <c:pt idx="1054">
                  <c:v>562.90491999999995</c:v>
                </c:pt>
                <c:pt idx="1055">
                  <c:v>563.13544000000002</c:v>
                </c:pt>
                <c:pt idx="1056">
                  <c:v>565.45420000000013</c:v>
                </c:pt>
                <c:pt idx="1057">
                  <c:v>559.35219999999981</c:v>
                </c:pt>
                <c:pt idx="1058">
                  <c:v>560.36920000000009</c:v>
                </c:pt>
                <c:pt idx="1059">
                  <c:v>558.76911999999993</c:v>
                </c:pt>
                <c:pt idx="1060">
                  <c:v>555.14859999999999</c:v>
                </c:pt>
                <c:pt idx="1061">
                  <c:v>554.07735999999977</c:v>
                </c:pt>
                <c:pt idx="1062">
                  <c:v>537.01987999999983</c:v>
                </c:pt>
                <c:pt idx="1063">
                  <c:v>537.72499999999991</c:v>
                </c:pt>
                <c:pt idx="1064">
                  <c:v>544.77619999999979</c:v>
                </c:pt>
                <c:pt idx="1065">
                  <c:v>535.6909999999998</c:v>
                </c:pt>
                <c:pt idx="1066">
                  <c:v>527.6228000000001</c:v>
                </c:pt>
                <c:pt idx="1067">
                  <c:v>524.85656000000017</c:v>
                </c:pt>
                <c:pt idx="1068">
                  <c:v>525.24980000000005</c:v>
                </c:pt>
                <c:pt idx="1069">
                  <c:v>523.35140000000001</c:v>
                </c:pt>
                <c:pt idx="1070">
                  <c:v>522.58335999999963</c:v>
                </c:pt>
                <c:pt idx="1071">
                  <c:v>522.92235999999957</c:v>
                </c:pt>
                <c:pt idx="1072">
                  <c:v>522.92235999999957</c:v>
                </c:pt>
                <c:pt idx="1073">
                  <c:v>522.92235999999957</c:v>
                </c:pt>
                <c:pt idx="1074">
                  <c:v>524.72584000000006</c:v>
                </c:pt>
                <c:pt idx="1075">
                  <c:v>524.12919999999986</c:v>
                </c:pt>
                <c:pt idx="1076">
                  <c:v>523.73595999999998</c:v>
                </c:pt>
                <c:pt idx="1077">
                  <c:v>524.06139999999959</c:v>
                </c:pt>
                <c:pt idx="1078">
                  <c:v>524.94279999999981</c:v>
                </c:pt>
                <c:pt idx="1079">
                  <c:v>525.62079999999969</c:v>
                </c:pt>
                <c:pt idx="1080">
                  <c:v>526.74627999999984</c:v>
                </c:pt>
                <c:pt idx="1081">
                  <c:v>513.42759999999998</c:v>
                </c:pt>
                <c:pt idx="1082">
                  <c:v>494.71828000000005</c:v>
                </c:pt>
                <c:pt idx="1083">
                  <c:v>496.44039999999995</c:v>
                </c:pt>
                <c:pt idx="1084">
                  <c:v>499.49139999999989</c:v>
                </c:pt>
                <c:pt idx="1085">
                  <c:v>458.06760000000031</c:v>
                </c:pt>
                <c:pt idx="1086">
                  <c:v>412.39324000000033</c:v>
                </c:pt>
                <c:pt idx="1087">
                  <c:v>386.25543999999991</c:v>
                </c:pt>
                <c:pt idx="1088">
                  <c:v>385.79439999999977</c:v>
                </c:pt>
                <c:pt idx="1089">
                  <c:v>368.80231999999978</c:v>
                </c:pt>
                <c:pt idx="1090">
                  <c:v>349.72440000000006</c:v>
                </c:pt>
                <c:pt idx="1091">
                  <c:v>347.75820000000022</c:v>
                </c:pt>
                <c:pt idx="1092">
                  <c:v>336.3750799999998</c:v>
                </c:pt>
                <c:pt idx="1093">
                  <c:v>334.25972000000002</c:v>
                </c:pt>
                <c:pt idx="1094">
                  <c:v>332.67320000000018</c:v>
                </c:pt>
                <c:pt idx="1095">
                  <c:v>337.85311999999976</c:v>
                </c:pt>
                <c:pt idx="1096">
                  <c:v>315.72771999999986</c:v>
                </c:pt>
                <c:pt idx="1097">
                  <c:v>315.904</c:v>
                </c:pt>
                <c:pt idx="1098">
                  <c:v>305.83620000000019</c:v>
                </c:pt>
                <c:pt idx="1099">
                  <c:v>309.66012000000001</c:v>
                </c:pt>
                <c:pt idx="1100">
                  <c:v>309.91775999999982</c:v>
                </c:pt>
                <c:pt idx="1101">
                  <c:v>309.40599999999995</c:v>
                </c:pt>
                <c:pt idx="1102">
                  <c:v>314.04352000000017</c:v>
                </c:pt>
                <c:pt idx="1103">
                  <c:v>304.20623999999998</c:v>
                </c:pt>
                <c:pt idx="1104">
                  <c:v>276.61992000000009</c:v>
                </c:pt>
                <c:pt idx="1105">
                  <c:v>260.38959999999997</c:v>
                </c:pt>
                <c:pt idx="1106">
                  <c:v>252.10820000000012</c:v>
                </c:pt>
                <c:pt idx="1107">
                  <c:v>273.10323500000004</c:v>
                </c:pt>
                <c:pt idx="1108">
                  <c:v>244.92253500000015</c:v>
                </c:pt>
                <c:pt idx="1109">
                  <c:v>245.14345000000003</c:v>
                </c:pt>
                <c:pt idx="1110">
                  <c:v>244.57167000000027</c:v>
                </c:pt>
                <c:pt idx="1111">
                  <c:v>247.05323499999986</c:v>
                </c:pt>
                <c:pt idx="1112">
                  <c:v>255.18998999999985</c:v>
                </c:pt>
                <c:pt idx="1113">
                  <c:v>233.92947499999991</c:v>
                </c:pt>
                <c:pt idx="1114">
                  <c:v>224.1243999999997</c:v>
                </c:pt>
                <c:pt idx="1115">
                  <c:v>225.358925</c:v>
                </c:pt>
                <c:pt idx="1116">
                  <c:v>202.57414999999992</c:v>
                </c:pt>
                <c:pt idx="1117">
                  <c:v>202.9250149999998</c:v>
                </c:pt>
                <c:pt idx="1118">
                  <c:v>225.01224999999977</c:v>
                </c:pt>
                <c:pt idx="1119">
                  <c:v>225.01224999999977</c:v>
                </c:pt>
                <c:pt idx="1120">
                  <c:v>225.06422999999995</c:v>
                </c:pt>
                <c:pt idx="1121">
                  <c:v>230.14727500000026</c:v>
                </c:pt>
                <c:pt idx="1122">
                  <c:v>243.62313999999969</c:v>
                </c:pt>
                <c:pt idx="1123">
                  <c:v>234.71471999999994</c:v>
                </c:pt>
                <c:pt idx="1124">
                  <c:v>234.50680000000011</c:v>
                </c:pt>
                <c:pt idx="1125">
                  <c:v>226.13117499999998</c:v>
                </c:pt>
                <c:pt idx="1126">
                  <c:v>209.10803000000033</c:v>
                </c:pt>
                <c:pt idx="1127">
                  <c:v>-115.61599999999999</c:v>
                </c:pt>
                <c:pt idx="1128">
                  <c:v>-115.61599999999999</c:v>
                </c:pt>
                <c:pt idx="1129">
                  <c:v>-115.61599999999999</c:v>
                </c:pt>
                <c:pt idx="1130">
                  <c:v>-115.61599999999999</c:v>
                </c:pt>
                <c:pt idx="1131">
                  <c:v>-145.73295499999995</c:v>
                </c:pt>
                <c:pt idx="1132">
                  <c:v>-141.52689000000009</c:v>
                </c:pt>
                <c:pt idx="1133">
                  <c:v>-196.10597499999994</c:v>
                </c:pt>
                <c:pt idx="1134">
                  <c:v>-216.28790500000014</c:v>
                </c:pt>
                <c:pt idx="1135">
                  <c:v>-255.78110000000015</c:v>
                </c:pt>
                <c:pt idx="1136">
                  <c:v>-275.72911999999997</c:v>
                </c:pt>
                <c:pt idx="1137">
                  <c:v>-285.51105000000007</c:v>
                </c:pt>
                <c:pt idx="1138">
                  <c:v>-275.94236499999988</c:v>
                </c:pt>
                <c:pt idx="1139">
                  <c:v>-252.93679999999995</c:v>
                </c:pt>
                <c:pt idx="1140">
                  <c:v>-264.47020999999995</c:v>
                </c:pt>
                <c:pt idx="1141">
                  <c:v>-264.47020999999995</c:v>
                </c:pt>
                <c:pt idx="1142">
                  <c:v>-276.01945999999953</c:v>
                </c:pt>
                <c:pt idx="1143">
                  <c:v>-295.39570000000003</c:v>
                </c:pt>
                <c:pt idx="1144">
                  <c:v>-286.51574999999957</c:v>
                </c:pt>
                <c:pt idx="1145">
                  <c:v>-305.11229000000003</c:v>
                </c:pt>
                <c:pt idx="1146">
                  <c:v>-305.63209000000006</c:v>
                </c:pt>
                <c:pt idx="1147">
                  <c:v>-296.85646499999984</c:v>
                </c:pt>
                <c:pt idx="1148">
                  <c:v>-283.60151500000029</c:v>
                </c:pt>
                <c:pt idx="1149">
                  <c:v>-283.393595</c:v>
                </c:pt>
                <c:pt idx="1150">
                  <c:v>-293.64049999999997</c:v>
                </c:pt>
                <c:pt idx="1151">
                  <c:v>-293.52354500000001</c:v>
                </c:pt>
                <c:pt idx="1152">
                  <c:v>-292.62453499999992</c:v>
                </c:pt>
                <c:pt idx="1153">
                  <c:v>-292.45559999999978</c:v>
                </c:pt>
                <c:pt idx="1154">
                  <c:v>-291.45498499999985</c:v>
                </c:pt>
                <c:pt idx="1155">
                  <c:v>-289.94756499999994</c:v>
                </c:pt>
                <c:pt idx="1156">
                  <c:v>-289.46675000000005</c:v>
                </c:pt>
                <c:pt idx="1157">
                  <c:v>-282.83730000000014</c:v>
                </c:pt>
                <c:pt idx="1158">
                  <c:v>-287.76736500000015</c:v>
                </c:pt>
                <c:pt idx="1159">
                  <c:v>-304.73952999999983</c:v>
                </c:pt>
                <c:pt idx="1160">
                  <c:v>-322.2055049999999</c:v>
                </c:pt>
                <c:pt idx="1161">
                  <c:v>-332.89424000000008</c:v>
                </c:pt>
                <c:pt idx="1162">
                  <c:v>-334.62789999999995</c:v>
                </c:pt>
                <c:pt idx="1163">
                  <c:v>-356.09633500000018</c:v>
                </c:pt>
                <c:pt idx="1164">
                  <c:v>-365.79745000000003</c:v>
                </c:pt>
                <c:pt idx="1165">
                  <c:v>-370.44782500000019</c:v>
                </c:pt>
                <c:pt idx="1166">
                  <c:v>-381.68235000000004</c:v>
                </c:pt>
                <c:pt idx="1167">
                  <c:v>-376.0915</c:v>
                </c:pt>
                <c:pt idx="1168">
                  <c:v>-376.02652500000022</c:v>
                </c:pt>
                <c:pt idx="1169">
                  <c:v>-373.4665100000002</c:v>
                </c:pt>
                <c:pt idx="1170">
                  <c:v>-372.06304999999975</c:v>
                </c:pt>
                <c:pt idx="1171">
                  <c:v>-373.33124499999985</c:v>
                </c:pt>
                <c:pt idx="1172">
                  <c:v>-373.70809999999983</c:v>
                </c:pt>
                <c:pt idx="1173">
                  <c:v>-373.70809999999983</c:v>
                </c:pt>
                <c:pt idx="1174">
                  <c:v>-376.52801499999987</c:v>
                </c:pt>
                <c:pt idx="1175">
                  <c:v>-377.42466999999988</c:v>
                </c:pt>
                <c:pt idx="1176">
                  <c:v>-378.68518500000027</c:v>
                </c:pt>
                <c:pt idx="1177">
                  <c:v>-374.66773000000012</c:v>
                </c:pt>
                <c:pt idx="1178">
                  <c:v>-374.65473500000007</c:v>
                </c:pt>
                <c:pt idx="1179">
                  <c:v>-269.19403000000011</c:v>
                </c:pt>
                <c:pt idx="1180">
                  <c:v>-269.64574749999997</c:v>
                </c:pt>
                <c:pt idx="1181">
                  <c:v>-271.69585000000006</c:v>
                </c:pt>
                <c:pt idx="1182">
                  <c:v>-253.03942000000006</c:v>
                </c:pt>
                <c:pt idx="1183">
                  <c:v>-253.46797250000009</c:v>
                </c:pt>
                <c:pt idx="1184">
                  <c:v>-230.6997550000001</c:v>
                </c:pt>
                <c:pt idx="1185">
                  <c:v>-239.92463750000002</c:v>
                </c:pt>
                <c:pt idx="1186">
                  <c:v>-209.39184250000017</c:v>
                </c:pt>
                <c:pt idx="1187">
                  <c:v>-198.28598499999998</c:v>
                </c:pt>
                <c:pt idx="1188">
                  <c:v>-202.13977250000016</c:v>
                </c:pt>
                <c:pt idx="1189">
                  <c:v>-202.2092674999999</c:v>
                </c:pt>
                <c:pt idx="1190">
                  <c:v>-171.88495749999993</c:v>
                </c:pt>
                <c:pt idx="1191">
                  <c:v>-152.99687749999998</c:v>
                </c:pt>
                <c:pt idx="1192">
                  <c:v>-142.42866000000004</c:v>
                </c:pt>
                <c:pt idx="1193">
                  <c:v>-121.7916224999999</c:v>
                </c:pt>
                <c:pt idx="1194">
                  <c:v>-119.74152000000004</c:v>
                </c:pt>
                <c:pt idx="1195">
                  <c:v>-99.741520000000037</c:v>
                </c:pt>
                <c:pt idx="1196">
                  <c:v>-96.80275000000006</c:v>
                </c:pt>
                <c:pt idx="1197">
                  <c:v>-95.576597499999934</c:v>
                </c:pt>
                <c:pt idx="1198">
                  <c:v>-63.758145000000013</c:v>
                </c:pt>
                <c:pt idx="1199">
                  <c:v>-60.190735000000132</c:v>
                </c:pt>
                <c:pt idx="1200">
                  <c:v>-54.885950000000093</c:v>
                </c:pt>
                <c:pt idx="1201">
                  <c:v>-45.858879999999999</c:v>
                </c:pt>
                <c:pt idx="1202">
                  <c:v>-24.79329000000007</c:v>
                </c:pt>
                <c:pt idx="1203">
                  <c:v>-24.909114999999929</c:v>
                </c:pt>
                <c:pt idx="1204">
                  <c:v>-26.044200000000046</c:v>
                </c:pt>
                <c:pt idx="1205">
                  <c:v>-25.650395000000117</c:v>
                </c:pt>
                <c:pt idx="1206">
                  <c:v>-7.3530224999999518</c:v>
                </c:pt>
                <c:pt idx="1207">
                  <c:v>-6.1600250000001324</c:v>
                </c:pt>
                <c:pt idx="1208">
                  <c:v>13.886304999999993</c:v>
                </c:pt>
                <c:pt idx="1209">
                  <c:v>10.754867500000046</c:v>
                </c:pt>
                <c:pt idx="1210">
                  <c:v>10.754867500000046</c:v>
                </c:pt>
                <c:pt idx="1211">
                  <c:v>10.534799999999905</c:v>
                </c:pt>
                <c:pt idx="1212">
                  <c:v>11.496147500000006</c:v>
                </c:pt>
                <c:pt idx="1213">
                  <c:v>8.9827450000000226</c:v>
                </c:pt>
                <c:pt idx="1214">
                  <c:v>9.5039574999998422</c:v>
                </c:pt>
                <c:pt idx="1215">
                  <c:v>8.2067174999999679</c:v>
                </c:pt>
                <c:pt idx="1216">
                  <c:v>8.9827450000000226</c:v>
                </c:pt>
                <c:pt idx="1217">
                  <c:v>29.283889999999928</c:v>
                </c:pt>
                <c:pt idx="1218">
                  <c:v>31.820457499999975</c:v>
                </c:pt>
                <c:pt idx="1219">
                  <c:v>32.353252500000053</c:v>
                </c:pt>
                <c:pt idx="1220">
                  <c:v>31.554059999999936</c:v>
                </c:pt>
                <c:pt idx="1221">
                  <c:v>32.05210749999992</c:v>
                </c:pt>
                <c:pt idx="1222">
                  <c:v>-23.220430000000306</c:v>
                </c:pt>
                <c:pt idx="1223">
                  <c:v>-32.007719999999608</c:v>
                </c:pt>
                <c:pt idx="1224">
                  <c:v>-32.939969999999903</c:v>
                </c:pt>
                <c:pt idx="1225">
                  <c:v>-30.876589999999851</c:v>
                </c:pt>
                <c:pt idx="1226">
                  <c:v>-29.434709999999995</c:v>
                </c:pt>
                <c:pt idx="1227">
                  <c:v>-30.839300000000094</c:v>
                </c:pt>
                <c:pt idx="1228">
                  <c:v>-30.192939999999908</c:v>
                </c:pt>
                <c:pt idx="1229">
                  <c:v>-15.278019999999742</c:v>
                </c:pt>
                <c:pt idx="1230">
                  <c:v>-15.837370000000192</c:v>
                </c:pt>
                <c:pt idx="1231">
                  <c:v>-16.185410000000047</c:v>
                </c:pt>
                <c:pt idx="1232">
                  <c:v>-13.338939999999639</c:v>
                </c:pt>
                <c:pt idx="1233">
                  <c:v>-13.488100000000031</c:v>
                </c:pt>
                <c:pt idx="1234">
                  <c:v>-12.966040000000248</c:v>
                </c:pt>
                <c:pt idx="1235">
                  <c:v>-12.257529999999861</c:v>
                </c:pt>
                <c:pt idx="1236">
                  <c:v>-10.201150000000098</c:v>
                </c:pt>
                <c:pt idx="1237">
                  <c:v>-10.362740000000031</c:v>
                </c:pt>
                <c:pt idx="1238">
                  <c:v>12.232840000000124</c:v>
                </c:pt>
                <c:pt idx="1239">
                  <c:v>13.525560000000041</c:v>
                </c:pt>
                <c:pt idx="1240">
                  <c:v>13.214809999999943</c:v>
                </c:pt>
                <c:pt idx="1241">
                  <c:v>12.270129999999881</c:v>
                </c:pt>
                <c:pt idx="1242">
                  <c:v>15.402490000000171</c:v>
                </c:pt>
                <c:pt idx="1243">
                  <c:v>15.725670000000036</c:v>
                </c:pt>
                <c:pt idx="1244">
                  <c:v>17.11783000000014</c:v>
                </c:pt>
                <c:pt idx="1245">
                  <c:v>-4.1127400000000307</c:v>
                </c:pt>
                <c:pt idx="1246">
                  <c:v>-0.89373000000000502</c:v>
                </c:pt>
                <c:pt idx="1247">
                  <c:v>-1.5400899999999638</c:v>
                </c:pt>
                <c:pt idx="1248">
                  <c:v>-1.2169099999998707</c:v>
                </c:pt>
                <c:pt idx="1249">
                  <c:v>-8.7060500000000047</c:v>
                </c:pt>
                <c:pt idx="1250">
                  <c:v>-19.016800000000103</c:v>
                </c:pt>
                <c:pt idx="1251">
                  <c:v>-18.880069999999932</c:v>
                </c:pt>
                <c:pt idx="1252">
                  <c:v>-30.570549999999912</c:v>
                </c:pt>
                <c:pt idx="1253">
                  <c:v>-30.781860000000052</c:v>
                </c:pt>
                <c:pt idx="1254">
                  <c:v>-34.460780000000113</c:v>
                </c:pt>
                <c:pt idx="1255">
                  <c:v>-33.391800000000103</c:v>
                </c:pt>
                <c:pt idx="1256">
                  <c:v>-42.708149999999932</c:v>
                </c:pt>
                <c:pt idx="1257">
                  <c:v>-42.795159999999896</c:v>
                </c:pt>
                <c:pt idx="1258">
                  <c:v>-34.169640000000072</c:v>
                </c:pt>
                <c:pt idx="1259">
                  <c:v>-37.339289999999892</c:v>
                </c:pt>
                <c:pt idx="1260">
                  <c:v>-37.351719999999887</c:v>
                </c:pt>
                <c:pt idx="1261">
                  <c:v>-37.351719999999887</c:v>
                </c:pt>
                <c:pt idx="1262">
                  <c:v>-37.351719999999887</c:v>
                </c:pt>
                <c:pt idx="1263">
                  <c:v>-34.306370000000015</c:v>
                </c:pt>
                <c:pt idx="1264">
                  <c:v>-34.554969999999912</c:v>
                </c:pt>
                <c:pt idx="1265">
                  <c:v>-32.740189999999984</c:v>
                </c:pt>
                <c:pt idx="1266">
                  <c:v>-30.627089999999953</c:v>
                </c:pt>
                <c:pt idx="1267">
                  <c:v>-53.469475000000102</c:v>
                </c:pt>
                <c:pt idx="1268">
                  <c:v>-56.024687500000027</c:v>
                </c:pt>
                <c:pt idx="1269">
                  <c:v>-53.939837500000067</c:v>
                </c:pt>
                <c:pt idx="1270">
                  <c:v>-41.260725000000093</c:v>
                </c:pt>
                <c:pt idx="1271">
                  <c:v>-62.404850000000124</c:v>
                </c:pt>
                <c:pt idx="1272">
                  <c:v>-65.328725000000077</c:v>
                </c:pt>
                <c:pt idx="1273">
                  <c:v>-75.099899999999934</c:v>
                </c:pt>
                <c:pt idx="1274">
                  <c:v>-71.711724999999888</c:v>
                </c:pt>
                <c:pt idx="1275">
                  <c:v>-72.583650000000034</c:v>
                </c:pt>
                <c:pt idx="1276">
                  <c:v>-95.231239999999843</c:v>
                </c:pt>
                <c:pt idx="1277">
                  <c:v>-97.530790000000025</c:v>
                </c:pt>
                <c:pt idx="1278">
                  <c:v>-118.28901999999994</c:v>
                </c:pt>
                <c:pt idx="1279">
                  <c:v>-114.8934999999999</c:v>
                </c:pt>
                <c:pt idx="1280">
                  <c:v>-115.53986000000009</c:v>
                </c:pt>
                <c:pt idx="1281">
                  <c:v>-143.96124999999984</c:v>
                </c:pt>
                <c:pt idx="1282">
                  <c:v>-193.93639000000007</c:v>
                </c:pt>
                <c:pt idx="1283">
                  <c:v>-213.78722999999991</c:v>
                </c:pt>
                <c:pt idx="1284">
                  <c:v>-305.68052499999976</c:v>
                </c:pt>
                <c:pt idx="1285">
                  <c:v>-304.2962749999997</c:v>
                </c:pt>
                <c:pt idx="1286">
                  <c:v>-344.9468724999997</c:v>
                </c:pt>
                <c:pt idx="1287">
                  <c:v>-343.97789749999993</c:v>
                </c:pt>
                <c:pt idx="1288">
                  <c:v>-345.22372249999989</c:v>
                </c:pt>
                <c:pt idx="1289">
                  <c:v>-363.27192999999988</c:v>
                </c:pt>
                <c:pt idx="1290">
                  <c:v>-363.71488999999974</c:v>
                </c:pt>
                <c:pt idx="1291">
                  <c:v>-396.09673250000014</c:v>
                </c:pt>
                <c:pt idx="1292">
                  <c:v>-396.09673250000014</c:v>
                </c:pt>
                <c:pt idx="1293">
                  <c:v>-396.09673250000014</c:v>
                </c:pt>
                <c:pt idx="1294">
                  <c:v>-376.94831999999951</c:v>
                </c:pt>
                <c:pt idx="1295">
                  <c:v>-383.21974249999994</c:v>
                </c:pt>
                <c:pt idx="1296">
                  <c:v>-389.33239000000003</c:v>
                </c:pt>
                <c:pt idx="1297">
                  <c:v>-410.10416499999974</c:v>
                </c:pt>
                <c:pt idx="1298">
                  <c:v>-418.59077249999973</c:v>
                </c:pt>
                <c:pt idx="1299">
                  <c:v>-411.46072999999978</c:v>
                </c:pt>
                <c:pt idx="1300">
                  <c:v>-431.65452499999992</c:v>
                </c:pt>
                <c:pt idx="1301">
                  <c:v>-429.33137499999975</c:v>
                </c:pt>
                <c:pt idx="1302">
                  <c:v>-435.03564000000006</c:v>
                </c:pt>
                <c:pt idx="1303">
                  <c:v>-435.21559249999973</c:v>
                </c:pt>
                <c:pt idx="1304">
                  <c:v>-434.82800250000037</c:v>
                </c:pt>
                <c:pt idx="1305">
                  <c:v>-433.76213000000007</c:v>
                </c:pt>
                <c:pt idx="1306">
                  <c:v>-433.42990999999984</c:v>
                </c:pt>
                <c:pt idx="1307">
                  <c:v>-432.15639999999985</c:v>
                </c:pt>
                <c:pt idx="1308">
                  <c:v>-446.17072499999995</c:v>
                </c:pt>
                <c:pt idx="1309">
                  <c:v>-451.49675000000025</c:v>
                </c:pt>
                <c:pt idx="1310">
                  <c:v>-467.44287499999973</c:v>
                </c:pt>
                <c:pt idx="1311">
                  <c:v>-468.55875000000015</c:v>
                </c:pt>
                <c:pt idx="1312">
                  <c:v>-482.16112499999963</c:v>
                </c:pt>
                <c:pt idx="1313">
                  <c:v>-483.43237500000032</c:v>
                </c:pt>
                <c:pt idx="1314">
                  <c:v>-484.43525</c:v>
                </c:pt>
                <c:pt idx="1315">
                  <c:v>-482.45774999999958</c:v>
                </c:pt>
                <c:pt idx="1316">
                  <c:v>-476.59587499999998</c:v>
                </c:pt>
                <c:pt idx="1317">
                  <c:v>-483.19174999999996</c:v>
                </c:pt>
                <c:pt idx="1318">
                  <c:v>-479.53337499999998</c:v>
                </c:pt>
                <c:pt idx="1319">
                  <c:v>-480.50799999999981</c:v>
                </c:pt>
                <c:pt idx="1320">
                  <c:v>-476.96262500000012</c:v>
                </c:pt>
                <c:pt idx="1321">
                  <c:v>-435.96340000000009</c:v>
                </c:pt>
                <c:pt idx="1322">
                  <c:v>-436.4380000000001</c:v>
                </c:pt>
                <c:pt idx="1323">
                  <c:v>-436.4380000000001</c:v>
                </c:pt>
                <c:pt idx="1324">
                  <c:v>-453.84084750000011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8F-4B9E-AFA8-0D34E6218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0075904"/>
        <c:axId val="-1984077824"/>
      </c:lineChart>
      <c:lineChart>
        <c:grouping val="standard"/>
        <c:varyColors val="0"/>
        <c:ser>
          <c:idx val="5"/>
          <c:order val="5"/>
          <c:tx>
            <c:strRef>
              <c:f>'Cost calculation'!$AJ$13</c:f>
              <c:strCache>
                <c:ptCount val="1"/>
                <c:pt idx="0">
                  <c:v>氧化铝全国均价（右轴）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dPt>
            <c:idx val="586"/>
            <c:bubble3D val="0"/>
            <c:spPr>
              <a:ln w="12700" cap="flat" cmpd="sng" algn="ctr">
                <a:solidFill>
                  <a:srgbClr val="FF0000"/>
                </a:solidFill>
                <a:prstDash val="sysDash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8F-4B9E-AFA8-0D34E6218ED3}"/>
              </c:ext>
            </c:extLst>
          </c:dPt>
          <c:cat>
            <c:numRef>
              <c:f>'Cost calculation'!$A$14:$A$1338</c:f>
              <c:numCache>
                <c:formatCode>yyyy\-mm\-dd;@</c:formatCode>
                <c:ptCount val="1325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</c:numCache>
            </c:numRef>
          </c:cat>
          <c:val>
            <c:numRef>
              <c:f>'Cost calculation'!$AJ$14:$AJ$1338</c:f>
              <c:numCache>
                <c:formatCode>0.0_ </c:formatCode>
                <c:ptCount val="1325"/>
                <c:pt idx="0">
                  <c:v>2358.4</c:v>
                </c:pt>
                <c:pt idx="1">
                  <c:v>2358.36</c:v>
                </c:pt>
                <c:pt idx="2">
                  <c:v>2358.9</c:v>
                </c:pt>
                <c:pt idx="3">
                  <c:v>2358.6999999999998</c:v>
                </c:pt>
                <c:pt idx="4">
                  <c:v>2352.3000000000002</c:v>
                </c:pt>
                <c:pt idx="5">
                  <c:v>2351.4</c:v>
                </c:pt>
                <c:pt idx="6">
                  <c:v>2349.6</c:v>
                </c:pt>
                <c:pt idx="7">
                  <c:v>2348.6</c:v>
                </c:pt>
                <c:pt idx="8">
                  <c:v>2348.6</c:v>
                </c:pt>
                <c:pt idx="9">
                  <c:v>2348.6</c:v>
                </c:pt>
                <c:pt idx="10">
                  <c:v>2347.58</c:v>
                </c:pt>
                <c:pt idx="11">
                  <c:v>2345.7800000000002</c:v>
                </c:pt>
                <c:pt idx="12">
                  <c:v>2345.7800000000002</c:v>
                </c:pt>
                <c:pt idx="13">
                  <c:v>2344.88</c:v>
                </c:pt>
                <c:pt idx="14">
                  <c:v>2344.88</c:v>
                </c:pt>
                <c:pt idx="15">
                  <c:v>2343.6999999999998</c:v>
                </c:pt>
                <c:pt idx="16">
                  <c:v>2343.6999999999998</c:v>
                </c:pt>
                <c:pt idx="17">
                  <c:v>2343.6999999999998</c:v>
                </c:pt>
                <c:pt idx="18">
                  <c:v>2343.6999999999998</c:v>
                </c:pt>
                <c:pt idx="19">
                  <c:v>2343.9</c:v>
                </c:pt>
                <c:pt idx="20">
                  <c:v>2343.9</c:v>
                </c:pt>
                <c:pt idx="21">
                  <c:v>2343.9</c:v>
                </c:pt>
                <c:pt idx="22">
                  <c:v>2343.9</c:v>
                </c:pt>
                <c:pt idx="23">
                  <c:v>2343.9</c:v>
                </c:pt>
                <c:pt idx="24">
                  <c:v>2344.4</c:v>
                </c:pt>
                <c:pt idx="25">
                  <c:v>2344.4</c:v>
                </c:pt>
                <c:pt idx="26">
                  <c:v>2342.6</c:v>
                </c:pt>
                <c:pt idx="27">
                  <c:v>2342.6</c:v>
                </c:pt>
                <c:pt idx="28">
                  <c:v>2341.56</c:v>
                </c:pt>
                <c:pt idx="29">
                  <c:v>2340</c:v>
                </c:pt>
                <c:pt idx="30">
                  <c:v>2340</c:v>
                </c:pt>
                <c:pt idx="31">
                  <c:v>2340</c:v>
                </c:pt>
                <c:pt idx="32">
                  <c:v>2340</c:v>
                </c:pt>
                <c:pt idx="33">
                  <c:v>2340</c:v>
                </c:pt>
                <c:pt idx="34">
                  <c:v>2343</c:v>
                </c:pt>
                <c:pt idx="35">
                  <c:v>2348</c:v>
                </c:pt>
                <c:pt idx="36">
                  <c:v>2348</c:v>
                </c:pt>
                <c:pt idx="37">
                  <c:v>2348</c:v>
                </c:pt>
                <c:pt idx="38">
                  <c:v>2350</c:v>
                </c:pt>
                <c:pt idx="39">
                  <c:v>2351</c:v>
                </c:pt>
                <c:pt idx="40">
                  <c:v>2351</c:v>
                </c:pt>
                <c:pt idx="41">
                  <c:v>2355</c:v>
                </c:pt>
                <c:pt idx="42">
                  <c:v>2359</c:v>
                </c:pt>
                <c:pt idx="43">
                  <c:v>2364</c:v>
                </c:pt>
                <c:pt idx="44">
                  <c:v>#N/A</c:v>
                </c:pt>
                <c:pt idx="45">
                  <c:v>2370</c:v>
                </c:pt>
                <c:pt idx="46">
                  <c:v>2374</c:v>
                </c:pt>
                <c:pt idx="47">
                  <c:v>2374</c:v>
                </c:pt>
                <c:pt idx="48">
                  <c:v>2378</c:v>
                </c:pt>
                <c:pt idx="49">
                  <c:v>2379</c:v>
                </c:pt>
                <c:pt idx="50">
                  <c:v>#N/A</c:v>
                </c:pt>
                <c:pt idx="51">
                  <c:v>2379</c:v>
                </c:pt>
                <c:pt idx="52">
                  <c:v>2383</c:v>
                </c:pt>
                <c:pt idx="53">
                  <c:v>2395</c:v>
                </c:pt>
                <c:pt idx="54">
                  <c:v>2395</c:v>
                </c:pt>
                <c:pt idx="55">
                  <c:v>2395</c:v>
                </c:pt>
                <c:pt idx="56">
                  <c:v>2395</c:v>
                </c:pt>
                <c:pt idx="57">
                  <c:v>2395</c:v>
                </c:pt>
                <c:pt idx="58">
                  <c:v>2391</c:v>
                </c:pt>
                <c:pt idx="59">
                  <c:v>2387</c:v>
                </c:pt>
                <c:pt idx="60">
                  <c:v>2382</c:v>
                </c:pt>
                <c:pt idx="61">
                  <c:v>2382</c:v>
                </c:pt>
                <c:pt idx="62">
                  <c:v>2370</c:v>
                </c:pt>
                <c:pt idx="63">
                  <c:v>2366</c:v>
                </c:pt>
                <c:pt idx="64">
                  <c:v>2365</c:v>
                </c:pt>
                <c:pt idx="65">
                  <c:v>2365</c:v>
                </c:pt>
                <c:pt idx="66">
                  <c:v>2359</c:v>
                </c:pt>
                <c:pt idx="67">
                  <c:v>2339</c:v>
                </c:pt>
                <c:pt idx="68">
                  <c:v>2334</c:v>
                </c:pt>
                <c:pt idx="69">
                  <c:v>2327</c:v>
                </c:pt>
                <c:pt idx="70">
                  <c:v>2327</c:v>
                </c:pt>
                <c:pt idx="71">
                  <c:v>2327</c:v>
                </c:pt>
                <c:pt idx="72">
                  <c:v>2327</c:v>
                </c:pt>
                <c:pt idx="73">
                  <c:v>2325</c:v>
                </c:pt>
                <c:pt idx="74">
                  <c:v>2324</c:v>
                </c:pt>
                <c:pt idx="75">
                  <c:v>2324</c:v>
                </c:pt>
                <c:pt idx="76">
                  <c:v>2325</c:v>
                </c:pt>
                <c:pt idx="77">
                  <c:v>2325</c:v>
                </c:pt>
                <c:pt idx="78">
                  <c:v>2325</c:v>
                </c:pt>
                <c:pt idx="79">
                  <c:v>2325</c:v>
                </c:pt>
                <c:pt idx="80">
                  <c:v>2324</c:v>
                </c:pt>
                <c:pt idx="81">
                  <c:v>2323</c:v>
                </c:pt>
                <c:pt idx="82">
                  <c:v>2323</c:v>
                </c:pt>
                <c:pt idx="83">
                  <c:v>2323</c:v>
                </c:pt>
                <c:pt idx="84">
                  <c:v>2323</c:v>
                </c:pt>
                <c:pt idx="85">
                  <c:v>2311</c:v>
                </c:pt>
                <c:pt idx="86">
                  <c:v>2310</c:v>
                </c:pt>
                <c:pt idx="87">
                  <c:v>2304</c:v>
                </c:pt>
                <c:pt idx="88">
                  <c:v>2304</c:v>
                </c:pt>
                <c:pt idx="89">
                  <c:v>2304</c:v>
                </c:pt>
                <c:pt idx="90">
                  <c:v>2295</c:v>
                </c:pt>
                <c:pt idx="91">
                  <c:v>2295</c:v>
                </c:pt>
                <c:pt idx="92">
                  <c:v>2292</c:v>
                </c:pt>
                <c:pt idx="93">
                  <c:v>2287</c:v>
                </c:pt>
                <c:pt idx="94">
                  <c:v>2289</c:v>
                </c:pt>
                <c:pt idx="95">
                  <c:v>2287</c:v>
                </c:pt>
                <c:pt idx="96">
                  <c:v>2286</c:v>
                </c:pt>
                <c:pt idx="97">
                  <c:v>2287</c:v>
                </c:pt>
                <c:pt idx="98">
                  <c:v>2284</c:v>
                </c:pt>
                <c:pt idx="99">
                  <c:v>2286</c:v>
                </c:pt>
                <c:pt idx="100">
                  <c:v>2286</c:v>
                </c:pt>
                <c:pt idx="101">
                  <c:v>2286</c:v>
                </c:pt>
                <c:pt idx="102">
                  <c:v>2289</c:v>
                </c:pt>
                <c:pt idx="103">
                  <c:v>2289</c:v>
                </c:pt>
                <c:pt idx="104">
                  <c:v>2289</c:v>
                </c:pt>
                <c:pt idx="105">
                  <c:v>2287</c:v>
                </c:pt>
                <c:pt idx="106">
                  <c:v>2287</c:v>
                </c:pt>
                <c:pt idx="107">
                  <c:v>2287</c:v>
                </c:pt>
                <c:pt idx="108">
                  <c:v>2287</c:v>
                </c:pt>
                <c:pt idx="109">
                  <c:v>2287</c:v>
                </c:pt>
                <c:pt idx="110">
                  <c:v>2290</c:v>
                </c:pt>
                <c:pt idx="111">
                  <c:v>2291</c:v>
                </c:pt>
                <c:pt idx="112">
                  <c:v>2292</c:v>
                </c:pt>
                <c:pt idx="113">
                  <c:v>2293</c:v>
                </c:pt>
                <c:pt idx="114">
                  <c:v>2293</c:v>
                </c:pt>
                <c:pt idx="115">
                  <c:v>2293</c:v>
                </c:pt>
                <c:pt idx="116">
                  <c:v>2303</c:v>
                </c:pt>
                <c:pt idx="117">
                  <c:v>2350</c:v>
                </c:pt>
                <c:pt idx="118">
                  <c:v>2303</c:v>
                </c:pt>
                <c:pt idx="119">
                  <c:v>2303</c:v>
                </c:pt>
                <c:pt idx="120">
                  <c:v>2306</c:v>
                </c:pt>
                <c:pt idx="121">
                  <c:v>2306</c:v>
                </c:pt>
                <c:pt idx="122">
                  <c:v>2312</c:v>
                </c:pt>
                <c:pt idx="123">
                  <c:v>2312</c:v>
                </c:pt>
                <c:pt idx="124">
                  <c:v>2312</c:v>
                </c:pt>
                <c:pt idx="125">
                  <c:v>2318</c:v>
                </c:pt>
                <c:pt idx="126">
                  <c:v>2319</c:v>
                </c:pt>
                <c:pt idx="127">
                  <c:v>2319</c:v>
                </c:pt>
                <c:pt idx="128">
                  <c:v>2319</c:v>
                </c:pt>
                <c:pt idx="129">
                  <c:v>2327</c:v>
                </c:pt>
                <c:pt idx="130">
                  <c:v>2327</c:v>
                </c:pt>
                <c:pt idx="131">
                  <c:v>2327</c:v>
                </c:pt>
                <c:pt idx="132">
                  <c:v>2327</c:v>
                </c:pt>
                <c:pt idx="133">
                  <c:v>2328</c:v>
                </c:pt>
                <c:pt idx="134">
                  <c:v>2328</c:v>
                </c:pt>
                <c:pt idx="135">
                  <c:v>2328</c:v>
                </c:pt>
                <c:pt idx="136">
                  <c:v>2328</c:v>
                </c:pt>
                <c:pt idx="137">
                  <c:v>2325</c:v>
                </c:pt>
                <c:pt idx="138">
                  <c:v>2325</c:v>
                </c:pt>
                <c:pt idx="139">
                  <c:v>#N/A</c:v>
                </c:pt>
                <c:pt idx="140">
                  <c:v>2324</c:v>
                </c:pt>
                <c:pt idx="141">
                  <c:v>2324</c:v>
                </c:pt>
                <c:pt idx="142">
                  <c:v>2324</c:v>
                </c:pt>
                <c:pt idx="143">
                  <c:v>2325</c:v>
                </c:pt>
                <c:pt idx="144">
                  <c:v>2322</c:v>
                </c:pt>
                <c:pt idx="145">
                  <c:v>2322</c:v>
                </c:pt>
                <c:pt idx="146">
                  <c:v>2322</c:v>
                </c:pt>
                <c:pt idx="147">
                  <c:v>2322</c:v>
                </c:pt>
                <c:pt idx="148">
                  <c:v>2322</c:v>
                </c:pt>
                <c:pt idx="149">
                  <c:v>2322</c:v>
                </c:pt>
                <c:pt idx="150">
                  <c:v>2323</c:v>
                </c:pt>
                <c:pt idx="151">
                  <c:v>2328</c:v>
                </c:pt>
                <c:pt idx="152">
                  <c:v>2331</c:v>
                </c:pt>
                <c:pt idx="153">
                  <c:v>2334</c:v>
                </c:pt>
                <c:pt idx="154">
                  <c:v>2344</c:v>
                </c:pt>
                <c:pt idx="155">
                  <c:v>2355</c:v>
                </c:pt>
                <c:pt idx="156">
                  <c:v>2355</c:v>
                </c:pt>
                <c:pt idx="157">
                  <c:v>2355</c:v>
                </c:pt>
                <c:pt idx="158">
                  <c:v>2355</c:v>
                </c:pt>
                <c:pt idx="159">
                  <c:v>2355</c:v>
                </c:pt>
                <c:pt idx="160">
                  <c:v>2355</c:v>
                </c:pt>
                <c:pt idx="161">
                  <c:v>2355</c:v>
                </c:pt>
                <c:pt idx="162">
                  <c:v>2355</c:v>
                </c:pt>
                <c:pt idx="163">
                  <c:v>2355</c:v>
                </c:pt>
                <c:pt idx="164">
                  <c:v>2345</c:v>
                </c:pt>
                <c:pt idx="165">
                  <c:v>2329</c:v>
                </c:pt>
                <c:pt idx="166">
                  <c:v>2322</c:v>
                </c:pt>
                <c:pt idx="167">
                  <c:v>2318</c:v>
                </c:pt>
                <c:pt idx="168">
                  <c:v>2318</c:v>
                </c:pt>
                <c:pt idx="169">
                  <c:v>2326</c:v>
                </c:pt>
                <c:pt idx="170">
                  <c:v>2335</c:v>
                </c:pt>
                <c:pt idx="171">
                  <c:v>2335</c:v>
                </c:pt>
                <c:pt idx="172">
                  <c:v>2335</c:v>
                </c:pt>
                <c:pt idx="173">
                  <c:v>2338</c:v>
                </c:pt>
                <c:pt idx="174">
                  <c:v>2351</c:v>
                </c:pt>
                <c:pt idx="175">
                  <c:v>2359</c:v>
                </c:pt>
                <c:pt idx="176">
                  <c:v>2359</c:v>
                </c:pt>
                <c:pt idx="177">
                  <c:v>2363</c:v>
                </c:pt>
                <c:pt idx="178">
                  <c:v>2368</c:v>
                </c:pt>
                <c:pt idx="179">
                  <c:v>2378</c:v>
                </c:pt>
                <c:pt idx="180">
                  <c:v>2400</c:v>
                </c:pt>
                <c:pt idx="181">
                  <c:v>2415</c:v>
                </c:pt>
                <c:pt idx="182">
                  <c:v>2432</c:v>
                </c:pt>
                <c:pt idx="183">
                  <c:v>2451</c:v>
                </c:pt>
                <c:pt idx="184">
                  <c:v>2477</c:v>
                </c:pt>
                <c:pt idx="185">
                  <c:v>2496</c:v>
                </c:pt>
                <c:pt idx="186">
                  <c:v>2496</c:v>
                </c:pt>
                <c:pt idx="187">
                  <c:v>2496</c:v>
                </c:pt>
                <c:pt idx="188">
                  <c:v>2496</c:v>
                </c:pt>
                <c:pt idx="189">
                  <c:v>2496</c:v>
                </c:pt>
                <c:pt idx="190">
                  <c:v>2496</c:v>
                </c:pt>
                <c:pt idx="191">
                  <c:v>2496</c:v>
                </c:pt>
                <c:pt idx="192">
                  <c:v>2495</c:v>
                </c:pt>
                <c:pt idx="193">
                  <c:v>2492</c:v>
                </c:pt>
                <c:pt idx="194">
                  <c:v>2462</c:v>
                </c:pt>
                <c:pt idx="195">
                  <c:v>2441</c:v>
                </c:pt>
                <c:pt idx="196">
                  <c:v>2422</c:v>
                </c:pt>
                <c:pt idx="197">
                  <c:v>2390</c:v>
                </c:pt>
                <c:pt idx="198">
                  <c:v>2369</c:v>
                </c:pt>
                <c:pt idx="199">
                  <c:v>2324</c:v>
                </c:pt>
                <c:pt idx="200">
                  <c:v>2318</c:v>
                </c:pt>
                <c:pt idx="201">
                  <c:v>2283</c:v>
                </c:pt>
                <c:pt idx="202">
                  <c:v>2277</c:v>
                </c:pt>
                <c:pt idx="203">
                  <c:v>2270</c:v>
                </c:pt>
                <c:pt idx="204">
                  <c:v>2270</c:v>
                </c:pt>
                <c:pt idx="205">
                  <c:v>#N/A</c:v>
                </c:pt>
                <c:pt idx="206">
                  <c:v>2263</c:v>
                </c:pt>
                <c:pt idx="207">
                  <c:v>2257</c:v>
                </c:pt>
                <c:pt idx="208">
                  <c:v>2256</c:v>
                </c:pt>
                <c:pt idx="209">
                  <c:v>2256</c:v>
                </c:pt>
                <c:pt idx="210">
                  <c:v>2256</c:v>
                </c:pt>
                <c:pt idx="211">
                  <c:v>2256</c:v>
                </c:pt>
                <c:pt idx="212">
                  <c:v>2250</c:v>
                </c:pt>
                <c:pt idx="213">
                  <c:v>2248</c:v>
                </c:pt>
                <c:pt idx="214">
                  <c:v>2248</c:v>
                </c:pt>
                <c:pt idx="215">
                  <c:v>2239</c:v>
                </c:pt>
                <c:pt idx="216">
                  <c:v>2238</c:v>
                </c:pt>
                <c:pt idx="217">
                  <c:v>2232</c:v>
                </c:pt>
                <c:pt idx="218">
                  <c:v>2232</c:v>
                </c:pt>
                <c:pt idx="219">
                  <c:v>2230</c:v>
                </c:pt>
                <c:pt idx="220">
                  <c:v>2222</c:v>
                </c:pt>
                <c:pt idx="221">
                  <c:v>2222</c:v>
                </c:pt>
                <c:pt idx="222">
                  <c:v>2211</c:v>
                </c:pt>
                <c:pt idx="223">
                  <c:v>2211</c:v>
                </c:pt>
                <c:pt idx="224">
                  <c:v>2210</c:v>
                </c:pt>
                <c:pt idx="225">
                  <c:v>2210</c:v>
                </c:pt>
                <c:pt idx="226">
                  <c:v>2209</c:v>
                </c:pt>
                <c:pt idx="227">
                  <c:v>2205</c:v>
                </c:pt>
                <c:pt idx="228">
                  <c:v>2205</c:v>
                </c:pt>
                <c:pt idx="229">
                  <c:v>2205</c:v>
                </c:pt>
                <c:pt idx="230">
                  <c:v>2205</c:v>
                </c:pt>
                <c:pt idx="231">
                  <c:v>2205</c:v>
                </c:pt>
                <c:pt idx="232">
                  <c:v>2203</c:v>
                </c:pt>
                <c:pt idx="233">
                  <c:v>2203</c:v>
                </c:pt>
                <c:pt idx="234">
                  <c:v>2202</c:v>
                </c:pt>
                <c:pt idx="235">
                  <c:v>2202</c:v>
                </c:pt>
                <c:pt idx="236">
                  <c:v>2197</c:v>
                </c:pt>
                <c:pt idx="237">
                  <c:v>2193</c:v>
                </c:pt>
                <c:pt idx="238">
                  <c:v>2184</c:v>
                </c:pt>
                <c:pt idx="239">
                  <c:v>2178</c:v>
                </c:pt>
                <c:pt idx="240">
                  <c:v>2172</c:v>
                </c:pt>
                <c:pt idx="241">
                  <c:v>2170</c:v>
                </c:pt>
                <c:pt idx="242">
                  <c:v>2155</c:v>
                </c:pt>
                <c:pt idx="243">
                  <c:v>2144</c:v>
                </c:pt>
                <c:pt idx="244">
                  <c:v>2137</c:v>
                </c:pt>
                <c:pt idx="245">
                  <c:v>2128</c:v>
                </c:pt>
                <c:pt idx="246">
                  <c:v>2122</c:v>
                </c:pt>
                <c:pt idx="247">
                  <c:v>2111</c:v>
                </c:pt>
                <c:pt idx="248">
                  <c:v>2086</c:v>
                </c:pt>
                <c:pt idx="249">
                  <c:v>2075</c:v>
                </c:pt>
                <c:pt idx="250">
                  <c:v>2075</c:v>
                </c:pt>
                <c:pt idx="251">
                  <c:v>2073</c:v>
                </c:pt>
                <c:pt idx="252">
                  <c:v>2072</c:v>
                </c:pt>
                <c:pt idx="253">
                  <c:v>2072</c:v>
                </c:pt>
                <c:pt idx="254">
                  <c:v>2086</c:v>
                </c:pt>
                <c:pt idx="255">
                  <c:v>2099</c:v>
                </c:pt>
                <c:pt idx="256">
                  <c:v>2119</c:v>
                </c:pt>
                <c:pt idx="257">
                  <c:v>2149</c:v>
                </c:pt>
                <c:pt idx="258">
                  <c:v>2160</c:v>
                </c:pt>
                <c:pt idx="259">
                  <c:v>2206</c:v>
                </c:pt>
                <c:pt idx="260">
                  <c:v>2253</c:v>
                </c:pt>
                <c:pt idx="261">
                  <c:v>2310</c:v>
                </c:pt>
                <c:pt idx="262">
                  <c:v>2317</c:v>
                </c:pt>
                <c:pt idx="263">
                  <c:v>2336</c:v>
                </c:pt>
                <c:pt idx="264">
                  <c:v>2371</c:v>
                </c:pt>
                <c:pt idx="265">
                  <c:v>2394</c:v>
                </c:pt>
                <c:pt idx="266">
                  <c:v>2410</c:v>
                </c:pt>
                <c:pt idx="267">
                  <c:v>2437</c:v>
                </c:pt>
                <c:pt idx="268">
                  <c:v>2482</c:v>
                </c:pt>
                <c:pt idx="269">
                  <c:v>2522</c:v>
                </c:pt>
                <c:pt idx="270">
                  <c:v>2553</c:v>
                </c:pt>
                <c:pt idx="271">
                  <c:v>2558</c:v>
                </c:pt>
                <c:pt idx="272">
                  <c:v>2569</c:v>
                </c:pt>
                <c:pt idx="273">
                  <c:v>2569</c:v>
                </c:pt>
                <c:pt idx="274">
                  <c:v>2569</c:v>
                </c:pt>
                <c:pt idx="275">
                  <c:v>2569</c:v>
                </c:pt>
                <c:pt idx="276">
                  <c:v>2569</c:v>
                </c:pt>
                <c:pt idx="277">
                  <c:v>2569</c:v>
                </c:pt>
                <c:pt idx="278">
                  <c:v>2569</c:v>
                </c:pt>
                <c:pt idx="279">
                  <c:v>2569</c:v>
                </c:pt>
                <c:pt idx="280">
                  <c:v>2569</c:v>
                </c:pt>
                <c:pt idx="281">
                  <c:v>2569</c:v>
                </c:pt>
                <c:pt idx="282">
                  <c:v>2569</c:v>
                </c:pt>
                <c:pt idx="283">
                  <c:v>2568</c:v>
                </c:pt>
                <c:pt idx="284">
                  <c:v>2558</c:v>
                </c:pt>
                <c:pt idx="285">
                  <c:v>2540</c:v>
                </c:pt>
                <c:pt idx="286">
                  <c:v>2520</c:v>
                </c:pt>
                <c:pt idx="287">
                  <c:v>2505</c:v>
                </c:pt>
                <c:pt idx="288">
                  <c:v>2505</c:v>
                </c:pt>
                <c:pt idx="289">
                  <c:v>2494</c:v>
                </c:pt>
                <c:pt idx="290">
                  <c:v>2490</c:v>
                </c:pt>
                <c:pt idx="291">
                  <c:v>2476</c:v>
                </c:pt>
                <c:pt idx="292">
                  <c:v>2473</c:v>
                </c:pt>
                <c:pt idx="293">
                  <c:v>2464</c:v>
                </c:pt>
                <c:pt idx="294">
                  <c:v>2455</c:v>
                </c:pt>
                <c:pt idx="295">
                  <c:v>2451</c:v>
                </c:pt>
                <c:pt idx="296">
                  <c:v>2447</c:v>
                </c:pt>
                <c:pt idx="297">
                  <c:v>2445</c:v>
                </c:pt>
                <c:pt idx="298">
                  <c:v>2440</c:v>
                </c:pt>
                <c:pt idx="299">
                  <c:v>2436</c:v>
                </c:pt>
                <c:pt idx="300">
                  <c:v>2425</c:v>
                </c:pt>
                <c:pt idx="301">
                  <c:v>2425</c:v>
                </c:pt>
                <c:pt idx="302">
                  <c:v>2422</c:v>
                </c:pt>
                <c:pt idx="303">
                  <c:v>2419</c:v>
                </c:pt>
                <c:pt idx="304">
                  <c:v>2419</c:v>
                </c:pt>
                <c:pt idx="305">
                  <c:v>2419</c:v>
                </c:pt>
                <c:pt idx="306">
                  <c:v>2419</c:v>
                </c:pt>
                <c:pt idx="307">
                  <c:v>2419</c:v>
                </c:pt>
                <c:pt idx="308">
                  <c:v>2419</c:v>
                </c:pt>
                <c:pt idx="309">
                  <c:v>2419</c:v>
                </c:pt>
                <c:pt idx="310">
                  <c:v>2419</c:v>
                </c:pt>
                <c:pt idx="311">
                  <c:v>2419</c:v>
                </c:pt>
                <c:pt idx="312">
                  <c:v>2419</c:v>
                </c:pt>
                <c:pt idx="313">
                  <c:v>2417</c:v>
                </c:pt>
                <c:pt idx="314">
                  <c:v>2413</c:v>
                </c:pt>
                <c:pt idx="315">
                  <c:v>2413</c:v>
                </c:pt>
                <c:pt idx="316">
                  <c:v>2410</c:v>
                </c:pt>
                <c:pt idx="317">
                  <c:v>2410</c:v>
                </c:pt>
                <c:pt idx="318">
                  <c:v>2410</c:v>
                </c:pt>
                <c:pt idx="319">
                  <c:v>2410</c:v>
                </c:pt>
                <c:pt idx="320">
                  <c:v>2410</c:v>
                </c:pt>
                <c:pt idx="321">
                  <c:v>2410</c:v>
                </c:pt>
                <c:pt idx="322">
                  <c:v>2410</c:v>
                </c:pt>
                <c:pt idx="323">
                  <c:v>2410</c:v>
                </c:pt>
                <c:pt idx="324">
                  <c:v>2410</c:v>
                </c:pt>
                <c:pt idx="325">
                  <c:v>2403</c:v>
                </c:pt>
                <c:pt idx="326">
                  <c:v>2403</c:v>
                </c:pt>
                <c:pt idx="327">
                  <c:v>2403</c:v>
                </c:pt>
                <c:pt idx="328">
                  <c:v>2403</c:v>
                </c:pt>
                <c:pt idx="329">
                  <c:v>2403</c:v>
                </c:pt>
                <c:pt idx="330">
                  <c:v>2404</c:v>
                </c:pt>
                <c:pt idx="331">
                  <c:v>2406</c:v>
                </c:pt>
                <c:pt idx="332">
                  <c:v>2412</c:v>
                </c:pt>
                <c:pt idx="333">
                  <c:v>2427</c:v>
                </c:pt>
                <c:pt idx="334">
                  <c:v>2427</c:v>
                </c:pt>
                <c:pt idx="335">
                  <c:v>2434</c:v>
                </c:pt>
                <c:pt idx="336">
                  <c:v>2438</c:v>
                </c:pt>
                <c:pt idx="337">
                  <c:v>2445</c:v>
                </c:pt>
                <c:pt idx="338">
                  <c:v>2449</c:v>
                </c:pt>
                <c:pt idx="339">
                  <c:v>2449</c:v>
                </c:pt>
                <c:pt idx="340">
                  <c:v>2461</c:v>
                </c:pt>
                <c:pt idx="341">
                  <c:v>2470</c:v>
                </c:pt>
                <c:pt idx="342">
                  <c:v>2496</c:v>
                </c:pt>
                <c:pt idx="343">
                  <c:v>2509</c:v>
                </c:pt>
                <c:pt idx="344">
                  <c:v>2509</c:v>
                </c:pt>
                <c:pt idx="345">
                  <c:v>2527</c:v>
                </c:pt>
                <c:pt idx="346">
                  <c:v>2534</c:v>
                </c:pt>
                <c:pt idx="347">
                  <c:v>2534</c:v>
                </c:pt>
                <c:pt idx="348">
                  <c:v>2534</c:v>
                </c:pt>
                <c:pt idx="349">
                  <c:v>2536</c:v>
                </c:pt>
                <c:pt idx="350">
                  <c:v>2542</c:v>
                </c:pt>
                <c:pt idx="351">
                  <c:v>2562</c:v>
                </c:pt>
                <c:pt idx="352">
                  <c:v>2590</c:v>
                </c:pt>
                <c:pt idx="353">
                  <c:v>2611</c:v>
                </c:pt>
                <c:pt idx="354">
                  <c:v>2611</c:v>
                </c:pt>
                <c:pt idx="355">
                  <c:v>2611</c:v>
                </c:pt>
                <c:pt idx="356">
                  <c:v>2611</c:v>
                </c:pt>
                <c:pt idx="357">
                  <c:v>2611</c:v>
                </c:pt>
                <c:pt idx="358">
                  <c:v>2611</c:v>
                </c:pt>
                <c:pt idx="359">
                  <c:v>2611</c:v>
                </c:pt>
                <c:pt idx="360">
                  <c:v>2611</c:v>
                </c:pt>
                <c:pt idx="361">
                  <c:v>2611</c:v>
                </c:pt>
                <c:pt idx="362">
                  <c:v>2611</c:v>
                </c:pt>
                <c:pt idx="363">
                  <c:v>2611</c:v>
                </c:pt>
                <c:pt idx="364">
                  <c:v>2616</c:v>
                </c:pt>
                <c:pt idx="365">
                  <c:v>2616</c:v>
                </c:pt>
                <c:pt idx="366">
                  <c:v>2616</c:v>
                </c:pt>
                <c:pt idx="367">
                  <c:v>2616</c:v>
                </c:pt>
                <c:pt idx="368">
                  <c:v>2611</c:v>
                </c:pt>
                <c:pt idx="369">
                  <c:v>2611</c:v>
                </c:pt>
                <c:pt idx="370">
                  <c:v>2611</c:v>
                </c:pt>
                <c:pt idx="371">
                  <c:v>2611</c:v>
                </c:pt>
                <c:pt idx="372">
                  <c:v>2601</c:v>
                </c:pt>
                <c:pt idx="373">
                  <c:v>2601</c:v>
                </c:pt>
                <c:pt idx="374">
                  <c:v>2601</c:v>
                </c:pt>
                <c:pt idx="375">
                  <c:v>2601</c:v>
                </c:pt>
                <c:pt idx="376">
                  <c:v>2594</c:v>
                </c:pt>
                <c:pt idx="377">
                  <c:v>2594</c:v>
                </c:pt>
                <c:pt idx="378">
                  <c:v>2590</c:v>
                </c:pt>
                <c:pt idx="379">
                  <c:v>2582</c:v>
                </c:pt>
                <c:pt idx="380">
                  <c:v>2579</c:v>
                </c:pt>
                <c:pt idx="381">
                  <c:v>2574</c:v>
                </c:pt>
                <c:pt idx="382">
                  <c:v>2563</c:v>
                </c:pt>
                <c:pt idx="383">
                  <c:v>2563</c:v>
                </c:pt>
                <c:pt idx="384">
                  <c:v>2563</c:v>
                </c:pt>
                <c:pt idx="385">
                  <c:v>2563</c:v>
                </c:pt>
                <c:pt idx="386">
                  <c:v>2563</c:v>
                </c:pt>
                <c:pt idx="387">
                  <c:v>2563</c:v>
                </c:pt>
                <c:pt idx="388">
                  <c:v>2558</c:v>
                </c:pt>
                <c:pt idx="389">
                  <c:v>2555</c:v>
                </c:pt>
                <c:pt idx="390">
                  <c:v>2549</c:v>
                </c:pt>
                <c:pt idx="391">
                  <c:v>2549</c:v>
                </c:pt>
                <c:pt idx="392">
                  <c:v>2547</c:v>
                </c:pt>
                <c:pt idx="393">
                  <c:v>2547</c:v>
                </c:pt>
                <c:pt idx="394">
                  <c:v>2547</c:v>
                </c:pt>
                <c:pt idx="395">
                  <c:v>2544</c:v>
                </c:pt>
                <c:pt idx="396">
                  <c:v>2534</c:v>
                </c:pt>
                <c:pt idx="397">
                  <c:v>2533</c:v>
                </c:pt>
                <c:pt idx="398">
                  <c:v>2526</c:v>
                </c:pt>
                <c:pt idx="399">
                  <c:v>2523</c:v>
                </c:pt>
                <c:pt idx="400">
                  <c:v>2523</c:v>
                </c:pt>
                <c:pt idx="401">
                  <c:v>2515</c:v>
                </c:pt>
                <c:pt idx="402">
                  <c:v>2503</c:v>
                </c:pt>
                <c:pt idx="403">
                  <c:v>2503</c:v>
                </c:pt>
                <c:pt idx="404">
                  <c:v>2500</c:v>
                </c:pt>
                <c:pt idx="405">
                  <c:v>2499</c:v>
                </c:pt>
                <c:pt idx="406">
                  <c:v>2479</c:v>
                </c:pt>
                <c:pt idx="407">
                  <c:v>2456</c:v>
                </c:pt>
                <c:pt idx="408">
                  <c:v>2450</c:v>
                </c:pt>
                <c:pt idx="409">
                  <c:v>2450</c:v>
                </c:pt>
                <c:pt idx="410">
                  <c:v>2448</c:v>
                </c:pt>
                <c:pt idx="411">
                  <c:v>2444</c:v>
                </c:pt>
                <c:pt idx="412">
                  <c:v>2444</c:v>
                </c:pt>
                <c:pt idx="413">
                  <c:v>2444</c:v>
                </c:pt>
                <c:pt idx="414">
                  <c:v>2443</c:v>
                </c:pt>
                <c:pt idx="415">
                  <c:v>2447</c:v>
                </c:pt>
                <c:pt idx="416">
                  <c:v>2447</c:v>
                </c:pt>
                <c:pt idx="417">
                  <c:v>2447</c:v>
                </c:pt>
                <c:pt idx="418">
                  <c:v>2454</c:v>
                </c:pt>
                <c:pt idx="419">
                  <c:v>2456</c:v>
                </c:pt>
                <c:pt idx="420">
                  <c:v>2460</c:v>
                </c:pt>
                <c:pt idx="421">
                  <c:v>2464</c:v>
                </c:pt>
                <c:pt idx="422">
                  <c:v>2467</c:v>
                </c:pt>
                <c:pt idx="423">
                  <c:v>2468</c:v>
                </c:pt>
                <c:pt idx="424">
                  <c:v>2471</c:v>
                </c:pt>
                <c:pt idx="425">
                  <c:v>2480</c:v>
                </c:pt>
                <c:pt idx="426">
                  <c:v>2488</c:v>
                </c:pt>
                <c:pt idx="427">
                  <c:v>2514</c:v>
                </c:pt>
                <c:pt idx="428">
                  <c:v>2514</c:v>
                </c:pt>
                <c:pt idx="429">
                  <c:v>2514</c:v>
                </c:pt>
                <c:pt idx="430">
                  <c:v>2535</c:v>
                </c:pt>
                <c:pt idx="431">
                  <c:v>2550</c:v>
                </c:pt>
                <c:pt idx="432">
                  <c:v>2561</c:v>
                </c:pt>
                <c:pt idx="433">
                  <c:v>2585</c:v>
                </c:pt>
                <c:pt idx="434">
                  <c:v>2586</c:v>
                </c:pt>
                <c:pt idx="435">
                  <c:v>2605</c:v>
                </c:pt>
                <c:pt idx="436">
                  <c:v>2605</c:v>
                </c:pt>
                <c:pt idx="437">
                  <c:v>2628</c:v>
                </c:pt>
                <c:pt idx="438">
                  <c:v>2641</c:v>
                </c:pt>
                <c:pt idx="439">
                  <c:v>2667</c:v>
                </c:pt>
                <c:pt idx="440">
                  <c:v>2691</c:v>
                </c:pt>
                <c:pt idx="441">
                  <c:v>2718</c:v>
                </c:pt>
                <c:pt idx="442">
                  <c:v>2740</c:v>
                </c:pt>
                <c:pt idx="443">
                  <c:v>2740</c:v>
                </c:pt>
                <c:pt idx="444">
                  <c:v>2748</c:v>
                </c:pt>
                <c:pt idx="445">
                  <c:v>2761</c:v>
                </c:pt>
                <c:pt idx="446">
                  <c:v>2777</c:v>
                </c:pt>
                <c:pt idx="447">
                  <c:v>2844</c:v>
                </c:pt>
                <c:pt idx="448">
                  <c:v>2886</c:v>
                </c:pt>
                <c:pt idx="449">
                  <c:v>2965</c:v>
                </c:pt>
                <c:pt idx="450">
                  <c:v>3008</c:v>
                </c:pt>
                <c:pt idx="451">
                  <c:v>3034</c:v>
                </c:pt>
                <c:pt idx="452">
                  <c:v>3057</c:v>
                </c:pt>
                <c:pt idx="453">
                  <c:v>3068</c:v>
                </c:pt>
                <c:pt idx="454">
                  <c:v>3070</c:v>
                </c:pt>
                <c:pt idx="455">
                  <c:v>3075</c:v>
                </c:pt>
                <c:pt idx="456">
                  <c:v>3098</c:v>
                </c:pt>
                <c:pt idx="457">
                  <c:v>3133</c:v>
                </c:pt>
                <c:pt idx="458">
                  <c:v>3139</c:v>
                </c:pt>
                <c:pt idx="459">
                  <c:v>3137</c:v>
                </c:pt>
                <c:pt idx="460">
                  <c:v>3139</c:v>
                </c:pt>
                <c:pt idx="461">
                  <c:v>3136</c:v>
                </c:pt>
                <c:pt idx="462">
                  <c:v>3137</c:v>
                </c:pt>
                <c:pt idx="463">
                  <c:v>3137</c:v>
                </c:pt>
                <c:pt idx="464">
                  <c:v>3137</c:v>
                </c:pt>
                <c:pt idx="465">
                  <c:v>3134</c:v>
                </c:pt>
                <c:pt idx="466">
                  <c:v>3134</c:v>
                </c:pt>
                <c:pt idx="467">
                  <c:v>3134</c:v>
                </c:pt>
                <c:pt idx="468">
                  <c:v>3134</c:v>
                </c:pt>
                <c:pt idx="469">
                  <c:v>3134</c:v>
                </c:pt>
                <c:pt idx="470">
                  <c:v>3134</c:v>
                </c:pt>
                <c:pt idx="471">
                  <c:v>3133</c:v>
                </c:pt>
                <c:pt idx="472">
                  <c:v>3128</c:v>
                </c:pt>
                <c:pt idx="473">
                  <c:v>3119</c:v>
                </c:pt>
                <c:pt idx="474">
                  <c:v>3095</c:v>
                </c:pt>
                <c:pt idx="475">
                  <c:v>3075</c:v>
                </c:pt>
                <c:pt idx="476">
                  <c:v>3058</c:v>
                </c:pt>
                <c:pt idx="477">
                  <c:v>3018</c:v>
                </c:pt>
                <c:pt idx="478">
                  <c:v>2940</c:v>
                </c:pt>
                <c:pt idx="479">
                  <c:v>2831</c:v>
                </c:pt>
                <c:pt idx="480">
                  <c:v>2815</c:v>
                </c:pt>
                <c:pt idx="481">
                  <c:v>2790</c:v>
                </c:pt>
                <c:pt idx="482">
                  <c:v>2782</c:v>
                </c:pt>
                <c:pt idx="483">
                  <c:v>2776</c:v>
                </c:pt>
                <c:pt idx="484">
                  <c:v>2776</c:v>
                </c:pt>
                <c:pt idx="485">
                  <c:v>2775</c:v>
                </c:pt>
                <c:pt idx="486">
                  <c:v>#N/A</c:v>
                </c:pt>
                <c:pt idx="487">
                  <c:v>2766</c:v>
                </c:pt>
                <c:pt idx="488">
                  <c:v>2765</c:v>
                </c:pt>
                <c:pt idx="489">
                  <c:v>#N/A</c:v>
                </c:pt>
                <c:pt idx="490">
                  <c:v>2730</c:v>
                </c:pt>
                <c:pt idx="491">
                  <c:v>2708</c:v>
                </c:pt>
                <c:pt idx="492">
                  <c:v>2708</c:v>
                </c:pt>
                <c:pt idx="493">
                  <c:v>2699</c:v>
                </c:pt>
                <c:pt idx="494">
                  <c:v>2699</c:v>
                </c:pt>
                <c:pt idx="495">
                  <c:v>2673</c:v>
                </c:pt>
                <c:pt idx="496">
                  <c:v>2677</c:v>
                </c:pt>
                <c:pt idx="497">
                  <c:v>2667</c:v>
                </c:pt>
                <c:pt idx="498">
                  <c:v>2665</c:v>
                </c:pt>
                <c:pt idx="499">
                  <c:v>2661</c:v>
                </c:pt>
                <c:pt idx="500">
                  <c:v>2661</c:v>
                </c:pt>
                <c:pt idx="501">
                  <c:v>2661</c:v>
                </c:pt>
                <c:pt idx="502">
                  <c:v>2663</c:v>
                </c:pt>
                <c:pt idx="503">
                  <c:v>2663</c:v>
                </c:pt>
                <c:pt idx="504">
                  <c:v>2663</c:v>
                </c:pt>
                <c:pt idx="505">
                  <c:v>2665</c:v>
                </c:pt>
                <c:pt idx="506">
                  <c:v>2674</c:v>
                </c:pt>
                <c:pt idx="507">
                  <c:v>2676</c:v>
                </c:pt>
                <c:pt idx="508">
                  <c:v>2708</c:v>
                </c:pt>
                <c:pt idx="509">
                  <c:v>2710</c:v>
                </c:pt>
                <c:pt idx="510">
                  <c:v>2710</c:v>
                </c:pt>
                <c:pt idx="511">
                  <c:v>2710</c:v>
                </c:pt>
                <c:pt idx="512">
                  <c:v>2710</c:v>
                </c:pt>
                <c:pt idx="513">
                  <c:v>2715</c:v>
                </c:pt>
                <c:pt idx="514">
                  <c:v>2720</c:v>
                </c:pt>
                <c:pt idx="515">
                  <c:v>2720</c:v>
                </c:pt>
                <c:pt idx="516">
                  <c:v>2724</c:v>
                </c:pt>
                <c:pt idx="517">
                  <c:v>2724</c:v>
                </c:pt>
                <c:pt idx="518">
                  <c:v>2724</c:v>
                </c:pt>
                <c:pt idx="519">
                  <c:v>2740</c:v>
                </c:pt>
                <c:pt idx="520">
                  <c:v>2740</c:v>
                </c:pt>
                <c:pt idx="521">
                  <c:v>2759</c:v>
                </c:pt>
                <c:pt idx="522">
                  <c:v>2759</c:v>
                </c:pt>
                <c:pt idx="523">
                  <c:v>2760</c:v>
                </c:pt>
                <c:pt idx="524">
                  <c:v>2760</c:v>
                </c:pt>
                <c:pt idx="525">
                  <c:v>#N/A</c:v>
                </c:pt>
                <c:pt idx="526">
                  <c:v>2766</c:v>
                </c:pt>
                <c:pt idx="527">
                  <c:v>2782</c:v>
                </c:pt>
                <c:pt idx="528">
                  <c:v>2792</c:v>
                </c:pt>
                <c:pt idx="529">
                  <c:v>2792</c:v>
                </c:pt>
                <c:pt idx="530">
                  <c:v>2812</c:v>
                </c:pt>
                <c:pt idx="531">
                  <c:v>2812</c:v>
                </c:pt>
                <c:pt idx="532">
                  <c:v>2812</c:v>
                </c:pt>
                <c:pt idx="533">
                  <c:v>2812</c:v>
                </c:pt>
                <c:pt idx="534">
                  <c:v>2814</c:v>
                </c:pt>
                <c:pt idx="535">
                  <c:v>2814</c:v>
                </c:pt>
                <c:pt idx="536">
                  <c:v>2814</c:v>
                </c:pt>
                <c:pt idx="537">
                  <c:v>2814</c:v>
                </c:pt>
                <c:pt idx="538">
                  <c:v>2818</c:v>
                </c:pt>
                <c:pt idx="539">
                  <c:v>2835</c:v>
                </c:pt>
                <c:pt idx="540">
                  <c:v>2835</c:v>
                </c:pt>
                <c:pt idx="541">
                  <c:v>2835</c:v>
                </c:pt>
                <c:pt idx="542">
                  <c:v>2835</c:v>
                </c:pt>
                <c:pt idx="543">
                  <c:v>2835</c:v>
                </c:pt>
                <c:pt idx="544">
                  <c:v>#N/A</c:v>
                </c:pt>
                <c:pt idx="545">
                  <c:v>#N/A</c:v>
                </c:pt>
                <c:pt idx="546">
                  <c:v>2835</c:v>
                </c:pt>
                <c:pt idx="547">
                  <c:v>2835</c:v>
                </c:pt>
                <c:pt idx="548">
                  <c:v>2835</c:v>
                </c:pt>
                <c:pt idx="549">
                  <c:v>2837</c:v>
                </c:pt>
                <c:pt idx="550">
                  <c:v>2852</c:v>
                </c:pt>
                <c:pt idx="551">
                  <c:v>2852</c:v>
                </c:pt>
                <c:pt idx="552">
                  <c:v>2863</c:v>
                </c:pt>
                <c:pt idx="553">
                  <c:v>2863</c:v>
                </c:pt>
                <c:pt idx="554">
                  <c:v>2863</c:v>
                </c:pt>
                <c:pt idx="555">
                  <c:v>2874</c:v>
                </c:pt>
                <c:pt idx="556">
                  <c:v>2872</c:v>
                </c:pt>
                <c:pt idx="557">
                  <c:v>2872</c:v>
                </c:pt>
                <c:pt idx="558">
                  <c:v>2872</c:v>
                </c:pt>
                <c:pt idx="559">
                  <c:v>2885</c:v>
                </c:pt>
                <c:pt idx="560">
                  <c:v>2885</c:v>
                </c:pt>
                <c:pt idx="561">
                  <c:v>2885</c:v>
                </c:pt>
                <c:pt idx="562">
                  <c:v>2885</c:v>
                </c:pt>
                <c:pt idx="563">
                  <c:v>2894</c:v>
                </c:pt>
                <c:pt idx="564">
                  <c:v>2915</c:v>
                </c:pt>
                <c:pt idx="565">
                  <c:v>2946</c:v>
                </c:pt>
                <c:pt idx="566">
                  <c:v>2946</c:v>
                </c:pt>
                <c:pt idx="567">
                  <c:v>2956</c:v>
                </c:pt>
                <c:pt idx="568">
                  <c:v>2962</c:v>
                </c:pt>
                <c:pt idx="569">
                  <c:v>#N/A</c:v>
                </c:pt>
                <c:pt idx="570">
                  <c:v>2962</c:v>
                </c:pt>
                <c:pt idx="571">
                  <c:v>2972</c:v>
                </c:pt>
                <c:pt idx="572">
                  <c:v>2972</c:v>
                </c:pt>
                <c:pt idx="573">
                  <c:v>3034</c:v>
                </c:pt>
                <c:pt idx="574">
                  <c:v>3034</c:v>
                </c:pt>
                <c:pt idx="575">
                  <c:v>3034</c:v>
                </c:pt>
                <c:pt idx="576">
                  <c:v>3034</c:v>
                </c:pt>
                <c:pt idx="577">
                  <c:v>3034</c:v>
                </c:pt>
                <c:pt idx="578">
                  <c:v>3034</c:v>
                </c:pt>
                <c:pt idx="579">
                  <c:v>3042</c:v>
                </c:pt>
                <c:pt idx="580">
                  <c:v>3042</c:v>
                </c:pt>
                <c:pt idx="581">
                  <c:v>3042</c:v>
                </c:pt>
                <c:pt idx="582">
                  <c:v>3048</c:v>
                </c:pt>
                <c:pt idx="583">
                  <c:v>3048</c:v>
                </c:pt>
                <c:pt idx="584">
                  <c:v>3062</c:v>
                </c:pt>
                <c:pt idx="585">
                  <c:v>3072</c:v>
                </c:pt>
                <c:pt idx="586">
                  <c:v>3072</c:v>
                </c:pt>
                <c:pt idx="587">
                  <c:v>3080</c:v>
                </c:pt>
                <c:pt idx="588">
                  <c:v>3084</c:v>
                </c:pt>
                <c:pt idx="589">
                  <c:v>3084</c:v>
                </c:pt>
                <c:pt idx="590">
                  <c:v>3086</c:v>
                </c:pt>
                <c:pt idx="591">
                  <c:v>3086</c:v>
                </c:pt>
                <c:pt idx="592">
                  <c:v>3119</c:v>
                </c:pt>
                <c:pt idx="593">
                  <c:v>3127</c:v>
                </c:pt>
                <c:pt idx="594">
                  <c:v>3155</c:v>
                </c:pt>
                <c:pt idx="595">
                  <c:v>3179</c:v>
                </c:pt>
                <c:pt idx="596">
                  <c:v>2932</c:v>
                </c:pt>
                <c:pt idx="597">
                  <c:v>3185</c:v>
                </c:pt>
                <c:pt idx="598">
                  <c:v>2932</c:v>
                </c:pt>
                <c:pt idx="599">
                  <c:v>3185</c:v>
                </c:pt>
                <c:pt idx="600">
                  <c:v>3185</c:v>
                </c:pt>
                <c:pt idx="601">
                  <c:v>3185</c:v>
                </c:pt>
                <c:pt idx="602">
                  <c:v>3183</c:v>
                </c:pt>
                <c:pt idx="603">
                  <c:v>3183</c:v>
                </c:pt>
                <c:pt idx="604">
                  <c:v>3182</c:v>
                </c:pt>
                <c:pt idx="605">
                  <c:v>3179</c:v>
                </c:pt>
                <c:pt idx="606">
                  <c:v>3173</c:v>
                </c:pt>
                <c:pt idx="607">
                  <c:v>3169</c:v>
                </c:pt>
                <c:pt idx="608">
                  <c:v>3169</c:v>
                </c:pt>
                <c:pt idx="609">
                  <c:v>3169</c:v>
                </c:pt>
                <c:pt idx="610">
                  <c:v>3169</c:v>
                </c:pt>
                <c:pt idx="611">
                  <c:v>3143</c:v>
                </c:pt>
                <c:pt idx="612">
                  <c:v>3113</c:v>
                </c:pt>
                <c:pt idx="613">
                  <c:v>3093</c:v>
                </c:pt>
                <c:pt idx="614">
                  <c:v>3093</c:v>
                </c:pt>
                <c:pt idx="615">
                  <c:v>3072</c:v>
                </c:pt>
                <c:pt idx="616">
                  <c:v>3070</c:v>
                </c:pt>
                <c:pt idx="617">
                  <c:v>3066</c:v>
                </c:pt>
                <c:pt idx="618">
                  <c:v>3066</c:v>
                </c:pt>
                <c:pt idx="619">
                  <c:v>3066</c:v>
                </c:pt>
                <c:pt idx="620">
                  <c:v>3066</c:v>
                </c:pt>
                <c:pt idx="621">
                  <c:v>3070</c:v>
                </c:pt>
                <c:pt idx="622">
                  <c:v>3070</c:v>
                </c:pt>
                <c:pt idx="623">
                  <c:v>3091</c:v>
                </c:pt>
                <c:pt idx="624">
                  <c:v>3107</c:v>
                </c:pt>
                <c:pt idx="625">
                  <c:v>3117</c:v>
                </c:pt>
                <c:pt idx="626">
                  <c:v>3009</c:v>
                </c:pt>
                <c:pt idx="627">
                  <c:v>3004</c:v>
                </c:pt>
                <c:pt idx="628">
                  <c:v>3219</c:v>
                </c:pt>
                <c:pt idx="629">
                  <c:v>3288</c:v>
                </c:pt>
                <c:pt idx="630">
                  <c:v>#N/A</c:v>
                </c:pt>
                <c:pt idx="631">
                  <c:v>#N/A</c:v>
                </c:pt>
                <c:pt idx="632">
                  <c:v>3288</c:v>
                </c:pt>
                <c:pt idx="633">
                  <c:v>3288</c:v>
                </c:pt>
                <c:pt idx="634">
                  <c:v>3288</c:v>
                </c:pt>
                <c:pt idx="635">
                  <c:v>3288</c:v>
                </c:pt>
                <c:pt idx="636">
                  <c:v>3288</c:v>
                </c:pt>
                <c:pt idx="637">
                  <c:v>3288</c:v>
                </c:pt>
                <c:pt idx="638">
                  <c:v>3288</c:v>
                </c:pt>
                <c:pt idx="639">
                  <c:v>3288</c:v>
                </c:pt>
                <c:pt idx="640">
                  <c:v>3288</c:v>
                </c:pt>
                <c:pt idx="641">
                  <c:v>3288</c:v>
                </c:pt>
                <c:pt idx="642">
                  <c:v>3288</c:v>
                </c:pt>
                <c:pt idx="643">
                  <c:v>3289</c:v>
                </c:pt>
                <c:pt idx="644">
                  <c:v>3287</c:v>
                </c:pt>
                <c:pt idx="645">
                  <c:v>3287</c:v>
                </c:pt>
                <c:pt idx="646">
                  <c:v>3287</c:v>
                </c:pt>
                <c:pt idx="647">
                  <c:v>3287</c:v>
                </c:pt>
                <c:pt idx="648">
                  <c:v>3284</c:v>
                </c:pt>
                <c:pt idx="649">
                  <c:v>3284</c:v>
                </c:pt>
                <c:pt idx="650">
                  <c:v>3281</c:v>
                </c:pt>
                <c:pt idx="651">
                  <c:v>3288</c:v>
                </c:pt>
                <c:pt idx="652">
                  <c:v>3288</c:v>
                </c:pt>
                <c:pt idx="653">
                  <c:v>3276</c:v>
                </c:pt>
                <c:pt idx="654">
                  <c:v>3230</c:v>
                </c:pt>
                <c:pt idx="655">
                  <c:v>3222</c:v>
                </c:pt>
                <c:pt idx="656">
                  <c:v>3222</c:v>
                </c:pt>
                <c:pt idx="657">
                  <c:v>3220</c:v>
                </c:pt>
                <c:pt idx="658">
                  <c:v>3205</c:v>
                </c:pt>
                <c:pt idx="659">
                  <c:v>3158</c:v>
                </c:pt>
                <c:pt idx="660">
                  <c:v>3127</c:v>
                </c:pt>
                <c:pt idx="661">
                  <c:v>3109</c:v>
                </c:pt>
                <c:pt idx="662">
                  <c:v>3071</c:v>
                </c:pt>
                <c:pt idx="663">
                  <c:v>3040</c:v>
                </c:pt>
                <c:pt idx="664">
                  <c:v>3020</c:v>
                </c:pt>
                <c:pt idx="665">
                  <c:v>2982</c:v>
                </c:pt>
                <c:pt idx="666">
                  <c:v>2963</c:v>
                </c:pt>
                <c:pt idx="667">
                  <c:v>2963</c:v>
                </c:pt>
                <c:pt idx="668">
                  <c:v>2957</c:v>
                </c:pt>
                <c:pt idx="669">
                  <c:v>2957</c:v>
                </c:pt>
                <c:pt idx="670">
                  <c:v>2957</c:v>
                </c:pt>
                <c:pt idx="671">
                  <c:v>2957</c:v>
                </c:pt>
                <c:pt idx="672">
                  <c:v>2954</c:v>
                </c:pt>
                <c:pt idx="673">
                  <c:v>2954</c:v>
                </c:pt>
                <c:pt idx="674">
                  <c:v>2954</c:v>
                </c:pt>
                <c:pt idx="675">
                  <c:v>2954</c:v>
                </c:pt>
                <c:pt idx="676">
                  <c:v>2951</c:v>
                </c:pt>
                <c:pt idx="677">
                  <c:v>2946</c:v>
                </c:pt>
                <c:pt idx="678">
                  <c:v>2942</c:v>
                </c:pt>
                <c:pt idx="679">
                  <c:v>2939</c:v>
                </c:pt>
                <c:pt idx="680">
                  <c:v>2934</c:v>
                </c:pt>
                <c:pt idx="681">
                  <c:v>2920</c:v>
                </c:pt>
                <c:pt idx="682">
                  <c:v>2920</c:v>
                </c:pt>
                <c:pt idx="683">
                  <c:v>2899</c:v>
                </c:pt>
                <c:pt idx="684">
                  <c:v>2889</c:v>
                </c:pt>
                <c:pt idx="685">
                  <c:v>2849</c:v>
                </c:pt>
                <c:pt idx="686">
                  <c:v>2826</c:v>
                </c:pt>
                <c:pt idx="687">
                  <c:v>2826</c:v>
                </c:pt>
                <c:pt idx="688">
                  <c:v>2796</c:v>
                </c:pt>
                <c:pt idx="689">
                  <c:v>2761</c:v>
                </c:pt>
                <c:pt idx="690">
                  <c:v>2751</c:v>
                </c:pt>
                <c:pt idx="691">
                  <c:v>2713</c:v>
                </c:pt>
                <c:pt idx="692">
                  <c:v>2696</c:v>
                </c:pt>
                <c:pt idx="693">
                  <c:v>2689</c:v>
                </c:pt>
                <c:pt idx="694">
                  <c:v>2689</c:v>
                </c:pt>
                <c:pt idx="695">
                  <c:v>2689</c:v>
                </c:pt>
                <c:pt idx="696">
                  <c:v>2729</c:v>
                </c:pt>
                <c:pt idx="697">
                  <c:v>2743</c:v>
                </c:pt>
                <c:pt idx="698">
                  <c:v>2749</c:v>
                </c:pt>
                <c:pt idx="699">
                  <c:v>2775</c:v>
                </c:pt>
                <c:pt idx="700">
                  <c:v>2793</c:v>
                </c:pt>
                <c:pt idx="701">
                  <c:v>2793</c:v>
                </c:pt>
                <c:pt idx="702">
                  <c:v>2793</c:v>
                </c:pt>
                <c:pt idx="703">
                  <c:v>2811</c:v>
                </c:pt>
                <c:pt idx="704">
                  <c:v>2819</c:v>
                </c:pt>
                <c:pt idx="705">
                  <c:v>2846</c:v>
                </c:pt>
                <c:pt idx="706">
                  <c:v>2846</c:v>
                </c:pt>
                <c:pt idx="707">
                  <c:v>2862</c:v>
                </c:pt>
                <c:pt idx="708">
                  <c:v>2896</c:v>
                </c:pt>
                <c:pt idx="709">
                  <c:v>2928</c:v>
                </c:pt>
                <c:pt idx="710">
                  <c:v>2934</c:v>
                </c:pt>
                <c:pt idx="711">
                  <c:v>2972</c:v>
                </c:pt>
                <c:pt idx="712">
                  <c:v>3002</c:v>
                </c:pt>
                <c:pt idx="713">
                  <c:v>3002</c:v>
                </c:pt>
                <c:pt idx="714">
                  <c:v>3002</c:v>
                </c:pt>
                <c:pt idx="715">
                  <c:v>3002</c:v>
                </c:pt>
                <c:pt idx="716">
                  <c:v>3014</c:v>
                </c:pt>
                <c:pt idx="717">
                  <c:v>3019</c:v>
                </c:pt>
                <c:pt idx="718">
                  <c:v>3036</c:v>
                </c:pt>
                <c:pt idx="719">
                  <c:v>3036</c:v>
                </c:pt>
                <c:pt idx="720">
                  <c:v>3036</c:v>
                </c:pt>
                <c:pt idx="721">
                  <c:v>3036</c:v>
                </c:pt>
                <c:pt idx="722">
                  <c:v>3052</c:v>
                </c:pt>
                <c:pt idx="723">
                  <c:v>3052</c:v>
                </c:pt>
                <c:pt idx="724">
                  <c:v>3075</c:v>
                </c:pt>
                <c:pt idx="725">
                  <c:v>3084</c:v>
                </c:pt>
                <c:pt idx="726">
                  <c:v>3084</c:v>
                </c:pt>
                <c:pt idx="727">
                  <c:v>3084</c:v>
                </c:pt>
                <c:pt idx="728">
                  <c:v>3084</c:v>
                </c:pt>
                <c:pt idx="729">
                  <c:v>3084</c:v>
                </c:pt>
                <c:pt idx="730">
                  <c:v>3084</c:v>
                </c:pt>
                <c:pt idx="731">
                  <c:v>3084</c:v>
                </c:pt>
                <c:pt idx="732">
                  <c:v>3084</c:v>
                </c:pt>
                <c:pt idx="733">
                  <c:v>3084</c:v>
                </c:pt>
                <c:pt idx="734">
                  <c:v>3084</c:v>
                </c:pt>
                <c:pt idx="735">
                  <c:v>3084</c:v>
                </c:pt>
                <c:pt idx="736">
                  <c:v>3084</c:v>
                </c:pt>
                <c:pt idx="737">
                  <c:v>3084</c:v>
                </c:pt>
                <c:pt idx="738">
                  <c:v>#N/A</c:v>
                </c:pt>
                <c:pt idx="739">
                  <c:v>3116</c:v>
                </c:pt>
                <c:pt idx="740">
                  <c:v>3116</c:v>
                </c:pt>
                <c:pt idx="741">
                  <c:v>3116</c:v>
                </c:pt>
                <c:pt idx="742">
                  <c:v>3116</c:v>
                </c:pt>
                <c:pt idx="743">
                  <c:v>3085</c:v>
                </c:pt>
                <c:pt idx="744">
                  <c:v>2983</c:v>
                </c:pt>
                <c:pt idx="745">
                  <c:v>2901</c:v>
                </c:pt>
                <c:pt idx="746">
                  <c:v>2874</c:v>
                </c:pt>
                <c:pt idx="747">
                  <c:v>2850</c:v>
                </c:pt>
                <c:pt idx="748">
                  <c:v>2798</c:v>
                </c:pt>
                <c:pt idx="749">
                  <c:v>2774</c:v>
                </c:pt>
                <c:pt idx="750">
                  <c:v>2734</c:v>
                </c:pt>
                <c:pt idx="751">
                  <c:v>2726</c:v>
                </c:pt>
                <c:pt idx="752">
                  <c:v>2715</c:v>
                </c:pt>
                <c:pt idx="753">
                  <c:v>2705</c:v>
                </c:pt>
                <c:pt idx="754">
                  <c:v>#N/A</c:v>
                </c:pt>
                <c:pt idx="755">
                  <c:v>2705</c:v>
                </c:pt>
                <c:pt idx="756">
                  <c:v>2703</c:v>
                </c:pt>
                <c:pt idx="757">
                  <c:v>2703</c:v>
                </c:pt>
                <c:pt idx="758">
                  <c:v>2703</c:v>
                </c:pt>
                <c:pt idx="759">
                  <c:v>2703</c:v>
                </c:pt>
                <c:pt idx="760">
                  <c:v>2703</c:v>
                </c:pt>
                <c:pt idx="761">
                  <c:v>2703</c:v>
                </c:pt>
                <c:pt idx="762">
                  <c:v>2703</c:v>
                </c:pt>
                <c:pt idx="763">
                  <c:v>2703</c:v>
                </c:pt>
                <c:pt idx="764">
                  <c:v>2708</c:v>
                </c:pt>
                <c:pt idx="765">
                  <c:v>2708</c:v>
                </c:pt>
                <c:pt idx="766">
                  <c:v>2708</c:v>
                </c:pt>
                <c:pt idx="767">
                  <c:v>2708</c:v>
                </c:pt>
                <c:pt idx="768">
                  <c:v>2708</c:v>
                </c:pt>
                <c:pt idx="769">
                  <c:v>2713</c:v>
                </c:pt>
                <c:pt idx="770">
                  <c:v>2713</c:v>
                </c:pt>
                <c:pt idx="771">
                  <c:v>2713</c:v>
                </c:pt>
                <c:pt idx="772">
                  <c:v>2713</c:v>
                </c:pt>
                <c:pt idx="773">
                  <c:v>2713</c:v>
                </c:pt>
                <c:pt idx="774">
                  <c:v>2713</c:v>
                </c:pt>
                <c:pt idx="775">
                  <c:v>2734</c:v>
                </c:pt>
                <c:pt idx="776">
                  <c:v>2734</c:v>
                </c:pt>
                <c:pt idx="777">
                  <c:v>2769</c:v>
                </c:pt>
                <c:pt idx="778">
                  <c:v>2791</c:v>
                </c:pt>
                <c:pt idx="779">
                  <c:v>2791</c:v>
                </c:pt>
                <c:pt idx="780">
                  <c:v>2799</c:v>
                </c:pt>
                <c:pt idx="781">
                  <c:v>2799</c:v>
                </c:pt>
                <c:pt idx="782">
                  <c:v>2819</c:v>
                </c:pt>
                <c:pt idx="783">
                  <c:v>#N/A</c:v>
                </c:pt>
                <c:pt idx="784">
                  <c:v>2847</c:v>
                </c:pt>
                <c:pt idx="785">
                  <c:v>2847</c:v>
                </c:pt>
                <c:pt idx="786">
                  <c:v>2858</c:v>
                </c:pt>
                <c:pt idx="787">
                  <c:v>2858</c:v>
                </c:pt>
                <c:pt idx="788">
                  <c:v>2858</c:v>
                </c:pt>
                <c:pt idx="789">
                  <c:v>#N/A</c:v>
                </c:pt>
                <c:pt idx="790">
                  <c:v>2858</c:v>
                </c:pt>
                <c:pt idx="791">
                  <c:v>2863</c:v>
                </c:pt>
                <c:pt idx="792">
                  <c:v>2863</c:v>
                </c:pt>
                <c:pt idx="793">
                  <c:v>2863</c:v>
                </c:pt>
                <c:pt idx="794">
                  <c:v>2863</c:v>
                </c:pt>
                <c:pt idx="795">
                  <c:v>2868</c:v>
                </c:pt>
                <c:pt idx="796">
                  <c:v>2875</c:v>
                </c:pt>
                <c:pt idx="797">
                  <c:v>2880</c:v>
                </c:pt>
                <c:pt idx="798">
                  <c:v>2873</c:v>
                </c:pt>
                <c:pt idx="799">
                  <c:v>2873</c:v>
                </c:pt>
                <c:pt idx="800">
                  <c:v>2873</c:v>
                </c:pt>
                <c:pt idx="801">
                  <c:v>2859</c:v>
                </c:pt>
                <c:pt idx="802">
                  <c:v>2850</c:v>
                </c:pt>
                <c:pt idx="803">
                  <c:v>2855</c:v>
                </c:pt>
                <c:pt idx="804">
                  <c:v>2855</c:v>
                </c:pt>
                <c:pt idx="805">
                  <c:v>2855</c:v>
                </c:pt>
                <c:pt idx="806">
                  <c:v>2855</c:v>
                </c:pt>
                <c:pt idx="807">
                  <c:v>2851</c:v>
                </c:pt>
                <c:pt idx="808">
                  <c:v>2850</c:v>
                </c:pt>
                <c:pt idx="809">
                  <c:v>2845</c:v>
                </c:pt>
                <c:pt idx="810">
                  <c:v>2839</c:v>
                </c:pt>
                <c:pt idx="811">
                  <c:v>2828</c:v>
                </c:pt>
                <c:pt idx="812">
                  <c:v>2828</c:v>
                </c:pt>
                <c:pt idx="813">
                  <c:v>2828</c:v>
                </c:pt>
                <c:pt idx="814">
                  <c:v>2828</c:v>
                </c:pt>
                <c:pt idx="815">
                  <c:v>2840</c:v>
                </c:pt>
                <c:pt idx="816">
                  <c:v>2860</c:v>
                </c:pt>
                <c:pt idx="817">
                  <c:v>2860</c:v>
                </c:pt>
                <c:pt idx="818">
                  <c:v>2858</c:v>
                </c:pt>
                <c:pt idx="819">
                  <c:v>2879</c:v>
                </c:pt>
                <c:pt idx="820">
                  <c:v>2879</c:v>
                </c:pt>
                <c:pt idx="821">
                  <c:v>2879</c:v>
                </c:pt>
                <c:pt idx="822">
                  <c:v>2879</c:v>
                </c:pt>
                <c:pt idx="823">
                  <c:v>2890</c:v>
                </c:pt>
                <c:pt idx="824">
                  <c:v>2890</c:v>
                </c:pt>
                <c:pt idx="825">
                  <c:v>2895</c:v>
                </c:pt>
                <c:pt idx="826">
                  <c:v>2881</c:v>
                </c:pt>
                <c:pt idx="827">
                  <c:v>2895</c:v>
                </c:pt>
                <c:pt idx="828">
                  <c:v>2926</c:v>
                </c:pt>
                <c:pt idx="829">
                  <c:v>2971</c:v>
                </c:pt>
                <c:pt idx="830">
                  <c:v>3011</c:v>
                </c:pt>
                <c:pt idx="831">
                  <c:v>3031</c:v>
                </c:pt>
                <c:pt idx="832">
                  <c:v>3053</c:v>
                </c:pt>
                <c:pt idx="833">
                  <c:v>3134</c:v>
                </c:pt>
                <c:pt idx="834">
                  <c:v>3186</c:v>
                </c:pt>
                <c:pt idx="835">
                  <c:v>3268</c:v>
                </c:pt>
                <c:pt idx="836">
                  <c:v>3340</c:v>
                </c:pt>
                <c:pt idx="837">
                  <c:v>3359</c:v>
                </c:pt>
                <c:pt idx="838">
                  <c:v>3379</c:v>
                </c:pt>
                <c:pt idx="839">
                  <c:v>3410</c:v>
                </c:pt>
                <c:pt idx="840">
                  <c:v>3410</c:v>
                </c:pt>
                <c:pt idx="841">
                  <c:v>3450</c:v>
                </c:pt>
                <c:pt idx="842">
                  <c:v>3468</c:v>
                </c:pt>
                <c:pt idx="843">
                  <c:v>3488</c:v>
                </c:pt>
                <c:pt idx="844">
                  <c:v>3511</c:v>
                </c:pt>
                <c:pt idx="845">
                  <c:v>3511</c:v>
                </c:pt>
                <c:pt idx="846">
                  <c:v>3511</c:v>
                </c:pt>
                <c:pt idx="847">
                  <c:v>3529</c:v>
                </c:pt>
                <c:pt idx="848">
                  <c:v>3554</c:v>
                </c:pt>
                <c:pt idx="849">
                  <c:v>3571</c:v>
                </c:pt>
                <c:pt idx="850">
                  <c:v>3591</c:v>
                </c:pt>
                <c:pt idx="851">
                  <c:v>3611</c:v>
                </c:pt>
                <c:pt idx="852">
                  <c:v>3654</c:v>
                </c:pt>
                <c:pt idx="853">
                  <c:v>3654</c:v>
                </c:pt>
                <c:pt idx="854">
                  <c:v>3684</c:v>
                </c:pt>
                <c:pt idx="855">
                  <c:v>3714</c:v>
                </c:pt>
                <c:pt idx="856">
                  <c:v>3725</c:v>
                </c:pt>
                <c:pt idx="857">
                  <c:v>3725</c:v>
                </c:pt>
                <c:pt idx="858">
                  <c:v>3744</c:v>
                </c:pt>
                <c:pt idx="859">
                  <c:v>3744</c:v>
                </c:pt>
                <c:pt idx="860">
                  <c:v>3744</c:v>
                </c:pt>
                <c:pt idx="861">
                  <c:v>3744</c:v>
                </c:pt>
                <c:pt idx="862">
                  <c:v>3744</c:v>
                </c:pt>
                <c:pt idx="863">
                  <c:v>3744</c:v>
                </c:pt>
                <c:pt idx="864">
                  <c:v>3744</c:v>
                </c:pt>
                <c:pt idx="865">
                  <c:v>3744</c:v>
                </c:pt>
                <c:pt idx="866">
                  <c:v>3744</c:v>
                </c:pt>
                <c:pt idx="867">
                  <c:v>3744</c:v>
                </c:pt>
                <c:pt idx="868">
                  <c:v>3730</c:v>
                </c:pt>
                <c:pt idx="869">
                  <c:v>3730</c:v>
                </c:pt>
                <c:pt idx="870">
                  <c:v>3730</c:v>
                </c:pt>
                <c:pt idx="871">
                  <c:v>3720</c:v>
                </c:pt>
                <c:pt idx="872">
                  <c:v>3675</c:v>
                </c:pt>
                <c:pt idx="873">
                  <c:v>3669</c:v>
                </c:pt>
                <c:pt idx="874">
                  <c:v>3656</c:v>
                </c:pt>
                <c:pt idx="875">
                  <c:v>3640</c:v>
                </c:pt>
                <c:pt idx="876">
                  <c:v>3640</c:v>
                </c:pt>
                <c:pt idx="877">
                  <c:v>3616</c:v>
                </c:pt>
                <c:pt idx="878">
                  <c:v>3591</c:v>
                </c:pt>
                <c:pt idx="879">
                  <c:v>#N/A</c:v>
                </c:pt>
                <c:pt idx="880">
                  <c:v>3591</c:v>
                </c:pt>
                <c:pt idx="881">
                  <c:v>3551</c:v>
                </c:pt>
                <c:pt idx="882">
                  <c:v>3508</c:v>
                </c:pt>
                <c:pt idx="883">
                  <c:v>3495</c:v>
                </c:pt>
                <c:pt idx="884">
                  <c:v>3495</c:v>
                </c:pt>
                <c:pt idx="885">
                  <c:v>3491</c:v>
                </c:pt>
                <c:pt idx="886">
                  <c:v>3485</c:v>
                </c:pt>
                <c:pt idx="887">
                  <c:v>3445</c:v>
                </c:pt>
                <c:pt idx="888">
                  <c:v>3350</c:v>
                </c:pt>
                <c:pt idx="889">
                  <c:v>3310</c:v>
                </c:pt>
                <c:pt idx="890">
                  <c:v>3286</c:v>
                </c:pt>
                <c:pt idx="891">
                  <c:v>3229</c:v>
                </c:pt>
                <c:pt idx="892">
                  <c:v>3153</c:v>
                </c:pt>
                <c:pt idx="893">
                  <c:v>3133</c:v>
                </c:pt>
                <c:pt idx="894">
                  <c:v>3100</c:v>
                </c:pt>
                <c:pt idx="895">
                  <c:v>3056</c:v>
                </c:pt>
                <c:pt idx="896">
                  <c:v>3009</c:v>
                </c:pt>
                <c:pt idx="897">
                  <c:v>3004</c:v>
                </c:pt>
                <c:pt idx="898">
                  <c:v>2940</c:v>
                </c:pt>
                <c:pt idx="899">
                  <c:v>2920</c:v>
                </c:pt>
                <c:pt idx="900">
                  <c:v>2876</c:v>
                </c:pt>
                <c:pt idx="901">
                  <c:v>2852</c:v>
                </c:pt>
                <c:pt idx="902">
                  <c:v>2800</c:v>
                </c:pt>
                <c:pt idx="903">
                  <c:v>2789</c:v>
                </c:pt>
                <c:pt idx="904">
                  <c:v>2755</c:v>
                </c:pt>
                <c:pt idx="905">
                  <c:v>2705</c:v>
                </c:pt>
                <c:pt idx="906">
                  <c:v>2669</c:v>
                </c:pt>
                <c:pt idx="907">
                  <c:v>2658</c:v>
                </c:pt>
                <c:pt idx="908">
                  <c:v>2620</c:v>
                </c:pt>
                <c:pt idx="909">
                  <c:v>2604</c:v>
                </c:pt>
                <c:pt idx="910">
                  <c:v>2575</c:v>
                </c:pt>
                <c:pt idx="911">
                  <c:v>2538</c:v>
                </c:pt>
                <c:pt idx="912">
                  <c:v>2509</c:v>
                </c:pt>
                <c:pt idx="913">
                  <c:v>2501</c:v>
                </c:pt>
                <c:pt idx="914">
                  <c:v>2501</c:v>
                </c:pt>
                <c:pt idx="915">
                  <c:v>2501</c:v>
                </c:pt>
                <c:pt idx="916">
                  <c:v>2501</c:v>
                </c:pt>
                <c:pt idx="917">
                  <c:v>2501</c:v>
                </c:pt>
                <c:pt idx="918">
                  <c:v>2506</c:v>
                </c:pt>
                <c:pt idx="919">
                  <c:v>2506</c:v>
                </c:pt>
                <c:pt idx="920">
                  <c:v>2506</c:v>
                </c:pt>
                <c:pt idx="921">
                  <c:v>2516</c:v>
                </c:pt>
                <c:pt idx="922">
                  <c:v>2516</c:v>
                </c:pt>
                <c:pt idx="923">
                  <c:v>2516</c:v>
                </c:pt>
                <c:pt idx="924">
                  <c:v>2516</c:v>
                </c:pt>
                <c:pt idx="925">
                  <c:v>2523</c:v>
                </c:pt>
                <c:pt idx="926">
                  <c:v>2523</c:v>
                </c:pt>
                <c:pt idx="927">
                  <c:v>2523</c:v>
                </c:pt>
                <c:pt idx="928">
                  <c:v>2526</c:v>
                </c:pt>
                <c:pt idx="929">
                  <c:v>2535</c:v>
                </c:pt>
                <c:pt idx="930">
                  <c:v>2535</c:v>
                </c:pt>
                <c:pt idx="931">
                  <c:v>2535</c:v>
                </c:pt>
                <c:pt idx="932">
                  <c:v>2535</c:v>
                </c:pt>
                <c:pt idx="933">
                  <c:v>2535</c:v>
                </c:pt>
                <c:pt idx="934">
                  <c:v>2541</c:v>
                </c:pt>
                <c:pt idx="935">
                  <c:v>2541</c:v>
                </c:pt>
                <c:pt idx="936">
                  <c:v>2541</c:v>
                </c:pt>
                <c:pt idx="937">
                  <c:v>2541</c:v>
                </c:pt>
                <c:pt idx="938">
                  <c:v>2549</c:v>
                </c:pt>
                <c:pt idx="939">
                  <c:v>2550</c:v>
                </c:pt>
                <c:pt idx="940">
                  <c:v>2591</c:v>
                </c:pt>
                <c:pt idx="941">
                  <c:v>2629</c:v>
                </c:pt>
                <c:pt idx="942">
                  <c:v>2629</c:v>
                </c:pt>
                <c:pt idx="943">
                  <c:v>2629</c:v>
                </c:pt>
                <c:pt idx="944">
                  <c:v>2629</c:v>
                </c:pt>
                <c:pt idx="945">
                  <c:v>2629</c:v>
                </c:pt>
                <c:pt idx="946">
                  <c:v>2629</c:v>
                </c:pt>
                <c:pt idx="947">
                  <c:v>2629</c:v>
                </c:pt>
                <c:pt idx="948">
                  <c:v>2629</c:v>
                </c:pt>
                <c:pt idx="949">
                  <c:v>2631</c:v>
                </c:pt>
                <c:pt idx="950">
                  <c:v>2631</c:v>
                </c:pt>
                <c:pt idx="951">
                  <c:v>2631</c:v>
                </c:pt>
                <c:pt idx="952">
                  <c:v>2631</c:v>
                </c:pt>
                <c:pt idx="953">
                  <c:v>2631</c:v>
                </c:pt>
                <c:pt idx="954">
                  <c:v>2631</c:v>
                </c:pt>
                <c:pt idx="955">
                  <c:v>2631</c:v>
                </c:pt>
                <c:pt idx="956">
                  <c:v>2634</c:v>
                </c:pt>
                <c:pt idx="957">
                  <c:v>2638</c:v>
                </c:pt>
                <c:pt idx="958">
                  <c:v>2640</c:v>
                </c:pt>
                <c:pt idx="959">
                  <c:v>2655</c:v>
                </c:pt>
                <c:pt idx="960">
                  <c:v>2655</c:v>
                </c:pt>
                <c:pt idx="961">
                  <c:v>2651</c:v>
                </c:pt>
                <c:pt idx="962">
                  <c:v>2651</c:v>
                </c:pt>
                <c:pt idx="963">
                  <c:v>2640</c:v>
                </c:pt>
                <c:pt idx="964">
                  <c:v>2606</c:v>
                </c:pt>
                <c:pt idx="965">
                  <c:v>2600</c:v>
                </c:pt>
                <c:pt idx="966">
                  <c:v>2526</c:v>
                </c:pt>
                <c:pt idx="967">
                  <c:v>2485</c:v>
                </c:pt>
                <c:pt idx="968">
                  <c:v>#N/A</c:v>
                </c:pt>
                <c:pt idx="969">
                  <c:v>2485</c:v>
                </c:pt>
                <c:pt idx="970">
                  <c:v>2424</c:v>
                </c:pt>
                <c:pt idx="971">
                  <c:v>2400</c:v>
                </c:pt>
                <c:pt idx="972">
                  <c:v>2370</c:v>
                </c:pt>
                <c:pt idx="973">
                  <c:v>2315</c:v>
                </c:pt>
                <c:pt idx="974">
                  <c:v>2304</c:v>
                </c:pt>
                <c:pt idx="975">
                  <c:v>2281</c:v>
                </c:pt>
                <c:pt idx="976">
                  <c:v>2273</c:v>
                </c:pt>
                <c:pt idx="977">
                  <c:v>2273</c:v>
                </c:pt>
                <c:pt idx="978">
                  <c:v>2273</c:v>
                </c:pt>
                <c:pt idx="979">
                  <c:v>2273</c:v>
                </c:pt>
                <c:pt idx="980">
                  <c:v>2273</c:v>
                </c:pt>
                <c:pt idx="981">
                  <c:v>2278</c:v>
                </c:pt>
                <c:pt idx="982">
                  <c:v>2278</c:v>
                </c:pt>
                <c:pt idx="983">
                  <c:v>2278</c:v>
                </c:pt>
                <c:pt idx="984">
                  <c:v>2278</c:v>
                </c:pt>
                <c:pt idx="985">
                  <c:v>2278</c:v>
                </c:pt>
                <c:pt idx="986">
                  <c:v>2304</c:v>
                </c:pt>
                <c:pt idx="987">
                  <c:v>2314</c:v>
                </c:pt>
                <c:pt idx="988">
                  <c:v>2318</c:v>
                </c:pt>
                <c:pt idx="989">
                  <c:v>2318</c:v>
                </c:pt>
                <c:pt idx="990">
                  <c:v>2339</c:v>
                </c:pt>
                <c:pt idx="991">
                  <c:v>2369</c:v>
                </c:pt>
                <c:pt idx="992">
                  <c:v>2390</c:v>
                </c:pt>
                <c:pt idx="993">
                  <c:v>2390</c:v>
                </c:pt>
                <c:pt idx="994">
                  <c:v>2418</c:v>
                </c:pt>
                <c:pt idx="995">
                  <c:v>2438</c:v>
                </c:pt>
                <c:pt idx="996">
                  <c:v>2455</c:v>
                </c:pt>
                <c:pt idx="997">
                  <c:v>2455</c:v>
                </c:pt>
                <c:pt idx="998">
                  <c:v>2473</c:v>
                </c:pt>
                <c:pt idx="999">
                  <c:v>2473</c:v>
                </c:pt>
                <c:pt idx="1000">
                  <c:v>2478</c:v>
                </c:pt>
                <c:pt idx="1001">
                  <c:v>2486</c:v>
                </c:pt>
                <c:pt idx="1002">
                  <c:v>2486</c:v>
                </c:pt>
                <c:pt idx="1003">
                  <c:v>2500</c:v>
                </c:pt>
                <c:pt idx="1004">
                  <c:v>2526</c:v>
                </c:pt>
                <c:pt idx="1005">
                  <c:v>2579</c:v>
                </c:pt>
                <c:pt idx="1006">
                  <c:v>#N/A</c:v>
                </c:pt>
                <c:pt idx="1007">
                  <c:v>2630</c:v>
                </c:pt>
                <c:pt idx="1008">
                  <c:v>2640</c:v>
                </c:pt>
                <c:pt idx="1009">
                  <c:v>2640</c:v>
                </c:pt>
                <c:pt idx="1010">
                  <c:v>2640</c:v>
                </c:pt>
                <c:pt idx="1011">
                  <c:v>2671</c:v>
                </c:pt>
                <c:pt idx="1012">
                  <c:v>2693</c:v>
                </c:pt>
                <c:pt idx="1013">
                  <c:v>2708</c:v>
                </c:pt>
                <c:pt idx="1014">
                  <c:v>2715</c:v>
                </c:pt>
                <c:pt idx="1015">
                  <c:v>2715</c:v>
                </c:pt>
                <c:pt idx="1016">
                  <c:v>2728</c:v>
                </c:pt>
                <c:pt idx="1017">
                  <c:v>2746</c:v>
                </c:pt>
                <c:pt idx="1018">
                  <c:v>2746</c:v>
                </c:pt>
                <c:pt idx="1019">
                  <c:v>2746</c:v>
                </c:pt>
                <c:pt idx="1020">
                  <c:v>2763</c:v>
                </c:pt>
                <c:pt idx="1021">
                  <c:v>2763</c:v>
                </c:pt>
                <c:pt idx="1022">
                  <c:v>2763</c:v>
                </c:pt>
                <c:pt idx="1023">
                  <c:v>2781</c:v>
                </c:pt>
                <c:pt idx="1024">
                  <c:v>2821</c:v>
                </c:pt>
                <c:pt idx="1025">
                  <c:v>2821</c:v>
                </c:pt>
                <c:pt idx="1026">
                  <c:v>2833</c:v>
                </c:pt>
                <c:pt idx="1027">
                  <c:v>2859</c:v>
                </c:pt>
                <c:pt idx="1028">
                  <c:v>2880</c:v>
                </c:pt>
                <c:pt idx="1029">
                  <c:v>2894</c:v>
                </c:pt>
                <c:pt idx="1030">
                  <c:v>2894</c:v>
                </c:pt>
                <c:pt idx="1031">
                  <c:v>2903</c:v>
                </c:pt>
                <c:pt idx="1032">
                  <c:v>2910</c:v>
                </c:pt>
                <c:pt idx="1033">
                  <c:v>2920</c:v>
                </c:pt>
                <c:pt idx="1034">
                  <c:v>2920</c:v>
                </c:pt>
                <c:pt idx="1035">
                  <c:v>2920</c:v>
                </c:pt>
                <c:pt idx="1036">
                  <c:v>2920</c:v>
                </c:pt>
                <c:pt idx="1037">
                  <c:v>2930</c:v>
                </c:pt>
                <c:pt idx="1038">
                  <c:v>2953</c:v>
                </c:pt>
                <c:pt idx="1039">
                  <c:v>2953</c:v>
                </c:pt>
                <c:pt idx="1040">
                  <c:v>2953</c:v>
                </c:pt>
                <c:pt idx="1041">
                  <c:v>2958</c:v>
                </c:pt>
                <c:pt idx="1042">
                  <c:v>2958</c:v>
                </c:pt>
                <c:pt idx="1043">
                  <c:v>2959</c:v>
                </c:pt>
                <c:pt idx="1044">
                  <c:v>2970</c:v>
                </c:pt>
                <c:pt idx="1045">
                  <c:v>2974</c:v>
                </c:pt>
                <c:pt idx="1046">
                  <c:v>2988</c:v>
                </c:pt>
                <c:pt idx="1047">
                  <c:v>#N/A</c:v>
                </c:pt>
                <c:pt idx="1048">
                  <c:v>2988</c:v>
                </c:pt>
                <c:pt idx="1049">
                  <c:v>2988</c:v>
                </c:pt>
                <c:pt idx="1050">
                  <c:v>2988</c:v>
                </c:pt>
                <c:pt idx="1051">
                  <c:v>2988</c:v>
                </c:pt>
                <c:pt idx="1052">
                  <c:v>2988</c:v>
                </c:pt>
                <c:pt idx="1053">
                  <c:v>#N/A</c:v>
                </c:pt>
                <c:pt idx="1054">
                  <c:v>2988</c:v>
                </c:pt>
                <c:pt idx="1055">
                  <c:v>2988</c:v>
                </c:pt>
                <c:pt idx="1056">
                  <c:v>2988</c:v>
                </c:pt>
                <c:pt idx="1057">
                  <c:v>2988</c:v>
                </c:pt>
                <c:pt idx="1058">
                  <c:v>2988</c:v>
                </c:pt>
                <c:pt idx="1059">
                  <c:v>2988</c:v>
                </c:pt>
                <c:pt idx="1060">
                  <c:v>2985</c:v>
                </c:pt>
                <c:pt idx="1061">
                  <c:v>2983</c:v>
                </c:pt>
                <c:pt idx="1062">
                  <c:v>2964</c:v>
                </c:pt>
                <c:pt idx="1063">
                  <c:v>2964</c:v>
                </c:pt>
                <c:pt idx="1064">
                  <c:v>2964</c:v>
                </c:pt>
                <c:pt idx="1065">
                  <c:v>2964</c:v>
                </c:pt>
                <c:pt idx="1066">
                  <c:v>2964</c:v>
                </c:pt>
                <c:pt idx="1067">
                  <c:v>2964</c:v>
                </c:pt>
                <c:pt idx="1068">
                  <c:v>2964</c:v>
                </c:pt>
                <c:pt idx="1069">
                  <c:v>2964</c:v>
                </c:pt>
                <c:pt idx="1070">
                  <c:v>2964</c:v>
                </c:pt>
                <c:pt idx="1071">
                  <c:v>2964</c:v>
                </c:pt>
                <c:pt idx="1072">
                  <c:v>2964</c:v>
                </c:pt>
                <c:pt idx="1073">
                  <c:v>2964</c:v>
                </c:pt>
                <c:pt idx="1074">
                  <c:v>2964</c:v>
                </c:pt>
                <c:pt idx="1075">
                  <c:v>2964</c:v>
                </c:pt>
                <c:pt idx="1076">
                  <c:v>2964</c:v>
                </c:pt>
                <c:pt idx="1077">
                  <c:v>2964</c:v>
                </c:pt>
                <c:pt idx="1078">
                  <c:v>2964</c:v>
                </c:pt>
                <c:pt idx="1079">
                  <c:v>2964</c:v>
                </c:pt>
                <c:pt idx="1080">
                  <c:v>2964</c:v>
                </c:pt>
                <c:pt idx="1081">
                  <c:v>2959</c:v>
                </c:pt>
                <c:pt idx="1082">
                  <c:v>2956</c:v>
                </c:pt>
                <c:pt idx="1083">
                  <c:v>2956</c:v>
                </c:pt>
                <c:pt idx="1084">
                  <c:v>2949</c:v>
                </c:pt>
                <c:pt idx="1085">
                  <c:v>2929</c:v>
                </c:pt>
                <c:pt idx="1086">
                  <c:v>2909</c:v>
                </c:pt>
                <c:pt idx="1087">
                  <c:v>2866</c:v>
                </c:pt>
                <c:pt idx="1088">
                  <c:v>2849</c:v>
                </c:pt>
                <c:pt idx="1089">
                  <c:v>2831</c:v>
                </c:pt>
                <c:pt idx="1090">
                  <c:v>2816</c:v>
                </c:pt>
                <c:pt idx="1091">
                  <c:v>2816</c:v>
                </c:pt>
                <c:pt idx="1092">
                  <c:v>2804</c:v>
                </c:pt>
                <c:pt idx="1093">
                  <c:v>2791</c:v>
                </c:pt>
                <c:pt idx="1094">
                  <c:v>2784</c:v>
                </c:pt>
                <c:pt idx="1095">
                  <c:v>2784</c:v>
                </c:pt>
                <c:pt idx="1096">
                  <c:v>2773</c:v>
                </c:pt>
                <c:pt idx="1097">
                  <c:v>2773</c:v>
                </c:pt>
                <c:pt idx="1098">
                  <c:v>2760</c:v>
                </c:pt>
                <c:pt idx="1099">
                  <c:v>2760</c:v>
                </c:pt>
                <c:pt idx="1100">
                  <c:v>2758</c:v>
                </c:pt>
                <c:pt idx="1101">
                  <c:v>2753</c:v>
                </c:pt>
                <c:pt idx="1102">
                  <c:v>2745</c:v>
                </c:pt>
                <c:pt idx="1103">
                  <c:v>2735</c:v>
                </c:pt>
                <c:pt idx="1104">
                  <c:v>2715</c:v>
                </c:pt>
                <c:pt idx="1105">
                  <c:v>2701</c:v>
                </c:pt>
                <c:pt idx="1106">
                  <c:v>2689</c:v>
                </c:pt>
                <c:pt idx="1107">
                  <c:v>2665</c:v>
                </c:pt>
                <c:pt idx="1108">
                  <c:v>2638</c:v>
                </c:pt>
                <c:pt idx="1109">
                  <c:v>2638</c:v>
                </c:pt>
                <c:pt idx="1110">
                  <c:v>2638</c:v>
                </c:pt>
                <c:pt idx="1111">
                  <c:v>2618</c:v>
                </c:pt>
                <c:pt idx="1112">
                  <c:v>2598</c:v>
                </c:pt>
                <c:pt idx="1113">
                  <c:v>2590</c:v>
                </c:pt>
                <c:pt idx="1114">
                  <c:v>2561</c:v>
                </c:pt>
                <c:pt idx="1115">
                  <c:v>2549</c:v>
                </c:pt>
                <c:pt idx="1116">
                  <c:v>2511</c:v>
                </c:pt>
                <c:pt idx="1117">
                  <c:v>2511</c:v>
                </c:pt>
                <c:pt idx="1118">
                  <c:v>2511</c:v>
                </c:pt>
                <c:pt idx="1119">
                  <c:v>2509</c:v>
                </c:pt>
                <c:pt idx="1120">
                  <c:v>2509</c:v>
                </c:pt>
                <c:pt idx="1121">
                  <c:v>2509</c:v>
                </c:pt>
                <c:pt idx="1122">
                  <c:v>2506</c:v>
                </c:pt>
                <c:pt idx="1123">
                  <c:v>2491</c:v>
                </c:pt>
                <c:pt idx="1124">
                  <c:v>2473</c:v>
                </c:pt>
                <c:pt idx="1125">
                  <c:v>2458</c:v>
                </c:pt>
                <c:pt idx="1126">
                  <c:v>2449</c:v>
                </c:pt>
                <c:pt idx="1127">
                  <c:v>2273</c:v>
                </c:pt>
                <c:pt idx="1128">
                  <c:v>#N/A</c:v>
                </c:pt>
                <c:pt idx="1129">
                  <c:v>#N/A</c:v>
                </c:pt>
                <c:pt idx="1130">
                  <c:v>2135</c:v>
                </c:pt>
                <c:pt idx="1131">
                  <c:v>2115</c:v>
                </c:pt>
                <c:pt idx="1132">
                  <c:v>2078</c:v>
                </c:pt>
                <c:pt idx="1133">
                  <c:v>2064</c:v>
                </c:pt>
                <c:pt idx="1134">
                  <c:v>2035</c:v>
                </c:pt>
                <c:pt idx="1135">
                  <c:v>2014</c:v>
                </c:pt>
                <c:pt idx="1136">
                  <c:v>1998</c:v>
                </c:pt>
                <c:pt idx="1137">
                  <c:v>1981</c:v>
                </c:pt>
                <c:pt idx="1138">
                  <c:v>1981</c:v>
                </c:pt>
                <c:pt idx="1139">
                  <c:v>1956</c:v>
                </c:pt>
                <c:pt idx="1140">
                  <c:v>#N/A</c:v>
                </c:pt>
                <c:pt idx="1141">
                  <c:v>1954</c:v>
                </c:pt>
                <c:pt idx="1142">
                  <c:v>1939</c:v>
                </c:pt>
                <c:pt idx="1143">
                  <c:v>1919</c:v>
                </c:pt>
                <c:pt idx="1144">
                  <c:v>1919</c:v>
                </c:pt>
                <c:pt idx="1145">
                  <c:v>1904</c:v>
                </c:pt>
                <c:pt idx="1146">
                  <c:v>1895</c:v>
                </c:pt>
                <c:pt idx="1147">
                  <c:v>1893</c:v>
                </c:pt>
                <c:pt idx="1148">
                  <c:v>1876</c:v>
                </c:pt>
                <c:pt idx="1149">
                  <c:v>1875</c:v>
                </c:pt>
                <c:pt idx="1150">
                  <c:v>1869</c:v>
                </c:pt>
                <c:pt idx="1151">
                  <c:v>1869</c:v>
                </c:pt>
                <c:pt idx="1152">
                  <c:v>1864</c:v>
                </c:pt>
                <c:pt idx="1153">
                  <c:v>1863</c:v>
                </c:pt>
                <c:pt idx="1154">
                  <c:v>1859</c:v>
                </c:pt>
                <c:pt idx="1155">
                  <c:v>1859</c:v>
                </c:pt>
                <c:pt idx="1156">
                  <c:v>1859</c:v>
                </c:pt>
                <c:pt idx="1157">
                  <c:v>1859</c:v>
                </c:pt>
                <c:pt idx="1158">
                  <c:v>1840</c:v>
                </c:pt>
                <c:pt idx="1159">
                  <c:v>1840</c:v>
                </c:pt>
                <c:pt idx="1160">
                  <c:v>1833</c:v>
                </c:pt>
                <c:pt idx="1161">
                  <c:v>1808</c:v>
                </c:pt>
                <c:pt idx="1162">
                  <c:v>1775</c:v>
                </c:pt>
                <c:pt idx="1163">
                  <c:v>1770</c:v>
                </c:pt>
                <c:pt idx="1164">
                  <c:v>1763</c:v>
                </c:pt>
                <c:pt idx="1165">
                  <c:v>1759</c:v>
                </c:pt>
                <c:pt idx="1166">
                  <c:v>1746</c:v>
                </c:pt>
                <c:pt idx="1167">
                  <c:v>1735</c:v>
                </c:pt>
                <c:pt idx="1168">
                  <c:v>1733</c:v>
                </c:pt>
                <c:pt idx="1169">
                  <c:v>1733</c:v>
                </c:pt>
                <c:pt idx="1170">
                  <c:v>1733</c:v>
                </c:pt>
                <c:pt idx="1171">
                  <c:v>1733</c:v>
                </c:pt>
                <c:pt idx="1172">
                  <c:v>1734</c:v>
                </c:pt>
                <c:pt idx="1173">
                  <c:v>1748</c:v>
                </c:pt>
                <c:pt idx="1174">
                  <c:v>1748</c:v>
                </c:pt>
                <c:pt idx="1175">
                  <c:v>1748</c:v>
                </c:pt>
                <c:pt idx="1176">
                  <c:v>1748</c:v>
                </c:pt>
                <c:pt idx="1177">
                  <c:v>1751</c:v>
                </c:pt>
                <c:pt idx="1178">
                  <c:v>1753</c:v>
                </c:pt>
                <c:pt idx="1179">
                  <c:v>1753</c:v>
                </c:pt>
                <c:pt idx="1180">
                  <c:v>1753</c:v>
                </c:pt>
                <c:pt idx="1181">
                  <c:v>1760</c:v>
                </c:pt>
                <c:pt idx="1182">
                  <c:v>1771</c:v>
                </c:pt>
                <c:pt idx="1183">
                  <c:v>1771</c:v>
                </c:pt>
                <c:pt idx="1184">
                  <c:v>1786</c:v>
                </c:pt>
                <c:pt idx="1185">
                  <c:v>1786</c:v>
                </c:pt>
                <c:pt idx="1186">
                  <c:v>1808</c:v>
                </c:pt>
                <c:pt idx="1187">
                  <c:v>1816</c:v>
                </c:pt>
                <c:pt idx="1188">
                  <c:v>1816</c:v>
                </c:pt>
                <c:pt idx="1189">
                  <c:v>1816</c:v>
                </c:pt>
                <c:pt idx="1190">
                  <c:v>1839</c:v>
                </c:pt>
                <c:pt idx="1191">
                  <c:v>1850</c:v>
                </c:pt>
                <c:pt idx="1192">
                  <c:v>1863</c:v>
                </c:pt>
                <c:pt idx="1193">
                  <c:v>1880</c:v>
                </c:pt>
                <c:pt idx="1194">
                  <c:v>1880</c:v>
                </c:pt>
                <c:pt idx="1195">
                  <c:v>1895</c:v>
                </c:pt>
                <c:pt idx="1196">
                  <c:v>1910</c:v>
                </c:pt>
                <c:pt idx="1197">
                  <c:v>1910</c:v>
                </c:pt>
                <c:pt idx="1198">
                  <c:v>1919</c:v>
                </c:pt>
                <c:pt idx="1199">
                  <c:v>1919</c:v>
                </c:pt>
                <c:pt idx="1200">
                  <c:v>1919</c:v>
                </c:pt>
                <c:pt idx="1201">
                  <c:v>1926</c:v>
                </c:pt>
                <c:pt idx="1202">
                  <c:v>1950</c:v>
                </c:pt>
                <c:pt idx="1203">
                  <c:v>1950</c:v>
                </c:pt>
                <c:pt idx="1204">
                  <c:v>1950</c:v>
                </c:pt>
                <c:pt idx="1205">
                  <c:v>1950</c:v>
                </c:pt>
                <c:pt idx="1206">
                  <c:v>1961</c:v>
                </c:pt>
                <c:pt idx="1207">
                  <c:v>1970</c:v>
                </c:pt>
                <c:pt idx="1208">
                  <c:v>1974</c:v>
                </c:pt>
                <c:pt idx="1209">
                  <c:v>#N/A</c:v>
                </c:pt>
                <c:pt idx="1210">
                  <c:v>1974</c:v>
                </c:pt>
                <c:pt idx="1211">
                  <c:v>1983</c:v>
                </c:pt>
                <c:pt idx="1212">
                  <c:v>1986</c:v>
                </c:pt>
                <c:pt idx="1213">
                  <c:v>1991</c:v>
                </c:pt>
                <c:pt idx="1214">
                  <c:v>1991</c:v>
                </c:pt>
                <c:pt idx="1215">
                  <c:v>1994</c:v>
                </c:pt>
                <c:pt idx="1216">
                  <c:v>1998</c:v>
                </c:pt>
                <c:pt idx="1217">
                  <c:v>1998</c:v>
                </c:pt>
                <c:pt idx="1218">
                  <c:v>1998</c:v>
                </c:pt>
                <c:pt idx="1219">
                  <c:v>1998</c:v>
                </c:pt>
                <c:pt idx="1220">
                  <c:v>1998</c:v>
                </c:pt>
                <c:pt idx="1221">
                  <c:v>1998</c:v>
                </c:pt>
                <c:pt idx="1222">
                  <c:v>1998</c:v>
                </c:pt>
                <c:pt idx="1223">
                  <c:v>1998</c:v>
                </c:pt>
                <c:pt idx="1224">
                  <c:v>1998</c:v>
                </c:pt>
                <c:pt idx="1225">
                  <c:v>1998</c:v>
                </c:pt>
                <c:pt idx="1226">
                  <c:v>1998</c:v>
                </c:pt>
                <c:pt idx="1227">
                  <c:v>1998</c:v>
                </c:pt>
                <c:pt idx="1228">
                  <c:v>1998</c:v>
                </c:pt>
                <c:pt idx="1229">
                  <c:v>1998</c:v>
                </c:pt>
                <c:pt idx="1230">
                  <c:v>1998</c:v>
                </c:pt>
                <c:pt idx="1231">
                  <c:v>1998</c:v>
                </c:pt>
                <c:pt idx="1232">
                  <c:v>1998</c:v>
                </c:pt>
                <c:pt idx="1233">
                  <c:v>1998</c:v>
                </c:pt>
                <c:pt idx="1234">
                  <c:v>1998</c:v>
                </c:pt>
                <c:pt idx="1235">
                  <c:v>1995</c:v>
                </c:pt>
                <c:pt idx="1236">
                  <c:v>1991</c:v>
                </c:pt>
                <c:pt idx="1237">
                  <c:v>1991</c:v>
                </c:pt>
                <c:pt idx="1238">
                  <c:v>1991</c:v>
                </c:pt>
                <c:pt idx="1239">
                  <c:v>1986</c:v>
                </c:pt>
                <c:pt idx="1240">
                  <c:v>1980</c:v>
                </c:pt>
                <c:pt idx="1241">
                  <c:v>1975</c:v>
                </c:pt>
                <c:pt idx="1242">
                  <c:v>1974</c:v>
                </c:pt>
                <c:pt idx="1243">
                  <c:v>1969</c:v>
                </c:pt>
                <c:pt idx="1244">
                  <c:v>1969</c:v>
                </c:pt>
                <c:pt idx="1245">
                  <c:v>1969</c:v>
                </c:pt>
                <c:pt idx="1246">
                  <c:v>1964</c:v>
                </c:pt>
                <c:pt idx="1247">
                  <c:v>1964</c:v>
                </c:pt>
                <c:pt idx="1248">
                  <c:v>1958</c:v>
                </c:pt>
                <c:pt idx="1249">
                  <c:v>1953</c:v>
                </c:pt>
                <c:pt idx="1250">
                  <c:v>1948</c:v>
                </c:pt>
                <c:pt idx="1251">
                  <c:v>1945</c:v>
                </c:pt>
                <c:pt idx="1252">
                  <c:v>1943</c:v>
                </c:pt>
                <c:pt idx="1253">
                  <c:v>1943</c:v>
                </c:pt>
                <c:pt idx="1254">
                  <c:v>1938</c:v>
                </c:pt>
                <c:pt idx="1255">
                  <c:v>1938</c:v>
                </c:pt>
                <c:pt idx="1256">
                  <c:v>1926</c:v>
                </c:pt>
                <c:pt idx="1257">
                  <c:v>1921</c:v>
                </c:pt>
                <c:pt idx="1258">
                  <c:v>1921</c:v>
                </c:pt>
                <c:pt idx="1259">
                  <c:v>1918</c:v>
                </c:pt>
                <c:pt idx="1260">
                  <c:v>1918</c:v>
                </c:pt>
                <c:pt idx="1261">
                  <c:v>1918</c:v>
                </c:pt>
                <c:pt idx="1262">
                  <c:v>1918</c:v>
                </c:pt>
                <c:pt idx="1263">
                  <c:v>1918</c:v>
                </c:pt>
                <c:pt idx="1264">
                  <c:v>1918</c:v>
                </c:pt>
                <c:pt idx="1265">
                  <c:v>1918</c:v>
                </c:pt>
                <c:pt idx="1266">
                  <c:v>1918</c:v>
                </c:pt>
                <c:pt idx="1267">
                  <c:v>1918</c:v>
                </c:pt>
                <c:pt idx="1268">
                  <c:v>1915</c:v>
                </c:pt>
                <c:pt idx="1269">
                  <c:v>1915</c:v>
                </c:pt>
                <c:pt idx="1270">
                  <c:v>1915</c:v>
                </c:pt>
                <c:pt idx="1271">
                  <c:v>1915</c:v>
                </c:pt>
                <c:pt idx="1272">
                  <c:v>1915</c:v>
                </c:pt>
                <c:pt idx="1273">
                  <c:v>1908</c:v>
                </c:pt>
                <c:pt idx="1274">
                  <c:v>1905</c:v>
                </c:pt>
                <c:pt idx="1275">
                  <c:v>1886</c:v>
                </c:pt>
                <c:pt idx="1276">
                  <c:v>1856</c:v>
                </c:pt>
                <c:pt idx="1277">
                  <c:v>1856</c:v>
                </c:pt>
                <c:pt idx="1278">
                  <c:v>1849</c:v>
                </c:pt>
                <c:pt idx="1279">
                  <c:v>1849</c:v>
                </c:pt>
                <c:pt idx="1280">
                  <c:v>1839</c:v>
                </c:pt>
                <c:pt idx="1281">
                  <c:v>1804</c:v>
                </c:pt>
                <c:pt idx="1282">
                  <c:v>1790</c:v>
                </c:pt>
                <c:pt idx="1283">
                  <c:v>1733</c:v>
                </c:pt>
                <c:pt idx="1284">
                  <c:v>1733</c:v>
                </c:pt>
                <c:pt idx="1285">
                  <c:v>1713</c:v>
                </c:pt>
                <c:pt idx="1286">
                  <c:v>1695</c:v>
                </c:pt>
                <c:pt idx="1287">
                  <c:v>1678</c:v>
                </c:pt>
                <c:pt idx="1288">
                  <c:v>1673</c:v>
                </c:pt>
                <c:pt idx="1289">
                  <c:v>1663</c:v>
                </c:pt>
                <c:pt idx="1290">
                  <c:v>1663</c:v>
                </c:pt>
                <c:pt idx="1291">
                  <c:v>#N/A</c:v>
                </c:pt>
                <c:pt idx="1292">
                  <c:v>#N/A</c:v>
                </c:pt>
                <c:pt idx="1293">
                  <c:v>1656</c:v>
                </c:pt>
                <c:pt idx="1294">
                  <c:v>1656</c:v>
                </c:pt>
                <c:pt idx="1295">
                  <c:v>1656</c:v>
                </c:pt>
                <c:pt idx="1296">
                  <c:v>1656</c:v>
                </c:pt>
                <c:pt idx="1297">
                  <c:v>1655</c:v>
                </c:pt>
                <c:pt idx="1298">
                  <c:v>1649</c:v>
                </c:pt>
                <c:pt idx="1299">
                  <c:v>1649</c:v>
                </c:pt>
                <c:pt idx="1300">
                  <c:v>1638</c:v>
                </c:pt>
                <c:pt idx="1301">
                  <c:v>1638</c:v>
                </c:pt>
                <c:pt idx="1302">
                  <c:v>1638</c:v>
                </c:pt>
                <c:pt idx="1303">
                  <c:v>1638</c:v>
                </c:pt>
                <c:pt idx="1304">
                  <c:v>1638</c:v>
                </c:pt>
                <c:pt idx="1305">
                  <c:v>1638</c:v>
                </c:pt>
                <c:pt idx="1306">
                  <c:v>1638</c:v>
                </c:pt>
                <c:pt idx="1307">
                  <c:v>1638</c:v>
                </c:pt>
                <c:pt idx="1308">
                  <c:v>1628</c:v>
                </c:pt>
                <c:pt idx="1309">
                  <c:v>1628</c:v>
                </c:pt>
                <c:pt idx="1310">
                  <c:v>1628</c:v>
                </c:pt>
                <c:pt idx="1311">
                  <c:v>1625</c:v>
                </c:pt>
                <c:pt idx="1312">
                  <c:v>1625</c:v>
                </c:pt>
                <c:pt idx="1313">
                  <c:v>1638</c:v>
                </c:pt>
                <c:pt idx="1314">
                  <c:v>1630</c:v>
                </c:pt>
                <c:pt idx="1315">
                  <c:v>1630</c:v>
                </c:pt>
                <c:pt idx="1316">
                  <c:v>1631</c:v>
                </c:pt>
                <c:pt idx="1317">
                  <c:v>1630</c:v>
                </c:pt>
                <c:pt idx="1318">
                  <c:v>1631</c:v>
                </c:pt>
                <c:pt idx="1319">
                  <c:v>1631</c:v>
                </c:pt>
                <c:pt idx="1320">
                  <c:v>1631</c:v>
                </c:pt>
                <c:pt idx="1321">
                  <c:v>1631</c:v>
                </c:pt>
                <c:pt idx="1322">
                  <c:v>1631</c:v>
                </c:pt>
                <c:pt idx="1323">
                  <c:v>1634</c:v>
                </c:pt>
                <c:pt idx="1324">
                  <c:v>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8F-4B9E-AFA8-0D34E6218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8432000"/>
        <c:axId val="-1984077248"/>
      </c:lineChart>
      <c:dateAx>
        <c:axId val="-1950075904"/>
        <c:scaling>
          <c:orientation val="minMax"/>
        </c:scaling>
        <c:delete val="0"/>
        <c:axPos val="b"/>
        <c:numFmt formatCode="yy\-mm" sourceLinked="0"/>
        <c:majorTickMark val="out"/>
        <c:minorTickMark val="none"/>
        <c:tickLblPos val="low"/>
        <c:crossAx val="-1984077824"/>
        <c:crossesAt val="0"/>
        <c:auto val="1"/>
        <c:lblOffset val="100"/>
        <c:baseTimeUnit val="days"/>
      </c:dateAx>
      <c:valAx>
        <c:axId val="-19840778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endParaRPr lang="en-US"/>
              </a:p>
              <a:p>
                <a:pPr>
                  <a:defRPr/>
                </a:pPr>
                <a:r>
                  <a:rPr lang="zh-CN"/>
                  <a:t>元</a:t>
                </a:r>
                <a:r>
                  <a:rPr lang="en-US"/>
                  <a:t>/</a:t>
                </a:r>
                <a:r>
                  <a:rPr lang="zh-CN"/>
                  <a:t>吨</a:t>
                </a:r>
              </a:p>
            </c:rich>
          </c:tx>
          <c:layout>
            <c:manualLayout>
              <c:xMode val="edge"/>
              <c:yMode val="edge"/>
              <c:x val="0"/>
              <c:y val="1.7897460326355998E-2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crossAx val="-1950075904"/>
        <c:crosses val="autoZero"/>
        <c:crossBetween val="between"/>
        <c:majorUnit val="400"/>
      </c:valAx>
      <c:valAx>
        <c:axId val="-1984077248"/>
        <c:scaling>
          <c:orientation val="minMax"/>
          <c:max val="40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CN"/>
                  <a:t>元</a:t>
                </a:r>
                <a:r>
                  <a:rPr lang="en-US"/>
                  <a:t>/</a:t>
                </a:r>
                <a:r>
                  <a:rPr lang="zh-CN"/>
                  <a:t>吨</a:t>
                </a:r>
              </a:p>
            </c:rich>
          </c:tx>
          <c:layout>
            <c:manualLayout>
              <c:xMode val="edge"/>
              <c:yMode val="edge"/>
              <c:x val="0.93522485695952629"/>
              <c:y val="5.7181645397773553E-2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crossAx val="1818432000"/>
        <c:crosses val="max"/>
        <c:crossBetween val="between"/>
      </c:valAx>
      <c:dateAx>
        <c:axId val="1818432000"/>
        <c:scaling>
          <c:orientation val="minMax"/>
        </c:scaling>
        <c:delete val="1"/>
        <c:axPos val="b"/>
        <c:numFmt formatCode="yyyy\-mm\-dd;@" sourceLinked="1"/>
        <c:majorTickMark val="out"/>
        <c:minorTickMark val="none"/>
        <c:tickLblPos val="nextTo"/>
        <c:crossAx val="-1984077248"/>
        <c:crosses val="autoZero"/>
        <c:auto val="1"/>
        <c:lblOffset val="100"/>
        <c:baseTimeUnit val="days"/>
        <c:majorUnit val="1"/>
        <c:minorUnit val="1"/>
      </c:dateAx>
      <c:spPr>
        <a:noFill/>
      </c:spPr>
    </c:plotArea>
    <c:legend>
      <c:legendPos val="t"/>
      <c:layout>
        <c:manualLayout>
          <c:xMode val="edge"/>
          <c:yMode val="edge"/>
          <c:x val="4.3975208026256707E-2"/>
          <c:y val="1.0141987829614604E-2"/>
          <c:w val="0.88113264889841925"/>
          <c:h val="0.100290151357855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900"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61487563479685E-2"/>
          <c:y val="0.1911756991055919"/>
          <c:w val="0.85530570814364903"/>
          <c:h val="0.6315492638959259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国内外氧化铝价格!$P$17</c:f>
              <c:strCache>
                <c:ptCount val="1"/>
                <c:pt idx="0">
                  <c:v>内外价差（右轴）</c:v>
                </c:pt>
              </c:strCache>
            </c:strRef>
          </c:tx>
          <c:spPr>
            <a:ln w="6350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cat>
            <c:numRef>
              <c:f>国内外氧化铝价格!$G$18:$G$200</c:f>
              <c:numCache>
                <c:formatCode>yyyy\-mm\-dd;@</c:formatCode>
                <c:ptCount val="183"/>
                <c:pt idx="0">
                  <c:v>44312</c:v>
                </c:pt>
                <c:pt idx="1">
                  <c:v>44305</c:v>
                </c:pt>
                <c:pt idx="2">
                  <c:v>44284</c:v>
                </c:pt>
                <c:pt idx="3">
                  <c:v>44277</c:v>
                </c:pt>
                <c:pt idx="4">
                  <c:v>44270</c:v>
                </c:pt>
                <c:pt idx="5">
                  <c:v>44263</c:v>
                </c:pt>
                <c:pt idx="6">
                  <c:v>44256</c:v>
                </c:pt>
                <c:pt idx="7">
                  <c:v>44249</c:v>
                </c:pt>
                <c:pt idx="8">
                  <c:v>44235</c:v>
                </c:pt>
                <c:pt idx="9">
                  <c:v>44228</c:v>
                </c:pt>
                <c:pt idx="10">
                  <c:v>44221</c:v>
                </c:pt>
                <c:pt idx="11">
                  <c:v>44214</c:v>
                </c:pt>
                <c:pt idx="12">
                  <c:v>44207</c:v>
                </c:pt>
                <c:pt idx="13">
                  <c:v>44200</c:v>
                </c:pt>
                <c:pt idx="14">
                  <c:v>44193</c:v>
                </c:pt>
                <c:pt idx="15">
                  <c:v>44186</c:v>
                </c:pt>
                <c:pt idx="16">
                  <c:v>44179</c:v>
                </c:pt>
                <c:pt idx="17">
                  <c:v>44172</c:v>
                </c:pt>
                <c:pt idx="18">
                  <c:v>44165</c:v>
                </c:pt>
                <c:pt idx="19">
                  <c:v>44158</c:v>
                </c:pt>
                <c:pt idx="20">
                  <c:v>44151</c:v>
                </c:pt>
                <c:pt idx="21">
                  <c:v>44144</c:v>
                </c:pt>
                <c:pt idx="22">
                  <c:v>44137</c:v>
                </c:pt>
                <c:pt idx="23">
                  <c:v>44130</c:v>
                </c:pt>
                <c:pt idx="24">
                  <c:v>44123</c:v>
                </c:pt>
                <c:pt idx="25">
                  <c:v>44116</c:v>
                </c:pt>
                <c:pt idx="26">
                  <c:v>44102</c:v>
                </c:pt>
                <c:pt idx="27">
                  <c:v>44095</c:v>
                </c:pt>
                <c:pt idx="28">
                  <c:v>44088</c:v>
                </c:pt>
                <c:pt idx="29">
                  <c:v>44081</c:v>
                </c:pt>
                <c:pt idx="30">
                  <c:v>44074</c:v>
                </c:pt>
                <c:pt idx="31">
                  <c:v>44067</c:v>
                </c:pt>
                <c:pt idx="32">
                  <c:v>44060</c:v>
                </c:pt>
                <c:pt idx="33">
                  <c:v>44053</c:v>
                </c:pt>
                <c:pt idx="34">
                  <c:v>44046</c:v>
                </c:pt>
                <c:pt idx="35">
                  <c:v>44039</c:v>
                </c:pt>
                <c:pt idx="36">
                  <c:v>44032</c:v>
                </c:pt>
                <c:pt idx="37">
                  <c:v>44025</c:v>
                </c:pt>
                <c:pt idx="38">
                  <c:v>44018</c:v>
                </c:pt>
                <c:pt idx="39">
                  <c:v>44011</c:v>
                </c:pt>
                <c:pt idx="40">
                  <c:v>44004</c:v>
                </c:pt>
                <c:pt idx="41">
                  <c:v>43997</c:v>
                </c:pt>
                <c:pt idx="42">
                  <c:v>43990</c:v>
                </c:pt>
                <c:pt idx="43">
                  <c:v>43983</c:v>
                </c:pt>
                <c:pt idx="44">
                  <c:v>43976</c:v>
                </c:pt>
                <c:pt idx="45">
                  <c:v>43969</c:v>
                </c:pt>
                <c:pt idx="46">
                  <c:v>43962</c:v>
                </c:pt>
                <c:pt idx="47">
                  <c:v>43948</c:v>
                </c:pt>
                <c:pt idx="48">
                  <c:v>43941</c:v>
                </c:pt>
                <c:pt idx="49">
                  <c:v>43934</c:v>
                </c:pt>
                <c:pt idx="50">
                  <c:v>43920</c:v>
                </c:pt>
                <c:pt idx="51">
                  <c:v>43913</c:v>
                </c:pt>
                <c:pt idx="52">
                  <c:v>43906</c:v>
                </c:pt>
                <c:pt idx="53">
                  <c:v>43899</c:v>
                </c:pt>
                <c:pt idx="54">
                  <c:v>43892</c:v>
                </c:pt>
                <c:pt idx="55">
                  <c:v>43885</c:v>
                </c:pt>
                <c:pt idx="56">
                  <c:v>43878</c:v>
                </c:pt>
                <c:pt idx="57">
                  <c:v>43871</c:v>
                </c:pt>
                <c:pt idx="58">
                  <c:v>43864</c:v>
                </c:pt>
                <c:pt idx="59">
                  <c:v>43850</c:v>
                </c:pt>
                <c:pt idx="60">
                  <c:v>43843</c:v>
                </c:pt>
                <c:pt idx="61">
                  <c:v>43836</c:v>
                </c:pt>
                <c:pt idx="62">
                  <c:v>43829</c:v>
                </c:pt>
                <c:pt idx="63">
                  <c:v>43822</c:v>
                </c:pt>
                <c:pt idx="64">
                  <c:v>43815</c:v>
                </c:pt>
                <c:pt idx="65">
                  <c:v>43808</c:v>
                </c:pt>
                <c:pt idx="66">
                  <c:v>43801</c:v>
                </c:pt>
                <c:pt idx="67">
                  <c:v>43787</c:v>
                </c:pt>
                <c:pt idx="68">
                  <c:v>43780</c:v>
                </c:pt>
                <c:pt idx="69">
                  <c:v>43773</c:v>
                </c:pt>
                <c:pt idx="70">
                  <c:v>43766</c:v>
                </c:pt>
                <c:pt idx="71">
                  <c:v>43759</c:v>
                </c:pt>
                <c:pt idx="72">
                  <c:v>43752</c:v>
                </c:pt>
                <c:pt idx="73">
                  <c:v>43738</c:v>
                </c:pt>
                <c:pt idx="74">
                  <c:v>43731</c:v>
                </c:pt>
                <c:pt idx="75">
                  <c:v>43724</c:v>
                </c:pt>
                <c:pt idx="76">
                  <c:v>43717</c:v>
                </c:pt>
                <c:pt idx="77">
                  <c:v>43710</c:v>
                </c:pt>
                <c:pt idx="78">
                  <c:v>43703</c:v>
                </c:pt>
                <c:pt idx="79">
                  <c:v>43696</c:v>
                </c:pt>
                <c:pt idx="80">
                  <c:v>43689</c:v>
                </c:pt>
                <c:pt idx="81">
                  <c:v>43682</c:v>
                </c:pt>
                <c:pt idx="82">
                  <c:v>43675</c:v>
                </c:pt>
                <c:pt idx="83">
                  <c:v>43668</c:v>
                </c:pt>
                <c:pt idx="84">
                  <c:v>43661</c:v>
                </c:pt>
                <c:pt idx="85">
                  <c:v>43654</c:v>
                </c:pt>
                <c:pt idx="86">
                  <c:v>43647</c:v>
                </c:pt>
                <c:pt idx="87">
                  <c:v>43640</c:v>
                </c:pt>
                <c:pt idx="88">
                  <c:v>43633</c:v>
                </c:pt>
                <c:pt idx="89">
                  <c:v>43626</c:v>
                </c:pt>
                <c:pt idx="90">
                  <c:v>43619</c:v>
                </c:pt>
                <c:pt idx="91">
                  <c:v>43612</c:v>
                </c:pt>
                <c:pt idx="92">
                  <c:v>43605</c:v>
                </c:pt>
                <c:pt idx="93">
                  <c:v>43598</c:v>
                </c:pt>
                <c:pt idx="94">
                  <c:v>43591</c:v>
                </c:pt>
                <c:pt idx="95">
                  <c:v>43584</c:v>
                </c:pt>
                <c:pt idx="96">
                  <c:v>43577</c:v>
                </c:pt>
                <c:pt idx="97">
                  <c:v>43570</c:v>
                </c:pt>
                <c:pt idx="98">
                  <c:v>43563</c:v>
                </c:pt>
                <c:pt idx="99">
                  <c:v>43556</c:v>
                </c:pt>
                <c:pt idx="100">
                  <c:v>43549</c:v>
                </c:pt>
                <c:pt idx="101">
                  <c:v>43542</c:v>
                </c:pt>
                <c:pt idx="102">
                  <c:v>43535</c:v>
                </c:pt>
                <c:pt idx="103">
                  <c:v>43528</c:v>
                </c:pt>
                <c:pt idx="104">
                  <c:v>43521</c:v>
                </c:pt>
                <c:pt idx="105">
                  <c:v>43514</c:v>
                </c:pt>
                <c:pt idx="106">
                  <c:v>43507</c:v>
                </c:pt>
                <c:pt idx="107">
                  <c:v>43493</c:v>
                </c:pt>
                <c:pt idx="108">
                  <c:v>43486</c:v>
                </c:pt>
                <c:pt idx="109">
                  <c:v>43479</c:v>
                </c:pt>
                <c:pt idx="110">
                  <c:v>43472</c:v>
                </c:pt>
                <c:pt idx="111">
                  <c:v>43458</c:v>
                </c:pt>
                <c:pt idx="112">
                  <c:v>43451</c:v>
                </c:pt>
                <c:pt idx="113">
                  <c:v>43444</c:v>
                </c:pt>
                <c:pt idx="114">
                  <c:v>43437</c:v>
                </c:pt>
                <c:pt idx="115">
                  <c:v>43430</c:v>
                </c:pt>
                <c:pt idx="116">
                  <c:v>43423</c:v>
                </c:pt>
                <c:pt idx="117">
                  <c:v>43416</c:v>
                </c:pt>
                <c:pt idx="118">
                  <c:v>43409</c:v>
                </c:pt>
                <c:pt idx="119">
                  <c:v>43402</c:v>
                </c:pt>
                <c:pt idx="120">
                  <c:v>43395</c:v>
                </c:pt>
                <c:pt idx="121">
                  <c:v>43388</c:v>
                </c:pt>
                <c:pt idx="122">
                  <c:v>43381</c:v>
                </c:pt>
                <c:pt idx="123">
                  <c:v>43360</c:v>
                </c:pt>
                <c:pt idx="124">
                  <c:v>43353</c:v>
                </c:pt>
                <c:pt idx="125">
                  <c:v>43346</c:v>
                </c:pt>
                <c:pt idx="126">
                  <c:v>43339</c:v>
                </c:pt>
                <c:pt idx="127">
                  <c:v>43332</c:v>
                </c:pt>
                <c:pt idx="128">
                  <c:v>43325</c:v>
                </c:pt>
                <c:pt idx="129">
                  <c:v>43318</c:v>
                </c:pt>
                <c:pt idx="130">
                  <c:v>43311</c:v>
                </c:pt>
                <c:pt idx="131">
                  <c:v>43304</c:v>
                </c:pt>
                <c:pt idx="132">
                  <c:v>43297</c:v>
                </c:pt>
                <c:pt idx="133">
                  <c:v>43290</c:v>
                </c:pt>
                <c:pt idx="134">
                  <c:v>43283</c:v>
                </c:pt>
                <c:pt idx="135">
                  <c:v>43276</c:v>
                </c:pt>
                <c:pt idx="136">
                  <c:v>43262</c:v>
                </c:pt>
                <c:pt idx="137">
                  <c:v>43255</c:v>
                </c:pt>
                <c:pt idx="138">
                  <c:v>43248</c:v>
                </c:pt>
                <c:pt idx="139">
                  <c:v>43241</c:v>
                </c:pt>
                <c:pt idx="140">
                  <c:v>43234</c:v>
                </c:pt>
                <c:pt idx="141">
                  <c:v>43227</c:v>
                </c:pt>
                <c:pt idx="142">
                  <c:v>43213</c:v>
                </c:pt>
                <c:pt idx="143">
                  <c:v>43206</c:v>
                </c:pt>
                <c:pt idx="144">
                  <c:v>43199</c:v>
                </c:pt>
                <c:pt idx="145">
                  <c:v>43192</c:v>
                </c:pt>
                <c:pt idx="146">
                  <c:v>43185</c:v>
                </c:pt>
                <c:pt idx="147">
                  <c:v>43178</c:v>
                </c:pt>
                <c:pt idx="148">
                  <c:v>43171</c:v>
                </c:pt>
                <c:pt idx="149">
                  <c:v>43164</c:v>
                </c:pt>
                <c:pt idx="150">
                  <c:v>43157</c:v>
                </c:pt>
                <c:pt idx="151">
                  <c:v>43136</c:v>
                </c:pt>
                <c:pt idx="152">
                  <c:v>43129</c:v>
                </c:pt>
                <c:pt idx="153">
                  <c:v>43122</c:v>
                </c:pt>
                <c:pt idx="154">
                  <c:v>43115</c:v>
                </c:pt>
                <c:pt idx="155">
                  <c:v>43108</c:v>
                </c:pt>
                <c:pt idx="156">
                  <c:v>43094</c:v>
                </c:pt>
                <c:pt idx="157">
                  <c:v>43087</c:v>
                </c:pt>
                <c:pt idx="158">
                  <c:v>43080</c:v>
                </c:pt>
                <c:pt idx="159">
                  <c:v>43073</c:v>
                </c:pt>
                <c:pt idx="160">
                  <c:v>43066</c:v>
                </c:pt>
                <c:pt idx="161">
                  <c:v>43059</c:v>
                </c:pt>
                <c:pt idx="162">
                  <c:v>43052</c:v>
                </c:pt>
                <c:pt idx="163">
                  <c:v>43045</c:v>
                </c:pt>
                <c:pt idx="164">
                  <c:v>43038</c:v>
                </c:pt>
                <c:pt idx="165">
                  <c:v>43031</c:v>
                </c:pt>
                <c:pt idx="166">
                  <c:v>43024</c:v>
                </c:pt>
                <c:pt idx="167">
                  <c:v>43017</c:v>
                </c:pt>
                <c:pt idx="168">
                  <c:v>43003</c:v>
                </c:pt>
                <c:pt idx="169">
                  <c:v>42996</c:v>
                </c:pt>
                <c:pt idx="170">
                  <c:v>42989</c:v>
                </c:pt>
                <c:pt idx="171">
                  <c:v>42982</c:v>
                </c:pt>
                <c:pt idx="172">
                  <c:v>42975</c:v>
                </c:pt>
                <c:pt idx="173">
                  <c:v>42968</c:v>
                </c:pt>
                <c:pt idx="174">
                  <c:v>42961</c:v>
                </c:pt>
                <c:pt idx="175">
                  <c:v>42954</c:v>
                </c:pt>
                <c:pt idx="176">
                  <c:v>42947</c:v>
                </c:pt>
                <c:pt idx="177">
                  <c:v>42940</c:v>
                </c:pt>
                <c:pt idx="178">
                  <c:v>42933</c:v>
                </c:pt>
                <c:pt idx="179">
                  <c:v>42926</c:v>
                </c:pt>
                <c:pt idx="180">
                  <c:v>42919</c:v>
                </c:pt>
                <c:pt idx="181">
                  <c:v>42912</c:v>
                </c:pt>
                <c:pt idx="182">
                  <c:v>42905</c:v>
                </c:pt>
              </c:numCache>
            </c:numRef>
          </c:cat>
          <c:val>
            <c:numRef>
              <c:f>国内外氧化铝价格!$P$18:$P$200</c:f>
              <c:numCache>
                <c:formatCode>###,###,###,###,##0.00</c:formatCode>
                <c:ptCount val="183"/>
                <c:pt idx="0">
                  <c:v>-78.599999999999909</c:v>
                </c:pt>
                <c:pt idx="1">
                  <c:v>-116.59999999999991</c:v>
                </c:pt>
                <c:pt idx="2">
                  <c:v>#N/A</c:v>
                </c:pt>
                <c:pt idx="3">
                  <c:v>-127.59999999999991</c:v>
                </c:pt>
                <c:pt idx="4">
                  <c:v>-129.40000000000009</c:v>
                </c:pt>
                <c:pt idx="5">
                  <c:v>-129.40000000000009</c:v>
                </c:pt>
                <c:pt idx="6">
                  <c:v>-119.59999999999991</c:v>
                </c:pt>
                <c:pt idx="7">
                  <c:v>-103.59999999999991</c:v>
                </c:pt>
                <c:pt idx="8">
                  <c:v>-92.599999999999909</c:v>
                </c:pt>
                <c:pt idx="9">
                  <c:v>-67.400000000000091</c:v>
                </c:pt>
                <c:pt idx="10">
                  <c:v>-73.800000000000182</c:v>
                </c:pt>
                <c:pt idx="11">
                  <c:v>-36.599999999999909</c:v>
                </c:pt>
                <c:pt idx="12">
                  <c:v>-93</c:v>
                </c:pt>
                <c:pt idx="13">
                  <c:v>-55.599999999999909</c:v>
                </c:pt>
                <c:pt idx="14">
                  <c:v>-55</c:v>
                </c:pt>
                <c:pt idx="15">
                  <c:v>-55.199999999999818</c:v>
                </c:pt>
                <c:pt idx="16">
                  <c:v>-77</c:v>
                </c:pt>
                <c:pt idx="17">
                  <c:v>-9.1999999999998181</c:v>
                </c:pt>
                <c:pt idx="18">
                  <c:v>-16</c:v>
                </c:pt>
                <c:pt idx="19">
                  <c:v>-6</c:v>
                </c:pt>
                <c:pt idx="20">
                  <c:v>-7.8000000000001819</c:v>
                </c:pt>
                <c:pt idx="21">
                  <c:v>-4.8000000000001819</c:v>
                </c:pt>
                <c:pt idx="22">
                  <c:v>1.4000000000000909</c:v>
                </c:pt>
                <c:pt idx="23">
                  <c:v>8.4000000000000909</c:v>
                </c:pt>
                <c:pt idx="24">
                  <c:v>29.400000000000091</c:v>
                </c:pt>
                <c:pt idx="25">
                  <c:v>12</c:v>
                </c:pt>
                <c:pt idx="26">
                  <c:v>9.5999999999999091</c:v>
                </c:pt>
                <c:pt idx="27">
                  <c:v>10.800000000000182</c:v>
                </c:pt>
                <c:pt idx="28">
                  <c:v>9</c:v>
                </c:pt>
                <c:pt idx="29">
                  <c:v>-5.1999999999998181</c:v>
                </c:pt>
                <c:pt idx="30">
                  <c:v>-37</c:v>
                </c:pt>
                <c:pt idx="31">
                  <c:v>-48.599999999999909</c:v>
                </c:pt>
                <c:pt idx="32">
                  <c:v>-9</c:v>
                </c:pt>
                <c:pt idx="33">
                  <c:v>-30.199999999999818</c:v>
                </c:pt>
                <c:pt idx="34">
                  <c:v>-47.800000000000182</c:v>
                </c:pt>
                <c:pt idx="35">
                  <c:v>54.400000000000091</c:v>
                </c:pt>
                <c:pt idx="36">
                  <c:v>75.199999999999818</c:v>
                </c:pt>
                <c:pt idx="37">
                  <c:v>41</c:v>
                </c:pt>
                <c:pt idx="38">
                  <c:v>42.199999999999818</c:v>
                </c:pt>
                <c:pt idx="39">
                  <c:v>-5.8000000000001819</c:v>
                </c:pt>
                <c:pt idx="40">
                  <c:v>-24.199999999999818</c:v>
                </c:pt>
                <c:pt idx="41">
                  <c:v>2.8000000000001819</c:v>
                </c:pt>
                <c:pt idx="42">
                  <c:v>49.800000000000182</c:v>
                </c:pt>
                <c:pt idx="43">
                  <c:v>55</c:v>
                </c:pt>
                <c:pt idx="44">
                  <c:v>49.400000000000091</c:v>
                </c:pt>
                <c:pt idx="45">
                  <c:v>64</c:v>
                </c:pt>
                <c:pt idx="46">
                  <c:v>55</c:v>
                </c:pt>
                <c:pt idx="47">
                  <c:v>96.599999999999909</c:v>
                </c:pt>
                <c:pt idx="48">
                  <c:v>60.400000000000091</c:v>
                </c:pt>
                <c:pt idx="49">
                  <c:v>67.599999999999909</c:v>
                </c:pt>
                <c:pt idx="50">
                  <c:v>29</c:v>
                </c:pt>
                <c:pt idx="51">
                  <c:v>166</c:v>
                </c:pt>
                <c:pt idx="52">
                  <c:v>46.400000000000091</c:v>
                </c:pt>
                <c:pt idx="53">
                  <c:v>-53.599999999999909</c:v>
                </c:pt>
                <c:pt idx="54">
                  <c:v>-60.400000000000091</c:v>
                </c:pt>
                <c:pt idx="55">
                  <c:v>-69.400000000000091</c:v>
                </c:pt>
                <c:pt idx="56">
                  <c:v>-82.599999999999909</c:v>
                </c:pt>
                <c:pt idx="57">
                  <c:v>-66.400000000000091</c:v>
                </c:pt>
                <c:pt idx="58">
                  <c:v>-74.199999999999818</c:v>
                </c:pt>
                <c:pt idx="59">
                  <c:v>-74.199999999999818</c:v>
                </c:pt>
                <c:pt idx="60">
                  <c:v>-77</c:v>
                </c:pt>
                <c:pt idx="61">
                  <c:v>-81</c:v>
                </c:pt>
                <c:pt idx="62">
                  <c:v>-81</c:v>
                </c:pt>
                <c:pt idx="63">
                  <c:v>-84.800000000000182</c:v>
                </c:pt>
                <c:pt idx="64">
                  <c:v>-80.400000000000091</c:v>
                </c:pt>
                <c:pt idx="65">
                  <c:v>-52.800000000000182</c:v>
                </c:pt>
                <c:pt idx="66">
                  <c:v>-93.800000000000182</c:v>
                </c:pt>
                <c:pt idx="67">
                  <c:v>-34.400000000000091</c:v>
                </c:pt>
                <c:pt idx="68">
                  <c:v>-13.800000000000182</c:v>
                </c:pt>
                <c:pt idx="69">
                  <c:v>-1</c:v>
                </c:pt>
                <c:pt idx="70">
                  <c:v>15.199999999999818</c:v>
                </c:pt>
                <c:pt idx="71">
                  <c:v>8.1999999999998181</c:v>
                </c:pt>
                <c:pt idx="72">
                  <c:v>4</c:v>
                </c:pt>
                <c:pt idx="73">
                  <c:v>#N/A</c:v>
                </c:pt>
                <c:pt idx="74">
                  <c:v>-36.800000000000182</c:v>
                </c:pt>
                <c:pt idx="75">
                  <c:v>-51</c:v>
                </c:pt>
                <c:pt idx="76">
                  <c:v>-64.599999999999909</c:v>
                </c:pt>
                <c:pt idx="77">
                  <c:v>#N/A</c:v>
                </c:pt>
                <c:pt idx="78">
                  <c:v>-225</c:v>
                </c:pt>
                <c:pt idx="79">
                  <c:v>-618</c:v>
                </c:pt>
                <c:pt idx="80">
                  <c:v>-627</c:v>
                </c:pt>
                <c:pt idx="81">
                  <c:v>-614.59999999999991</c:v>
                </c:pt>
                <c:pt idx="82">
                  <c:v>-607</c:v>
                </c:pt>
                <c:pt idx="83">
                  <c:v>-526.80000000000018</c:v>
                </c:pt>
                <c:pt idx="84">
                  <c:v>-456.80000000000018</c:v>
                </c:pt>
                <c:pt idx="85">
                  <c:v>-350.19999999999982</c:v>
                </c:pt>
                <c:pt idx="86">
                  <c:v>-288.19999999999982</c:v>
                </c:pt>
                <c:pt idx="87">
                  <c:v>-100</c:v>
                </c:pt>
                <c:pt idx="88">
                  <c:v>30</c:v>
                </c:pt>
                <c:pt idx="89">
                  <c:v>60.199999999999818</c:v>
                </c:pt>
                <c:pt idx="90">
                  <c:v>60</c:v>
                </c:pt>
                <c:pt idx="91">
                  <c:v>59.400000000000091</c:v>
                </c:pt>
                <c:pt idx="92">
                  <c:v>#N/A</c:v>
                </c:pt>
                <c:pt idx="93">
                  <c:v>-108</c:v>
                </c:pt>
                <c:pt idx="94">
                  <c:v>#N/A</c:v>
                </c:pt>
                <c:pt idx="95">
                  <c:v>-266</c:v>
                </c:pt>
                <c:pt idx="96">
                  <c:v>-621</c:v>
                </c:pt>
                <c:pt idx="97">
                  <c:v>-657</c:v>
                </c:pt>
                <c:pt idx="98">
                  <c:v>-704</c:v>
                </c:pt>
                <c:pt idx="99">
                  <c:v>-274</c:v>
                </c:pt>
                <c:pt idx="100">
                  <c:v>-266</c:v>
                </c:pt>
                <c:pt idx="101">
                  <c:v>-260</c:v>
                </c:pt>
                <c:pt idx="102">
                  <c:v>-227</c:v>
                </c:pt>
                <c:pt idx="103">
                  <c:v>-184</c:v>
                </c:pt>
                <c:pt idx="104">
                  <c:v>-174</c:v>
                </c:pt>
                <c:pt idx="105">
                  <c:v>-152</c:v>
                </c:pt>
                <c:pt idx="106">
                  <c:v>-143</c:v>
                </c:pt>
                <c:pt idx="107">
                  <c:v>-130</c:v>
                </c:pt>
                <c:pt idx="108">
                  <c:v>-107</c:v>
                </c:pt>
                <c:pt idx="109">
                  <c:v>-78</c:v>
                </c:pt>
                <c:pt idx="110">
                  <c:v>-44</c:v>
                </c:pt>
                <c:pt idx="111">
                  <c:v>25</c:v>
                </c:pt>
                <c:pt idx="112">
                  <c:v>31</c:v>
                </c:pt>
                <c:pt idx="113">
                  <c:v>59</c:v>
                </c:pt>
                <c:pt idx="114">
                  <c:v>74</c:v>
                </c:pt>
                <c:pt idx="115">
                  <c:v>170</c:v>
                </c:pt>
                <c:pt idx="116">
                  <c:v>-278</c:v>
                </c:pt>
                <c:pt idx="117">
                  <c:v>-280</c:v>
                </c:pt>
                <c:pt idx="118">
                  <c:v>-286</c:v>
                </c:pt>
                <c:pt idx="119">
                  <c:v>-358</c:v>
                </c:pt>
                <c:pt idx="120">
                  <c:v>-377</c:v>
                </c:pt>
                <c:pt idx="121">
                  <c:v>-342</c:v>
                </c:pt>
                <c:pt idx="122">
                  <c:v>-163</c:v>
                </c:pt>
                <c:pt idx="123">
                  <c:v>-157</c:v>
                </c:pt>
                <c:pt idx="124">
                  <c:v>-158</c:v>
                </c:pt>
                <c:pt idx="125">
                  <c:v>-164</c:v>
                </c:pt>
                <c:pt idx="126">
                  <c:v>-124</c:v>
                </c:pt>
                <c:pt idx="127">
                  <c:v>41</c:v>
                </c:pt>
                <c:pt idx="128">
                  <c:v>-143</c:v>
                </c:pt>
                <c:pt idx="129">
                  <c:v>-132</c:v>
                </c:pt>
                <c:pt idx="130">
                  <c:v>-133</c:v>
                </c:pt>
                <c:pt idx="131">
                  <c:v>-156</c:v>
                </c:pt>
                <c:pt idx="132">
                  <c:v>-238</c:v>
                </c:pt>
                <c:pt idx="133">
                  <c:v>-355</c:v>
                </c:pt>
                <c:pt idx="134">
                  <c:v>-389</c:v>
                </c:pt>
                <c:pt idx="135">
                  <c:v>-306</c:v>
                </c:pt>
                <c:pt idx="136">
                  <c:v>-178</c:v>
                </c:pt>
                <c:pt idx="137">
                  <c:v>-114</c:v>
                </c:pt>
                <c:pt idx="138">
                  <c:v>-184</c:v>
                </c:pt>
                <c:pt idx="139">
                  <c:v>-422</c:v>
                </c:pt>
                <c:pt idx="140">
                  <c:v>-409</c:v>
                </c:pt>
                <c:pt idx="141">
                  <c:v>-409</c:v>
                </c:pt>
                <c:pt idx="142">
                  <c:v>-171</c:v>
                </c:pt>
                <c:pt idx="143">
                  <c:v>-290</c:v>
                </c:pt>
                <c:pt idx="144">
                  <c:v>-364</c:v>
                </c:pt>
                <c:pt idx="145">
                  <c:v>-370</c:v>
                </c:pt>
                <c:pt idx="146">
                  <c:v>-370</c:v>
                </c:pt>
                <c:pt idx="147">
                  <c:v>-332</c:v>
                </c:pt>
                <c:pt idx="148">
                  <c:v>-328</c:v>
                </c:pt>
                <c:pt idx="149">
                  <c:v>-767</c:v>
                </c:pt>
                <c:pt idx="150">
                  <c:v>-683</c:v>
                </c:pt>
                <c:pt idx="151">
                  <c:v>-632</c:v>
                </c:pt>
                <c:pt idx="152">
                  <c:v>-644</c:v>
                </c:pt>
                <c:pt idx="153">
                  <c:v>-658</c:v>
                </c:pt>
                <c:pt idx="154">
                  <c:v>-661</c:v>
                </c:pt>
                <c:pt idx="155">
                  <c:v>-665</c:v>
                </c:pt>
                <c:pt idx="156">
                  <c:v>-627</c:v>
                </c:pt>
                <c:pt idx="157">
                  <c:v>#N/A</c:v>
                </c:pt>
                <c:pt idx="158">
                  <c:v>-440</c:v>
                </c:pt>
                <c:pt idx="159">
                  <c:v>-332</c:v>
                </c:pt>
                <c:pt idx="160">
                  <c:v>-276</c:v>
                </c:pt>
                <c:pt idx="161">
                  <c:v>-215</c:v>
                </c:pt>
                <c:pt idx="162">
                  <c:v>-227</c:v>
                </c:pt>
                <c:pt idx="163">
                  <c:v>-137</c:v>
                </c:pt>
                <c:pt idx="164">
                  <c:v>-137</c:v>
                </c:pt>
                <c:pt idx="165">
                  <c:v>-152</c:v>
                </c:pt>
                <c:pt idx="166">
                  <c:v>-154</c:v>
                </c:pt>
                <c:pt idx="167">
                  <c:v>-242</c:v>
                </c:pt>
                <c:pt idx="168">
                  <c:v>128</c:v>
                </c:pt>
                <c:pt idx="169">
                  <c:v>-10</c:v>
                </c:pt>
                <c:pt idx="170">
                  <c:v>-60</c:v>
                </c:pt>
                <c:pt idx="171">
                  <c:v>-68</c:v>
                </c:pt>
                <c:pt idx="172">
                  <c:v>-90</c:v>
                </c:pt>
                <c:pt idx="173">
                  <c:v>-171</c:v>
                </c:pt>
                <c:pt idx="174">
                  <c:v>-279</c:v>
                </c:pt>
                <c:pt idx="175">
                  <c:v>-275</c:v>
                </c:pt>
                <c:pt idx="176">
                  <c:v>-269</c:v>
                </c:pt>
                <c:pt idx="177">
                  <c:v>-244</c:v>
                </c:pt>
                <c:pt idx="178">
                  <c:v>-240</c:v>
                </c:pt>
                <c:pt idx="179">
                  <c:v>-229</c:v>
                </c:pt>
                <c:pt idx="180">
                  <c:v>-156</c:v>
                </c:pt>
                <c:pt idx="181">
                  <c:v>-149</c:v>
                </c:pt>
                <c:pt idx="182">
                  <c:v>-149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A-4D37-8771-6573E6F62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971520"/>
        <c:axId val="1048868480"/>
      </c:barChart>
      <c:lineChart>
        <c:grouping val="standard"/>
        <c:varyColors val="0"/>
        <c:ser>
          <c:idx val="0"/>
          <c:order val="0"/>
          <c:tx>
            <c:strRef>
              <c:f>国内外氧化铝价格!$J$17</c:f>
              <c:strCache>
                <c:ptCount val="1"/>
                <c:pt idx="0">
                  <c:v>平均价:氧化铝:连云港一级AL2O3含量≥98.6%:澳大利亚</c:v>
                </c:pt>
              </c:strCache>
            </c:strRef>
          </c:tx>
          <c:spPr>
            <a:ln w="1905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none"/>
          </c:marker>
          <c:cat>
            <c:numRef>
              <c:f>国内外氧化铝价格!$G$18:$G$200</c:f>
              <c:numCache>
                <c:formatCode>yyyy\-mm\-dd;@</c:formatCode>
                <c:ptCount val="183"/>
                <c:pt idx="0">
                  <c:v>44312</c:v>
                </c:pt>
                <c:pt idx="1">
                  <c:v>44305</c:v>
                </c:pt>
                <c:pt idx="2">
                  <c:v>44284</c:v>
                </c:pt>
                <c:pt idx="3">
                  <c:v>44277</c:v>
                </c:pt>
                <c:pt idx="4">
                  <c:v>44270</c:v>
                </c:pt>
                <c:pt idx="5">
                  <c:v>44263</c:v>
                </c:pt>
                <c:pt idx="6">
                  <c:v>44256</c:v>
                </c:pt>
                <c:pt idx="7">
                  <c:v>44249</c:v>
                </c:pt>
                <c:pt idx="8">
                  <c:v>44235</c:v>
                </c:pt>
                <c:pt idx="9">
                  <c:v>44228</c:v>
                </c:pt>
                <c:pt idx="10">
                  <c:v>44221</c:v>
                </c:pt>
                <c:pt idx="11">
                  <c:v>44214</c:v>
                </c:pt>
                <c:pt idx="12">
                  <c:v>44207</c:v>
                </c:pt>
                <c:pt idx="13">
                  <c:v>44200</c:v>
                </c:pt>
                <c:pt idx="14">
                  <c:v>44193</c:v>
                </c:pt>
                <c:pt idx="15">
                  <c:v>44186</c:v>
                </c:pt>
                <c:pt idx="16">
                  <c:v>44179</c:v>
                </c:pt>
                <c:pt idx="17">
                  <c:v>44172</c:v>
                </c:pt>
                <c:pt idx="18">
                  <c:v>44165</c:v>
                </c:pt>
                <c:pt idx="19">
                  <c:v>44158</c:v>
                </c:pt>
                <c:pt idx="20">
                  <c:v>44151</c:v>
                </c:pt>
                <c:pt idx="21">
                  <c:v>44144</c:v>
                </c:pt>
                <c:pt idx="22">
                  <c:v>44137</c:v>
                </c:pt>
                <c:pt idx="23">
                  <c:v>44130</c:v>
                </c:pt>
                <c:pt idx="24">
                  <c:v>44123</c:v>
                </c:pt>
                <c:pt idx="25">
                  <c:v>44116</c:v>
                </c:pt>
                <c:pt idx="26">
                  <c:v>44102</c:v>
                </c:pt>
                <c:pt idx="27">
                  <c:v>44095</c:v>
                </c:pt>
                <c:pt idx="28">
                  <c:v>44088</c:v>
                </c:pt>
                <c:pt idx="29">
                  <c:v>44081</c:v>
                </c:pt>
                <c:pt idx="30">
                  <c:v>44074</c:v>
                </c:pt>
                <c:pt idx="31">
                  <c:v>44067</c:v>
                </c:pt>
                <c:pt idx="32">
                  <c:v>44060</c:v>
                </c:pt>
                <c:pt idx="33">
                  <c:v>44053</c:v>
                </c:pt>
                <c:pt idx="34">
                  <c:v>44046</c:v>
                </c:pt>
                <c:pt idx="35">
                  <c:v>44039</c:v>
                </c:pt>
                <c:pt idx="36">
                  <c:v>44032</c:v>
                </c:pt>
                <c:pt idx="37">
                  <c:v>44025</c:v>
                </c:pt>
                <c:pt idx="38">
                  <c:v>44018</c:v>
                </c:pt>
                <c:pt idx="39">
                  <c:v>44011</c:v>
                </c:pt>
                <c:pt idx="40">
                  <c:v>44004</c:v>
                </c:pt>
                <c:pt idx="41">
                  <c:v>43997</c:v>
                </c:pt>
                <c:pt idx="42">
                  <c:v>43990</c:v>
                </c:pt>
                <c:pt idx="43">
                  <c:v>43983</c:v>
                </c:pt>
                <c:pt idx="44">
                  <c:v>43976</c:v>
                </c:pt>
                <c:pt idx="45">
                  <c:v>43969</c:v>
                </c:pt>
                <c:pt idx="46">
                  <c:v>43962</c:v>
                </c:pt>
                <c:pt idx="47">
                  <c:v>43948</c:v>
                </c:pt>
                <c:pt idx="48">
                  <c:v>43941</c:v>
                </c:pt>
                <c:pt idx="49">
                  <c:v>43934</c:v>
                </c:pt>
                <c:pt idx="50">
                  <c:v>43920</c:v>
                </c:pt>
                <c:pt idx="51">
                  <c:v>43913</c:v>
                </c:pt>
                <c:pt idx="52">
                  <c:v>43906</c:v>
                </c:pt>
                <c:pt idx="53">
                  <c:v>43899</c:v>
                </c:pt>
                <c:pt idx="54">
                  <c:v>43892</c:v>
                </c:pt>
                <c:pt idx="55">
                  <c:v>43885</c:v>
                </c:pt>
                <c:pt idx="56">
                  <c:v>43878</c:v>
                </c:pt>
                <c:pt idx="57">
                  <c:v>43871</c:v>
                </c:pt>
                <c:pt idx="58">
                  <c:v>43864</c:v>
                </c:pt>
                <c:pt idx="59">
                  <c:v>43850</c:v>
                </c:pt>
                <c:pt idx="60">
                  <c:v>43843</c:v>
                </c:pt>
                <c:pt idx="61">
                  <c:v>43836</c:v>
                </c:pt>
                <c:pt idx="62">
                  <c:v>43829</c:v>
                </c:pt>
                <c:pt idx="63">
                  <c:v>43822</c:v>
                </c:pt>
                <c:pt idx="64">
                  <c:v>43815</c:v>
                </c:pt>
                <c:pt idx="65">
                  <c:v>43808</c:v>
                </c:pt>
                <c:pt idx="66">
                  <c:v>43801</c:v>
                </c:pt>
                <c:pt idx="67">
                  <c:v>43787</c:v>
                </c:pt>
                <c:pt idx="68">
                  <c:v>43780</c:v>
                </c:pt>
                <c:pt idx="69">
                  <c:v>43773</c:v>
                </c:pt>
                <c:pt idx="70">
                  <c:v>43766</c:v>
                </c:pt>
                <c:pt idx="71">
                  <c:v>43759</c:v>
                </c:pt>
                <c:pt idx="72">
                  <c:v>43752</c:v>
                </c:pt>
                <c:pt idx="73">
                  <c:v>43738</c:v>
                </c:pt>
                <c:pt idx="74">
                  <c:v>43731</c:v>
                </c:pt>
                <c:pt idx="75">
                  <c:v>43724</c:v>
                </c:pt>
                <c:pt idx="76">
                  <c:v>43717</c:v>
                </c:pt>
                <c:pt idx="77">
                  <c:v>43710</c:v>
                </c:pt>
                <c:pt idx="78">
                  <c:v>43703</c:v>
                </c:pt>
                <c:pt idx="79">
                  <c:v>43696</c:v>
                </c:pt>
                <c:pt idx="80">
                  <c:v>43689</c:v>
                </c:pt>
                <c:pt idx="81">
                  <c:v>43682</c:v>
                </c:pt>
                <c:pt idx="82">
                  <c:v>43675</c:v>
                </c:pt>
                <c:pt idx="83">
                  <c:v>43668</c:v>
                </c:pt>
                <c:pt idx="84">
                  <c:v>43661</c:v>
                </c:pt>
                <c:pt idx="85">
                  <c:v>43654</c:v>
                </c:pt>
                <c:pt idx="86">
                  <c:v>43647</c:v>
                </c:pt>
                <c:pt idx="87">
                  <c:v>43640</c:v>
                </c:pt>
                <c:pt idx="88">
                  <c:v>43633</c:v>
                </c:pt>
                <c:pt idx="89">
                  <c:v>43626</c:v>
                </c:pt>
                <c:pt idx="90">
                  <c:v>43619</c:v>
                </c:pt>
                <c:pt idx="91">
                  <c:v>43612</c:v>
                </c:pt>
                <c:pt idx="92">
                  <c:v>43605</c:v>
                </c:pt>
                <c:pt idx="93">
                  <c:v>43598</c:v>
                </c:pt>
                <c:pt idx="94">
                  <c:v>43591</c:v>
                </c:pt>
                <c:pt idx="95">
                  <c:v>43584</c:v>
                </c:pt>
                <c:pt idx="96">
                  <c:v>43577</c:v>
                </c:pt>
                <c:pt idx="97">
                  <c:v>43570</c:v>
                </c:pt>
                <c:pt idx="98">
                  <c:v>43563</c:v>
                </c:pt>
                <c:pt idx="99">
                  <c:v>43556</c:v>
                </c:pt>
                <c:pt idx="100">
                  <c:v>43549</c:v>
                </c:pt>
                <c:pt idx="101">
                  <c:v>43542</c:v>
                </c:pt>
                <c:pt idx="102">
                  <c:v>43535</c:v>
                </c:pt>
                <c:pt idx="103">
                  <c:v>43528</c:v>
                </c:pt>
                <c:pt idx="104">
                  <c:v>43521</c:v>
                </c:pt>
                <c:pt idx="105">
                  <c:v>43514</c:v>
                </c:pt>
                <c:pt idx="106">
                  <c:v>43507</c:v>
                </c:pt>
                <c:pt idx="107">
                  <c:v>43493</c:v>
                </c:pt>
                <c:pt idx="108">
                  <c:v>43486</c:v>
                </c:pt>
                <c:pt idx="109">
                  <c:v>43479</c:v>
                </c:pt>
                <c:pt idx="110">
                  <c:v>43472</c:v>
                </c:pt>
                <c:pt idx="111">
                  <c:v>43458</c:v>
                </c:pt>
                <c:pt idx="112">
                  <c:v>43451</c:v>
                </c:pt>
                <c:pt idx="113">
                  <c:v>43444</c:v>
                </c:pt>
                <c:pt idx="114">
                  <c:v>43437</c:v>
                </c:pt>
                <c:pt idx="115">
                  <c:v>43430</c:v>
                </c:pt>
                <c:pt idx="116">
                  <c:v>43423</c:v>
                </c:pt>
                <c:pt idx="117">
                  <c:v>43416</c:v>
                </c:pt>
                <c:pt idx="118">
                  <c:v>43409</c:v>
                </c:pt>
                <c:pt idx="119">
                  <c:v>43402</c:v>
                </c:pt>
                <c:pt idx="120">
                  <c:v>43395</c:v>
                </c:pt>
                <c:pt idx="121">
                  <c:v>43388</c:v>
                </c:pt>
                <c:pt idx="122">
                  <c:v>43381</c:v>
                </c:pt>
                <c:pt idx="123">
                  <c:v>43360</c:v>
                </c:pt>
                <c:pt idx="124">
                  <c:v>43353</c:v>
                </c:pt>
                <c:pt idx="125">
                  <c:v>43346</c:v>
                </c:pt>
                <c:pt idx="126">
                  <c:v>43339</c:v>
                </c:pt>
                <c:pt idx="127">
                  <c:v>43332</c:v>
                </c:pt>
                <c:pt idx="128">
                  <c:v>43325</c:v>
                </c:pt>
                <c:pt idx="129">
                  <c:v>43318</c:v>
                </c:pt>
                <c:pt idx="130">
                  <c:v>43311</c:v>
                </c:pt>
                <c:pt idx="131">
                  <c:v>43304</c:v>
                </c:pt>
                <c:pt idx="132">
                  <c:v>43297</c:v>
                </c:pt>
                <c:pt idx="133">
                  <c:v>43290</c:v>
                </c:pt>
                <c:pt idx="134">
                  <c:v>43283</c:v>
                </c:pt>
                <c:pt idx="135">
                  <c:v>43276</c:v>
                </c:pt>
                <c:pt idx="136">
                  <c:v>43262</c:v>
                </c:pt>
                <c:pt idx="137">
                  <c:v>43255</c:v>
                </c:pt>
                <c:pt idx="138">
                  <c:v>43248</c:v>
                </c:pt>
                <c:pt idx="139">
                  <c:v>43241</c:v>
                </c:pt>
                <c:pt idx="140">
                  <c:v>43234</c:v>
                </c:pt>
                <c:pt idx="141">
                  <c:v>43227</c:v>
                </c:pt>
                <c:pt idx="142">
                  <c:v>43213</c:v>
                </c:pt>
                <c:pt idx="143">
                  <c:v>43206</c:v>
                </c:pt>
                <c:pt idx="144">
                  <c:v>43199</c:v>
                </c:pt>
                <c:pt idx="145">
                  <c:v>43192</c:v>
                </c:pt>
                <c:pt idx="146">
                  <c:v>43185</c:v>
                </c:pt>
                <c:pt idx="147">
                  <c:v>43178</c:v>
                </c:pt>
                <c:pt idx="148">
                  <c:v>43171</c:v>
                </c:pt>
                <c:pt idx="149">
                  <c:v>43164</c:v>
                </c:pt>
                <c:pt idx="150">
                  <c:v>43157</c:v>
                </c:pt>
                <c:pt idx="151">
                  <c:v>43136</c:v>
                </c:pt>
                <c:pt idx="152">
                  <c:v>43129</c:v>
                </c:pt>
                <c:pt idx="153">
                  <c:v>43122</c:v>
                </c:pt>
                <c:pt idx="154">
                  <c:v>43115</c:v>
                </c:pt>
                <c:pt idx="155">
                  <c:v>43108</c:v>
                </c:pt>
                <c:pt idx="156">
                  <c:v>43094</c:v>
                </c:pt>
                <c:pt idx="157">
                  <c:v>43087</c:v>
                </c:pt>
                <c:pt idx="158">
                  <c:v>43080</c:v>
                </c:pt>
                <c:pt idx="159">
                  <c:v>43073</c:v>
                </c:pt>
                <c:pt idx="160">
                  <c:v>43066</c:v>
                </c:pt>
                <c:pt idx="161">
                  <c:v>43059</c:v>
                </c:pt>
                <c:pt idx="162">
                  <c:v>43052</c:v>
                </c:pt>
                <c:pt idx="163">
                  <c:v>43045</c:v>
                </c:pt>
                <c:pt idx="164">
                  <c:v>43038</c:v>
                </c:pt>
                <c:pt idx="165">
                  <c:v>43031</c:v>
                </c:pt>
                <c:pt idx="166">
                  <c:v>43024</c:v>
                </c:pt>
                <c:pt idx="167">
                  <c:v>43017</c:v>
                </c:pt>
                <c:pt idx="168">
                  <c:v>43003</c:v>
                </c:pt>
                <c:pt idx="169">
                  <c:v>42996</c:v>
                </c:pt>
                <c:pt idx="170">
                  <c:v>42989</c:v>
                </c:pt>
                <c:pt idx="171">
                  <c:v>42982</c:v>
                </c:pt>
                <c:pt idx="172">
                  <c:v>42975</c:v>
                </c:pt>
                <c:pt idx="173">
                  <c:v>42968</c:v>
                </c:pt>
                <c:pt idx="174">
                  <c:v>42961</c:v>
                </c:pt>
                <c:pt idx="175">
                  <c:v>42954</c:v>
                </c:pt>
                <c:pt idx="176">
                  <c:v>42947</c:v>
                </c:pt>
                <c:pt idx="177">
                  <c:v>42940</c:v>
                </c:pt>
                <c:pt idx="178">
                  <c:v>42933</c:v>
                </c:pt>
                <c:pt idx="179">
                  <c:v>42926</c:v>
                </c:pt>
                <c:pt idx="180">
                  <c:v>42919</c:v>
                </c:pt>
                <c:pt idx="181">
                  <c:v>42912</c:v>
                </c:pt>
                <c:pt idx="182">
                  <c:v>42905</c:v>
                </c:pt>
              </c:numCache>
            </c:numRef>
          </c:cat>
          <c:val>
            <c:numRef>
              <c:f>国内外氧化铝价格!$J$18:$J$200</c:f>
              <c:numCache>
                <c:formatCode>###,###,###,###,##0.00</c:formatCode>
                <c:ptCount val="183"/>
                <c:pt idx="0">
                  <c:v>2440</c:v>
                </c:pt>
                <c:pt idx="1">
                  <c:v>2470</c:v>
                </c:pt>
                <c:pt idx="2">
                  <c:v>2470</c:v>
                </c:pt>
                <c:pt idx="3">
                  <c:v>2470</c:v>
                </c:pt>
                <c:pt idx="4">
                  <c:v>2470</c:v>
                </c:pt>
                <c:pt idx="5">
                  <c:v>2470</c:v>
                </c:pt>
                <c:pt idx="6">
                  <c:v>2470</c:v>
                </c:pt>
                <c:pt idx="7">
                  <c:v>2470</c:v>
                </c:pt>
                <c:pt idx="8">
                  <c:v>2470</c:v>
                </c:pt>
                <c:pt idx="9">
                  <c:v>2470</c:v>
                </c:pt>
                <c:pt idx="10">
                  <c:v>2470</c:v>
                </c:pt>
                <c:pt idx="11">
                  <c:v>2420</c:v>
                </c:pt>
                <c:pt idx="12">
                  <c:v>2420</c:v>
                </c:pt>
                <c:pt idx="13">
                  <c:v>2380</c:v>
                </c:pt>
                <c:pt idx="14">
                  <c:v>2380</c:v>
                </c:pt>
                <c:pt idx="15">
                  <c:v>2380</c:v>
                </c:pt>
                <c:pt idx="16">
                  <c:v>2380</c:v>
                </c:pt>
                <c:pt idx="17">
                  <c:v>2300</c:v>
                </c:pt>
                <c:pt idx="18">
                  <c:v>2300</c:v>
                </c:pt>
                <c:pt idx="19">
                  <c:v>2300</c:v>
                </c:pt>
                <c:pt idx="20">
                  <c:v>2300</c:v>
                </c:pt>
                <c:pt idx="21">
                  <c:v>2300</c:v>
                </c:pt>
                <c:pt idx="22">
                  <c:v>2300</c:v>
                </c:pt>
                <c:pt idx="23">
                  <c:v>2300</c:v>
                </c:pt>
                <c:pt idx="24">
                  <c:v>2300</c:v>
                </c:pt>
                <c:pt idx="25">
                  <c:v>2320</c:v>
                </c:pt>
                <c:pt idx="26">
                  <c:v>2320</c:v>
                </c:pt>
                <c:pt idx="27">
                  <c:v>2320</c:v>
                </c:pt>
                <c:pt idx="28">
                  <c:v>2320</c:v>
                </c:pt>
                <c:pt idx="29">
                  <c:v>2360</c:v>
                </c:pt>
                <c:pt idx="30">
                  <c:v>2400</c:v>
                </c:pt>
                <c:pt idx="31">
                  <c:v>2400</c:v>
                </c:pt>
                <c:pt idx="32">
                  <c:v>2340</c:v>
                </c:pt>
                <c:pt idx="33">
                  <c:v>2380</c:v>
                </c:pt>
                <c:pt idx="34">
                  <c:v>2420</c:v>
                </c:pt>
                <c:pt idx="35">
                  <c:v>2420</c:v>
                </c:pt>
                <c:pt idx="36">
                  <c:v>2420</c:v>
                </c:pt>
                <c:pt idx="37">
                  <c:v>2420</c:v>
                </c:pt>
                <c:pt idx="38">
                  <c:v>2300</c:v>
                </c:pt>
                <c:pt idx="39">
                  <c:v>2280</c:v>
                </c:pt>
                <c:pt idx="40">
                  <c:v>2280</c:v>
                </c:pt>
                <c:pt idx="41">
                  <c:v>2240</c:v>
                </c:pt>
                <c:pt idx="42">
                  <c:v>2180</c:v>
                </c:pt>
                <c:pt idx="43">
                  <c:v>2160</c:v>
                </c:pt>
                <c:pt idx="44">
                  <c:v>2160</c:v>
                </c:pt>
                <c:pt idx="45">
                  <c:v>2140</c:v>
                </c:pt>
                <c:pt idx="46">
                  <c:v>2140</c:v>
                </c:pt>
                <c:pt idx="47">
                  <c:v>2040</c:v>
                </c:pt>
                <c:pt idx="48">
                  <c:v>2020</c:v>
                </c:pt>
                <c:pt idx="49">
                  <c:v>2040</c:v>
                </c:pt>
                <c:pt idx="50">
                  <c:v>2350</c:v>
                </c:pt>
                <c:pt idx="51">
                  <c:v>2350</c:v>
                </c:pt>
                <c:pt idx="52">
                  <c:v>2520</c:v>
                </c:pt>
                <c:pt idx="53">
                  <c:v>2620</c:v>
                </c:pt>
                <c:pt idx="54">
                  <c:v>2620</c:v>
                </c:pt>
                <c:pt idx="55">
                  <c:v>2560</c:v>
                </c:pt>
                <c:pt idx="56">
                  <c:v>2540</c:v>
                </c:pt>
                <c:pt idx="57">
                  <c:v>2500</c:v>
                </c:pt>
                <c:pt idx="58">
                  <c:v>2500</c:v>
                </c:pt>
                <c:pt idx="59">
                  <c:v>2500</c:v>
                </c:pt>
                <c:pt idx="60">
                  <c:v>2500</c:v>
                </c:pt>
                <c:pt idx="61">
                  <c:v>2500</c:v>
                </c:pt>
                <c:pt idx="62">
                  <c:v>2500</c:v>
                </c:pt>
                <c:pt idx="63">
                  <c:v>2500</c:v>
                </c:pt>
                <c:pt idx="64">
                  <c:v>2500</c:v>
                </c:pt>
                <c:pt idx="65">
                  <c:v>2500</c:v>
                </c:pt>
                <c:pt idx="66">
                  <c:v>2600</c:v>
                </c:pt>
                <c:pt idx="67">
                  <c:v>2600</c:v>
                </c:pt>
                <c:pt idx="68">
                  <c:v>2600</c:v>
                </c:pt>
                <c:pt idx="69">
                  <c:v>2600</c:v>
                </c:pt>
                <c:pt idx="70">
                  <c:v>2600</c:v>
                </c:pt>
                <c:pt idx="71">
                  <c:v>2600</c:v>
                </c:pt>
                <c:pt idx="72">
                  <c:v>2600</c:v>
                </c:pt>
                <c:pt idx="73">
                  <c:v>2600</c:v>
                </c:pt>
                <c:pt idx="74">
                  <c:v>2600</c:v>
                </c:pt>
                <c:pt idx="75">
                  <c:v>2600</c:v>
                </c:pt>
                <c:pt idx="76">
                  <c:v>2600</c:v>
                </c:pt>
                <c:pt idx="77">
                  <c:v>2700</c:v>
                </c:pt>
                <c:pt idx="78">
                  <c:v>2700</c:v>
                </c:pt>
                <c:pt idx="79">
                  <c:v>3070</c:v>
                </c:pt>
                <c:pt idx="80">
                  <c:v>3070</c:v>
                </c:pt>
                <c:pt idx="81">
                  <c:v>3070</c:v>
                </c:pt>
                <c:pt idx="82">
                  <c:v>3070</c:v>
                </c:pt>
                <c:pt idx="83">
                  <c:v>3070</c:v>
                </c:pt>
                <c:pt idx="84">
                  <c:v>3070</c:v>
                </c:pt>
                <c:pt idx="85">
                  <c:v>3070</c:v>
                </c:pt>
                <c:pt idx="86">
                  <c:v>3070</c:v>
                </c:pt>
                <c:pt idx="87">
                  <c:v>3070</c:v>
                </c:pt>
                <c:pt idx="88">
                  <c:v>3070</c:v>
                </c:pt>
                <c:pt idx="89">
                  <c:v>3070</c:v>
                </c:pt>
                <c:pt idx="90">
                  <c:v>3070</c:v>
                </c:pt>
                <c:pt idx="91">
                  <c:v>3070</c:v>
                </c:pt>
                <c:pt idx="92">
                  <c:v>3070</c:v>
                </c:pt>
                <c:pt idx="93">
                  <c:v>2920</c:v>
                </c:pt>
                <c:pt idx="94">
                  <c:v>3020</c:v>
                </c:pt>
                <c:pt idx="95">
                  <c:v>3020</c:v>
                </c:pt>
                <c:pt idx="96">
                  <c:v>3320</c:v>
                </c:pt>
                <c:pt idx="97">
                  <c:v>3320</c:v>
                </c:pt>
                <c:pt idx="98">
                  <c:v>3370</c:v>
                </c:pt>
                <c:pt idx="99">
                  <c:v>2980</c:v>
                </c:pt>
                <c:pt idx="100">
                  <c:v>2980</c:v>
                </c:pt>
                <c:pt idx="101">
                  <c:v>2980</c:v>
                </c:pt>
                <c:pt idx="102">
                  <c:v>2980</c:v>
                </c:pt>
                <c:pt idx="103">
                  <c:v>2980</c:v>
                </c:pt>
                <c:pt idx="104">
                  <c:v>2980</c:v>
                </c:pt>
                <c:pt idx="105">
                  <c:v>2980</c:v>
                </c:pt>
                <c:pt idx="106">
                  <c:v>2980</c:v>
                </c:pt>
                <c:pt idx="107">
                  <c:v>2980</c:v>
                </c:pt>
                <c:pt idx="108">
                  <c:v>2980</c:v>
                </c:pt>
                <c:pt idx="109">
                  <c:v>2980</c:v>
                </c:pt>
                <c:pt idx="110">
                  <c:v>2980</c:v>
                </c:pt>
                <c:pt idx="111">
                  <c:v>2980</c:v>
                </c:pt>
                <c:pt idx="112">
                  <c:v>2980</c:v>
                </c:pt>
                <c:pt idx="113">
                  <c:v>2980</c:v>
                </c:pt>
                <c:pt idx="114">
                  <c:v>2980</c:v>
                </c:pt>
                <c:pt idx="115">
                  <c:v>2980</c:v>
                </c:pt>
                <c:pt idx="116">
                  <c:v>3450</c:v>
                </c:pt>
                <c:pt idx="117">
                  <c:v>3450</c:v>
                </c:pt>
                <c:pt idx="118">
                  <c:v>3450</c:v>
                </c:pt>
                <c:pt idx="119">
                  <c:v>3450</c:v>
                </c:pt>
                <c:pt idx="120">
                  <c:v>3450</c:v>
                </c:pt>
                <c:pt idx="121">
                  <c:v>3450</c:v>
                </c:pt>
                <c:pt idx="122">
                  <c:v>3450</c:v>
                </c:pt>
                <c:pt idx="123">
                  <c:v>3450</c:v>
                </c:pt>
                <c:pt idx="124">
                  <c:v>3450</c:v>
                </c:pt>
                <c:pt idx="125">
                  <c:v>3450</c:v>
                </c:pt>
                <c:pt idx="126">
                  <c:v>3350</c:v>
                </c:pt>
                <c:pt idx="127">
                  <c:v>3090</c:v>
                </c:pt>
                <c:pt idx="128">
                  <c:v>3140</c:v>
                </c:pt>
                <c:pt idx="129">
                  <c:v>3090</c:v>
                </c:pt>
                <c:pt idx="130">
                  <c:v>3090</c:v>
                </c:pt>
                <c:pt idx="131">
                  <c:v>3090</c:v>
                </c:pt>
                <c:pt idx="132">
                  <c:v>3090</c:v>
                </c:pt>
                <c:pt idx="133">
                  <c:v>3090</c:v>
                </c:pt>
                <c:pt idx="134">
                  <c:v>3090</c:v>
                </c:pt>
                <c:pt idx="135">
                  <c:v>3090</c:v>
                </c:pt>
                <c:pt idx="136">
                  <c:v>3100</c:v>
                </c:pt>
                <c:pt idx="137">
                  <c:v>3100</c:v>
                </c:pt>
                <c:pt idx="138">
                  <c:v>3200</c:v>
                </c:pt>
                <c:pt idx="139">
                  <c:v>3500</c:v>
                </c:pt>
                <c:pt idx="140">
                  <c:v>3500</c:v>
                </c:pt>
                <c:pt idx="141">
                  <c:v>3500</c:v>
                </c:pt>
                <c:pt idx="142">
                  <c:v>3300</c:v>
                </c:pt>
                <c:pt idx="143">
                  <c:v>3100</c:v>
                </c:pt>
                <c:pt idx="144">
                  <c:v>3100</c:v>
                </c:pt>
                <c:pt idx="145">
                  <c:v>3100</c:v>
                </c:pt>
                <c:pt idx="146">
                  <c:v>3100</c:v>
                </c:pt>
                <c:pt idx="147">
                  <c:v>3070</c:v>
                </c:pt>
                <c:pt idx="148">
                  <c:v>3070</c:v>
                </c:pt>
                <c:pt idx="149">
                  <c:v>3570</c:v>
                </c:pt>
                <c:pt idx="150">
                  <c:v>3520</c:v>
                </c:pt>
                <c:pt idx="151">
                  <c:v>3520</c:v>
                </c:pt>
                <c:pt idx="152">
                  <c:v>3520</c:v>
                </c:pt>
                <c:pt idx="153">
                  <c:v>3520</c:v>
                </c:pt>
                <c:pt idx="154">
                  <c:v>3520</c:v>
                </c:pt>
                <c:pt idx="155">
                  <c:v>3520</c:v>
                </c:pt>
                <c:pt idx="156">
                  <c:v>3520</c:v>
                </c:pt>
                <c:pt idx="157">
                  <c:v>3560</c:v>
                </c:pt>
                <c:pt idx="158">
                  <c:v>3560</c:v>
                </c:pt>
                <c:pt idx="159">
                  <c:v>3710</c:v>
                </c:pt>
                <c:pt idx="160">
                  <c:v>3760</c:v>
                </c:pt>
                <c:pt idx="161">
                  <c:v>3760</c:v>
                </c:pt>
                <c:pt idx="162">
                  <c:v>3860</c:v>
                </c:pt>
                <c:pt idx="163">
                  <c:v>3860</c:v>
                </c:pt>
                <c:pt idx="164">
                  <c:v>3860</c:v>
                </c:pt>
                <c:pt idx="165">
                  <c:v>3860</c:v>
                </c:pt>
                <c:pt idx="166">
                  <c:v>3810</c:v>
                </c:pt>
                <c:pt idx="167">
                  <c:v>3810</c:v>
                </c:pt>
                <c:pt idx="168">
                  <c:v>3360</c:v>
                </c:pt>
                <c:pt idx="169">
                  <c:v>3310</c:v>
                </c:pt>
                <c:pt idx="170">
                  <c:v>3160</c:v>
                </c:pt>
                <c:pt idx="171">
                  <c:v>2990</c:v>
                </c:pt>
                <c:pt idx="172">
                  <c:v>2840</c:v>
                </c:pt>
                <c:pt idx="173">
                  <c:v>2770</c:v>
                </c:pt>
                <c:pt idx="174">
                  <c:v>2770</c:v>
                </c:pt>
                <c:pt idx="175">
                  <c:v>2770</c:v>
                </c:pt>
                <c:pt idx="176">
                  <c:v>2770</c:v>
                </c:pt>
                <c:pt idx="177">
                  <c:v>2770</c:v>
                </c:pt>
                <c:pt idx="178">
                  <c:v>2770</c:v>
                </c:pt>
                <c:pt idx="179">
                  <c:v>2770</c:v>
                </c:pt>
                <c:pt idx="180">
                  <c:v>2770</c:v>
                </c:pt>
                <c:pt idx="181">
                  <c:v>2770</c:v>
                </c:pt>
                <c:pt idx="182">
                  <c:v>2770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2A-4D37-8771-6573E6F62B9B}"/>
            </c:ext>
          </c:extLst>
        </c:ser>
        <c:ser>
          <c:idx val="1"/>
          <c:order val="1"/>
          <c:tx>
            <c:strRef>
              <c:f>国内外氧化铝价格!$O$17</c:f>
              <c:strCache>
                <c:ptCount val="1"/>
                <c:pt idx="0">
                  <c:v>国内氧化铝平均价</c:v>
                </c:pt>
              </c:strCache>
            </c:strRef>
          </c:tx>
          <c:spPr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cat>
            <c:numRef>
              <c:f>国内外氧化铝价格!$G$18:$G$200</c:f>
              <c:numCache>
                <c:formatCode>yyyy\-mm\-dd;@</c:formatCode>
                <c:ptCount val="183"/>
                <c:pt idx="0">
                  <c:v>44312</c:v>
                </c:pt>
                <c:pt idx="1">
                  <c:v>44305</c:v>
                </c:pt>
                <c:pt idx="2">
                  <c:v>44284</c:v>
                </c:pt>
                <c:pt idx="3">
                  <c:v>44277</c:v>
                </c:pt>
                <c:pt idx="4">
                  <c:v>44270</c:v>
                </c:pt>
                <c:pt idx="5">
                  <c:v>44263</c:v>
                </c:pt>
                <c:pt idx="6">
                  <c:v>44256</c:v>
                </c:pt>
                <c:pt idx="7">
                  <c:v>44249</c:v>
                </c:pt>
                <c:pt idx="8">
                  <c:v>44235</c:v>
                </c:pt>
                <c:pt idx="9">
                  <c:v>44228</c:v>
                </c:pt>
                <c:pt idx="10">
                  <c:v>44221</c:v>
                </c:pt>
                <c:pt idx="11">
                  <c:v>44214</c:v>
                </c:pt>
                <c:pt idx="12">
                  <c:v>44207</c:v>
                </c:pt>
                <c:pt idx="13">
                  <c:v>44200</c:v>
                </c:pt>
                <c:pt idx="14">
                  <c:v>44193</c:v>
                </c:pt>
                <c:pt idx="15">
                  <c:v>44186</c:v>
                </c:pt>
                <c:pt idx="16">
                  <c:v>44179</c:v>
                </c:pt>
                <c:pt idx="17">
                  <c:v>44172</c:v>
                </c:pt>
                <c:pt idx="18">
                  <c:v>44165</c:v>
                </c:pt>
                <c:pt idx="19">
                  <c:v>44158</c:v>
                </c:pt>
                <c:pt idx="20">
                  <c:v>44151</c:v>
                </c:pt>
                <c:pt idx="21">
                  <c:v>44144</c:v>
                </c:pt>
                <c:pt idx="22">
                  <c:v>44137</c:v>
                </c:pt>
                <c:pt idx="23">
                  <c:v>44130</c:v>
                </c:pt>
                <c:pt idx="24">
                  <c:v>44123</c:v>
                </c:pt>
                <c:pt idx="25">
                  <c:v>44116</c:v>
                </c:pt>
                <c:pt idx="26">
                  <c:v>44102</c:v>
                </c:pt>
                <c:pt idx="27">
                  <c:v>44095</c:v>
                </c:pt>
                <c:pt idx="28">
                  <c:v>44088</c:v>
                </c:pt>
                <c:pt idx="29">
                  <c:v>44081</c:v>
                </c:pt>
                <c:pt idx="30">
                  <c:v>44074</c:v>
                </c:pt>
                <c:pt idx="31">
                  <c:v>44067</c:v>
                </c:pt>
                <c:pt idx="32">
                  <c:v>44060</c:v>
                </c:pt>
                <c:pt idx="33">
                  <c:v>44053</c:v>
                </c:pt>
                <c:pt idx="34">
                  <c:v>44046</c:v>
                </c:pt>
                <c:pt idx="35">
                  <c:v>44039</c:v>
                </c:pt>
                <c:pt idx="36">
                  <c:v>44032</c:v>
                </c:pt>
                <c:pt idx="37">
                  <c:v>44025</c:v>
                </c:pt>
                <c:pt idx="38">
                  <c:v>44018</c:v>
                </c:pt>
                <c:pt idx="39">
                  <c:v>44011</c:v>
                </c:pt>
                <c:pt idx="40">
                  <c:v>44004</c:v>
                </c:pt>
                <c:pt idx="41">
                  <c:v>43997</c:v>
                </c:pt>
                <c:pt idx="42">
                  <c:v>43990</c:v>
                </c:pt>
                <c:pt idx="43">
                  <c:v>43983</c:v>
                </c:pt>
                <c:pt idx="44">
                  <c:v>43976</c:v>
                </c:pt>
                <c:pt idx="45">
                  <c:v>43969</c:v>
                </c:pt>
                <c:pt idx="46">
                  <c:v>43962</c:v>
                </c:pt>
                <c:pt idx="47">
                  <c:v>43948</c:v>
                </c:pt>
                <c:pt idx="48">
                  <c:v>43941</c:v>
                </c:pt>
                <c:pt idx="49">
                  <c:v>43934</c:v>
                </c:pt>
                <c:pt idx="50">
                  <c:v>43920</c:v>
                </c:pt>
                <c:pt idx="51">
                  <c:v>43913</c:v>
                </c:pt>
                <c:pt idx="52">
                  <c:v>43906</c:v>
                </c:pt>
                <c:pt idx="53">
                  <c:v>43899</c:v>
                </c:pt>
                <c:pt idx="54">
                  <c:v>43892</c:v>
                </c:pt>
                <c:pt idx="55">
                  <c:v>43885</c:v>
                </c:pt>
                <c:pt idx="56">
                  <c:v>43878</c:v>
                </c:pt>
                <c:pt idx="57">
                  <c:v>43871</c:v>
                </c:pt>
                <c:pt idx="58">
                  <c:v>43864</c:v>
                </c:pt>
                <c:pt idx="59">
                  <c:v>43850</c:v>
                </c:pt>
                <c:pt idx="60">
                  <c:v>43843</c:v>
                </c:pt>
                <c:pt idx="61">
                  <c:v>43836</c:v>
                </c:pt>
                <c:pt idx="62">
                  <c:v>43829</c:v>
                </c:pt>
                <c:pt idx="63">
                  <c:v>43822</c:v>
                </c:pt>
                <c:pt idx="64">
                  <c:v>43815</c:v>
                </c:pt>
                <c:pt idx="65">
                  <c:v>43808</c:v>
                </c:pt>
                <c:pt idx="66">
                  <c:v>43801</c:v>
                </c:pt>
                <c:pt idx="67">
                  <c:v>43787</c:v>
                </c:pt>
                <c:pt idx="68">
                  <c:v>43780</c:v>
                </c:pt>
                <c:pt idx="69">
                  <c:v>43773</c:v>
                </c:pt>
                <c:pt idx="70">
                  <c:v>43766</c:v>
                </c:pt>
                <c:pt idx="71">
                  <c:v>43759</c:v>
                </c:pt>
                <c:pt idx="72">
                  <c:v>43752</c:v>
                </c:pt>
                <c:pt idx="73">
                  <c:v>43738</c:v>
                </c:pt>
                <c:pt idx="74">
                  <c:v>43731</c:v>
                </c:pt>
                <c:pt idx="75">
                  <c:v>43724</c:v>
                </c:pt>
                <c:pt idx="76">
                  <c:v>43717</c:v>
                </c:pt>
                <c:pt idx="77">
                  <c:v>43710</c:v>
                </c:pt>
                <c:pt idx="78">
                  <c:v>43703</c:v>
                </c:pt>
                <c:pt idx="79">
                  <c:v>43696</c:v>
                </c:pt>
                <c:pt idx="80">
                  <c:v>43689</c:v>
                </c:pt>
                <c:pt idx="81">
                  <c:v>43682</c:v>
                </c:pt>
                <c:pt idx="82">
                  <c:v>43675</c:v>
                </c:pt>
                <c:pt idx="83">
                  <c:v>43668</c:v>
                </c:pt>
                <c:pt idx="84">
                  <c:v>43661</c:v>
                </c:pt>
                <c:pt idx="85">
                  <c:v>43654</c:v>
                </c:pt>
                <c:pt idx="86">
                  <c:v>43647</c:v>
                </c:pt>
                <c:pt idx="87">
                  <c:v>43640</c:v>
                </c:pt>
                <c:pt idx="88">
                  <c:v>43633</c:v>
                </c:pt>
                <c:pt idx="89">
                  <c:v>43626</c:v>
                </c:pt>
                <c:pt idx="90">
                  <c:v>43619</c:v>
                </c:pt>
                <c:pt idx="91">
                  <c:v>43612</c:v>
                </c:pt>
                <c:pt idx="92">
                  <c:v>43605</c:v>
                </c:pt>
                <c:pt idx="93">
                  <c:v>43598</c:v>
                </c:pt>
                <c:pt idx="94">
                  <c:v>43591</c:v>
                </c:pt>
                <c:pt idx="95">
                  <c:v>43584</c:v>
                </c:pt>
                <c:pt idx="96">
                  <c:v>43577</c:v>
                </c:pt>
                <c:pt idx="97">
                  <c:v>43570</c:v>
                </c:pt>
                <c:pt idx="98">
                  <c:v>43563</c:v>
                </c:pt>
                <c:pt idx="99">
                  <c:v>43556</c:v>
                </c:pt>
                <c:pt idx="100">
                  <c:v>43549</c:v>
                </c:pt>
                <c:pt idx="101">
                  <c:v>43542</c:v>
                </c:pt>
                <c:pt idx="102">
                  <c:v>43535</c:v>
                </c:pt>
                <c:pt idx="103">
                  <c:v>43528</c:v>
                </c:pt>
                <c:pt idx="104">
                  <c:v>43521</c:v>
                </c:pt>
                <c:pt idx="105">
                  <c:v>43514</c:v>
                </c:pt>
                <c:pt idx="106">
                  <c:v>43507</c:v>
                </c:pt>
                <c:pt idx="107">
                  <c:v>43493</c:v>
                </c:pt>
                <c:pt idx="108">
                  <c:v>43486</c:v>
                </c:pt>
                <c:pt idx="109">
                  <c:v>43479</c:v>
                </c:pt>
                <c:pt idx="110">
                  <c:v>43472</c:v>
                </c:pt>
                <c:pt idx="111">
                  <c:v>43458</c:v>
                </c:pt>
                <c:pt idx="112">
                  <c:v>43451</c:v>
                </c:pt>
                <c:pt idx="113">
                  <c:v>43444</c:v>
                </c:pt>
                <c:pt idx="114">
                  <c:v>43437</c:v>
                </c:pt>
                <c:pt idx="115">
                  <c:v>43430</c:v>
                </c:pt>
                <c:pt idx="116">
                  <c:v>43423</c:v>
                </c:pt>
                <c:pt idx="117">
                  <c:v>43416</c:v>
                </c:pt>
                <c:pt idx="118">
                  <c:v>43409</c:v>
                </c:pt>
                <c:pt idx="119">
                  <c:v>43402</c:v>
                </c:pt>
                <c:pt idx="120">
                  <c:v>43395</c:v>
                </c:pt>
                <c:pt idx="121">
                  <c:v>43388</c:v>
                </c:pt>
                <c:pt idx="122">
                  <c:v>43381</c:v>
                </c:pt>
                <c:pt idx="123">
                  <c:v>43360</c:v>
                </c:pt>
                <c:pt idx="124">
                  <c:v>43353</c:v>
                </c:pt>
                <c:pt idx="125">
                  <c:v>43346</c:v>
                </c:pt>
                <c:pt idx="126">
                  <c:v>43339</c:v>
                </c:pt>
                <c:pt idx="127">
                  <c:v>43332</c:v>
                </c:pt>
                <c:pt idx="128">
                  <c:v>43325</c:v>
                </c:pt>
                <c:pt idx="129">
                  <c:v>43318</c:v>
                </c:pt>
                <c:pt idx="130">
                  <c:v>43311</c:v>
                </c:pt>
                <c:pt idx="131">
                  <c:v>43304</c:v>
                </c:pt>
                <c:pt idx="132">
                  <c:v>43297</c:v>
                </c:pt>
                <c:pt idx="133">
                  <c:v>43290</c:v>
                </c:pt>
                <c:pt idx="134">
                  <c:v>43283</c:v>
                </c:pt>
                <c:pt idx="135">
                  <c:v>43276</c:v>
                </c:pt>
                <c:pt idx="136">
                  <c:v>43262</c:v>
                </c:pt>
                <c:pt idx="137">
                  <c:v>43255</c:v>
                </c:pt>
                <c:pt idx="138">
                  <c:v>43248</c:v>
                </c:pt>
                <c:pt idx="139">
                  <c:v>43241</c:v>
                </c:pt>
                <c:pt idx="140">
                  <c:v>43234</c:v>
                </c:pt>
                <c:pt idx="141">
                  <c:v>43227</c:v>
                </c:pt>
                <c:pt idx="142">
                  <c:v>43213</c:v>
                </c:pt>
                <c:pt idx="143">
                  <c:v>43206</c:v>
                </c:pt>
                <c:pt idx="144">
                  <c:v>43199</c:v>
                </c:pt>
                <c:pt idx="145">
                  <c:v>43192</c:v>
                </c:pt>
                <c:pt idx="146">
                  <c:v>43185</c:v>
                </c:pt>
                <c:pt idx="147">
                  <c:v>43178</c:v>
                </c:pt>
                <c:pt idx="148">
                  <c:v>43171</c:v>
                </c:pt>
                <c:pt idx="149">
                  <c:v>43164</c:v>
                </c:pt>
                <c:pt idx="150">
                  <c:v>43157</c:v>
                </c:pt>
                <c:pt idx="151">
                  <c:v>43136</c:v>
                </c:pt>
                <c:pt idx="152">
                  <c:v>43129</c:v>
                </c:pt>
                <c:pt idx="153">
                  <c:v>43122</c:v>
                </c:pt>
                <c:pt idx="154">
                  <c:v>43115</c:v>
                </c:pt>
                <c:pt idx="155">
                  <c:v>43108</c:v>
                </c:pt>
                <c:pt idx="156">
                  <c:v>43094</c:v>
                </c:pt>
                <c:pt idx="157">
                  <c:v>43087</c:v>
                </c:pt>
                <c:pt idx="158">
                  <c:v>43080</c:v>
                </c:pt>
                <c:pt idx="159">
                  <c:v>43073</c:v>
                </c:pt>
                <c:pt idx="160">
                  <c:v>43066</c:v>
                </c:pt>
                <c:pt idx="161">
                  <c:v>43059</c:v>
                </c:pt>
                <c:pt idx="162">
                  <c:v>43052</c:v>
                </c:pt>
                <c:pt idx="163">
                  <c:v>43045</c:v>
                </c:pt>
                <c:pt idx="164">
                  <c:v>43038</c:v>
                </c:pt>
                <c:pt idx="165">
                  <c:v>43031</c:v>
                </c:pt>
                <c:pt idx="166">
                  <c:v>43024</c:v>
                </c:pt>
                <c:pt idx="167">
                  <c:v>43017</c:v>
                </c:pt>
                <c:pt idx="168">
                  <c:v>43003</c:v>
                </c:pt>
                <c:pt idx="169">
                  <c:v>42996</c:v>
                </c:pt>
                <c:pt idx="170">
                  <c:v>42989</c:v>
                </c:pt>
                <c:pt idx="171">
                  <c:v>42982</c:v>
                </c:pt>
                <c:pt idx="172">
                  <c:v>42975</c:v>
                </c:pt>
                <c:pt idx="173">
                  <c:v>42968</c:v>
                </c:pt>
                <c:pt idx="174">
                  <c:v>42961</c:v>
                </c:pt>
                <c:pt idx="175">
                  <c:v>42954</c:v>
                </c:pt>
                <c:pt idx="176">
                  <c:v>42947</c:v>
                </c:pt>
                <c:pt idx="177">
                  <c:v>42940</c:v>
                </c:pt>
                <c:pt idx="178">
                  <c:v>42933</c:v>
                </c:pt>
                <c:pt idx="179">
                  <c:v>42926</c:v>
                </c:pt>
                <c:pt idx="180">
                  <c:v>42919</c:v>
                </c:pt>
                <c:pt idx="181">
                  <c:v>42912</c:v>
                </c:pt>
                <c:pt idx="182">
                  <c:v>42905</c:v>
                </c:pt>
              </c:numCache>
            </c:numRef>
          </c:cat>
          <c:val>
            <c:numRef>
              <c:f>国内外氧化铝价格!$O$18:$O$200</c:f>
              <c:numCache>
                <c:formatCode>###,###,###,###,##0.00</c:formatCode>
                <c:ptCount val="183"/>
                <c:pt idx="0">
                  <c:v>2361.4</c:v>
                </c:pt>
                <c:pt idx="1">
                  <c:v>2353.4</c:v>
                </c:pt>
                <c:pt idx="2">
                  <c:v>#N/A</c:v>
                </c:pt>
                <c:pt idx="3">
                  <c:v>2342.4</c:v>
                </c:pt>
                <c:pt idx="4">
                  <c:v>2340.6</c:v>
                </c:pt>
                <c:pt idx="5">
                  <c:v>2340.6</c:v>
                </c:pt>
                <c:pt idx="6">
                  <c:v>2350.4</c:v>
                </c:pt>
                <c:pt idx="7">
                  <c:v>2366.4</c:v>
                </c:pt>
                <c:pt idx="8">
                  <c:v>2377.4</c:v>
                </c:pt>
                <c:pt idx="9">
                  <c:v>2402.6</c:v>
                </c:pt>
                <c:pt idx="10">
                  <c:v>2396.1999999999998</c:v>
                </c:pt>
                <c:pt idx="11">
                  <c:v>2383.4</c:v>
                </c:pt>
                <c:pt idx="12">
                  <c:v>2327</c:v>
                </c:pt>
                <c:pt idx="13">
                  <c:v>2324.4</c:v>
                </c:pt>
                <c:pt idx="14">
                  <c:v>2325</c:v>
                </c:pt>
                <c:pt idx="15">
                  <c:v>2324.8000000000002</c:v>
                </c:pt>
                <c:pt idx="16">
                  <c:v>2303</c:v>
                </c:pt>
                <c:pt idx="17">
                  <c:v>2290.8000000000002</c:v>
                </c:pt>
                <c:pt idx="18">
                  <c:v>2284</c:v>
                </c:pt>
                <c:pt idx="19">
                  <c:v>2294</c:v>
                </c:pt>
                <c:pt idx="20">
                  <c:v>2292.1999999999998</c:v>
                </c:pt>
                <c:pt idx="21">
                  <c:v>2295.1999999999998</c:v>
                </c:pt>
                <c:pt idx="22">
                  <c:v>2301.4</c:v>
                </c:pt>
                <c:pt idx="23">
                  <c:v>2308.4</c:v>
                </c:pt>
                <c:pt idx="24">
                  <c:v>2329.4</c:v>
                </c:pt>
                <c:pt idx="25">
                  <c:v>2332</c:v>
                </c:pt>
                <c:pt idx="26">
                  <c:v>2329.6</c:v>
                </c:pt>
                <c:pt idx="27">
                  <c:v>2330.8000000000002</c:v>
                </c:pt>
                <c:pt idx="28">
                  <c:v>2329</c:v>
                </c:pt>
                <c:pt idx="29">
                  <c:v>2354.8000000000002</c:v>
                </c:pt>
                <c:pt idx="30">
                  <c:v>2363</c:v>
                </c:pt>
                <c:pt idx="31">
                  <c:v>2351.4</c:v>
                </c:pt>
                <c:pt idx="32">
                  <c:v>2331</c:v>
                </c:pt>
                <c:pt idx="33">
                  <c:v>2349.8000000000002</c:v>
                </c:pt>
                <c:pt idx="34">
                  <c:v>2372.1999999999998</c:v>
                </c:pt>
                <c:pt idx="35">
                  <c:v>2474.4</c:v>
                </c:pt>
                <c:pt idx="36">
                  <c:v>2495.1999999999998</c:v>
                </c:pt>
                <c:pt idx="37">
                  <c:v>2461</c:v>
                </c:pt>
                <c:pt idx="38">
                  <c:v>2342.1999999999998</c:v>
                </c:pt>
                <c:pt idx="39">
                  <c:v>2274.1999999999998</c:v>
                </c:pt>
                <c:pt idx="40">
                  <c:v>2255.8000000000002</c:v>
                </c:pt>
                <c:pt idx="41">
                  <c:v>2242.8000000000002</c:v>
                </c:pt>
                <c:pt idx="42">
                  <c:v>2229.8000000000002</c:v>
                </c:pt>
                <c:pt idx="43">
                  <c:v>2215</c:v>
                </c:pt>
                <c:pt idx="44">
                  <c:v>2209.4</c:v>
                </c:pt>
                <c:pt idx="45">
                  <c:v>2204</c:v>
                </c:pt>
                <c:pt idx="46">
                  <c:v>2195</c:v>
                </c:pt>
                <c:pt idx="47">
                  <c:v>2136.6</c:v>
                </c:pt>
                <c:pt idx="48">
                  <c:v>2080.4</c:v>
                </c:pt>
                <c:pt idx="49">
                  <c:v>2107.6</c:v>
                </c:pt>
                <c:pt idx="50">
                  <c:v>2379</c:v>
                </c:pt>
                <c:pt idx="51">
                  <c:v>2516</c:v>
                </c:pt>
                <c:pt idx="52">
                  <c:v>2566.4</c:v>
                </c:pt>
                <c:pt idx="53">
                  <c:v>2566.4</c:v>
                </c:pt>
                <c:pt idx="54">
                  <c:v>2559.6</c:v>
                </c:pt>
                <c:pt idx="55">
                  <c:v>2490.6</c:v>
                </c:pt>
                <c:pt idx="56">
                  <c:v>2457.4</c:v>
                </c:pt>
                <c:pt idx="57">
                  <c:v>2433.6</c:v>
                </c:pt>
                <c:pt idx="58">
                  <c:v>2425.8000000000002</c:v>
                </c:pt>
                <c:pt idx="59">
                  <c:v>2425.8000000000002</c:v>
                </c:pt>
                <c:pt idx="60">
                  <c:v>2423</c:v>
                </c:pt>
                <c:pt idx="61">
                  <c:v>2419</c:v>
                </c:pt>
                <c:pt idx="62">
                  <c:v>2419</c:v>
                </c:pt>
                <c:pt idx="63">
                  <c:v>2415.1999999999998</c:v>
                </c:pt>
                <c:pt idx="64">
                  <c:v>2419.6</c:v>
                </c:pt>
                <c:pt idx="65">
                  <c:v>2447.1999999999998</c:v>
                </c:pt>
                <c:pt idx="66">
                  <c:v>2506.1999999999998</c:v>
                </c:pt>
                <c:pt idx="67">
                  <c:v>2565.6</c:v>
                </c:pt>
                <c:pt idx="68">
                  <c:v>2586.1999999999998</c:v>
                </c:pt>
                <c:pt idx="69">
                  <c:v>2599</c:v>
                </c:pt>
                <c:pt idx="70">
                  <c:v>2615.1999999999998</c:v>
                </c:pt>
                <c:pt idx="71">
                  <c:v>2608.1999999999998</c:v>
                </c:pt>
                <c:pt idx="72">
                  <c:v>2604</c:v>
                </c:pt>
                <c:pt idx="73">
                  <c:v>#N/A</c:v>
                </c:pt>
                <c:pt idx="74">
                  <c:v>2563.1999999999998</c:v>
                </c:pt>
                <c:pt idx="75">
                  <c:v>2549</c:v>
                </c:pt>
                <c:pt idx="76">
                  <c:v>2535.4</c:v>
                </c:pt>
                <c:pt idx="77">
                  <c:v>#N/A</c:v>
                </c:pt>
                <c:pt idx="78">
                  <c:v>2475</c:v>
                </c:pt>
                <c:pt idx="79">
                  <c:v>2452</c:v>
                </c:pt>
                <c:pt idx="80">
                  <c:v>2443</c:v>
                </c:pt>
                <c:pt idx="81">
                  <c:v>2455.4</c:v>
                </c:pt>
                <c:pt idx="82">
                  <c:v>2463</c:v>
                </c:pt>
                <c:pt idx="83">
                  <c:v>2543.1999999999998</c:v>
                </c:pt>
                <c:pt idx="84">
                  <c:v>2613.1999999999998</c:v>
                </c:pt>
                <c:pt idx="85">
                  <c:v>2719.8</c:v>
                </c:pt>
                <c:pt idx="86">
                  <c:v>2781.8</c:v>
                </c:pt>
                <c:pt idx="87">
                  <c:v>2970</c:v>
                </c:pt>
                <c:pt idx="88">
                  <c:v>3100</c:v>
                </c:pt>
                <c:pt idx="89">
                  <c:v>3130.2</c:v>
                </c:pt>
                <c:pt idx="90">
                  <c:v>3130</c:v>
                </c:pt>
                <c:pt idx="91">
                  <c:v>3129.4</c:v>
                </c:pt>
                <c:pt idx="92">
                  <c:v>#N/A</c:v>
                </c:pt>
                <c:pt idx="93">
                  <c:v>2812</c:v>
                </c:pt>
                <c:pt idx="94">
                  <c:v>#N/A</c:v>
                </c:pt>
                <c:pt idx="95">
                  <c:v>2754</c:v>
                </c:pt>
                <c:pt idx="96">
                  <c:v>2699</c:v>
                </c:pt>
                <c:pt idx="97">
                  <c:v>2663</c:v>
                </c:pt>
                <c:pt idx="98">
                  <c:v>2666</c:v>
                </c:pt>
                <c:pt idx="99">
                  <c:v>2706</c:v>
                </c:pt>
                <c:pt idx="100">
                  <c:v>2714</c:v>
                </c:pt>
                <c:pt idx="101">
                  <c:v>2720</c:v>
                </c:pt>
                <c:pt idx="102">
                  <c:v>2753</c:v>
                </c:pt>
                <c:pt idx="103">
                  <c:v>2796</c:v>
                </c:pt>
                <c:pt idx="104">
                  <c:v>2806</c:v>
                </c:pt>
                <c:pt idx="105">
                  <c:v>2828</c:v>
                </c:pt>
                <c:pt idx="106">
                  <c:v>2837</c:v>
                </c:pt>
                <c:pt idx="107">
                  <c:v>2850</c:v>
                </c:pt>
                <c:pt idx="108">
                  <c:v>2873</c:v>
                </c:pt>
                <c:pt idx="109">
                  <c:v>2902</c:v>
                </c:pt>
                <c:pt idx="110">
                  <c:v>2936</c:v>
                </c:pt>
                <c:pt idx="111">
                  <c:v>3005</c:v>
                </c:pt>
                <c:pt idx="112">
                  <c:v>3011</c:v>
                </c:pt>
                <c:pt idx="113">
                  <c:v>3039</c:v>
                </c:pt>
                <c:pt idx="114">
                  <c:v>3054</c:v>
                </c:pt>
                <c:pt idx="115">
                  <c:v>3150</c:v>
                </c:pt>
                <c:pt idx="116">
                  <c:v>3172</c:v>
                </c:pt>
                <c:pt idx="117">
                  <c:v>3170</c:v>
                </c:pt>
                <c:pt idx="118">
                  <c:v>3164</c:v>
                </c:pt>
                <c:pt idx="119">
                  <c:v>3092</c:v>
                </c:pt>
                <c:pt idx="120">
                  <c:v>3073</c:v>
                </c:pt>
                <c:pt idx="121">
                  <c:v>3108</c:v>
                </c:pt>
                <c:pt idx="122">
                  <c:v>3287</c:v>
                </c:pt>
                <c:pt idx="123">
                  <c:v>3293</c:v>
                </c:pt>
                <c:pt idx="124">
                  <c:v>3292</c:v>
                </c:pt>
                <c:pt idx="125">
                  <c:v>3286</c:v>
                </c:pt>
                <c:pt idx="126">
                  <c:v>3226</c:v>
                </c:pt>
                <c:pt idx="127">
                  <c:v>3131</c:v>
                </c:pt>
                <c:pt idx="128">
                  <c:v>2997</c:v>
                </c:pt>
                <c:pt idx="129">
                  <c:v>2958</c:v>
                </c:pt>
                <c:pt idx="130">
                  <c:v>2957</c:v>
                </c:pt>
                <c:pt idx="131">
                  <c:v>2934</c:v>
                </c:pt>
                <c:pt idx="132">
                  <c:v>2852</c:v>
                </c:pt>
                <c:pt idx="133">
                  <c:v>2735</c:v>
                </c:pt>
                <c:pt idx="134">
                  <c:v>2701</c:v>
                </c:pt>
                <c:pt idx="135">
                  <c:v>2784</c:v>
                </c:pt>
                <c:pt idx="136">
                  <c:v>2922</c:v>
                </c:pt>
                <c:pt idx="137">
                  <c:v>2986</c:v>
                </c:pt>
                <c:pt idx="138">
                  <c:v>3016</c:v>
                </c:pt>
                <c:pt idx="139">
                  <c:v>3078</c:v>
                </c:pt>
                <c:pt idx="140">
                  <c:v>3091</c:v>
                </c:pt>
                <c:pt idx="141">
                  <c:v>3091</c:v>
                </c:pt>
                <c:pt idx="142">
                  <c:v>3129</c:v>
                </c:pt>
                <c:pt idx="143">
                  <c:v>2810</c:v>
                </c:pt>
                <c:pt idx="144">
                  <c:v>2736</c:v>
                </c:pt>
                <c:pt idx="145">
                  <c:v>2730</c:v>
                </c:pt>
                <c:pt idx="146">
                  <c:v>2730</c:v>
                </c:pt>
                <c:pt idx="147">
                  <c:v>2738</c:v>
                </c:pt>
                <c:pt idx="148">
                  <c:v>2742</c:v>
                </c:pt>
                <c:pt idx="149">
                  <c:v>2803</c:v>
                </c:pt>
                <c:pt idx="150">
                  <c:v>2837</c:v>
                </c:pt>
                <c:pt idx="151">
                  <c:v>2888</c:v>
                </c:pt>
                <c:pt idx="152">
                  <c:v>2876</c:v>
                </c:pt>
                <c:pt idx="153">
                  <c:v>2862</c:v>
                </c:pt>
                <c:pt idx="154">
                  <c:v>2859</c:v>
                </c:pt>
                <c:pt idx="155">
                  <c:v>2855</c:v>
                </c:pt>
                <c:pt idx="156">
                  <c:v>2893</c:v>
                </c:pt>
                <c:pt idx="157">
                  <c:v>#N/A</c:v>
                </c:pt>
                <c:pt idx="158">
                  <c:v>3120</c:v>
                </c:pt>
                <c:pt idx="159">
                  <c:v>3378</c:v>
                </c:pt>
                <c:pt idx="160">
                  <c:v>3484</c:v>
                </c:pt>
                <c:pt idx="161">
                  <c:v>3545</c:v>
                </c:pt>
                <c:pt idx="162">
                  <c:v>3633</c:v>
                </c:pt>
                <c:pt idx="163">
                  <c:v>3723</c:v>
                </c:pt>
                <c:pt idx="164">
                  <c:v>3723</c:v>
                </c:pt>
                <c:pt idx="165">
                  <c:v>3708</c:v>
                </c:pt>
                <c:pt idx="166">
                  <c:v>3656</c:v>
                </c:pt>
                <c:pt idx="167">
                  <c:v>3568</c:v>
                </c:pt>
                <c:pt idx="168">
                  <c:v>3488</c:v>
                </c:pt>
                <c:pt idx="169">
                  <c:v>3300</c:v>
                </c:pt>
                <c:pt idx="170">
                  <c:v>3100</c:v>
                </c:pt>
                <c:pt idx="171">
                  <c:v>2922</c:v>
                </c:pt>
                <c:pt idx="172">
                  <c:v>2750</c:v>
                </c:pt>
                <c:pt idx="173">
                  <c:v>2599</c:v>
                </c:pt>
                <c:pt idx="174">
                  <c:v>2491</c:v>
                </c:pt>
                <c:pt idx="175">
                  <c:v>2495</c:v>
                </c:pt>
                <c:pt idx="176">
                  <c:v>2501</c:v>
                </c:pt>
                <c:pt idx="177">
                  <c:v>2526</c:v>
                </c:pt>
                <c:pt idx="178">
                  <c:v>2530</c:v>
                </c:pt>
                <c:pt idx="179">
                  <c:v>2541</c:v>
                </c:pt>
                <c:pt idx="180">
                  <c:v>2614</c:v>
                </c:pt>
                <c:pt idx="181">
                  <c:v>2621</c:v>
                </c:pt>
                <c:pt idx="182">
                  <c:v>2621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2A-4D37-8771-6573E6F62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787136"/>
        <c:axId val="1048867904"/>
      </c:lineChart>
      <c:dateAx>
        <c:axId val="837787136"/>
        <c:scaling>
          <c:orientation val="minMax"/>
        </c:scaling>
        <c:delete val="0"/>
        <c:axPos val="b"/>
        <c:numFmt formatCode="yy\-mm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zh-CN"/>
          </a:p>
        </c:txPr>
        <c:crossAx val="1048867904"/>
        <c:crosses val="autoZero"/>
        <c:auto val="1"/>
        <c:lblOffset val="100"/>
        <c:baseTimeUnit val="days"/>
      </c:dateAx>
      <c:valAx>
        <c:axId val="10488679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CN"/>
                  <a:t>元</a:t>
                </a:r>
                <a:r>
                  <a:rPr lang="en-US"/>
                  <a:t>/</a:t>
                </a:r>
                <a:r>
                  <a:rPr lang="zh-CN"/>
                  <a:t>吨</a:t>
                </a:r>
              </a:p>
            </c:rich>
          </c:tx>
          <c:layout>
            <c:manualLayout>
              <c:xMode val="edge"/>
              <c:yMode val="edge"/>
              <c:x val="1.3786312161496799E-2"/>
              <c:y val="9.413094196558763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zh-CN"/>
          </a:p>
        </c:txPr>
        <c:crossAx val="837787136"/>
        <c:crosses val="autoZero"/>
        <c:crossBetween val="between"/>
      </c:valAx>
      <c:valAx>
        <c:axId val="1048868480"/>
        <c:scaling>
          <c:orientation val="minMax"/>
          <c:min val="-8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CN"/>
                  <a:t>元</a:t>
                </a:r>
                <a:r>
                  <a:rPr lang="en-US"/>
                  <a:t>/</a:t>
                </a:r>
                <a:r>
                  <a:rPr lang="zh-CN"/>
                  <a:t>吨</a:t>
                </a:r>
              </a:p>
            </c:rich>
          </c:tx>
          <c:layout>
            <c:manualLayout>
              <c:xMode val="edge"/>
              <c:yMode val="edge"/>
              <c:x val="0.91457417896618165"/>
              <c:y val="0.1033902012248468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052971520"/>
        <c:crosses val="max"/>
        <c:crossBetween val="between"/>
      </c:valAx>
      <c:dateAx>
        <c:axId val="1052971520"/>
        <c:scaling>
          <c:orientation val="minMax"/>
        </c:scaling>
        <c:delete val="1"/>
        <c:axPos val="b"/>
        <c:numFmt formatCode="yyyy\-mm\-dd;@" sourceLinked="1"/>
        <c:majorTickMark val="out"/>
        <c:minorTickMark val="none"/>
        <c:tickLblPos val="nextTo"/>
        <c:crossAx val="1048868480"/>
        <c:crosses val="autoZero"/>
        <c:auto val="1"/>
        <c:lblOffset val="100"/>
        <c:baseTimeUnit val="days"/>
      </c:dateAx>
      <c:spPr>
        <a:noFill/>
      </c:spPr>
    </c:plotArea>
    <c:legend>
      <c:legendPos val="t"/>
      <c:layout>
        <c:manualLayout>
          <c:xMode val="edge"/>
          <c:yMode val="edge"/>
          <c:x val="9.7513237385611157E-2"/>
          <c:y val="4.6296491273457342E-3"/>
          <c:w val="0.81859182668636143"/>
          <c:h val="0.19328120443277924"/>
        </c:manualLayout>
      </c:layout>
      <c:overlay val="0"/>
    </c:legend>
    <c:plotVisOnly val="1"/>
    <c:dispBlanksAs val="gap"/>
    <c:showDLblsOverMax val="0"/>
  </c:chart>
  <c:spPr>
    <a:noFill/>
    <a:ln>
      <a:solidFill>
        <a:schemeClr val="tx1"/>
      </a:solidFill>
    </a:ln>
  </c:spPr>
  <c:txPr>
    <a:bodyPr/>
    <a:lstStyle/>
    <a:p>
      <a:pPr>
        <a:defRPr>
          <a:latin typeface="KaiTi" panose="02010609060101010101" pitchFamily="49" charset="-122"/>
          <a:ea typeface="KaiTi" panose="02010609060101010101" pitchFamily="49" charset="-122"/>
        </a:defRPr>
      </a:pPr>
      <a:endParaRPr lang="zh-CN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氧化铝供需平衡</c:v>
          </c:tx>
          <c:invertIfNegative val="0"/>
          <c:cat>
            <c:numRef>
              <c:f>Sheet10!$AQ$3:$AQ$75</c:f>
              <c:numCache>
                <c:formatCode>m/d/yyyy</c:formatCode>
                <c:ptCount val="73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  <c:pt idx="60">
                  <c:v>42429</c:v>
                </c:pt>
                <c:pt idx="61">
                  <c:v>42400</c:v>
                </c:pt>
                <c:pt idx="62">
                  <c:v>42369</c:v>
                </c:pt>
                <c:pt idx="63">
                  <c:v>42338</c:v>
                </c:pt>
                <c:pt idx="64">
                  <c:v>42308</c:v>
                </c:pt>
                <c:pt idx="65">
                  <c:v>42277</c:v>
                </c:pt>
                <c:pt idx="66">
                  <c:v>42247</c:v>
                </c:pt>
                <c:pt idx="67">
                  <c:v>42216</c:v>
                </c:pt>
                <c:pt idx="68">
                  <c:v>42185</c:v>
                </c:pt>
                <c:pt idx="69">
                  <c:v>42155</c:v>
                </c:pt>
                <c:pt idx="70">
                  <c:v>42124</c:v>
                </c:pt>
                <c:pt idx="71">
                  <c:v>42094</c:v>
                </c:pt>
                <c:pt idx="72">
                  <c:v>42063</c:v>
                </c:pt>
              </c:numCache>
            </c:numRef>
          </c:cat>
          <c:val>
            <c:numRef>
              <c:f>Sheet10!$AW$3:$AW$75</c:f>
              <c:numCache>
                <c:formatCode>General</c:formatCode>
                <c:ptCount val="73"/>
                <c:pt idx="0">
                  <c:v>10.38934740000002</c:v>
                </c:pt>
                <c:pt idx="1">
                  <c:v>14.771931900000027</c:v>
                </c:pt>
                <c:pt idx="2">
                  <c:v>-2.4271774999999707</c:v>
                </c:pt>
                <c:pt idx="3">
                  <c:v>15.170205899999928</c:v>
                </c:pt>
                <c:pt idx="4">
                  <c:v>19.046242500000062</c:v>
                </c:pt>
                <c:pt idx="5">
                  <c:v>31.737067400000001</c:v>
                </c:pt>
                <c:pt idx="6">
                  <c:v>25.013931100000036</c:v>
                </c:pt>
                <c:pt idx="7">
                  <c:v>36.193248900000185</c:v>
                </c:pt>
                <c:pt idx="8">
                  <c:v>28.885245600000076</c:v>
                </c:pt>
                <c:pt idx="9">
                  <c:v>12.894235999999978</c:v>
                </c:pt>
                <c:pt idx="10">
                  <c:v>9.2253860000000714</c:v>
                </c:pt>
                <c:pt idx="11">
                  <c:v>20.706027600000084</c:v>
                </c:pt>
                <c:pt idx="12">
                  <c:v>6.3405857999999853</c:v>
                </c:pt>
                <c:pt idx="13">
                  <c:v>21.63464979999992</c:v>
                </c:pt>
                <c:pt idx="14">
                  <c:v>23.186493300000052</c:v>
                </c:pt>
                <c:pt idx="15">
                  <c:v>18.695806800000014</c:v>
                </c:pt>
                <c:pt idx="16">
                  <c:v>33.044687299999964</c:v>
                </c:pt>
                <c:pt idx="17">
                  <c:v>26.480939499999977</c:v>
                </c:pt>
                <c:pt idx="18">
                  <c:v>28.323213300000134</c:v>
                </c:pt>
                <c:pt idx="19">
                  <c:v>35.425112400000103</c:v>
                </c:pt>
                <c:pt idx="20">
                  <c:v>30.481530000000021</c:v>
                </c:pt>
                <c:pt idx="21">
                  <c:v>25.943292399999905</c:v>
                </c:pt>
                <c:pt idx="22">
                  <c:v>35.058043899999916</c:v>
                </c:pt>
                <c:pt idx="23">
                  <c:v>44.418909499999927</c:v>
                </c:pt>
                <c:pt idx="24">
                  <c:v>52.076035600000068</c:v>
                </c:pt>
                <c:pt idx="25">
                  <c:v>41.597892600000023</c:v>
                </c:pt>
                <c:pt idx="26">
                  <c:v>24.967258199999947</c:v>
                </c:pt>
                <c:pt idx="27">
                  <c:v>-4.5245089999999664</c:v>
                </c:pt>
                <c:pt idx="28">
                  <c:v>-27.020669999999996</c:v>
                </c:pt>
                <c:pt idx="29">
                  <c:v>0.86298429999999371</c:v>
                </c:pt>
                <c:pt idx="30">
                  <c:v>-5.5831018000000086</c:v>
                </c:pt>
                <c:pt idx="31">
                  <c:v>0.20003070000007028</c:v>
                </c:pt>
                <c:pt idx="32">
                  <c:v>5.736863900000003</c:v>
                </c:pt>
                <c:pt idx="33">
                  <c:v>8.1083052999999836</c:v>
                </c:pt>
                <c:pt idx="34">
                  <c:v>17.379453000000012</c:v>
                </c:pt>
                <c:pt idx="35">
                  <c:v>5.2823632000000771</c:v>
                </c:pt>
                <c:pt idx="36">
                  <c:v>-0.3581234000000677</c:v>
                </c:pt>
                <c:pt idx="37">
                  <c:v>4.7623031000000537</c:v>
                </c:pt>
                <c:pt idx="38">
                  <c:v>6.78285070000004</c:v>
                </c:pt>
                <c:pt idx="39">
                  <c:v>25.393070100000045</c:v>
                </c:pt>
                <c:pt idx="40">
                  <c:v>44.568260099999975</c:v>
                </c:pt>
                <c:pt idx="41">
                  <c:v>41.565069999999878</c:v>
                </c:pt>
                <c:pt idx="42">
                  <c:v>35.842169400000103</c:v>
                </c:pt>
                <c:pt idx="43">
                  <c:v>21.334945200000107</c:v>
                </c:pt>
                <c:pt idx="44">
                  <c:v>-14.789271400000075</c:v>
                </c:pt>
                <c:pt idx="45">
                  <c:v>5.9869542000001275</c:v>
                </c:pt>
                <c:pt idx="46">
                  <c:v>16.253180499999985</c:v>
                </c:pt>
                <c:pt idx="47">
                  <c:v>53.049503200000004</c:v>
                </c:pt>
                <c:pt idx="48">
                  <c:v>18.754036900000074</c:v>
                </c:pt>
                <c:pt idx="49">
                  <c:v>24.720919899999899</c:v>
                </c:pt>
                <c:pt idx="50">
                  <c:v>45.15442859999996</c:v>
                </c:pt>
                <c:pt idx="51">
                  <c:v>19.28704069999992</c:v>
                </c:pt>
                <c:pt idx="52">
                  <c:v>1.6088667000000214</c:v>
                </c:pt>
                <c:pt idx="53">
                  <c:v>-13.925522999999998</c:v>
                </c:pt>
                <c:pt idx="54">
                  <c:v>-12.149576899999943</c:v>
                </c:pt>
                <c:pt idx="55">
                  <c:v>7.404237700000067</c:v>
                </c:pt>
                <c:pt idx="56">
                  <c:v>8.7272566000000324</c:v>
                </c:pt>
                <c:pt idx="57">
                  <c:v>13.16310250000015</c:v>
                </c:pt>
                <c:pt idx="58">
                  <c:v>-5.2916091999999821</c:v>
                </c:pt>
                <c:pt idx="59">
                  <c:v>7.9230575000000272</c:v>
                </c:pt>
                <c:pt idx="60">
                  <c:v>-0.30735859999998638</c:v>
                </c:pt>
                <c:pt idx="61">
                  <c:v>16.19477310000002</c:v>
                </c:pt>
                <c:pt idx="62">
                  <c:v>30.128896300000065</c:v>
                </c:pt>
                <c:pt idx="63">
                  <c:v>16.254767200000003</c:v>
                </c:pt>
                <c:pt idx="64">
                  <c:v>43.978486000000032</c:v>
                </c:pt>
                <c:pt idx="65">
                  <c:v>15.159241599999973</c:v>
                </c:pt>
                <c:pt idx="66">
                  <c:v>19.046088700000098</c:v>
                </c:pt>
                <c:pt idx="67">
                  <c:v>31.288735900000063</c:v>
                </c:pt>
                <c:pt idx="68">
                  <c:v>-10.823653499999978</c:v>
                </c:pt>
                <c:pt idx="69">
                  <c:v>7.9969242000000804</c:v>
                </c:pt>
                <c:pt idx="70">
                  <c:v>12.063705900000059</c:v>
                </c:pt>
                <c:pt idx="71">
                  <c:v>16.431932399999937</c:v>
                </c:pt>
                <c:pt idx="72">
                  <c:v>29.906655599999965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E-4AD7-ABD2-8AD097E31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32735"/>
        <c:axId val="116029407"/>
      </c:barChart>
      <c:lineChart>
        <c:grouping val="standard"/>
        <c:varyColors val="0"/>
        <c:ser>
          <c:idx val="0"/>
          <c:order val="0"/>
          <c:tx>
            <c:v>氧化铝供给量（自产+净进口）</c:v>
          </c:tx>
          <c:marker>
            <c:symbol val="none"/>
          </c:marker>
          <c:cat>
            <c:numRef>
              <c:f>Sheet10!$AQ$3:$AQ$75</c:f>
              <c:numCache>
                <c:formatCode>m/d/yyyy</c:formatCode>
                <c:ptCount val="73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  <c:pt idx="60">
                  <c:v>42429</c:v>
                </c:pt>
                <c:pt idx="61">
                  <c:v>42400</c:v>
                </c:pt>
                <c:pt idx="62">
                  <c:v>42369</c:v>
                </c:pt>
                <c:pt idx="63">
                  <c:v>42338</c:v>
                </c:pt>
                <c:pt idx="64">
                  <c:v>42308</c:v>
                </c:pt>
                <c:pt idx="65">
                  <c:v>42277</c:v>
                </c:pt>
                <c:pt idx="66">
                  <c:v>42247</c:v>
                </c:pt>
                <c:pt idx="67">
                  <c:v>42216</c:v>
                </c:pt>
                <c:pt idx="68">
                  <c:v>42185</c:v>
                </c:pt>
                <c:pt idx="69">
                  <c:v>42155</c:v>
                </c:pt>
                <c:pt idx="70">
                  <c:v>42124</c:v>
                </c:pt>
                <c:pt idx="71">
                  <c:v>42094</c:v>
                </c:pt>
                <c:pt idx="72">
                  <c:v>42063</c:v>
                </c:pt>
              </c:numCache>
            </c:numRef>
          </c:cat>
          <c:val>
            <c:numRef>
              <c:f>Sheet10!$AU$3:$AU$75</c:f>
              <c:numCache>
                <c:formatCode>###,###,###,###,##0.00</c:formatCode>
                <c:ptCount val="73"/>
                <c:pt idx="0">
                  <c:v>599.73646340000005</c:v>
                </c:pt>
                <c:pt idx="1">
                  <c:v>663.19538290000003</c:v>
                </c:pt>
                <c:pt idx="2">
                  <c:v>638.04853350000008</c:v>
                </c:pt>
                <c:pt idx="3">
                  <c:v>633.99286089999998</c:v>
                </c:pt>
                <c:pt idx="4">
                  <c:v>647.87729850000005</c:v>
                </c:pt>
                <c:pt idx="5">
                  <c:v>635.88284440000007</c:v>
                </c:pt>
                <c:pt idx="6">
                  <c:v>633.87489110000001</c:v>
                </c:pt>
                <c:pt idx="7">
                  <c:v>641.2606009000001</c:v>
                </c:pt>
                <c:pt idx="8">
                  <c:v>612.20419960000004</c:v>
                </c:pt>
                <c:pt idx="9">
                  <c:v>598.61160099999995</c:v>
                </c:pt>
                <c:pt idx="10">
                  <c:v>579.68957499999999</c:v>
                </c:pt>
                <c:pt idx="11">
                  <c:v>606.35101759999998</c:v>
                </c:pt>
                <c:pt idx="12">
                  <c:v>569.18880179999996</c:v>
                </c:pt>
                <c:pt idx="13">
                  <c:v>615.64310179999995</c:v>
                </c:pt>
                <c:pt idx="14">
                  <c:v>610.90005729999996</c:v>
                </c:pt>
                <c:pt idx="15">
                  <c:v>587.82231280000008</c:v>
                </c:pt>
                <c:pt idx="16">
                  <c:v>612.63333729999999</c:v>
                </c:pt>
                <c:pt idx="17">
                  <c:v>594.84528850000004</c:v>
                </c:pt>
                <c:pt idx="18">
                  <c:v>608.19557330000009</c:v>
                </c:pt>
                <c:pt idx="19">
                  <c:v>624.51843340000005</c:v>
                </c:pt>
                <c:pt idx="20">
                  <c:v>608.51749499999994</c:v>
                </c:pt>
                <c:pt idx="21">
                  <c:v>613.16837339999995</c:v>
                </c:pt>
                <c:pt idx="22">
                  <c:v>602.48248289999992</c:v>
                </c:pt>
                <c:pt idx="23">
                  <c:v>620.58605549999993</c:v>
                </c:pt>
                <c:pt idx="24">
                  <c:v>583.06265359999998</c:v>
                </c:pt>
                <c:pt idx="25">
                  <c:v>624.37316559999999</c:v>
                </c:pt>
                <c:pt idx="26">
                  <c:v>622.7540712</c:v>
                </c:pt>
                <c:pt idx="27">
                  <c:v>582.62665300000003</c:v>
                </c:pt>
                <c:pt idx="28">
                  <c:v>574.82030099999997</c:v>
                </c:pt>
                <c:pt idx="29">
                  <c:v>588.14307029999998</c:v>
                </c:pt>
                <c:pt idx="30">
                  <c:v>596.54273720000003</c:v>
                </c:pt>
                <c:pt idx="31">
                  <c:v>600.07201570000007</c:v>
                </c:pt>
                <c:pt idx="32">
                  <c:v>596.0439619</c:v>
                </c:pt>
                <c:pt idx="33">
                  <c:v>605.66660630000001</c:v>
                </c:pt>
                <c:pt idx="34">
                  <c:v>594.73451399999999</c:v>
                </c:pt>
                <c:pt idx="35">
                  <c:v>585.64166220000004</c:v>
                </c:pt>
                <c:pt idx="36">
                  <c:v>537.38021359999993</c:v>
                </c:pt>
                <c:pt idx="37">
                  <c:v>585.73727210000004</c:v>
                </c:pt>
                <c:pt idx="38">
                  <c:v>574.92968870000004</c:v>
                </c:pt>
                <c:pt idx="39">
                  <c:v>584.17728510000006</c:v>
                </c:pt>
                <c:pt idx="40">
                  <c:v>623.9249241</c:v>
                </c:pt>
                <c:pt idx="41">
                  <c:v>617.56584999999995</c:v>
                </c:pt>
                <c:pt idx="42">
                  <c:v>635.87376540000002</c:v>
                </c:pt>
                <c:pt idx="43">
                  <c:v>633.76428220000003</c:v>
                </c:pt>
                <c:pt idx="44">
                  <c:v>591.29924359999995</c:v>
                </c:pt>
                <c:pt idx="45">
                  <c:v>619.28035220000004</c:v>
                </c:pt>
                <c:pt idx="46">
                  <c:v>610.65284350000002</c:v>
                </c:pt>
                <c:pt idx="47">
                  <c:v>652.08367520000002</c:v>
                </c:pt>
                <c:pt idx="48">
                  <c:v>570.47406590000003</c:v>
                </c:pt>
                <c:pt idx="49">
                  <c:v>613.43731189999994</c:v>
                </c:pt>
                <c:pt idx="50">
                  <c:v>617.73737159999996</c:v>
                </c:pt>
                <c:pt idx="51">
                  <c:v>573.50371769999992</c:v>
                </c:pt>
                <c:pt idx="52">
                  <c:v>563.69299569999998</c:v>
                </c:pt>
                <c:pt idx="53">
                  <c:v>524.18761999999992</c:v>
                </c:pt>
                <c:pt idx="54">
                  <c:v>524.7169791</c:v>
                </c:pt>
                <c:pt idx="55">
                  <c:v>535.53059570000005</c:v>
                </c:pt>
                <c:pt idx="56">
                  <c:v>519.55695460000004</c:v>
                </c:pt>
                <c:pt idx="57">
                  <c:v>527.22419950000005</c:v>
                </c:pt>
                <c:pt idx="58">
                  <c:v>490.87665079999999</c:v>
                </c:pt>
                <c:pt idx="59">
                  <c:v>506.2635325</c:v>
                </c:pt>
                <c:pt idx="60">
                  <c:v>467.02515740000001</c:v>
                </c:pt>
                <c:pt idx="61">
                  <c:v>507.58300209999999</c:v>
                </c:pt>
                <c:pt idx="62">
                  <c:v>525.32694530000003</c:v>
                </c:pt>
                <c:pt idx="63">
                  <c:v>508.03903219999995</c:v>
                </c:pt>
                <c:pt idx="64">
                  <c:v>548.598795</c:v>
                </c:pt>
                <c:pt idx="65">
                  <c:v>512.95661459999997</c:v>
                </c:pt>
                <c:pt idx="66">
                  <c:v>526.75690670000006</c:v>
                </c:pt>
                <c:pt idx="67">
                  <c:v>541.17466390000004</c:v>
                </c:pt>
                <c:pt idx="68">
                  <c:v>494.51731749999999</c:v>
                </c:pt>
                <c:pt idx="69">
                  <c:v>507.34833320000001</c:v>
                </c:pt>
                <c:pt idx="70">
                  <c:v>506.25950590000002</c:v>
                </c:pt>
                <c:pt idx="71">
                  <c:v>511.11486439999999</c:v>
                </c:pt>
                <c:pt idx="72">
                  <c:v>482.37489059999996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BE-4AD7-ABD2-8AD097E313D5}"/>
            </c:ext>
          </c:extLst>
        </c:ser>
        <c:ser>
          <c:idx val="1"/>
          <c:order val="1"/>
          <c:tx>
            <c:v>氧化铝需求量</c:v>
          </c:tx>
          <c:marker>
            <c:symbol val="none"/>
          </c:marker>
          <c:cat>
            <c:numRef>
              <c:f>Sheet10!$AQ$3:$AQ$75</c:f>
              <c:numCache>
                <c:formatCode>m/d/yyyy</c:formatCode>
                <c:ptCount val="73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  <c:pt idx="60">
                  <c:v>42429</c:v>
                </c:pt>
                <c:pt idx="61">
                  <c:v>42400</c:v>
                </c:pt>
                <c:pt idx="62">
                  <c:v>42369</c:v>
                </c:pt>
                <c:pt idx="63">
                  <c:v>42338</c:v>
                </c:pt>
                <c:pt idx="64">
                  <c:v>42308</c:v>
                </c:pt>
                <c:pt idx="65">
                  <c:v>42277</c:v>
                </c:pt>
                <c:pt idx="66">
                  <c:v>42247</c:v>
                </c:pt>
                <c:pt idx="67">
                  <c:v>42216</c:v>
                </c:pt>
                <c:pt idx="68">
                  <c:v>42185</c:v>
                </c:pt>
                <c:pt idx="69">
                  <c:v>42155</c:v>
                </c:pt>
                <c:pt idx="70">
                  <c:v>42124</c:v>
                </c:pt>
                <c:pt idx="71">
                  <c:v>42094</c:v>
                </c:pt>
                <c:pt idx="72">
                  <c:v>42063</c:v>
                </c:pt>
              </c:numCache>
            </c:numRef>
          </c:cat>
          <c:val>
            <c:numRef>
              <c:f>Sheet10!$AV$3:$AV$75</c:f>
              <c:numCache>
                <c:formatCode>General</c:formatCode>
                <c:ptCount val="73"/>
                <c:pt idx="0">
                  <c:v>589.34711600000003</c:v>
                </c:pt>
                <c:pt idx="1">
                  <c:v>648.423451</c:v>
                </c:pt>
                <c:pt idx="2">
                  <c:v>640.47571100000005</c:v>
                </c:pt>
                <c:pt idx="3">
                  <c:v>618.82265500000005</c:v>
                </c:pt>
                <c:pt idx="4">
                  <c:v>628.83105599999999</c:v>
                </c:pt>
                <c:pt idx="5">
                  <c:v>604.14577700000007</c:v>
                </c:pt>
                <c:pt idx="6">
                  <c:v>608.86095999999998</c:v>
                </c:pt>
                <c:pt idx="7">
                  <c:v>605.06735199999991</c:v>
                </c:pt>
                <c:pt idx="8">
                  <c:v>583.31895399999996</c:v>
                </c:pt>
                <c:pt idx="9">
                  <c:v>585.71736499999997</c:v>
                </c:pt>
                <c:pt idx="10">
                  <c:v>570.46418899999992</c:v>
                </c:pt>
                <c:pt idx="11">
                  <c:v>585.64498999999989</c:v>
                </c:pt>
                <c:pt idx="12">
                  <c:v>562.84821599999998</c:v>
                </c:pt>
                <c:pt idx="13">
                  <c:v>594.00845200000003</c:v>
                </c:pt>
                <c:pt idx="14">
                  <c:v>587.71356399999991</c:v>
                </c:pt>
                <c:pt idx="15">
                  <c:v>569.12650600000006</c:v>
                </c:pt>
                <c:pt idx="16">
                  <c:v>579.58865000000003</c:v>
                </c:pt>
                <c:pt idx="17">
                  <c:v>568.36434900000006</c:v>
                </c:pt>
                <c:pt idx="18">
                  <c:v>579.87235999999996</c:v>
                </c:pt>
                <c:pt idx="19">
                  <c:v>589.09332099999995</c:v>
                </c:pt>
                <c:pt idx="20">
                  <c:v>578.03596499999992</c:v>
                </c:pt>
                <c:pt idx="21">
                  <c:v>587.22508100000005</c:v>
                </c:pt>
                <c:pt idx="22">
                  <c:v>567.42443900000001</c:v>
                </c:pt>
                <c:pt idx="23">
                  <c:v>576.167146</c:v>
                </c:pt>
                <c:pt idx="24">
                  <c:v>530.98661799999991</c:v>
                </c:pt>
                <c:pt idx="25">
                  <c:v>582.77527299999997</c:v>
                </c:pt>
                <c:pt idx="26">
                  <c:v>597.78681300000005</c:v>
                </c:pt>
                <c:pt idx="27">
                  <c:v>587.151162</c:v>
                </c:pt>
                <c:pt idx="28">
                  <c:v>601.84097099999997</c:v>
                </c:pt>
                <c:pt idx="29">
                  <c:v>587.28008599999998</c:v>
                </c:pt>
                <c:pt idx="30">
                  <c:v>602.12583900000004</c:v>
                </c:pt>
                <c:pt idx="31">
                  <c:v>599.871985</c:v>
                </c:pt>
                <c:pt idx="32">
                  <c:v>590.307098</c:v>
                </c:pt>
                <c:pt idx="33">
                  <c:v>597.55830100000003</c:v>
                </c:pt>
                <c:pt idx="34">
                  <c:v>577.35506099999998</c:v>
                </c:pt>
                <c:pt idx="35">
                  <c:v>580.35929899999996</c:v>
                </c:pt>
                <c:pt idx="36">
                  <c:v>537.738337</c:v>
                </c:pt>
                <c:pt idx="37">
                  <c:v>580.97496899999999</c:v>
                </c:pt>
                <c:pt idx="38">
                  <c:v>568.146838</c:v>
                </c:pt>
                <c:pt idx="39">
                  <c:v>558.78421500000002</c:v>
                </c:pt>
                <c:pt idx="40">
                  <c:v>579.35666400000002</c:v>
                </c:pt>
                <c:pt idx="41">
                  <c:v>576.00078000000008</c:v>
                </c:pt>
                <c:pt idx="42">
                  <c:v>600.03159599999992</c:v>
                </c:pt>
                <c:pt idx="43">
                  <c:v>612.42933699999992</c:v>
                </c:pt>
                <c:pt idx="44">
                  <c:v>606.08851500000003</c:v>
                </c:pt>
                <c:pt idx="45">
                  <c:v>613.29339799999991</c:v>
                </c:pt>
                <c:pt idx="46">
                  <c:v>594.39966300000003</c:v>
                </c:pt>
                <c:pt idx="47">
                  <c:v>599.03417200000001</c:v>
                </c:pt>
                <c:pt idx="48">
                  <c:v>551.72002899999995</c:v>
                </c:pt>
                <c:pt idx="49">
                  <c:v>588.71639200000004</c:v>
                </c:pt>
                <c:pt idx="50">
                  <c:v>572.582943</c:v>
                </c:pt>
                <c:pt idx="51">
                  <c:v>554.216677</c:v>
                </c:pt>
                <c:pt idx="52">
                  <c:v>562.08412899999996</c:v>
                </c:pt>
                <c:pt idx="53">
                  <c:v>538.11314299999992</c:v>
                </c:pt>
                <c:pt idx="54">
                  <c:v>536.86655599999995</c:v>
                </c:pt>
                <c:pt idx="55">
                  <c:v>528.12635799999998</c:v>
                </c:pt>
                <c:pt idx="56">
                  <c:v>510.82969800000001</c:v>
                </c:pt>
                <c:pt idx="57">
                  <c:v>514.0610969999999</c:v>
                </c:pt>
                <c:pt idx="58">
                  <c:v>496.16825999999998</c:v>
                </c:pt>
                <c:pt idx="59">
                  <c:v>498.34047499999997</c:v>
                </c:pt>
                <c:pt idx="60">
                  <c:v>467.332516</c:v>
                </c:pt>
                <c:pt idx="61">
                  <c:v>491.38822899999997</c:v>
                </c:pt>
                <c:pt idx="62">
                  <c:v>495.19804899999997</c:v>
                </c:pt>
                <c:pt idx="63">
                  <c:v>491.78426499999995</c:v>
                </c:pt>
                <c:pt idx="64">
                  <c:v>504.62030899999996</c:v>
                </c:pt>
                <c:pt idx="65">
                  <c:v>497.79737299999999</c:v>
                </c:pt>
                <c:pt idx="66">
                  <c:v>507.71081799999996</c:v>
                </c:pt>
                <c:pt idx="67">
                  <c:v>509.88592799999998</c:v>
                </c:pt>
                <c:pt idx="68">
                  <c:v>505.34097099999997</c:v>
                </c:pt>
                <c:pt idx="69">
                  <c:v>499.35140899999993</c:v>
                </c:pt>
                <c:pt idx="70">
                  <c:v>494.19579999999996</c:v>
                </c:pt>
                <c:pt idx="71">
                  <c:v>494.68293200000005</c:v>
                </c:pt>
                <c:pt idx="72">
                  <c:v>452.46823499999999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BE-4AD7-ABD2-8AD097E31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18591"/>
        <c:axId val="116043967"/>
      </c:lineChart>
      <c:dateAx>
        <c:axId val="116018591"/>
        <c:scaling>
          <c:orientation val="minMax"/>
        </c:scaling>
        <c:delete val="0"/>
        <c:axPos val="b"/>
        <c:numFmt formatCode="yyyy/mm" sourceLinked="0"/>
        <c:majorTickMark val="out"/>
        <c:minorTickMark val="none"/>
        <c:tickLblPos val="nextTo"/>
        <c:crossAx val="116043967"/>
        <c:crosses val="autoZero"/>
        <c:auto val="1"/>
        <c:lblOffset val="100"/>
        <c:baseTimeUnit val="months"/>
        <c:majorUnit val="6"/>
        <c:majorTimeUnit val="months"/>
      </c:dateAx>
      <c:valAx>
        <c:axId val="116043967"/>
        <c:scaling>
          <c:orientation val="minMax"/>
          <c:min val="300"/>
        </c:scaling>
        <c:delete val="0"/>
        <c:axPos val="l"/>
        <c:numFmt formatCode="General" sourceLinked="0"/>
        <c:majorTickMark val="out"/>
        <c:minorTickMark val="none"/>
        <c:tickLblPos val="nextTo"/>
        <c:crossAx val="116018591"/>
        <c:crosses val="autoZero"/>
        <c:crossBetween val="between"/>
      </c:valAx>
      <c:valAx>
        <c:axId val="11602940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6032735"/>
        <c:crosses val="max"/>
        <c:crossBetween val="between"/>
      </c:valAx>
      <c:dateAx>
        <c:axId val="11603273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6029407"/>
        <c:crosses val="autoZero"/>
        <c:auto val="1"/>
        <c:lblOffset val="100"/>
        <c:baseTimeUnit val="months"/>
      </c:date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电解铝：运行产能合计：中国（月）</c:v>
          </c:tx>
          <c:invertIfNegative val="0"/>
          <c:cat>
            <c:numRef>
              <c:f>Sheet14!$A$3:$A$64</c:f>
              <c:numCache>
                <c:formatCode>yyyy/mm/dd;@</c:formatCode>
                <c:ptCount val="62"/>
                <c:pt idx="0">
                  <c:v>44286</c:v>
                </c:pt>
                <c:pt idx="1">
                  <c:v>44255</c:v>
                </c:pt>
                <c:pt idx="2">
                  <c:v>44227</c:v>
                </c:pt>
                <c:pt idx="3">
                  <c:v>44196</c:v>
                </c:pt>
                <c:pt idx="4">
                  <c:v>44165</c:v>
                </c:pt>
                <c:pt idx="5">
                  <c:v>44135</c:v>
                </c:pt>
                <c:pt idx="6">
                  <c:v>44104</c:v>
                </c:pt>
                <c:pt idx="7">
                  <c:v>44074</c:v>
                </c:pt>
                <c:pt idx="8">
                  <c:v>44043</c:v>
                </c:pt>
                <c:pt idx="9">
                  <c:v>44012</c:v>
                </c:pt>
                <c:pt idx="10">
                  <c:v>43982</c:v>
                </c:pt>
                <c:pt idx="11">
                  <c:v>43951</c:v>
                </c:pt>
                <c:pt idx="12">
                  <c:v>43921</c:v>
                </c:pt>
                <c:pt idx="13">
                  <c:v>43890</c:v>
                </c:pt>
                <c:pt idx="14">
                  <c:v>43861</c:v>
                </c:pt>
                <c:pt idx="15">
                  <c:v>43830</c:v>
                </c:pt>
                <c:pt idx="16">
                  <c:v>43799</c:v>
                </c:pt>
                <c:pt idx="17">
                  <c:v>43769</c:v>
                </c:pt>
                <c:pt idx="18">
                  <c:v>43738</c:v>
                </c:pt>
                <c:pt idx="19">
                  <c:v>43708</c:v>
                </c:pt>
                <c:pt idx="20">
                  <c:v>43677</c:v>
                </c:pt>
                <c:pt idx="21">
                  <c:v>43646</c:v>
                </c:pt>
                <c:pt idx="22">
                  <c:v>43616</c:v>
                </c:pt>
                <c:pt idx="23">
                  <c:v>43585</c:v>
                </c:pt>
                <c:pt idx="24">
                  <c:v>43555</c:v>
                </c:pt>
                <c:pt idx="25">
                  <c:v>43524</c:v>
                </c:pt>
                <c:pt idx="26">
                  <c:v>43496</c:v>
                </c:pt>
                <c:pt idx="27">
                  <c:v>43465</c:v>
                </c:pt>
                <c:pt idx="28">
                  <c:v>43434</c:v>
                </c:pt>
                <c:pt idx="29">
                  <c:v>43404</c:v>
                </c:pt>
                <c:pt idx="30">
                  <c:v>43373</c:v>
                </c:pt>
                <c:pt idx="31">
                  <c:v>43343</c:v>
                </c:pt>
                <c:pt idx="32">
                  <c:v>43312</c:v>
                </c:pt>
                <c:pt idx="33">
                  <c:v>43281</c:v>
                </c:pt>
                <c:pt idx="34">
                  <c:v>43251</c:v>
                </c:pt>
                <c:pt idx="35">
                  <c:v>43220</c:v>
                </c:pt>
                <c:pt idx="36">
                  <c:v>43190</c:v>
                </c:pt>
                <c:pt idx="37">
                  <c:v>43159</c:v>
                </c:pt>
                <c:pt idx="38">
                  <c:v>43131</c:v>
                </c:pt>
                <c:pt idx="39">
                  <c:v>43100</c:v>
                </c:pt>
                <c:pt idx="40">
                  <c:v>43069</c:v>
                </c:pt>
                <c:pt idx="41">
                  <c:v>43039</c:v>
                </c:pt>
                <c:pt idx="42">
                  <c:v>43008</c:v>
                </c:pt>
                <c:pt idx="43">
                  <c:v>42978</c:v>
                </c:pt>
                <c:pt idx="44">
                  <c:v>42947</c:v>
                </c:pt>
                <c:pt idx="45">
                  <c:v>42916</c:v>
                </c:pt>
                <c:pt idx="46">
                  <c:v>42886</c:v>
                </c:pt>
                <c:pt idx="47">
                  <c:v>42855</c:v>
                </c:pt>
                <c:pt idx="48">
                  <c:v>42825</c:v>
                </c:pt>
                <c:pt idx="49">
                  <c:v>42794</c:v>
                </c:pt>
                <c:pt idx="50">
                  <c:v>42766</c:v>
                </c:pt>
                <c:pt idx="51">
                  <c:v>42735</c:v>
                </c:pt>
                <c:pt idx="52">
                  <c:v>42704</c:v>
                </c:pt>
                <c:pt idx="53">
                  <c:v>42674</c:v>
                </c:pt>
                <c:pt idx="54">
                  <c:v>42643</c:v>
                </c:pt>
                <c:pt idx="55">
                  <c:v>42613</c:v>
                </c:pt>
                <c:pt idx="56">
                  <c:v>42582</c:v>
                </c:pt>
                <c:pt idx="57">
                  <c:v>42551</c:v>
                </c:pt>
                <c:pt idx="58">
                  <c:v>42521</c:v>
                </c:pt>
                <c:pt idx="59">
                  <c:v>42490</c:v>
                </c:pt>
                <c:pt idx="60">
                  <c:v>42460</c:v>
                </c:pt>
                <c:pt idx="61">
                  <c:v>42429</c:v>
                </c:pt>
              </c:numCache>
            </c:numRef>
          </c:cat>
          <c:val>
            <c:numRef>
              <c:f>Sheet14!$B$3:$B$64</c:f>
              <c:numCache>
                <c:formatCode>General</c:formatCode>
                <c:ptCount val="62"/>
                <c:pt idx="0">
                  <c:v>3928.5</c:v>
                </c:pt>
                <c:pt idx="1">
                  <c:v>3936</c:v>
                </c:pt>
                <c:pt idx="2">
                  <c:v>3933</c:v>
                </c:pt>
                <c:pt idx="3">
                  <c:v>3927</c:v>
                </c:pt>
                <c:pt idx="4">
                  <c:v>3871.5</c:v>
                </c:pt>
                <c:pt idx="5">
                  <c:v>3853.5</c:v>
                </c:pt>
                <c:pt idx="6">
                  <c:v>3823.2</c:v>
                </c:pt>
                <c:pt idx="7">
                  <c:v>3798.2</c:v>
                </c:pt>
                <c:pt idx="8">
                  <c:v>3739.2</c:v>
                </c:pt>
                <c:pt idx="9">
                  <c:v>3675.2</c:v>
                </c:pt>
                <c:pt idx="10">
                  <c:v>3658.5</c:v>
                </c:pt>
                <c:pt idx="11">
                  <c:v>3633.5</c:v>
                </c:pt>
                <c:pt idx="12">
                  <c:v>3663</c:v>
                </c:pt>
                <c:pt idx="13">
                  <c:v>3665.5</c:v>
                </c:pt>
                <c:pt idx="14">
                  <c:v>3650.5</c:v>
                </c:pt>
                <c:pt idx="15">
                  <c:v>3626.5</c:v>
                </c:pt>
                <c:pt idx="16">
                  <c:v>3605</c:v>
                </c:pt>
                <c:pt idx="17">
                  <c:v>3588</c:v>
                </c:pt>
                <c:pt idx="18">
                  <c:v>3607</c:v>
                </c:pt>
                <c:pt idx="19">
                  <c:v>3601</c:v>
                </c:pt>
                <c:pt idx="20">
                  <c:v>3702</c:v>
                </c:pt>
                <c:pt idx="21">
                  <c:v>3677.5</c:v>
                </c:pt>
                <c:pt idx="22">
                  <c:v>3685</c:v>
                </c:pt>
                <c:pt idx="23">
                  <c:v>3685</c:v>
                </c:pt>
                <c:pt idx="24">
                  <c:v>3650.5</c:v>
                </c:pt>
                <c:pt idx="25">
                  <c:v>3613.5</c:v>
                </c:pt>
                <c:pt idx="26">
                  <c:v>3630.5</c:v>
                </c:pt>
                <c:pt idx="27">
                  <c:v>3657</c:v>
                </c:pt>
                <c:pt idx="28">
                  <c:v>3671.5</c:v>
                </c:pt>
                <c:pt idx="29">
                  <c:v>3751</c:v>
                </c:pt>
                <c:pt idx="30">
                  <c:v>3771.5</c:v>
                </c:pt>
                <c:pt idx="31">
                  <c:v>3736.5</c:v>
                </c:pt>
                <c:pt idx="32">
                  <c:v>3751.5</c:v>
                </c:pt>
                <c:pt idx="33">
                  <c:v>3746.5</c:v>
                </c:pt>
                <c:pt idx="34">
                  <c:v>3764.5</c:v>
                </c:pt>
                <c:pt idx="35">
                  <c:v>3740.5</c:v>
                </c:pt>
                <c:pt idx="36">
                  <c:v>3680.5</c:v>
                </c:pt>
                <c:pt idx="37">
                  <c:v>3646.5</c:v>
                </c:pt>
                <c:pt idx="38">
                  <c:v>3607</c:v>
                </c:pt>
                <c:pt idx="39">
                  <c:v>3588.5</c:v>
                </c:pt>
                <c:pt idx="40">
                  <c:v>3574.8</c:v>
                </c:pt>
                <c:pt idx="41">
                  <c:v>3660</c:v>
                </c:pt>
                <c:pt idx="42">
                  <c:v>3684</c:v>
                </c:pt>
                <c:pt idx="43">
                  <c:v>3710</c:v>
                </c:pt>
                <c:pt idx="44">
                  <c:v>3819</c:v>
                </c:pt>
                <c:pt idx="45">
                  <c:v>3881</c:v>
                </c:pt>
                <c:pt idx="46">
                  <c:v>3872.5</c:v>
                </c:pt>
                <c:pt idx="47">
                  <c:v>3830.5</c:v>
                </c:pt>
                <c:pt idx="48">
                  <c:v>3804.5</c:v>
                </c:pt>
                <c:pt idx="49">
                  <c:v>3767.5</c:v>
                </c:pt>
                <c:pt idx="50">
                  <c:v>3731</c:v>
                </c:pt>
                <c:pt idx="51">
                  <c:v>3649.5</c:v>
                </c:pt>
                <c:pt idx="52">
                  <c:v>3553.1</c:v>
                </c:pt>
                <c:pt idx="53">
                  <c:v>3507.3</c:v>
                </c:pt>
                <c:pt idx="54">
                  <c:v>3413.3</c:v>
                </c:pt>
                <c:pt idx="55">
                  <c:v>3362.8</c:v>
                </c:pt>
                <c:pt idx="56">
                  <c:v>3349.4</c:v>
                </c:pt>
                <c:pt idx="57">
                  <c:v>3278.3</c:v>
                </c:pt>
                <c:pt idx="58">
                  <c:v>3213.9</c:v>
                </c:pt>
                <c:pt idx="59">
                  <c:v>3177.8</c:v>
                </c:pt>
                <c:pt idx="60">
                  <c:v>3110.8</c:v>
                </c:pt>
                <c:pt idx="61">
                  <c:v>3057.3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3-44A6-BF55-1FE3A76A8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805280"/>
        <c:axId val="815694143"/>
      </c:barChart>
      <c:lineChart>
        <c:grouping val="standard"/>
        <c:varyColors val="0"/>
        <c:ser>
          <c:idx val="1"/>
          <c:order val="1"/>
          <c:tx>
            <c:v>电解铝：产能利用率：中国（月）</c:v>
          </c:tx>
          <c:marker>
            <c:symbol val="none"/>
          </c:marker>
          <c:cat>
            <c:numRef>
              <c:f>Sheet14!$A$3:$A$64</c:f>
              <c:numCache>
                <c:formatCode>yyyy/mm/dd;@</c:formatCode>
                <c:ptCount val="62"/>
                <c:pt idx="0">
                  <c:v>44286</c:v>
                </c:pt>
                <c:pt idx="1">
                  <c:v>44255</c:v>
                </c:pt>
                <c:pt idx="2">
                  <c:v>44227</c:v>
                </c:pt>
                <c:pt idx="3">
                  <c:v>44196</c:v>
                </c:pt>
                <c:pt idx="4">
                  <c:v>44165</c:v>
                </c:pt>
                <c:pt idx="5">
                  <c:v>44135</c:v>
                </c:pt>
                <c:pt idx="6">
                  <c:v>44104</c:v>
                </c:pt>
                <c:pt idx="7">
                  <c:v>44074</c:v>
                </c:pt>
                <c:pt idx="8">
                  <c:v>44043</c:v>
                </c:pt>
                <c:pt idx="9">
                  <c:v>44012</c:v>
                </c:pt>
                <c:pt idx="10">
                  <c:v>43982</c:v>
                </c:pt>
                <c:pt idx="11">
                  <c:v>43951</c:v>
                </c:pt>
                <c:pt idx="12">
                  <c:v>43921</c:v>
                </c:pt>
                <c:pt idx="13">
                  <c:v>43890</c:v>
                </c:pt>
                <c:pt idx="14">
                  <c:v>43861</c:v>
                </c:pt>
                <c:pt idx="15">
                  <c:v>43830</c:v>
                </c:pt>
                <c:pt idx="16">
                  <c:v>43799</c:v>
                </c:pt>
                <c:pt idx="17">
                  <c:v>43769</c:v>
                </c:pt>
                <c:pt idx="18">
                  <c:v>43738</c:v>
                </c:pt>
                <c:pt idx="19">
                  <c:v>43708</c:v>
                </c:pt>
                <c:pt idx="20">
                  <c:v>43677</c:v>
                </c:pt>
                <c:pt idx="21">
                  <c:v>43646</c:v>
                </c:pt>
                <c:pt idx="22">
                  <c:v>43616</c:v>
                </c:pt>
                <c:pt idx="23">
                  <c:v>43585</c:v>
                </c:pt>
                <c:pt idx="24">
                  <c:v>43555</c:v>
                </c:pt>
                <c:pt idx="25">
                  <c:v>43524</c:v>
                </c:pt>
                <c:pt idx="26">
                  <c:v>43496</c:v>
                </c:pt>
                <c:pt idx="27">
                  <c:v>43465</c:v>
                </c:pt>
                <c:pt idx="28">
                  <c:v>43434</c:v>
                </c:pt>
                <c:pt idx="29">
                  <c:v>43404</c:v>
                </c:pt>
                <c:pt idx="30">
                  <c:v>43373</c:v>
                </c:pt>
                <c:pt idx="31">
                  <c:v>43343</c:v>
                </c:pt>
                <c:pt idx="32">
                  <c:v>43312</c:v>
                </c:pt>
                <c:pt idx="33">
                  <c:v>43281</c:v>
                </c:pt>
                <c:pt idx="34">
                  <c:v>43251</c:v>
                </c:pt>
                <c:pt idx="35">
                  <c:v>43220</c:v>
                </c:pt>
                <c:pt idx="36">
                  <c:v>43190</c:v>
                </c:pt>
                <c:pt idx="37">
                  <c:v>43159</c:v>
                </c:pt>
                <c:pt idx="38">
                  <c:v>43131</c:v>
                </c:pt>
                <c:pt idx="39">
                  <c:v>43100</c:v>
                </c:pt>
                <c:pt idx="40">
                  <c:v>43069</c:v>
                </c:pt>
                <c:pt idx="41">
                  <c:v>43039</c:v>
                </c:pt>
                <c:pt idx="42">
                  <c:v>43008</c:v>
                </c:pt>
                <c:pt idx="43">
                  <c:v>42978</c:v>
                </c:pt>
                <c:pt idx="44">
                  <c:v>42947</c:v>
                </c:pt>
                <c:pt idx="45">
                  <c:v>42916</c:v>
                </c:pt>
                <c:pt idx="46">
                  <c:v>42886</c:v>
                </c:pt>
                <c:pt idx="47">
                  <c:v>42855</c:v>
                </c:pt>
                <c:pt idx="48">
                  <c:v>42825</c:v>
                </c:pt>
                <c:pt idx="49">
                  <c:v>42794</c:v>
                </c:pt>
                <c:pt idx="50">
                  <c:v>42766</c:v>
                </c:pt>
                <c:pt idx="51">
                  <c:v>42735</c:v>
                </c:pt>
                <c:pt idx="52">
                  <c:v>42704</c:v>
                </c:pt>
                <c:pt idx="53">
                  <c:v>42674</c:v>
                </c:pt>
                <c:pt idx="54">
                  <c:v>42643</c:v>
                </c:pt>
                <c:pt idx="55">
                  <c:v>42613</c:v>
                </c:pt>
                <c:pt idx="56">
                  <c:v>42582</c:v>
                </c:pt>
                <c:pt idx="57">
                  <c:v>42551</c:v>
                </c:pt>
                <c:pt idx="58">
                  <c:v>42521</c:v>
                </c:pt>
                <c:pt idx="59">
                  <c:v>42490</c:v>
                </c:pt>
                <c:pt idx="60">
                  <c:v>42460</c:v>
                </c:pt>
                <c:pt idx="61">
                  <c:v>42429</c:v>
                </c:pt>
              </c:numCache>
            </c:numRef>
          </c:cat>
          <c:val>
            <c:numRef>
              <c:f>Sheet14!$C$3:$C$64</c:f>
              <c:numCache>
                <c:formatCode>General</c:formatCode>
                <c:ptCount val="62"/>
                <c:pt idx="0">
                  <c:v>88.56</c:v>
                </c:pt>
                <c:pt idx="1">
                  <c:v>89.05</c:v>
                </c:pt>
                <c:pt idx="2">
                  <c:v>89.69</c:v>
                </c:pt>
                <c:pt idx="3">
                  <c:v>81.89</c:v>
                </c:pt>
                <c:pt idx="4">
                  <c:v>81.239999999999995</c:v>
                </c:pt>
                <c:pt idx="5">
                  <c:v>81.56</c:v>
                </c:pt>
                <c:pt idx="6">
                  <c:v>81.17</c:v>
                </c:pt>
                <c:pt idx="7">
                  <c:v>81.680000000000007</c:v>
                </c:pt>
                <c:pt idx="8">
                  <c:v>80.41</c:v>
                </c:pt>
                <c:pt idx="9">
                  <c:v>79.760000000000005</c:v>
                </c:pt>
                <c:pt idx="10">
                  <c:v>79.39</c:v>
                </c:pt>
                <c:pt idx="11">
                  <c:v>73.209999999999994</c:v>
                </c:pt>
                <c:pt idx="12">
                  <c:v>73.81</c:v>
                </c:pt>
                <c:pt idx="13">
                  <c:v>73.89</c:v>
                </c:pt>
                <c:pt idx="14">
                  <c:v>73.58</c:v>
                </c:pt>
                <c:pt idx="15">
                  <c:v>72.39</c:v>
                </c:pt>
                <c:pt idx="16">
                  <c:v>71.92</c:v>
                </c:pt>
                <c:pt idx="17">
                  <c:v>71.8</c:v>
                </c:pt>
                <c:pt idx="18">
                  <c:v>72.180000000000007</c:v>
                </c:pt>
                <c:pt idx="19">
                  <c:v>72.06</c:v>
                </c:pt>
                <c:pt idx="20">
                  <c:v>74.260000000000005</c:v>
                </c:pt>
                <c:pt idx="21">
                  <c:v>73.77</c:v>
                </c:pt>
                <c:pt idx="22">
                  <c:v>74.44</c:v>
                </c:pt>
                <c:pt idx="23">
                  <c:v>74.44</c:v>
                </c:pt>
                <c:pt idx="24">
                  <c:v>73.75</c:v>
                </c:pt>
                <c:pt idx="25">
                  <c:v>73.3</c:v>
                </c:pt>
                <c:pt idx="26">
                  <c:v>73.64</c:v>
                </c:pt>
                <c:pt idx="27">
                  <c:v>74.55</c:v>
                </c:pt>
                <c:pt idx="28">
                  <c:v>74.69</c:v>
                </c:pt>
                <c:pt idx="29">
                  <c:v>76.319999999999993</c:v>
                </c:pt>
                <c:pt idx="30">
                  <c:v>76.69</c:v>
                </c:pt>
                <c:pt idx="31">
                  <c:v>75.67</c:v>
                </c:pt>
                <c:pt idx="32">
                  <c:v>75.97</c:v>
                </c:pt>
                <c:pt idx="33">
                  <c:v>77.02</c:v>
                </c:pt>
                <c:pt idx="34">
                  <c:v>77.39</c:v>
                </c:pt>
                <c:pt idx="35">
                  <c:v>77.06</c:v>
                </c:pt>
                <c:pt idx="36">
                  <c:v>76.290000000000006</c:v>
                </c:pt>
                <c:pt idx="37">
                  <c:v>75.900000000000006</c:v>
                </c:pt>
                <c:pt idx="38">
                  <c:v>75.19</c:v>
                </c:pt>
                <c:pt idx="39">
                  <c:v>74.8</c:v>
                </c:pt>
                <c:pt idx="40">
                  <c:v>75.06</c:v>
                </c:pt>
                <c:pt idx="41">
                  <c:v>76.33</c:v>
                </c:pt>
                <c:pt idx="42">
                  <c:v>77.53</c:v>
                </c:pt>
                <c:pt idx="43">
                  <c:v>79.16</c:v>
                </c:pt>
                <c:pt idx="44">
                  <c:v>81.5</c:v>
                </c:pt>
                <c:pt idx="45">
                  <c:v>82.93</c:v>
                </c:pt>
                <c:pt idx="46">
                  <c:v>83.61</c:v>
                </c:pt>
                <c:pt idx="47">
                  <c:v>85.15</c:v>
                </c:pt>
                <c:pt idx="48">
                  <c:v>84.95</c:v>
                </c:pt>
                <c:pt idx="49">
                  <c:v>84.35</c:v>
                </c:pt>
                <c:pt idx="50">
                  <c:v>84.1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E3-44A6-BF55-1FE3A76A8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828480"/>
        <c:axId val="815696639"/>
      </c:lineChart>
      <c:dateAx>
        <c:axId val="280805280"/>
        <c:scaling>
          <c:orientation val="minMax"/>
        </c:scaling>
        <c:delete val="0"/>
        <c:axPos val="b"/>
        <c:numFmt formatCode="yyyy/mm" sourceLinked="0"/>
        <c:majorTickMark val="out"/>
        <c:minorTickMark val="none"/>
        <c:tickLblPos val="nextTo"/>
        <c:crossAx val="815694143"/>
        <c:crosses val="autoZero"/>
        <c:auto val="1"/>
        <c:lblOffset val="100"/>
        <c:baseTimeUnit val="months"/>
      </c:dateAx>
      <c:valAx>
        <c:axId val="815694143"/>
        <c:scaling>
          <c:orientation val="minMax"/>
          <c:min val="2500"/>
        </c:scaling>
        <c:delete val="0"/>
        <c:axPos val="l"/>
        <c:numFmt formatCode="General" sourceLinked="1"/>
        <c:majorTickMark val="out"/>
        <c:minorTickMark val="none"/>
        <c:tickLblPos val="nextTo"/>
        <c:crossAx val="280805280"/>
        <c:crosses val="autoZero"/>
        <c:crossBetween val="between"/>
      </c:valAx>
      <c:valAx>
        <c:axId val="815696639"/>
        <c:scaling>
          <c:orientation val="minMax"/>
          <c:min val="60"/>
        </c:scaling>
        <c:delete val="0"/>
        <c:axPos val="r"/>
        <c:numFmt formatCode="General" sourceLinked="1"/>
        <c:majorTickMark val="out"/>
        <c:minorTickMark val="none"/>
        <c:tickLblPos val="nextTo"/>
        <c:crossAx val="280828480"/>
        <c:crosses val="max"/>
        <c:crossBetween val="between"/>
      </c:valAx>
      <c:dateAx>
        <c:axId val="280828480"/>
        <c:scaling>
          <c:orientation val="minMax"/>
        </c:scaling>
        <c:delete val="1"/>
        <c:axPos val="b"/>
        <c:numFmt formatCode="yyyy/mm/dd;@" sourceLinked="1"/>
        <c:majorTickMark val="out"/>
        <c:minorTickMark val="none"/>
        <c:tickLblPos val="nextTo"/>
        <c:crossAx val="815696639"/>
        <c:crosses val="autoZero"/>
        <c:auto val="1"/>
        <c:lblOffset val="100"/>
        <c:baseTimeUnit val="months"/>
      </c:date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电解铝：产量合计：中国（月）</c:v>
          </c:tx>
          <c:invertIfNegative val="0"/>
          <c:cat>
            <c:numRef>
              <c:f>Sheet14!$L$3:$L$64</c:f>
              <c:numCache>
                <c:formatCode>yyyy/mm/dd;@</c:formatCode>
                <c:ptCount val="62"/>
                <c:pt idx="0">
                  <c:v>44286</c:v>
                </c:pt>
                <c:pt idx="1">
                  <c:v>44255</c:v>
                </c:pt>
                <c:pt idx="2">
                  <c:v>44227</c:v>
                </c:pt>
                <c:pt idx="3">
                  <c:v>44196</c:v>
                </c:pt>
                <c:pt idx="4">
                  <c:v>44165</c:v>
                </c:pt>
                <c:pt idx="5">
                  <c:v>44135</c:v>
                </c:pt>
                <c:pt idx="6">
                  <c:v>44104</c:v>
                </c:pt>
                <c:pt idx="7">
                  <c:v>44074</c:v>
                </c:pt>
                <c:pt idx="8">
                  <c:v>44043</c:v>
                </c:pt>
                <c:pt idx="9">
                  <c:v>44012</c:v>
                </c:pt>
                <c:pt idx="10">
                  <c:v>43982</c:v>
                </c:pt>
                <c:pt idx="11">
                  <c:v>43951</c:v>
                </c:pt>
                <c:pt idx="12">
                  <c:v>43921</c:v>
                </c:pt>
                <c:pt idx="13">
                  <c:v>43890</c:v>
                </c:pt>
                <c:pt idx="14">
                  <c:v>43861</c:v>
                </c:pt>
                <c:pt idx="15">
                  <c:v>43830</c:v>
                </c:pt>
                <c:pt idx="16">
                  <c:v>43799</c:v>
                </c:pt>
                <c:pt idx="17">
                  <c:v>43769</c:v>
                </c:pt>
                <c:pt idx="18">
                  <c:v>43738</c:v>
                </c:pt>
                <c:pt idx="19">
                  <c:v>43708</c:v>
                </c:pt>
                <c:pt idx="20">
                  <c:v>43677</c:v>
                </c:pt>
                <c:pt idx="21">
                  <c:v>43646</c:v>
                </c:pt>
                <c:pt idx="22">
                  <c:v>43616</c:v>
                </c:pt>
                <c:pt idx="23">
                  <c:v>43585</c:v>
                </c:pt>
                <c:pt idx="24">
                  <c:v>43555</c:v>
                </c:pt>
                <c:pt idx="25">
                  <c:v>43524</c:v>
                </c:pt>
                <c:pt idx="26">
                  <c:v>43496</c:v>
                </c:pt>
                <c:pt idx="27">
                  <c:v>43465</c:v>
                </c:pt>
                <c:pt idx="28">
                  <c:v>43434</c:v>
                </c:pt>
                <c:pt idx="29">
                  <c:v>43404</c:v>
                </c:pt>
                <c:pt idx="30">
                  <c:v>43373</c:v>
                </c:pt>
                <c:pt idx="31">
                  <c:v>43343</c:v>
                </c:pt>
                <c:pt idx="32">
                  <c:v>43312</c:v>
                </c:pt>
                <c:pt idx="33">
                  <c:v>43281</c:v>
                </c:pt>
                <c:pt idx="34">
                  <c:v>43251</c:v>
                </c:pt>
                <c:pt idx="35">
                  <c:v>43220</c:v>
                </c:pt>
                <c:pt idx="36">
                  <c:v>43190</c:v>
                </c:pt>
                <c:pt idx="37">
                  <c:v>43159</c:v>
                </c:pt>
                <c:pt idx="38">
                  <c:v>43131</c:v>
                </c:pt>
                <c:pt idx="39">
                  <c:v>43100</c:v>
                </c:pt>
                <c:pt idx="40">
                  <c:v>43069</c:v>
                </c:pt>
                <c:pt idx="41">
                  <c:v>43039</c:v>
                </c:pt>
                <c:pt idx="42">
                  <c:v>43008</c:v>
                </c:pt>
                <c:pt idx="43">
                  <c:v>42978</c:v>
                </c:pt>
                <c:pt idx="44">
                  <c:v>42947</c:v>
                </c:pt>
                <c:pt idx="45">
                  <c:v>42916</c:v>
                </c:pt>
                <c:pt idx="46">
                  <c:v>42886</c:v>
                </c:pt>
                <c:pt idx="47">
                  <c:v>42855</c:v>
                </c:pt>
                <c:pt idx="48">
                  <c:v>42825</c:v>
                </c:pt>
                <c:pt idx="49">
                  <c:v>42794</c:v>
                </c:pt>
                <c:pt idx="50">
                  <c:v>42766</c:v>
                </c:pt>
                <c:pt idx="51">
                  <c:v>42735</c:v>
                </c:pt>
                <c:pt idx="52">
                  <c:v>42704</c:v>
                </c:pt>
                <c:pt idx="53">
                  <c:v>42674</c:v>
                </c:pt>
                <c:pt idx="54">
                  <c:v>42643</c:v>
                </c:pt>
                <c:pt idx="55">
                  <c:v>42613</c:v>
                </c:pt>
                <c:pt idx="56">
                  <c:v>42582</c:v>
                </c:pt>
                <c:pt idx="57">
                  <c:v>42551</c:v>
                </c:pt>
                <c:pt idx="58">
                  <c:v>42521</c:v>
                </c:pt>
                <c:pt idx="59">
                  <c:v>42490</c:v>
                </c:pt>
                <c:pt idx="60">
                  <c:v>42460</c:v>
                </c:pt>
                <c:pt idx="61">
                  <c:v>42429</c:v>
                </c:pt>
              </c:numCache>
            </c:numRef>
          </c:cat>
          <c:val>
            <c:numRef>
              <c:f>Sheet14!$M$3:$M$64</c:f>
              <c:numCache>
                <c:formatCode>General</c:formatCode>
                <c:ptCount val="62"/>
                <c:pt idx="0">
                  <c:v>329.24</c:v>
                </c:pt>
                <c:pt idx="1">
                  <c:v>301.77</c:v>
                </c:pt>
                <c:pt idx="2">
                  <c:v>332.52</c:v>
                </c:pt>
                <c:pt idx="3">
                  <c:v>328.93</c:v>
                </c:pt>
                <c:pt idx="4">
                  <c:v>319.72000000000003</c:v>
                </c:pt>
                <c:pt idx="5">
                  <c:v>323.19</c:v>
                </c:pt>
                <c:pt idx="6">
                  <c:v>311.02</c:v>
                </c:pt>
                <c:pt idx="7">
                  <c:v>317.91000000000003</c:v>
                </c:pt>
                <c:pt idx="8">
                  <c:v>313.88</c:v>
                </c:pt>
                <c:pt idx="9">
                  <c:v>301.52</c:v>
                </c:pt>
                <c:pt idx="10">
                  <c:v>310.18</c:v>
                </c:pt>
                <c:pt idx="11">
                  <c:v>298.58</c:v>
                </c:pt>
                <c:pt idx="12">
                  <c:v>308.62</c:v>
                </c:pt>
                <c:pt idx="13">
                  <c:v>290.51</c:v>
                </c:pt>
                <c:pt idx="14">
                  <c:v>308.7</c:v>
                </c:pt>
                <c:pt idx="15">
                  <c:v>306.58</c:v>
                </c:pt>
                <c:pt idx="16">
                  <c:v>295.12</c:v>
                </c:pt>
                <c:pt idx="17">
                  <c:v>301.75</c:v>
                </c:pt>
                <c:pt idx="18">
                  <c:v>295.27</c:v>
                </c:pt>
                <c:pt idx="19">
                  <c:v>306.05</c:v>
                </c:pt>
                <c:pt idx="20">
                  <c:v>312.25</c:v>
                </c:pt>
                <c:pt idx="21">
                  <c:v>303.08</c:v>
                </c:pt>
                <c:pt idx="22">
                  <c:v>309.68</c:v>
                </c:pt>
                <c:pt idx="23">
                  <c:v>300.55</c:v>
                </c:pt>
                <c:pt idx="24">
                  <c:v>304.57</c:v>
                </c:pt>
                <c:pt idx="25">
                  <c:v>276.79000000000002</c:v>
                </c:pt>
                <c:pt idx="26">
                  <c:v>304.62</c:v>
                </c:pt>
                <c:pt idx="27">
                  <c:v>303.66000000000003</c:v>
                </c:pt>
                <c:pt idx="28">
                  <c:v>302.06</c:v>
                </c:pt>
                <c:pt idx="29">
                  <c:v>311.58</c:v>
                </c:pt>
                <c:pt idx="30">
                  <c:v>308.68</c:v>
                </c:pt>
                <c:pt idx="31">
                  <c:v>312.63</c:v>
                </c:pt>
                <c:pt idx="32">
                  <c:v>313.83999999999997</c:v>
                </c:pt>
                <c:pt idx="33">
                  <c:v>307.33999999999997</c:v>
                </c:pt>
                <c:pt idx="34">
                  <c:v>313.91000000000003</c:v>
                </c:pt>
                <c:pt idx="35">
                  <c:v>301.06</c:v>
                </c:pt>
                <c:pt idx="36">
                  <c:v>306.10000000000002</c:v>
                </c:pt>
                <c:pt idx="37">
                  <c:v>277.23</c:v>
                </c:pt>
                <c:pt idx="38">
                  <c:v>300.86</c:v>
                </c:pt>
                <c:pt idx="39">
                  <c:v>292.69</c:v>
                </c:pt>
                <c:pt idx="40">
                  <c:v>293.49</c:v>
                </c:pt>
                <c:pt idx="41">
                  <c:v>303.79000000000002</c:v>
                </c:pt>
                <c:pt idx="42">
                  <c:v>303.83999999999997</c:v>
                </c:pt>
                <c:pt idx="43">
                  <c:v>306.13</c:v>
                </c:pt>
                <c:pt idx="44">
                  <c:v>316.58999999999997</c:v>
                </c:pt>
                <c:pt idx="45">
                  <c:v>318.08</c:v>
                </c:pt>
                <c:pt idx="46">
                  <c:v>319.64999999999998</c:v>
                </c:pt>
                <c:pt idx="47">
                  <c:v>312.92</c:v>
                </c:pt>
                <c:pt idx="48">
                  <c:v>310.85000000000002</c:v>
                </c:pt>
                <c:pt idx="49">
                  <c:v>286.01</c:v>
                </c:pt>
                <c:pt idx="50">
                  <c:v>307.91000000000003</c:v>
                </c:pt>
                <c:pt idx="51">
                  <c:v>303.55</c:v>
                </c:pt>
                <c:pt idx="52">
                  <c:v>296.38</c:v>
                </c:pt>
                <c:pt idx="53">
                  <c:v>291.72000000000003</c:v>
                </c:pt>
                <c:pt idx="54">
                  <c:v>281.75</c:v>
                </c:pt>
                <c:pt idx="55">
                  <c:v>278.48</c:v>
                </c:pt>
                <c:pt idx="56">
                  <c:v>276.22000000000003</c:v>
                </c:pt>
                <c:pt idx="57">
                  <c:v>270.04000000000002</c:v>
                </c:pt>
                <c:pt idx="58">
                  <c:v>265.01</c:v>
                </c:pt>
                <c:pt idx="59">
                  <c:v>260.91000000000003</c:v>
                </c:pt>
                <c:pt idx="60">
                  <c:v>256.20999999999998</c:v>
                </c:pt>
                <c:pt idx="61">
                  <c:v>242.17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9-464A-A900-4FD3CE7E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846080"/>
        <c:axId val="815699967"/>
      </c:barChart>
      <c:lineChart>
        <c:grouping val="standard"/>
        <c:varyColors val="0"/>
        <c:ser>
          <c:idx val="1"/>
          <c:order val="1"/>
          <c:tx>
            <c:v>电解铝产量同比</c:v>
          </c:tx>
          <c:marker>
            <c:symbol val="none"/>
          </c:marker>
          <c:cat>
            <c:numRef>
              <c:f>Sheet14!$L$3:$L$64</c:f>
              <c:numCache>
                <c:formatCode>yyyy/mm/dd;@</c:formatCode>
                <c:ptCount val="62"/>
                <c:pt idx="0">
                  <c:v>44286</c:v>
                </c:pt>
                <c:pt idx="1">
                  <c:v>44255</c:v>
                </c:pt>
                <c:pt idx="2">
                  <c:v>44227</c:v>
                </c:pt>
                <c:pt idx="3">
                  <c:v>44196</c:v>
                </c:pt>
                <c:pt idx="4">
                  <c:v>44165</c:v>
                </c:pt>
                <c:pt idx="5">
                  <c:v>44135</c:v>
                </c:pt>
                <c:pt idx="6">
                  <c:v>44104</c:v>
                </c:pt>
                <c:pt idx="7">
                  <c:v>44074</c:v>
                </c:pt>
                <c:pt idx="8">
                  <c:v>44043</c:v>
                </c:pt>
                <c:pt idx="9">
                  <c:v>44012</c:v>
                </c:pt>
                <c:pt idx="10">
                  <c:v>43982</c:v>
                </c:pt>
                <c:pt idx="11">
                  <c:v>43951</c:v>
                </c:pt>
                <c:pt idx="12">
                  <c:v>43921</c:v>
                </c:pt>
                <c:pt idx="13">
                  <c:v>43890</c:v>
                </c:pt>
                <c:pt idx="14">
                  <c:v>43861</c:v>
                </c:pt>
                <c:pt idx="15">
                  <c:v>43830</c:v>
                </c:pt>
                <c:pt idx="16">
                  <c:v>43799</c:v>
                </c:pt>
                <c:pt idx="17">
                  <c:v>43769</c:v>
                </c:pt>
                <c:pt idx="18">
                  <c:v>43738</c:v>
                </c:pt>
                <c:pt idx="19">
                  <c:v>43708</c:v>
                </c:pt>
                <c:pt idx="20">
                  <c:v>43677</c:v>
                </c:pt>
                <c:pt idx="21">
                  <c:v>43646</c:v>
                </c:pt>
                <c:pt idx="22">
                  <c:v>43616</c:v>
                </c:pt>
                <c:pt idx="23">
                  <c:v>43585</c:v>
                </c:pt>
                <c:pt idx="24">
                  <c:v>43555</c:v>
                </c:pt>
                <c:pt idx="25">
                  <c:v>43524</c:v>
                </c:pt>
                <c:pt idx="26">
                  <c:v>43496</c:v>
                </c:pt>
                <c:pt idx="27">
                  <c:v>43465</c:v>
                </c:pt>
                <c:pt idx="28">
                  <c:v>43434</c:v>
                </c:pt>
                <c:pt idx="29">
                  <c:v>43404</c:v>
                </c:pt>
                <c:pt idx="30">
                  <c:v>43373</c:v>
                </c:pt>
                <c:pt idx="31">
                  <c:v>43343</c:v>
                </c:pt>
                <c:pt idx="32">
                  <c:v>43312</c:v>
                </c:pt>
                <c:pt idx="33">
                  <c:v>43281</c:v>
                </c:pt>
                <c:pt idx="34">
                  <c:v>43251</c:v>
                </c:pt>
                <c:pt idx="35">
                  <c:v>43220</c:v>
                </c:pt>
                <c:pt idx="36">
                  <c:v>43190</c:v>
                </c:pt>
                <c:pt idx="37">
                  <c:v>43159</c:v>
                </c:pt>
                <c:pt idx="38">
                  <c:v>43131</c:v>
                </c:pt>
                <c:pt idx="39">
                  <c:v>43100</c:v>
                </c:pt>
                <c:pt idx="40">
                  <c:v>43069</c:v>
                </c:pt>
                <c:pt idx="41">
                  <c:v>43039</c:v>
                </c:pt>
                <c:pt idx="42">
                  <c:v>43008</c:v>
                </c:pt>
                <c:pt idx="43">
                  <c:v>42978</c:v>
                </c:pt>
                <c:pt idx="44">
                  <c:v>42947</c:v>
                </c:pt>
                <c:pt idx="45">
                  <c:v>42916</c:v>
                </c:pt>
                <c:pt idx="46">
                  <c:v>42886</c:v>
                </c:pt>
                <c:pt idx="47">
                  <c:v>42855</c:v>
                </c:pt>
                <c:pt idx="48">
                  <c:v>42825</c:v>
                </c:pt>
                <c:pt idx="49">
                  <c:v>42794</c:v>
                </c:pt>
                <c:pt idx="50">
                  <c:v>42766</c:v>
                </c:pt>
                <c:pt idx="51">
                  <c:v>42735</c:v>
                </c:pt>
                <c:pt idx="52">
                  <c:v>42704</c:v>
                </c:pt>
                <c:pt idx="53">
                  <c:v>42674</c:v>
                </c:pt>
                <c:pt idx="54">
                  <c:v>42643</c:v>
                </c:pt>
                <c:pt idx="55">
                  <c:v>42613</c:v>
                </c:pt>
                <c:pt idx="56">
                  <c:v>42582</c:v>
                </c:pt>
                <c:pt idx="57">
                  <c:v>42551</c:v>
                </c:pt>
                <c:pt idx="58">
                  <c:v>42521</c:v>
                </c:pt>
                <c:pt idx="59">
                  <c:v>42490</c:v>
                </c:pt>
                <c:pt idx="60">
                  <c:v>42460</c:v>
                </c:pt>
                <c:pt idx="61">
                  <c:v>42429</c:v>
                </c:pt>
              </c:numCache>
            </c:numRef>
          </c:cat>
          <c:val>
            <c:numRef>
              <c:f>Sheet14!$N$3:$N$64</c:f>
              <c:numCache>
                <c:formatCode>General</c:formatCode>
                <c:ptCount val="62"/>
                <c:pt idx="0">
                  <c:v>6.6813557125267264E-2</c:v>
                </c:pt>
                <c:pt idx="1">
                  <c:v>3.8759423083542632E-2</c:v>
                </c:pt>
                <c:pt idx="2">
                  <c:v>7.7162293488824085E-2</c:v>
                </c:pt>
                <c:pt idx="3">
                  <c:v>7.2901037249657685E-2</c:v>
                </c:pt>
                <c:pt idx="4">
                  <c:v>8.3355923014367006E-2</c:v>
                </c:pt>
                <c:pt idx="5">
                  <c:v>7.105219552609765E-2</c:v>
                </c:pt>
                <c:pt idx="6">
                  <c:v>5.3341009923121296E-2</c:v>
                </c:pt>
                <c:pt idx="7">
                  <c:v>3.8751837934978051E-2</c:v>
                </c:pt>
                <c:pt idx="8">
                  <c:v>5.2201761409127467E-3</c:v>
                </c:pt>
                <c:pt idx="9">
                  <c:v>-5.1471558664378803E-3</c:v>
                </c:pt>
                <c:pt idx="10">
                  <c:v>1.6145698785843265E-3</c:v>
                </c:pt>
                <c:pt idx="11">
                  <c:v>-6.5546498086841432E-3</c:v>
                </c:pt>
                <c:pt idx="12">
                  <c:v>1.3297435729060725E-2</c:v>
                </c:pt>
                <c:pt idx="13">
                  <c:v>4.9568264749448865E-2</c:v>
                </c:pt>
                <c:pt idx="14">
                  <c:v>1.3393736458538363E-2</c:v>
                </c:pt>
                <c:pt idx="15">
                  <c:v>9.6160179147730673E-3</c:v>
                </c:pt>
                <c:pt idx="16">
                  <c:v>-2.2975567767993144E-2</c:v>
                </c:pt>
                <c:pt idx="17">
                  <c:v>-3.1548879902432714E-2</c:v>
                </c:pt>
                <c:pt idx="18">
                  <c:v>-4.3443047816509095E-2</c:v>
                </c:pt>
                <c:pt idx="19">
                  <c:v>-2.1047244346351857E-2</c:v>
                </c:pt>
                <c:pt idx="20">
                  <c:v>-5.0662758093295013E-3</c:v>
                </c:pt>
                <c:pt idx="21">
                  <c:v>-1.3860870696947969E-2</c:v>
                </c:pt>
                <c:pt idx="22">
                  <c:v>-1.3475199898060009E-2</c:v>
                </c:pt>
                <c:pt idx="23">
                  <c:v>-1.6940144821629977E-3</c:v>
                </c:pt>
                <c:pt idx="24">
                  <c:v>-4.9983665468802396E-3</c:v>
                </c:pt>
                <c:pt idx="25">
                  <c:v>-1.5871298200050843E-3</c:v>
                </c:pt>
                <c:pt idx="26">
                  <c:v>1.2497507146180808E-2</c:v>
                </c:pt>
                <c:pt idx="27">
                  <c:v>3.7479927568417226E-2</c:v>
                </c:pt>
                <c:pt idx="28">
                  <c:v>2.9200313468942696E-2</c:v>
                </c:pt>
                <c:pt idx="29">
                  <c:v>2.5642713716712118E-2</c:v>
                </c:pt>
                <c:pt idx="30">
                  <c:v>1.5929436545550457E-2</c:v>
                </c:pt>
                <c:pt idx="31">
                  <c:v>2.1232809590696844E-2</c:v>
                </c:pt>
                <c:pt idx="32">
                  <c:v>-8.6863135285384363E-3</c:v>
                </c:pt>
                <c:pt idx="33">
                  <c:v>-3.3765090543259602E-2</c:v>
                </c:pt>
                <c:pt idx="34">
                  <c:v>-1.7957140622555823E-2</c:v>
                </c:pt>
                <c:pt idx="35">
                  <c:v>-3.7901060974050882E-2</c:v>
                </c:pt>
                <c:pt idx="36">
                  <c:v>-1.5280682000965107E-2</c:v>
                </c:pt>
                <c:pt idx="37">
                  <c:v>-3.0698227334708506E-2</c:v>
                </c:pt>
                <c:pt idx="38">
                  <c:v>-2.2896300867136565E-2</c:v>
                </c:pt>
                <c:pt idx="39">
                  <c:v>-3.5776643057156998E-2</c:v>
                </c:pt>
                <c:pt idx="40">
                  <c:v>-9.7509953438152941E-3</c:v>
                </c:pt>
                <c:pt idx="41">
                  <c:v>4.137529137529139E-2</c:v>
                </c:pt>
                <c:pt idx="42">
                  <c:v>7.8402839396628066E-2</c:v>
                </c:pt>
                <c:pt idx="43">
                  <c:v>9.9288997414535896E-2</c:v>
                </c:pt>
                <c:pt idx="44">
                  <c:v>0.14615161827528755</c:v>
                </c:pt>
                <c:pt idx="45">
                  <c:v>0.17789957043400961</c:v>
                </c:pt>
                <c:pt idx="46">
                  <c:v>0.20618089883400614</c:v>
                </c:pt>
                <c:pt idx="47">
                  <c:v>0.1993407688474953</c:v>
                </c:pt>
                <c:pt idx="48">
                  <c:v>0.21326255805784333</c:v>
                </c:pt>
                <c:pt idx="49">
                  <c:v>0.18102985506049474</c:v>
                </c:pt>
                <c:pt idx="50">
                  <c:v>0.22065411298315163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D9-464A-A900-4FD3CE7E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955680"/>
        <c:axId val="815579743"/>
      </c:lineChart>
      <c:dateAx>
        <c:axId val="280846080"/>
        <c:scaling>
          <c:orientation val="minMax"/>
        </c:scaling>
        <c:delete val="0"/>
        <c:axPos val="b"/>
        <c:numFmt formatCode="yyyy/mm" sourceLinked="0"/>
        <c:majorTickMark val="out"/>
        <c:minorTickMark val="none"/>
        <c:tickLblPos val="nextTo"/>
        <c:crossAx val="815699967"/>
        <c:crosses val="autoZero"/>
        <c:auto val="1"/>
        <c:lblOffset val="100"/>
        <c:baseTimeUnit val="months"/>
      </c:dateAx>
      <c:valAx>
        <c:axId val="815699967"/>
        <c:scaling>
          <c:orientation val="minMax"/>
          <c:min val="150"/>
        </c:scaling>
        <c:delete val="0"/>
        <c:axPos val="l"/>
        <c:numFmt formatCode="General" sourceLinked="1"/>
        <c:majorTickMark val="out"/>
        <c:minorTickMark val="none"/>
        <c:tickLblPos val="nextTo"/>
        <c:crossAx val="280846080"/>
        <c:crosses val="autoZero"/>
        <c:crossBetween val="between"/>
      </c:valAx>
      <c:valAx>
        <c:axId val="815579743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crossAx val="280955680"/>
        <c:crosses val="max"/>
        <c:crossBetween val="between"/>
      </c:valAx>
      <c:dateAx>
        <c:axId val="280955680"/>
        <c:scaling>
          <c:orientation val="minMax"/>
        </c:scaling>
        <c:delete val="1"/>
        <c:axPos val="b"/>
        <c:numFmt formatCode="yyyy/mm/dd;@" sourceLinked="1"/>
        <c:majorTickMark val="out"/>
        <c:minorTickMark val="none"/>
        <c:tickLblPos val="nextTo"/>
        <c:crossAx val="815579743"/>
        <c:crosses val="autoZero"/>
        <c:auto val="1"/>
        <c:lblOffset val="100"/>
        <c:baseTimeUnit val="months"/>
        <c:majorUnit val="1"/>
        <c:minorUnit val="1"/>
      </c:date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'Cost calculation'!$AO$13</c:f>
              <c:strCache>
                <c:ptCount val="1"/>
                <c:pt idx="0">
                  <c:v>山东氧化铝利润率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'Cost calculation'!$A$14:$A$1340</c:f>
              <c:numCache>
                <c:formatCode>yyyy\-mm\-dd;@</c:formatCode>
                <c:ptCount val="1327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  <c:pt idx="1325">
                  <c:v>42360</c:v>
                </c:pt>
                <c:pt idx="1326">
                  <c:v>42359</c:v>
                </c:pt>
              </c:numCache>
            </c:numRef>
          </c:cat>
          <c:val>
            <c:numRef>
              <c:f>'Cost calculation'!$AO$14:$AO$2000</c:f>
              <c:numCache>
                <c:formatCode>0.0%</c:formatCode>
                <c:ptCount val="1987"/>
                <c:pt idx="0" formatCode="0%">
                  <c:v>4.8454456329113875E-2</c:v>
                </c:pt>
                <c:pt idx="1">
                  <c:v>4.915193810126578E-2</c:v>
                </c:pt>
                <c:pt idx="2">
                  <c:v>4.826071139240496E-2</c:v>
                </c:pt>
                <c:pt idx="3">
                  <c:v>4.8669199999999913E-2</c:v>
                </c:pt>
                <c:pt idx="4">
                  <c:v>5.2324334207188079E-2</c:v>
                </c:pt>
                <c:pt idx="5">
                  <c:v>5.601376405919669E-2</c:v>
                </c:pt>
                <c:pt idx="6">
                  <c:v>5.4183517409766319E-2</c:v>
                </c:pt>
                <c:pt idx="7">
                  <c:v>5.6280168789808759E-2</c:v>
                </c:pt>
                <c:pt idx="8">
                  <c:v>5.5918064968152825E-2</c:v>
                </c:pt>
                <c:pt idx="9">
                  <c:v>6.3667993630573308E-2</c:v>
                </c:pt>
                <c:pt idx="10">
                  <c:v>5.9856709554140158E-2</c:v>
                </c:pt>
                <c:pt idx="11">
                  <c:v>6.0243040000000053E-2</c:v>
                </c:pt>
                <c:pt idx="12">
                  <c:v>6.0634811719745232E-2</c:v>
                </c:pt>
                <c:pt idx="13">
                  <c:v>4.4818707692307634E-2</c:v>
                </c:pt>
                <c:pt idx="14">
                  <c:v>4.4818707692307634E-2</c:v>
                </c:pt>
                <c:pt idx="15">
                  <c:v>4.5011062660944144E-2</c:v>
                </c:pt>
                <c:pt idx="16">
                  <c:v>4.5989451072961346E-2</c:v>
                </c:pt>
                <c:pt idx="17">
                  <c:v>4.8248709012875535E-2</c:v>
                </c:pt>
                <c:pt idx="18">
                  <c:v>4.6903385708154513E-2</c:v>
                </c:pt>
                <c:pt idx="19">
                  <c:v>4.8109355150214556E-2</c:v>
                </c:pt>
                <c:pt idx="20">
                  <c:v>5.199190171673794E-2</c:v>
                </c:pt>
                <c:pt idx="21">
                  <c:v>5.5733683261802509E-2</c:v>
                </c:pt>
                <c:pt idx="22">
                  <c:v>5.7863071244635009E-2</c:v>
                </c:pt>
                <c:pt idx="23">
                  <c:v>6.0985486695278965E-2</c:v>
                </c:pt>
                <c:pt idx="24">
                  <c:v>6.0602605836909927E-2</c:v>
                </c:pt>
                <c:pt idx="25">
                  <c:v>6.4707307510729575E-2</c:v>
                </c:pt>
                <c:pt idx="26">
                  <c:v>6.4215397167382032E-2</c:v>
                </c:pt>
                <c:pt idx="27">
                  <c:v>6.3887287854077171E-2</c:v>
                </c:pt>
                <c:pt idx="28">
                  <c:v>6.3391794978540791E-2</c:v>
                </c:pt>
                <c:pt idx="29">
                  <c:v>6.638433635193125E-2</c:v>
                </c:pt>
                <c:pt idx="30">
                  <c:v>6.5686141845493651E-2</c:v>
                </c:pt>
                <c:pt idx="31">
                  <c:v>6.4644480686695205E-2</c:v>
                </c:pt>
                <c:pt idx="32">
                  <c:v>7.0733976824034234E-2</c:v>
                </c:pt>
                <c:pt idx="33">
                  <c:v>7.3911677424892588E-2</c:v>
                </c:pt>
                <c:pt idx="34">
                  <c:v>8.1239865940170783E-2</c:v>
                </c:pt>
                <c:pt idx="35">
                  <c:v>8.8158826837606771E-2</c:v>
                </c:pt>
                <c:pt idx="36">
                  <c:v>9.6953529914529865E-2</c:v>
                </c:pt>
                <c:pt idx="37">
                  <c:v>0.10594991141025649</c:v>
                </c:pt>
                <c:pt idx="38">
                  <c:v>0.10767044021367526</c:v>
                </c:pt>
                <c:pt idx="39">
                  <c:v>0.11071351518123676</c:v>
                </c:pt>
                <c:pt idx="40">
                  <c:v>0.11074099420042648</c:v>
                </c:pt>
                <c:pt idx="41">
                  <c:v>0.11390344915254237</c:v>
                </c:pt>
                <c:pt idx="42">
                  <c:v>0.11444611974683527</c:v>
                </c:pt>
                <c:pt idx="43">
                  <c:v>0.1130798901687763</c:v>
                </c:pt>
                <c:pt idx="44">
                  <c:v>0.10546918059071725</c:v>
                </c:pt>
                <c:pt idx="45">
                  <c:v>0.10546918059071725</c:v>
                </c:pt>
                <c:pt idx="46">
                  <c:v>0.10011142160337552</c:v>
                </c:pt>
                <c:pt idx="47">
                  <c:v>0.10083979957805897</c:v>
                </c:pt>
                <c:pt idx="48">
                  <c:v>9.9082990506329086E-2</c:v>
                </c:pt>
                <c:pt idx="49">
                  <c:v>9.8671258403361328E-2</c:v>
                </c:pt>
                <c:pt idx="50">
                  <c:v>9.4857047899159705E-2</c:v>
                </c:pt>
                <c:pt idx="51">
                  <c:v>9.4857047899159705E-2</c:v>
                </c:pt>
                <c:pt idx="52">
                  <c:v>0.10165093716666661</c:v>
                </c:pt>
                <c:pt idx="53">
                  <c:v>0.1020278211618257</c:v>
                </c:pt>
                <c:pt idx="54">
                  <c:v>9.5362743692946061E-2</c:v>
                </c:pt>
                <c:pt idx="55">
                  <c:v>9.6373121399176823E-2</c:v>
                </c:pt>
                <c:pt idx="56">
                  <c:v>9.0390150493827232E-2</c:v>
                </c:pt>
                <c:pt idx="57">
                  <c:v>8.7081687242798467E-2</c:v>
                </c:pt>
                <c:pt idx="58">
                  <c:v>7.6126020576131673E-2</c:v>
                </c:pt>
                <c:pt idx="59">
                  <c:v>7.5585503909464946E-2</c:v>
                </c:pt>
                <c:pt idx="60">
                  <c:v>6.8805406378600747E-2</c:v>
                </c:pt>
                <c:pt idx="61">
                  <c:v>5.1398605637860063E-2</c:v>
                </c:pt>
                <c:pt idx="62">
                  <c:v>3.9140798353909351E-2</c:v>
                </c:pt>
                <c:pt idx="63">
                  <c:v>3.5364666255143999E-2</c:v>
                </c:pt>
                <c:pt idx="64">
                  <c:v>3.0287900371900864E-2</c:v>
                </c:pt>
                <c:pt idx="65">
                  <c:v>3.8206578347107403E-2</c:v>
                </c:pt>
                <c:pt idx="66">
                  <c:v>4.6611146983471088E-2</c:v>
                </c:pt>
                <c:pt idx="67">
                  <c:v>5.3124625619834623E-2</c:v>
                </c:pt>
                <c:pt idx="68">
                  <c:v>5.8414603801652858E-2</c:v>
                </c:pt>
                <c:pt idx="69">
                  <c:v>3.8850166864406642E-2</c:v>
                </c:pt>
                <c:pt idx="70">
                  <c:v>4.2472477542372933E-2</c:v>
                </c:pt>
                <c:pt idx="71">
                  <c:v>4.8225575593220334E-2</c:v>
                </c:pt>
                <c:pt idx="72">
                  <c:v>5.4497317288135463E-2</c:v>
                </c:pt>
                <c:pt idx="73">
                  <c:v>5.768049131355938E-2</c:v>
                </c:pt>
                <c:pt idx="74">
                  <c:v>6.1076486016949184E-2</c:v>
                </c:pt>
                <c:pt idx="75">
                  <c:v>6.1133187076271203E-2</c:v>
                </c:pt>
                <c:pt idx="76">
                  <c:v>6.1237592330508434E-2</c:v>
                </c:pt>
                <c:pt idx="77">
                  <c:v>5.4887193389830544E-2</c:v>
                </c:pt>
                <c:pt idx="78">
                  <c:v>5.6151237203389777E-2</c:v>
                </c:pt>
                <c:pt idx="79">
                  <c:v>5.9782106694915148E-2</c:v>
                </c:pt>
                <c:pt idx="80">
                  <c:v>6.1773736440677872E-2</c:v>
                </c:pt>
                <c:pt idx="81">
                  <c:v>6.1773736440677872E-2</c:v>
                </c:pt>
                <c:pt idx="82">
                  <c:v>6.0562903135593253E-2</c:v>
                </c:pt>
                <c:pt idx="83">
                  <c:v>6.0904977118643996E-2</c:v>
                </c:pt>
                <c:pt idx="84">
                  <c:v>6.2044680254237358E-2</c:v>
                </c:pt>
                <c:pt idx="85">
                  <c:v>6.1144055999999919E-2</c:v>
                </c:pt>
                <c:pt idx="86">
                  <c:v>5.9841451025641021E-2</c:v>
                </c:pt>
                <c:pt idx="87">
                  <c:v>6.1291535555555575E-2</c:v>
                </c:pt>
                <c:pt idx="88">
                  <c:v>5.4601049482758707E-2</c:v>
                </c:pt>
                <c:pt idx="89">
                  <c:v>5.5517927586206814E-2</c:v>
                </c:pt>
                <c:pt idx="90">
                  <c:v>5.2493781731601651E-2</c:v>
                </c:pt>
                <c:pt idx="91">
                  <c:v>5.3502830129870248E-2</c:v>
                </c:pt>
                <c:pt idx="92">
                  <c:v>5.7439081561822057E-2</c:v>
                </c:pt>
                <c:pt idx="93">
                  <c:v>5.2790459956426859E-2</c:v>
                </c:pt>
                <c:pt idx="94">
                  <c:v>5.3052885838780033E-2</c:v>
                </c:pt>
                <c:pt idx="95">
                  <c:v>5.3446412374727685E-2</c:v>
                </c:pt>
                <c:pt idx="96">
                  <c:v>4.8563694529540465E-2</c:v>
                </c:pt>
                <c:pt idx="97">
                  <c:v>4.9513234748358802E-2</c:v>
                </c:pt>
                <c:pt idx="98">
                  <c:v>4.6857365175438453E-2</c:v>
                </c:pt>
                <c:pt idx="99">
                  <c:v>4.7724683771929718E-2</c:v>
                </c:pt>
                <c:pt idx="100">
                  <c:v>4.8876275175438536E-2</c:v>
                </c:pt>
                <c:pt idx="101">
                  <c:v>4.9848580701754339E-2</c:v>
                </c:pt>
                <c:pt idx="102">
                  <c:v>4.9937942368420973E-2</c:v>
                </c:pt>
                <c:pt idx="103">
                  <c:v>5.0304158508771978E-2</c:v>
                </c:pt>
                <c:pt idx="104">
                  <c:v>5.2049699736842245E-2</c:v>
                </c:pt>
                <c:pt idx="105">
                  <c:v>5.0033486842105186E-2</c:v>
                </c:pt>
                <c:pt idx="106">
                  <c:v>5.0854045263157815E-2</c:v>
                </c:pt>
                <c:pt idx="107">
                  <c:v>5.116079912280691E-2</c:v>
                </c:pt>
                <c:pt idx="108">
                  <c:v>5.097859008771928E-2</c:v>
                </c:pt>
                <c:pt idx="109">
                  <c:v>5.0292917982456109E-2</c:v>
                </c:pt>
                <c:pt idx="110">
                  <c:v>4.792116692982458E-2</c:v>
                </c:pt>
                <c:pt idx="111">
                  <c:v>4.8387648771929755E-2</c:v>
                </c:pt>
                <c:pt idx="112">
                  <c:v>4.5848210263157822E-2</c:v>
                </c:pt>
                <c:pt idx="113">
                  <c:v>4.4475967017543798E-2</c:v>
                </c:pt>
                <c:pt idx="114">
                  <c:v>4.5970957017543938E-2</c:v>
                </c:pt>
                <c:pt idx="115">
                  <c:v>4.3441838596491207E-2</c:v>
                </c:pt>
                <c:pt idx="116">
                  <c:v>4.2149178070175361E-2</c:v>
                </c:pt>
                <c:pt idx="117">
                  <c:v>3.6641320175438627E-2</c:v>
                </c:pt>
                <c:pt idx="118">
                  <c:v>4.030663078947367E-2</c:v>
                </c:pt>
                <c:pt idx="119">
                  <c:v>4.1168329122806907E-2</c:v>
                </c:pt>
                <c:pt idx="120">
                  <c:v>4.1450241315789373E-2</c:v>
                </c:pt>
                <c:pt idx="121">
                  <c:v>4.0788848333333287E-2</c:v>
                </c:pt>
                <c:pt idx="122">
                  <c:v>4.1418317807017505E-2</c:v>
                </c:pt>
                <c:pt idx="123">
                  <c:v>4.2115230438596545E-2</c:v>
                </c:pt>
                <c:pt idx="124">
                  <c:v>4.2940510087719146E-2</c:v>
                </c:pt>
                <c:pt idx="125">
                  <c:v>4.2940510087719146E-2</c:v>
                </c:pt>
                <c:pt idx="126">
                  <c:v>4.280618631578962E-2</c:v>
                </c:pt>
                <c:pt idx="127">
                  <c:v>4.2411868859649232E-2</c:v>
                </c:pt>
                <c:pt idx="128">
                  <c:v>4.0350693859649088E-2</c:v>
                </c:pt>
                <c:pt idx="129">
                  <c:v>5.5832682586206821E-2</c:v>
                </c:pt>
                <c:pt idx="130">
                  <c:v>5.4612019568965456E-2</c:v>
                </c:pt>
                <c:pt idx="131">
                  <c:v>5.4529169137931058E-2</c:v>
                </c:pt>
                <c:pt idx="132">
                  <c:v>5.3635986206896587E-2</c:v>
                </c:pt>
                <c:pt idx="133">
                  <c:v>5.9193892672413796E-2</c:v>
                </c:pt>
                <c:pt idx="134">
                  <c:v>5.8939841630901296E-2</c:v>
                </c:pt>
                <c:pt idx="135">
                  <c:v>6.6709394849785428E-2</c:v>
                </c:pt>
                <c:pt idx="136">
                  <c:v>6.9998687639484899E-2</c:v>
                </c:pt>
                <c:pt idx="137">
                  <c:v>7.0820775708154524E-2</c:v>
                </c:pt>
                <c:pt idx="138">
                  <c:v>7.1245129012875566E-2</c:v>
                </c:pt>
                <c:pt idx="139">
                  <c:v>#N/A</c:v>
                </c:pt>
                <c:pt idx="140">
                  <c:v>7.2740485150214529E-2</c:v>
                </c:pt>
                <c:pt idx="141">
                  <c:v>7.3473698969957091E-2</c:v>
                </c:pt>
                <c:pt idx="142">
                  <c:v>7.4782617253218678E-2</c:v>
                </c:pt>
                <c:pt idx="143">
                  <c:v>7.51950915021459E-2</c:v>
                </c:pt>
                <c:pt idx="144">
                  <c:v>7.7960868326180321E-2</c:v>
                </c:pt>
                <c:pt idx="145">
                  <c:v>7.0321776450216464E-2</c:v>
                </c:pt>
                <c:pt idx="146">
                  <c:v>6.9603848311688324E-2</c:v>
                </c:pt>
                <c:pt idx="147">
                  <c:v>7.0862523982683945E-2</c:v>
                </c:pt>
                <c:pt idx="148">
                  <c:v>7.038634588744587E-2</c:v>
                </c:pt>
                <c:pt idx="149">
                  <c:v>6.919867428571419E-2</c:v>
                </c:pt>
                <c:pt idx="150">
                  <c:v>6.8571832467532429E-2</c:v>
                </c:pt>
                <c:pt idx="151">
                  <c:v>7.0344961904761888E-2</c:v>
                </c:pt>
                <c:pt idx="152">
                  <c:v>6.9768932900432956E-2</c:v>
                </c:pt>
                <c:pt idx="153">
                  <c:v>7.9969560085836763E-2</c:v>
                </c:pt>
                <c:pt idx="154">
                  <c:v>9.1183199915611857E-2</c:v>
                </c:pt>
                <c:pt idx="155">
                  <c:v>9.026944472573839E-2</c:v>
                </c:pt>
                <c:pt idx="156">
                  <c:v>0.10011439092826999</c:v>
                </c:pt>
                <c:pt idx="157">
                  <c:v>0.10015962286919822</c:v>
                </c:pt>
                <c:pt idx="158">
                  <c:v>0.10111569535864977</c:v>
                </c:pt>
                <c:pt idx="159">
                  <c:v>0.10857455358649788</c:v>
                </c:pt>
                <c:pt idx="160">
                  <c:v>0.10722027004219409</c:v>
                </c:pt>
                <c:pt idx="161">
                  <c:v>0.1068649637130802</c:v>
                </c:pt>
                <c:pt idx="162">
                  <c:v>0.10536537552742618</c:v>
                </c:pt>
                <c:pt idx="163">
                  <c:v>0.10444967932489453</c:v>
                </c:pt>
                <c:pt idx="164">
                  <c:v>0.10354226835443038</c:v>
                </c:pt>
                <c:pt idx="165">
                  <c:v>0.10431982278481007</c:v>
                </c:pt>
                <c:pt idx="166">
                  <c:v>9.9583411864406668E-2</c:v>
                </c:pt>
                <c:pt idx="167">
                  <c:v>7.5747313043478287E-2</c:v>
                </c:pt>
                <c:pt idx="168">
                  <c:v>7.5747313043478287E-2</c:v>
                </c:pt>
                <c:pt idx="169">
                  <c:v>8.3842403448275898E-2</c:v>
                </c:pt>
                <c:pt idx="170">
                  <c:v>8.3769905172413797E-2</c:v>
                </c:pt>
                <c:pt idx="171">
                  <c:v>9.2148547008546924E-2</c:v>
                </c:pt>
                <c:pt idx="172">
                  <c:v>9.1246285470085564E-2</c:v>
                </c:pt>
                <c:pt idx="173">
                  <c:v>9.1196170940171045E-2</c:v>
                </c:pt>
                <c:pt idx="174">
                  <c:v>8.918597435897424E-2</c:v>
                </c:pt>
                <c:pt idx="175">
                  <c:v>8.9363297435897368E-2</c:v>
                </c:pt>
                <c:pt idx="176">
                  <c:v>8.9708415384615381E-2</c:v>
                </c:pt>
                <c:pt idx="177">
                  <c:v>9.6136020338982983E-2</c:v>
                </c:pt>
                <c:pt idx="178">
                  <c:v>9.4347684745762661E-2</c:v>
                </c:pt>
                <c:pt idx="179">
                  <c:v>9.4303166101694924E-2</c:v>
                </c:pt>
                <c:pt idx="180">
                  <c:v>0.11604739999999994</c:v>
                </c:pt>
                <c:pt idx="181">
                  <c:v>0.11579020826446268</c:v>
                </c:pt>
                <c:pt idx="182">
                  <c:v>0.11362934876033062</c:v>
                </c:pt>
                <c:pt idx="183">
                  <c:v>0.11397227107438013</c:v>
                </c:pt>
                <c:pt idx="184">
                  <c:v>0.13178947368421051</c:v>
                </c:pt>
                <c:pt idx="185">
                  <c:v>0.13453832128514051</c:v>
                </c:pt>
                <c:pt idx="186">
                  <c:v>0.13458733333333336</c:v>
                </c:pt>
                <c:pt idx="187">
                  <c:v>0.13603105220883524</c:v>
                </c:pt>
                <c:pt idx="188">
                  <c:v>0.1344243052208835</c:v>
                </c:pt>
                <c:pt idx="189">
                  <c:v>0.13334688835341357</c:v>
                </c:pt>
                <c:pt idx="190">
                  <c:v>0.13170859759036146</c:v>
                </c:pt>
                <c:pt idx="191">
                  <c:v>0.13187033734939763</c:v>
                </c:pt>
                <c:pt idx="192">
                  <c:v>0.12800074193548402</c:v>
                </c:pt>
                <c:pt idx="193">
                  <c:v>0.12761690645161289</c:v>
                </c:pt>
                <c:pt idx="194">
                  <c:v>0.12433665322580656</c:v>
                </c:pt>
                <c:pt idx="195">
                  <c:v>0.11288590040816324</c:v>
                </c:pt>
                <c:pt idx="196">
                  <c:v>0.10623743868312766</c:v>
                </c:pt>
                <c:pt idx="197">
                  <c:v>0.10133893388429757</c:v>
                </c:pt>
                <c:pt idx="198">
                  <c:v>8.7080574789916002E-2</c:v>
                </c:pt>
                <c:pt idx="199">
                  <c:v>7.8309964406779564E-2</c:v>
                </c:pt>
                <c:pt idx="200">
                  <c:v>6.2934506896551778E-2</c:v>
                </c:pt>
                <c:pt idx="201">
                  <c:v>3.9683481415929145E-2</c:v>
                </c:pt>
                <c:pt idx="202">
                  <c:v>4.0952723893805283E-2</c:v>
                </c:pt>
                <c:pt idx="203">
                  <c:v>4.0952723893805283E-2</c:v>
                </c:pt>
                <c:pt idx="204">
                  <c:v>4.0450523893805358E-2</c:v>
                </c:pt>
                <c:pt idx="205">
                  <c:v>#N/A</c:v>
                </c:pt>
                <c:pt idx="206">
                  <c:v>2.8439300448430526E-2</c:v>
                </c:pt>
                <c:pt idx="207">
                  <c:v>2.7913926457399062E-2</c:v>
                </c:pt>
                <c:pt idx="208">
                  <c:v>2.7673130044843067E-2</c:v>
                </c:pt>
                <c:pt idx="209">
                  <c:v>2.7284572197309377E-2</c:v>
                </c:pt>
                <c:pt idx="210">
                  <c:v>2.2908468468468477E-2</c:v>
                </c:pt>
                <c:pt idx="211">
                  <c:v>2.2424706306306229E-2</c:v>
                </c:pt>
                <c:pt idx="212">
                  <c:v>2.3760549549549502E-2</c:v>
                </c:pt>
                <c:pt idx="213">
                  <c:v>2.2573133333333373E-2</c:v>
                </c:pt>
                <c:pt idx="214">
                  <c:v>2.3953201801801646E-2</c:v>
                </c:pt>
                <c:pt idx="215">
                  <c:v>2.6680108108108093E-2</c:v>
                </c:pt>
                <c:pt idx="216">
                  <c:v>2.7701900900900876E-2</c:v>
                </c:pt>
                <c:pt idx="217">
                  <c:v>2.8179214414414368E-2</c:v>
                </c:pt>
                <c:pt idx="218">
                  <c:v>2.7755922522522531E-2</c:v>
                </c:pt>
                <c:pt idx="219">
                  <c:v>2.5996787387387421E-2</c:v>
                </c:pt>
                <c:pt idx="220">
                  <c:v>2.3058542342342409E-2</c:v>
                </c:pt>
                <c:pt idx="221">
                  <c:v>2.3808324324324309E-2</c:v>
                </c:pt>
                <c:pt idx="222">
                  <c:v>2.2758340540540632E-2</c:v>
                </c:pt>
                <c:pt idx="223">
                  <c:v>2.2758340540540632E-2</c:v>
                </c:pt>
                <c:pt idx="224">
                  <c:v>2.0751827027027152E-2</c:v>
                </c:pt>
                <c:pt idx="225">
                  <c:v>1.9905243243243064E-2</c:v>
                </c:pt>
                <c:pt idx="226">
                  <c:v>1.608201818181814E-2</c:v>
                </c:pt>
                <c:pt idx="227">
                  <c:v>1.7180378181818178E-2</c:v>
                </c:pt>
                <c:pt idx="228">
                  <c:v>1.7824110909090946E-2</c:v>
                </c:pt>
                <c:pt idx="229">
                  <c:v>2.1358221818181845E-2</c:v>
                </c:pt>
                <c:pt idx="230">
                  <c:v>2.7560200000000142E-2</c:v>
                </c:pt>
                <c:pt idx="231">
                  <c:v>2.9812890909090999E-2</c:v>
                </c:pt>
                <c:pt idx="232">
                  <c:v>3.2886827272727299E-2</c:v>
                </c:pt>
                <c:pt idx="233">
                  <c:v>3.4179590909090868E-2</c:v>
                </c:pt>
                <c:pt idx="234">
                  <c:v>3.6837232727272587E-2</c:v>
                </c:pt>
                <c:pt idx="235">
                  <c:v>3.9227396363636549E-2</c:v>
                </c:pt>
                <c:pt idx="236">
                  <c:v>3.6842439999999942E-2</c:v>
                </c:pt>
                <c:pt idx="237">
                  <c:v>3.7691421818181796E-2</c:v>
                </c:pt>
                <c:pt idx="238">
                  <c:v>4.3189856363636536E-2</c:v>
                </c:pt>
                <c:pt idx="239">
                  <c:v>4.9372109090909153E-2</c:v>
                </c:pt>
                <c:pt idx="240">
                  <c:v>4.7624718181818106E-2</c:v>
                </c:pt>
                <c:pt idx="241">
                  <c:v>4.4340854545454562E-2</c:v>
                </c:pt>
                <c:pt idx="242">
                  <c:v>4.4307321818181748E-2</c:v>
                </c:pt>
                <c:pt idx="243">
                  <c:v>4.4307321818181748E-2</c:v>
                </c:pt>
                <c:pt idx="244">
                  <c:v>3.3607880733945106E-2</c:v>
                </c:pt>
                <c:pt idx="245">
                  <c:v>3.4296455045871491E-2</c:v>
                </c:pt>
                <c:pt idx="246">
                  <c:v>2.2852301886793079E-3</c:v>
                </c:pt>
                <c:pt idx="247">
                  <c:v>1.0565641509433933E-3</c:v>
                </c:pt>
                <c:pt idx="248">
                  <c:v>1.0680773584906674E-3</c:v>
                </c:pt>
                <c:pt idx="249">
                  <c:v>6.6160943396219936E-4</c:v>
                </c:pt>
                <c:pt idx="250">
                  <c:v>-1.3307586666666708E-2</c:v>
                </c:pt>
                <c:pt idx="251">
                  <c:v>-1.3454139047619156E-2</c:v>
                </c:pt>
                <c:pt idx="252">
                  <c:v>-1.4412019047619131E-2</c:v>
                </c:pt>
                <c:pt idx="253">
                  <c:v>-1.3667150476190467E-2</c:v>
                </c:pt>
                <c:pt idx="254">
                  <c:v>-1.3552188571428642E-2</c:v>
                </c:pt>
                <c:pt idx="255">
                  <c:v>4.6334528301887109E-3</c:v>
                </c:pt>
                <c:pt idx="256">
                  <c:v>4.5688000000000317E-3</c:v>
                </c:pt>
                <c:pt idx="257">
                  <c:v>4.5688000000000317E-3</c:v>
                </c:pt>
                <c:pt idx="258">
                  <c:v>2.6121363636363682E-2</c:v>
                </c:pt>
                <c:pt idx="259">
                  <c:v>2.3719145454545426E-2</c:v>
                </c:pt>
                <c:pt idx="260">
                  <c:v>4.8873108370044105E-2</c:v>
                </c:pt>
                <c:pt idx="261">
                  <c:v>6.5562570689655195E-2</c:v>
                </c:pt>
                <c:pt idx="262">
                  <c:v>5.6710777777777915E-2</c:v>
                </c:pt>
                <c:pt idx="263">
                  <c:v>6.3726531440677955E-2</c:v>
                </c:pt>
                <c:pt idx="264">
                  <c:v>7.8758935416666606E-2</c:v>
                </c:pt>
                <c:pt idx="265">
                  <c:v>7.9850384999999927E-2</c:v>
                </c:pt>
                <c:pt idx="266">
                  <c:v>8.480429421487605E-2</c:v>
                </c:pt>
                <c:pt idx="267">
                  <c:v>0.10565170914979764</c:v>
                </c:pt>
                <c:pt idx="268">
                  <c:v>0.11502476351999995</c:v>
                </c:pt>
                <c:pt idx="269">
                  <c:v>0.12010214388888883</c:v>
                </c:pt>
                <c:pt idx="270">
                  <c:v>0.14092169581395345</c:v>
                </c:pt>
                <c:pt idx="271">
                  <c:v>0.14102599744186056</c:v>
                </c:pt>
                <c:pt idx="272">
                  <c:v>0.14472830798449615</c:v>
                </c:pt>
                <c:pt idx="273">
                  <c:v>0.13724475860465102</c:v>
                </c:pt>
                <c:pt idx="274">
                  <c:v>0.13082944236434108</c:v>
                </c:pt>
                <c:pt idx="275">
                  <c:v>0.1300870323643411</c:v>
                </c:pt>
                <c:pt idx="276">
                  <c:v>0.13176878158914715</c:v>
                </c:pt>
                <c:pt idx="277">
                  <c:v>0.13215062042635661</c:v>
                </c:pt>
                <c:pt idx="278">
                  <c:v>0.13266605503875964</c:v>
                </c:pt>
                <c:pt idx="279">
                  <c:v>0.12287671065891463</c:v>
                </c:pt>
                <c:pt idx="280">
                  <c:v>0.12145291065891477</c:v>
                </c:pt>
                <c:pt idx="281">
                  <c:v>0.12252584565891479</c:v>
                </c:pt>
                <c:pt idx="282">
                  <c:v>0.10643205717054278</c:v>
                </c:pt>
                <c:pt idx="283">
                  <c:v>0.10423493992248059</c:v>
                </c:pt>
                <c:pt idx="284">
                  <c:v>0.10435201317829468</c:v>
                </c:pt>
                <c:pt idx="285">
                  <c:v>0.10174513953488361</c:v>
                </c:pt>
                <c:pt idx="286">
                  <c:v>8.29145183794468E-2</c:v>
                </c:pt>
                <c:pt idx="287">
                  <c:v>8.256246442687741E-2</c:v>
                </c:pt>
                <c:pt idx="288">
                  <c:v>7.935769642857135E-2</c:v>
                </c:pt>
                <c:pt idx="289">
                  <c:v>7.7995642857143013E-2</c:v>
                </c:pt>
                <c:pt idx="290">
                  <c:v>9.5000124999999949E-2</c:v>
                </c:pt>
                <c:pt idx="291">
                  <c:v>7.1525755000000024E-2</c:v>
                </c:pt>
                <c:pt idx="292">
                  <c:v>7.2635098600000128E-2</c:v>
                </c:pt>
                <c:pt idx="293">
                  <c:v>7.3118376999999971E-2</c:v>
                </c:pt>
                <c:pt idx="294">
                  <c:v>7.4375999199999931E-2</c:v>
                </c:pt>
                <c:pt idx="295">
                  <c:v>7.3942147000000111E-2</c:v>
                </c:pt>
                <c:pt idx="296">
                  <c:v>7.4051983000000113E-2</c:v>
                </c:pt>
                <c:pt idx="297">
                  <c:v>7.4930326612903192E-2</c:v>
                </c:pt>
                <c:pt idx="298">
                  <c:v>7.4215477217741882E-2</c:v>
                </c:pt>
                <c:pt idx="299">
                  <c:v>6.6285535569105616E-2</c:v>
                </c:pt>
                <c:pt idx="300">
                  <c:v>7.2836329268292824E-2</c:v>
                </c:pt>
                <c:pt idx="301">
                  <c:v>7.2836329268292824E-2</c:v>
                </c:pt>
                <c:pt idx="302">
                  <c:v>7.2836329268292824E-2</c:v>
                </c:pt>
                <c:pt idx="303">
                  <c:v>7.2836329268292824E-2</c:v>
                </c:pt>
                <c:pt idx="304">
                  <c:v>7.2836329268292824E-2</c:v>
                </c:pt>
                <c:pt idx="305">
                  <c:v>7.2836329268292824E-2</c:v>
                </c:pt>
                <c:pt idx="306">
                  <c:v>7.3617682926829381E-2</c:v>
                </c:pt>
                <c:pt idx="307">
                  <c:v>7.3701399390243907E-2</c:v>
                </c:pt>
                <c:pt idx="308">
                  <c:v>7.5850121951219526E-2</c:v>
                </c:pt>
                <c:pt idx="309">
                  <c:v>7.5191552439024395E-2</c:v>
                </c:pt>
                <c:pt idx="310">
                  <c:v>7.4276252439024318E-2</c:v>
                </c:pt>
                <c:pt idx="311">
                  <c:v>7.426369105691065E-2</c:v>
                </c:pt>
                <c:pt idx="312">
                  <c:v>7.5336660975609648E-2</c:v>
                </c:pt>
                <c:pt idx="313">
                  <c:v>7.4068352642276417E-2</c:v>
                </c:pt>
                <c:pt idx="314">
                  <c:v>7.2310306910569083E-2</c:v>
                </c:pt>
                <c:pt idx="315">
                  <c:v>7.2561456300813065E-2</c:v>
                </c:pt>
                <c:pt idx="316">
                  <c:v>7.1951717479674784E-2</c:v>
                </c:pt>
                <c:pt idx="317">
                  <c:v>7.1325934959349607E-2</c:v>
                </c:pt>
                <c:pt idx="318">
                  <c:v>7.081247398373991E-2</c:v>
                </c:pt>
                <c:pt idx="319">
                  <c:v>6.9752581097561148E-2</c:v>
                </c:pt>
                <c:pt idx="320">
                  <c:v>7.0353240853658613E-2</c:v>
                </c:pt>
                <c:pt idx="321">
                  <c:v>6.971141463414636E-2</c:v>
                </c:pt>
                <c:pt idx="322">
                  <c:v>6.935980548780496E-2</c:v>
                </c:pt>
                <c:pt idx="323">
                  <c:v>6.8651006097561029E-2</c:v>
                </c:pt>
                <c:pt idx="324">
                  <c:v>6.8292416666666744E-2</c:v>
                </c:pt>
                <c:pt idx="325">
                  <c:v>6.8292416666666744E-2</c:v>
                </c:pt>
                <c:pt idx="326">
                  <c:v>6.8292416666666744E-2</c:v>
                </c:pt>
                <c:pt idx="327">
                  <c:v>6.0796140368852433E-2</c:v>
                </c:pt>
                <c:pt idx="328">
                  <c:v>6.0852408811475384E-2</c:v>
                </c:pt>
                <c:pt idx="329">
                  <c:v>6.122940737704919E-2</c:v>
                </c:pt>
                <c:pt idx="330">
                  <c:v>6.0858035655737844E-2</c:v>
                </c:pt>
                <c:pt idx="331">
                  <c:v>6.1482615368852557E-2</c:v>
                </c:pt>
                <c:pt idx="332">
                  <c:v>5.2539958811475433E-2</c:v>
                </c:pt>
                <c:pt idx="333">
                  <c:v>6.1632579268292666E-2</c:v>
                </c:pt>
                <c:pt idx="334">
                  <c:v>5.7894992886178991E-2</c:v>
                </c:pt>
                <c:pt idx="335">
                  <c:v>5.7348045325203365E-2</c:v>
                </c:pt>
                <c:pt idx="336">
                  <c:v>6.4922396774193564E-2</c:v>
                </c:pt>
                <c:pt idx="337">
                  <c:v>6.4630371975806428E-2</c:v>
                </c:pt>
                <c:pt idx="338">
                  <c:v>6.3877463911290441E-2</c:v>
                </c:pt>
                <c:pt idx="339">
                  <c:v>6.3434576814516266E-2</c:v>
                </c:pt>
                <c:pt idx="340">
                  <c:v>6.267059657258077E-2</c:v>
                </c:pt>
                <c:pt idx="341">
                  <c:v>8.2871737154150277E-2</c:v>
                </c:pt>
                <c:pt idx="342">
                  <c:v>8.3381845059288515E-2</c:v>
                </c:pt>
                <c:pt idx="343">
                  <c:v>8.3208191304347853E-2</c:v>
                </c:pt>
                <c:pt idx="344">
                  <c:v>8.3615192292490217E-2</c:v>
                </c:pt>
                <c:pt idx="345">
                  <c:v>8.3702019169960465E-2</c:v>
                </c:pt>
                <c:pt idx="346">
                  <c:v>8.357177885375501E-2</c:v>
                </c:pt>
                <c:pt idx="347">
                  <c:v>8.3061670948616578E-2</c:v>
                </c:pt>
                <c:pt idx="348">
                  <c:v>9.4075196289062649E-2</c:v>
                </c:pt>
                <c:pt idx="349">
                  <c:v>9.3335090429687642E-2</c:v>
                </c:pt>
                <c:pt idx="350">
                  <c:v>9.3957208398437506E-2</c:v>
                </c:pt>
                <c:pt idx="351">
                  <c:v>8.7373335937500046E-2</c:v>
                </c:pt>
                <c:pt idx="352">
                  <c:v>8.8434554687500014E-2</c:v>
                </c:pt>
                <c:pt idx="353">
                  <c:v>0.10282827884615384</c:v>
                </c:pt>
                <c:pt idx="354">
                  <c:v>0.10182496923076927</c:v>
                </c:pt>
                <c:pt idx="355">
                  <c:v>0.10187777500000003</c:v>
                </c:pt>
                <c:pt idx="356">
                  <c:v>0.10280715653846161</c:v>
                </c:pt>
                <c:pt idx="357">
                  <c:v>0.10299725730769227</c:v>
                </c:pt>
                <c:pt idx="358">
                  <c:v>9.7549668269230796E-2</c:v>
                </c:pt>
                <c:pt idx="359">
                  <c:v>9.5269120961538473E-2</c:v>
                </c:pt>
                <c:pt idx="360">
                  <c:v>9.5282991730769206E-2</c:v>
                </c:pt>
                <c:pt idx="361">
                  <c:v>8.7809159038461426E-2</c:v>
                </c:pt>
                <c:pt idx="362">
                  <c:v>8.7140511538461682E-2</c:v>
                </c:pt>
                <c:pt idx="363">
                  <c:v>9.9883953007518803E-2</c:v>
                </c:pt>
                <c:pt idx="364">
                  <c:v>9.9930406203007541E-2</c:v>
                </c:pt>
                <c:pt idx="365">
                  <c:v>8.6844295112782022E-2</c:v>
                </c:pt>
                <c:pt idx="366">
                  <c:v>8.69894631578947E-2</c:v>
                </c:pt>
                <c:pt idx="367">
                  <c:v>8.6743006766917291E-2</c:v>
                </c:pt>
                <c:pt idx="368">
                  <c:v>8.5906849248120365E-2</c:v>
                </c:pt>
                <c:pt idx="369">
                  <c:v>8.6217184210526238E-2</c:v>
                </c:pt>
                <c:pt idx="370">
                  <c:v>8.4742298872180433E-2</c:v>
                </c:pt>
                <c:pt idx="371">
                  <c:v>8.4959727443608996E-2</c:v>
                </c:pt>
                <c:pt idx="372">
                  <c:v>8.5177156015037725E-2</c:v>
                </c:pt>
                <c:pt idx="373">
                  <c:v>8.4233901691729438E-2</c:v>
                </c:pt>
                <c:pt idx="374">
                  <c:v>8.2490620112781993E-2</c:v>
                </c:pt>
                <c:pt idx="375">
                  <c:v>8.2496428571428637E-2</c:v>
                </c:pt>
                <c:pt idx="376">
                  <c:v>8.3581630451127903E-2</c:v>
                </c:pt>
                <c:pt idx="377">
                  <c:v>8.388099548872191E-2</c:v>
                </c:pt>
                <c:pt idx="378">
                  <c:v>7.8797126415094412E-2</c:v>
                </c:pt>
                <c:pt idx="379">
                  <c:v>7.7838651886792468E-2</c:v>
                </c:pt>
                <c:pt idx="380">
                  <c:v>7.5699571698113227E-2</c:v>
                </c:pt>
                <c:pt idx="381">
                  <c:v>7.7238311886792463E-2</c:v>
                </c:pt>
                <c:pt idx="382">
                  <c:v>5.9646031538461555E-2</c:v>
                </c:pt>
                <c:pt idx="383">
                  <c:v>5.9218304807692364E-2</c:v>
                </c:pt>
                <c:pt idx="384">
                  <c:v>5.9455930769230898E-2</c:v>
                </c:pt>
                <c:pt idx="385">
                  <c:v>6.0073758269230754E-2</c:v>
                </c:pt>
                <c:pt idx="386">
                  <c:v>6.0052635961538516E-2</c:v>
                </c:pt>
                <c:pt idx="387">
                  <c:v>6.0116002884615403E-2</c:v>
                </c:pt>
                <c:pt idx="388">
                  <c:v>6.1552319807692234E-2</c:v>
                </c:pt>
                <c:pt idx="389">
                  <c:v>5.3229193798449703E-2</c:v>
                </c:pt>
                <c:pt idx="390">
                  <c:v>5.4616774224806326E-2</c:v>
                </c:pt>
                <c:pt idx="391">
                  <c:v>6.0087132364340982E-2</c:v>
                </c:pt>
                <c:pt idx="392">
                  <c:v>6.7418193798449613E-2</c:v>
                </c:pt>
                <c:pt idx="393">
                  <c:v>6.9638934108527173E-2</c:v>
                </c:pt>
                <c:pt idx="394">
                  <c:v>6.082055644531259E-2</c:v>
                </c:pt>
                <c:pt idx="395">
                  <c:v>6.1088710742187399E-2</c:v>
                </c:pt>
                <c:pt idx="396">
                  <c:v>6.4280085351562558E-2</c:v>
                </c:pt>
                <c:pt idx="397">
                  <c:v>6.3527908789062518E-2</c:v>
                </c:pt>
                <c:pt idx="398">
                  <c:v>6.433773476562514E-2</c:v>
                </c:pt>
                <c:pt idx="399">
                  <c:v>6.248210703124997E-2</c:v>
                </c:pt>
                <c:pt idx="400">
                  <c:v>4.9803770750988206E-2</c:v>
                </c:pt>
                <c:pt idx="401">
                  <c:v>5.0932520158102818E-2</c:v>
                </c:pt>
                <c:pt idx="402">
                  <c:v>5.6592388339921036E-2</c:v>
                </c:pt>
                <c:pt idx="403">
                  <c:v>5.8890937351778756E-2</c:v>
                </c:pt>
                <c:pt idx="404">
                  <c:v>5.9070698023715305E-2</c:v>
                </c:pt>
                <c:pt idx="405">
                  <c:v>4.7110923600000021E-2</c:v>
                </c:pt>
                <c:pt idx="406">
                  <c:v>3.6248860323886675E-2</c:v>
                </c:pt>
                <c:pt idx="407">
                  <c:v>3.943944048583016E-2</c:v>
                </c:pt>
                <c:pt idx="408">
                  <c:v>4.1227187854251002E-2</c:v>
                </c:pt>
                <c:pt idx="409">
                  <c:v>4.277661639676119E-2</c:v>
                </c:pt>
                <c:pt idx="410">
                  <c:v>4.2502856275303806E-2</c:v>
                </c:pt>
                <c:pt idx="411">
                  <c:v>4.3813965991902799E-2</c:v>
                </c:pt>
                <c:pt idx="412">
                  <c:v>4.3924439271255167E-2</c:v>
                </c:pt>
                <c:pt idx="413">
                  <c:v>4.431353441295556E-2</c:v>
                </c:pt>
                <c:pt idx="414">
                  <c:v>4.4087029352226727E-2</c:v>
                </c:pt>
                <c:pt idx="415">
                  <c:v>4.0525423076923132E-2</c:v>
                </c:pt>
                <c:pt idx="416">
                  <c:v>3.2901023469387891E-2</c:v>
                </c:pt>
                <c:pt idx="417">
                  <c:v>3.326107653061218E-2</c:v>
                </c:pt>
                <c:pt idx="418">
                  <c:v>3.3234462040816246E-2</c:v>
                </c:pt>
                <c:pt idx="419">
                  <c:v>3.2260792244897876E-2</c:v>
                </c:pt>
                <c:pt idx="420">
                  <c:v>3.1791471428571513E-2</c:v>
                </c:pt>
                <c:pt idx="421">
                  <c:v>3.1383793265306159E-2</c:v>
                </c:pt>
                <c:pt idx="422">
                  <c:v>3.795854653061223E-2</c:v>
                </c:pt>
                <c:pt idx="423">
                  <c:v>4.0609180612244909E-2</c:v>
                </c:pt>
                <c:pt idx="424">
                  <c:v>4.1545028163265336E-2</c:v>
                </c:pt>
                <c:pt idx="425">
                  <c:v>4.2126426530612292E-2</c:v>
                </c:pt>
                <c:pt idx="426">
                  <c:v>4.2143238163265297E-2</c:v>
                </c:pt>
                <c:pt idx="427">
                  <c:v>4.2826911224489721E-2</c:v>
                </c:pt>
                <c:pt idx="428">
                  <c:v>4.2826911224489721E-2</c:v>
                </c:pt>
                <c:pt idx="429">
                  <c:v>4.2669300204081675E-2</c:v>
                </c:pt>
                <c:pt idx="430">
                  <c:v>8.0173991764705868E-2</c:v>
                </c:pt>
                <c:pt idx="431">
                  <c:v>8.0443197647058984E-2</c:v>
                </c:pt>
                <c:pt idx="432">
                  <c:v>9.7817414038461614E-2</c:v>
                </c:pt>
                <c:pt idx="433">
                  <c:v>9.7190349230769205E-2</c:v>
                </c:pt>
                <c:pt idx="434">
                  <c:v>9.6473514615384615E-2</c:v>
                </c:pt>
                <c:pt idx="435">
                  <c:v>9.6559327692307656E-2</c:v>
                </c:pt>
                <c:pt idx="436">
                  <c:v>0.11324854245283018</c:v>
                </c:pt>
                <c:pt idx="437">
                  <c:v>0.11298561320754726</c:v>
                </c:pt>
                <c:pt idx="438">
                  <c:v>0.12308970111940302</c:v>
                </c:pt>
                <c:pt idx="439">
                  <c:v>0.12143179253731354</c:v>
                </c:pt>
                <c:pt idx="440">
                  <c:v>0.13694632765567763</c:v>
                </c:pt>
                <c:pt idx="441">
                  <c:v>0.13617310384615383</c:v>
                </c:pt>
                <c:pt idx="442">
                  <c:v>0.13683254908424922</c:v>
                </c:pt>
                <c:pt idx="443">
                  <c:v>0.13694821886446878</c:v>
                </c:pt>
                <c:pt idx="444">
                  <c:v>0.13671624890109904</c:v>
                </c:pt>
                <c:pt idx="445">
                  <c:v>0.13802255952380957</c:v>
                </c:pt>
                <c:pt idx="446">
                  <c:v>0.16013281250000011</c:v>
                </c:pt>
                <c:pt idx="447">
                  <c:v>0.16013281250000011</c:v>
                </c:pt>
                <c:pt idx="448">
                  <c:v>0.16039636642857139</c:v>
                </c:pt>
                <c:pt idx="449">
                  <c:v>0.18917659379310345</c:v>
                </c:pt>
                <c:pt idx="450">
                  <c:v>0.18964943137931028</c:v>
                </c:pt>
                <c:pt idx="451">
                  <c:v>0.19064185620689653</c:v>
                </c:pt>
                <c:pt idx="452">
                  <c:v>0.1919940886206897</c:v>
                </c:pt>
                <c:pt idx="453">
                  <c:v>0.19077737086206903</c:v>
                </c:pt>
                <c:pt idx="454">
                  <c:v>0.22935530524590161</c:v>
                </c:pt>
                <c:pt idx="455">
                  <c:v>0.23576500779220774</c:v>
                </c:pt>
                <c:pt idx="456">
                  <c:v>0.24079742016129038</c:v>
                </c:pt>
                <c:pt idx="457">
                  <c:v>0.25263032619047626</c:v>
                </c:pt>
                <c:pt idx="458">
                  <c:v>0.25271804396825392</c:v>
                </c:pt>
                <c:pt idx="459">
                  <c:v>0.25284444253968247</c:v>
                </c:pt>
                <c:pt idx="460">
                  <c:v>0.25275291253968252</c:v>
                </c:pt>
                <c:pt idx="461">
                  <c:v>0.2517765925396826</c:v>
                </c:pt>
                <c:pt idx="462">
                  <c:v>0.25552633174603173</c:v>
                </c:pt>
                <c:pt idx="463">
                  <c:v>0.25553069031746029</c:v>
                </c:pt>
                <c:pt idx="464">
                  <c:v>0.25581835603174602</c:v>
                </c:pt>
                <c:pt idx="465">
                  <c:v>0.25566254015873019</c:v>
                </c:pt>
                <c:pt idx="466">
                  <c:v>0.25423130190476195</c:v>
                </c:pt>
                <c:pt idx="467">
                  <c:v>0.25335850714285729</c:v>
                </c:pt>
                <c:pt idx="468">
                  <c:v>0.25323701349206362</c:v>
                </c:pt>
                <c:pt idx="469">
                  <c:v>0.25304687539682552</c:v>
                </c:pt>
                <c:pt idx="470">
                  <c:v>0.25321414015873028</c:v>
                </c:pt>
                <c:pt idx="471">
                  <c:v>0.25193762507936518</c:v>
                </c:pt>
                <c:pt idx="472">
                  <c:v>0.25149795571428568</c:v>
                </c:pt>
                <c:pt idx="473">
                  <c:v>0.25140751841269848</c:v>
                </c:pt>
                <c:pt idx="474">
                  <c:v>0.25147780190476193</c:v>
                </c:pt>
                <c:pt idx="475">
                  <c:v>0.25108117190476192</c:v>
                </c:pt>
                <c:pt idx="476">
                  <c:v>0.22674252704918038</c:v>
                </c:pt>
                <c:pt idx="477">
                  <c:v>0.22204916442622949</c:v>
                </c:pt>
                <c:pt idx="478">
                  <c:v>0.20938536616666656</c:v>
                </c:pt>
                <c:pt idx="479">
                  <c:v>0.18249680310344832</c:v>
                </c:pt>
                <c:pt idx="480">
                  <c:v>0.17092944596491227</c:v>
                </c:pt>
                <c:pt idx="481">
                  <c:v>0.16210954645390069</c:v>
                </c:pt>
                <c:pt idx="482">
                  <c:v>0.15678228392857135</c:v>
                </c:pt>
                <c:pt idx="483">
                  <c:v>0.15838630803571441</c:v>
                </c:pt>
                <c:pt idx="484">
                  <c:v>0.1581166214285713</c:v>
                </c:pt>
                <c:pt idx="485">
                  <c:v>0.15744485660714289</c:v>
                </c:pt>
                <c:pt idx="486">
                  <c:v>0.14846108768115943</c:v>
                </c:pt>
                <c:pt idx="487">
                  <c:v>0.14846108768115943</c:v>
                </c:pt>
                <c:pt idx="488">
                  <c:v>0.14927565144927538</c:v>
                </c:pt>
                <c:pt idx="489">
                  <c:v>0.14316118923357668</c:v>
                </c:pt>
                <c:pt idx="490">
                  <c:v>0.14316118923357668</c:v>
                </c:pt>
                <c:pt idx="491">
                  <c:v>0.14300648357664242</c:v>
                </c:pt>
                <c:pt idx="492">
                  <c:v>0.1369176930147058</c:v>
                </c:pt>
                <c:pt idx="493">
                  <c:v>0.14213235937499996</c:v>
                </c:pt>
                <c:pt idx="494">
                  <c:v>0.14071327240740747</c:v>
                </c:pt>
                <c:pt idx="495">
                  <c:v>0.14071327240740747</c:v>
                </c:pt>
                <c:pt idx="496">
                  <c:v>0.13391262518656724</c:v>
                </c:pt>
                <c:pt idx="497">
                  <c:v>0.13259283115671644</c:v>
                </c:pt>
                <c:pt idx="498">
                  <c:v>0.13180070074626873</c:v>
                </c:pt>
                <c:pt idx="499">
                  <c:v>0.13185705317164184</c:v>
                </c:pt>
                <c:pt idx="500">
                  <c:v>0.13121604253731356</c:v>
                </c:pt>
                <c:pt idx="501">
                  <c:v>0.13175330988805969</c:v>
                </c:pt>
                <c:pt idx="502">
                  <c:v>0.13195694347014933</c:v>
                </c:pt>
                <c:pt idx="503">
                  <c:v>0.1325550440298508</c:v>
                </c:pt>
                <c:pt idx="504">
                  <c:v>0.12968330130597017</c:v>
                </c:pt>
                <c:pt idx="505">
                  <c:v>0.12501580373134336</c:v>
                </c:pt>
                <c:pt idx="506">
                  <c:v>0.12549095354477605</c:v>
                </c:pt>
                <c:pt idx="507">
                  <c:v>0.1201939755597014</c:v>
                </c:pt>
                <c:pt idx="508">
                  <c:v>0.12740325462962979</c:v>
                </c:pt>
                <c:pt idx="509">
                  <c:v>0.12601504962962953</c:v>
                </c:pt>
                <c:pt idx="510">
                  <c:v>0.12550718703703717</c:v>
                </c:pt>
                <c:pt idx="511">
                  <c:v>0.19139145018518522</c:v>
                </c:pt>
                <c:pt idx="512">
                  <c:v>0.19139145018518522</c:v>
                </c:pt>
                <c:pt idx="513">
                  <c:v>0.19139145018518522</c:v>
                </c:pt>
                <c:pt idx="514">
                  <c:v>0.19139145018518522</c:v>
                </c:pt>
                <c:pt idx="515">
                  <c:v>0.19139145018518522</c:v>
                </c:pt>
                <c:pt idx="516">
                  <c:v>0.19139145018518522</c:v>
                </c:pt>
                <c:pt idx="517">
                  <c:v>0.19139145018518522</c:v>
                </c:pt>
                <c:pt idx="518">
                  <c:v>0.19139145018518522</c:v>
                </c:pt>
                <c:pt idx="519">
                  <c:v>0.19139145018518522</c:v>
                </c:pt>
                <c:pt idx="520">
                  <c:v>0.19139145018518522</c:v>
                </c:pt>
                <c:pt idx="521">
                  <c:v>0.19139145018518522</c:v>
                </c:pt>
                <c:pt idx="522">
                  <c:v>0.19139145018518522</c:v>
                </c:pt>
                <c:pt idx="523">
                  <c:v>0.18998416011029415</c:v>
                </c:pt>
                <c:pt idx="524">
                  <c:v>0.18791160563636367</c:v>
                </c:pt>
                <c:pt idx="525">
                  <c:v>0.18791160563636367</c:v>
                </c:pt>
                <c:pt idx="526">
                  <c:v>0.18588378255395688</c:v>
                </c:pt>
                <c:pt idx="527">
                  <c:v>0.18455604125000002</c:v>
                </c:pt>
                <c:pt idx="528">
                  <c:v>0.18455604125000002</c:v>
                </c:pt>
                <c:pt idx="529">
                  <c:v>0.18455604125000002</c:v>
                </c:pt>
                <c:pt idx="530">
                  <c:v>0.18455604125000002</c:v>
                </c:pt>
                <c:pt idx="531">
                  <c:v>0.18455604125000002</c:v>
                </c:pt>
                <c:pt idx="532">
                  <c:v>0.18455604125000002</c:v>
                </c:pt>
                <c:pt idx="533">
                  <c:v>0.18455604125000002</c:v>
                </c:pt>
                <c:pt idx="534">
                  <c:v>0.18131821596491232</c:v>
                </c:pt>
                <c:pt idx="535">
                  <c:v>0.17942948454861116</c:v>
                </c:pt>
                <c:pt idx="536">
                  <c:v>0.17942948454861116</c:v>
                </c:pt>
                <c:pt idx="537">
                  <c:v>0.17942948454861116</c:v>
                </c:pt>
                <c:pt idx="538">
                  <c:v>0.17942948454861116</c:v>
                </c:pt>
                <c:pt idx="539">
                  <c:v>0.17942948454861116</c:v>
                </c:pt>
                <c:pt idx="540">
                  <c:v>0.17942948454861116</c:v>
                </c:pt>
                <c:pt idx="541">
                  <c:v>0.17942948454861116</c:v>
                </c:pt>
                <c:pt idx="542">
                  <c:v>0.17942948454861116</c:v>
                </c:pt>
                <c:pt idx="543">
                  <c:v>0.17942948454861116</c:v>
                </c:pt>
                <c:pt idx="544">
                  <c:v>0.17942948454861116</c:v>
                </c:pt>
                <c:pt idx="545">
                  <c:v>0.17942948454861116</c:v>
                </c:pt>
                <c:pt idx="546">
                  <c:v>0.17942948454861116</c:v>
                </c:pt>
                <c:pt idx="547">
                  <c:v>0.17942948454861116</c:v>
                </c:pt>
                <c:pt idx="548">
                  <c:v>0.17942948454861116</c:v>
                </c:pt>
                <c:pt idx="549">
                  <c:v>0.17942948454861116</c:v>
                </c:pt>
                <c:pt idx="550">
                  <c:v>0.17942948454861116</c:v>
                </c:pt>
                <c:pt idx="551">
                  <c:v>0.17942948454861116</c:v>
                </c:pt>
                <c:pt idx="552">
                  <c:v>0.17942948454861116</c:v>
                </c:pt>
                <c:pt idx="553">
                  <c:v>0.17942948454861116</c:v>
                </c:pt>
                <c:pt idx="554">
                  <c:v>0.17819203982758625</c:v>
                </c:pt>
                <c:pt idx="555">
                  <c:v>0.17819203982758625</c:v>
                </c:pt>
                <c:pt idx="556">
                  <c:v>0.17819203982758625</c:v>
                </c:pt>
                <c:pt idx="557">
                  <c:v>0.17819203982758625</c:v>
                </c:pt>
                <c:pt idx="558">
                  <c:v>0.17819203982758625</c:v>
                </c:pt>
                <c:pt idx="559">
                  <c:v>0.17819203982758625</c:v>
                </c:pt>
                <c:pt idx="560">
                  <c:v>0.17819203982758625</c:v>
                </c:pt>
                <c:pt idx="561">
                  <c:v>0.17819203982758625</c:v>
                </c:pt>
                <c:pt idx="562">
                  <c:v>0.17819203982758625</c:v>
                </c:pt>
                <c:pt idx="563">
                  <c:v>0.17819203982758625</c:v>
                </c:pt>
                <c:pt idx="564">
                  <c:v>0.17819203982758625</c:v>
                </c:pt>
                <c:pt idx="565">
                  <c:v>0.17819203982758625</c:v>
                </c:pt>
                <c:pt idx="566">
                  <c:v>0.17819203982758625</c:v>
                </c:pt>
                <c:pt idx="567">
                  <c:v>0.17819203982758625</c:v>
                </c:pt>
                <c:pt idx="568">
                  <c:v>0.17819203982758625</c:v>
                </c:pt>
                <c:pt idx="569">
                  <c:v>0.17517183576271189</c:v>
                </c:pt>
                <c:pt idx="570">
                  <c:v>0.17517183576271189</c:v>
                </c:pt>
                <c:pt idx="571">
                  <c:v>0.17387335084745753</c:v>
                </c:pt>
                <c:pt idx="572">
                  <c:v>0.18720736083333334</c:v>
                </c:pt>
                <c:pt idx="573">
                  <c:v>0.18720736083333334</c:v>
                </c:pt>
                <c:pt idx="574">
                  <c:v>0.18720736083333334</c:v>
                </c:pt>
                <c:pt idx="575">
                  <c:v>0.18686699166666676</c:v>
                </c:pt>
                <c:pt idx="576">
                  <c:v>0.18608898666666665</c:v>
                </c:pt>
                <c:pt idx="577">
                  <c:v>0.18718277016666676</c:v>
                </c:pt>
                <c:pt idx="578">
                  <c:v>0.18710496966666657</c:v>
                </c:pt>
                <c:pt idx="579">
                  <c:v>0.18677546166666675</c:v>
                </c:pt>
                <c:pt idx="580">
                  <c:v>0.18634813900000002</c:v>
                </c:pt>
                <c:pt idx="581">
                  <c:v>0.18714444999999993</c:v>
                </c:pt>
                <c:pt idx="582">
                  <c:v>0.19445394108910891</c:v>
                </c:pt>
                <c:pt idx="583">
                  <c:v>0.19340723663366344</c:v>
                </c:pt>
                <c:pt idx="584">
                  <c:v>0.19415941386138608</c:v>
                </c:pt>
                <c:pt idx="585">
                  <c:v>0.19375444686468657</c:v>
                </c:pt>
                <c:pt idx="586">
                  <c:v>0.19405350528052806</c:v>
                </c:pt>
                <c:pt idx="587">
                  <c:v>0.19456099834983492</c:v>
                </c:pt>
                <c:pt idx="588">
                  <c:v>0.19027462706270623</c:v>
                </c:pt>
                <c:pt idx="589">
                  <c:v>0.18771450577557752</c:v>
                </c:pt>
                <c:pt idx="590">
                  <c:v>0.18698045330033006</c:v>
                </c:pt>
                <c:pt idx="591">
                  <c:v>0.18677201864686466</c:v>
                </c:pt>
                <c:pt idx="592">
                  <c:v>0.18635514933993402</c:v>
                </c:pt>
                <c:pt idx="593">
                  <c:v>0.22500662295597482</c:v>
                </c:pt>
                <c:pt idx="594">
                  <c:v>0.22508001965408805</c:v>
                </c:pt>
                <c:pt idx="595">
                  <c:v>0.22471574213836473</c:v>
                </c:pt>
                <c:pt idx="596">
                  <c:v>0.22509136053459117</c:v>
                </c:pt>
                <c:pt idx="597">
                  <c:v>0.22423650487421382</c:v>
                </c:pt>
                <c:pt idx="598">
                  <c:v>0.22446532987421378</c:v>
                </c:pt>
                <c:pt idx="599">
                  <c:v>0.2246466628930818</c:v>
                </c:pt>
                <c:pt idx="600">
                  <c:v>0.22467256761006299</c:v>
                </c:pt>
                <c:pt idx="601">
                  <c:v>0.22448259968553461</c:v>
                </c:pt>
                <c:pt idx="602">
                  <c:v>0.22390837845911943</c:v>
                </c:pt>
                <c:pt idx="603">
                  <c:v>0.22350685534591194</c:v>
                </c:pt>
                <c:pt idx="604">
                  <c:v>0.21990622610062888</c:v>
                </c:pt>
                <c:pt idx="605">
                  <c:v>0.22005301949685538</c:v>
                </c:pt>
                <c:pt idx="606">
                  <c:v>0.21942415267295592</c:v>
                </c:pt>
                <c:pt idx="607">
                  <c:v>0.21929462908805042</c:v>
                </c:pt>
                <c:pt idx="608">
                  <c:v>0.21978681871069186</c:v>
                </c:pt>
                <c:pt idx="609">
                  <c:v>0.2203005955974843</c:v>
                </c:pt>
                <c:pt idx="610">
                  <c:v>0.21934643852201252</c:v>
                </c:pt>
                <c:pt idx="611">
                  <c:v>0.2100113055555555</c:v>
                </c:pt>
                <c:pt idx="612">
                  <c:v>0.20994592698412701</c:v>
                </c:pt>
                <c:pt idx="613">
                  <c:v>0.2100854012698414</c:v>
                </c:pt>
                <c:pt idx="614">
                  <c:v>0.2104994655555556</c:v>
                </c:pt>
                <c:pt idx="615">
                  <c:v>0.20932538301587297</c:v>
                </c:pt>
                <c:pt idx="616">
                  <c:v>0.21298795079365079</c:v>
                </c:pt>
                <c:pt idx="617">
                  <c:v>0.21602288428571415</c:v>
                </c:pt>
                <c:pt idx="618">
                  <c:v>0.2160490357142858</c:v>
                </c:pt>
                <c:pt idx="619">
                  <c:v>0.21634541857142853</c:v>
                </c:pt>
                <c:pt idx="620">
                  <c:v>0.21720132539682549</c:v>
                </c:pt>
                <c:pt idx="621">
                  <c:v>0.21730593111111116</c:v>
                </c:pt>
                <c:pt idx="622">
                  <c:v>0.2176851268253969</c:v>
                </c:pt>
                <c:pt idx="623">
                  <c:v>0.2176851268253969</c:v>
                </c:pt>
                <c:pt idx="624">
                  <c:v>0.21812534253968258</c:v>
                </c:pt>
                <c:pt idx="625">
                  <c:v>0.21956529793650792</c:v>
                </c:pt>
                <c:pt idx="626">
                  <c:v>0.23000478843750002</c:v>
                </c:pt>
                <c:pt idx="627">
                  <c:v>0.24921953153846152</c:v>
                </c:pt>
                <c:pt idx="628">
                  <c:v>0.26531804066265063</c:v>
                </c:pt>
                <c:pt idx="629">
                  <c:v>0.27263498656716417</c:v>
                </c:pt>
                <c:pt idx="630">
                  <c:v>0.2741406137313433</c:v>
                </c:pt>
                <c:pt idx="631">
                  <c:v>0.2741406137313433</c:v>
                </c:pt>
                <c:pt idx="632">
                  <c:v>0.2741406137313433</c:v>
                </c:pt>
                <c:pt idx="633">
                  <c:v>0.27459962985074621</c:v>
                </c:pt>
                <c:pt idx="634">
                  <c:v>0.27078417835820895</c:v>
                </c:pt>
                <c:pt idx="635">
                  <c:v>0.27097270283582092</c:v>
                </c:pt>
                <c:pt idx="636">
                  <c:v>0.27211614477611945</c:v>
                </c:pt>
                <c:pt idx="637">
                  <c:v>0.27158335820895524</c:v>
                </c:pt>
                <c:pt idx="638">
                  <c:v>0.26588816641791047</c:v>
                </c:pt>
                <c:pt idx="639">
                  <c:v>0.26542505194029858</c:v>
                </c:pt>
                <c:pt idx="640">
                  <c:v>0.26543324865671641</c:v>
                </c:pt>
                <c:pt idx="641">
                  <c:v>0.26640046119402988</c:v>
                </c:pt>
                <c:pt idx="642">
                  <c:v>0.2664496414925373</c:v>
                </c:pt>
                <c:pt idx="643">
                  <c:v>0.26492505223880591</c:v>
                </c:pt>
                <c:pt idx="644">
                  <c:v>0.26512177343283583</c:v>
                </c:pt>
                <c:pt idx="645">
                  <c:v>0.26552341253731343</c:v>
                </c:pt>
                <c:pt idx="646">
                  <c:v>0.26675701835820903</c:v>
                </c:pt>
                <c:pt idx="647">
                  <c:v>0.26633898582089549</c:v>
                </c:pt>
                <c:pt idx="648">
                  <c:v>0.26640455955223885</c:v>
                </c:pt>
                <c:pt idx="649">
                  <c:v>0.26713816567164178</c:v>
                </c:pt>
                <c:pt idx="650">
                  <c:v>0.26643324805970142</c:v>
                </c:pt>
                <c:pt idx="651">
                  <c:v>0.26371659216867477</c:v>
                </c:pt>
                <c:pt idx="652">
                  <c:v>0.26449404578313257</c:v>
                </c:pt>
                <c:pt idx="653">
                  <c:v>0.25906698094512198</c:v>
                </c:pt>
                <c:pt idx="654">
                  <c:v>0.25921348475609751</c:v>
                </c:pt>
                <c:pt idx="655">
                  <c:v>0.25800705312977096</c:v>
                </c:pt>
                <c:pt idx="656">
                  <c:v>0.25483773954198474</c:v>
                </c:pt>
                <c:pt idx="657">
                  <c:v>0.25429035366972474</c:v>
                </c:pt>
                <c:pt idx="658">
                  <c:v>0.25849287871362941</c:v>
                </c:pt>
                <c:pt idx="659">
                  <c:v>0.24711035194401251</c:v>
                </c:pt>
                <c:pt idx="660">
                  <c:v>0.24081400235109715</c:v>
                </c:pt>
                <c:pt idx="661">
                  <c:v>0.23461658675078859</c:v>
                </c:pt>
                <c:pt idx="662">
                  <c:v>0.22036180961538468</c:v>
                </c:pt>
                <c:pt idx="663">
                  <c:v>0.21315240631067964</c:v>
                </c:pt>
                <c:pt idx="664">
                  <c:v>0.20634454068627447</c:v>
                </c:pt>
                <c:pt idx="665">
                  <c:v>0.19877656188118814</c:v>
                </c:pt>
                <c:pt idx="666">
                  <c:v>0.22459058580858079</c:v>
                </c:pt>
                <c:pt idx="667">
                  <c:v>0.22564366749174922</c:v>
                </c:pt>
                <c:pt idx="668">
                  <c:v>0.21737041666666665</c:v>
                </c:pt>
                <c:pt idx="669">
                  <c:v>0.21593814166666653</c:v>
                </c:pt>
                <c:pt idx="670">
                  <c:v>0.21687886666666661</c:v>
                </c:pt>
                <c:pt idx="671">
                  <c:v>0.21415193749999994</c:v>
                </c:pt>
                <c:pt idx="672">
                  <c:v>0.21657154999999997</c:v>
                </c:pt>
                <c:pt idx="673">
                  <c:v>0.21675799999999995</c:v>
                </c:pt>
                <c:pt idx="674">
                  <c:v>0.21631306250000004</c:v>
                </c:pt>
                <c:pt idx="675">
                  <c:v>0.21142956249999997</c:v>
                </c:pt>
                <c:pt idx="676">
                  <c:v>0.20680893036912751</c:v>
                </c:pt>
                <c:pt idx="677">
                  <c:v>0.20865608221476498</c:v>
                </c:pt>
                <c:pt idx="678">
                  <c:v>0.20660843120805361</c:v>
                </c:pt>
                <c:pt idx="679">
                  <c:v>0.20612638003355699</c:v>
                </c:pt>
                <c:pt idx="680">
                  <c:v>0.20822948825503351</c:v>
                </c:pt>
                <c:pt idx="681">
                  <c:v>0.20474173271500848</c:v>
                </c:pt>
                <c:pt idx="682">
                  <c:v>0.20664967959527827</c:v>
                </c:pt>
                <c:pt idx="683">
                  <c:v>0.20345475382003397</c:v>
                </c:pt>
                <c:pt idx="684">
                  <c:v>0.20178032367972742</c:v>
                </c:pt>
                <c:pt idx="685">
                  <c:v>0.19127429741379304</c:v>
                </c:pt>
                <c:pt idx="686">
                  <c:v>0.18718982638888898</c:v>
                </c:pt>
                <c:pt idx="687">
                  <c:v>0.17126598939929327</c:v>
                </c:pt>
                <c:pt idx="688">
                  <c:v>0.1731706183745583</c:v>
                </c:pt>
                <c:pt idx="689">
                  <c:v>0.17011997767857143</c:v>
                </c:pt>
                <c:pt idx="690">
                  <c:v>0.15391717272727262</c:v>
                </c:pt>
                <c:pt idx="691">
                  <c:v>0.15231308636363644</c:v>
                </c:pt>
                <c:pt idx="692">
                  <c:v>0.14721119505494501</c:v>
                </c:pt>
                <c:pt idx="693">
                  <c:v>0.14765357142857147</c:v>
                </c:pt>
                <c:pt idx="694">
                  <c:v>0.14406799450549448</c:v>
                </c:pt>
                <c:pt idx="695">
                  <c:v>0.15374150909090911</c:v>
                </c:pt>
                <c:pt idx="696">
                  <c:v>0.15374150909090911</c:v>
                </c:pt>
                <c:pt idx="697">
                  <c:v>0.16393926708633083</c:v>
                </c:pt>
                <c:pt idx="698">
                  <c:v>0.16446971672661864</c:v>
                </c:pt>
                <c:pt idx="699">
                  <c:v>0.17246725000000002</c:v>
                </c:pt>
                <c:pt idx="700">
                  <c:v>0.17350241071428563</c:v>
                </c:pt>
                <c:pt idx="701">
                  <c:v>0.18338688162544173</c:v>
                </c:pt>
                <c:pt idx="702">
                  <c:v>0.1985661848958333</c:v>
                </c:pt>
                <c:pt idx="703">
                  <c:v>0.19896345052083322</c:v>
                </c:pt>
                <c:pt idx="704">
                  <c:v>0.19402274131944447</c:v>
                </c:pt>
                <c:pt idx="705">
                  <c:v>0.19566516493055558</c:v>
                </c:pt>
                <c:pt idx="706">
                  <c:v>0.18743045138888889</c:v>
                </c:pt>
                <c:pt idx="707">
                  <c:v>0.19267589655172412</c:v>
                </c:pt>
                <c:pt idx="708">
                  <c:v>0.20102184641638238</c:v>
                </c:pt>
                <c:pt idx="709">
                  <c:v>0.2063241152542373</c:v>
                </c:pt>
                <c:pt idx="710">
                  <c:v>0.22067861333333333</c:v>
                </c:pt>
                <c:pt idx="711">
                  <c:v>0.22124173000000003</c:v>
                </c:pt>
                <c:pt idx="712">
                  <c:v>0.23381652950819667</c:v>
                </c:pt>
                <c:pt idx="713">
                  <c:v>0.23311778196721311</c:v>
                </c:pt>
                <c:pt idx="714">
                  <c:v>0.23262354590163936</c:v>
                </c:pt>
                <c:pt idx="715">
                  <c:v>0.23281101475409832</c:v>
                </c:pt>
                <c:pt idx="716">
                  <c:v>0.23306239344262289</c:v>
                </c:pt>
                <c:pt idx="717">
                  <c:v>0.22790698360655728</c:v>
                </c:pt>
                <c:pt idx="718">
                  <c:v>0.22863555573770489</c:v>
                </c:pt>
                <c:pt idx="719">
                  <c:v>0.2296240278688525</c:v>
                </c:pt>
                <c:pt idx="720">
                  <c:v>0.2297049803278689</c:v>
                </c:pt>
                <c:pt idx="721">
                  <c:v>0.24228838709677422</c:v>
                </c:pt>
                <c:pt idx="722">
                  <c:v>0.2430219758064516</c:v>
                </c:pt>
                <c:pt idx="723">
                  <c:v>0.24982066293929708</c:v>
                </c:pt>
                <c:pt idx="724">
                  <c:v>0.24982066293929708</c:v>
                </c:pt>
                <c:pt idx="725">
                  <c:v>0.26009969523809517</c:v>
                </c:pt>
                <c:pt idx="726">
                  <c:v>0.26057411587301588</c:v>
                </c:pt>
                <c:pt idx="727">
                  <c:v>0.25997180793650798</c:v>
                </c:pt>
                <c:pt idx="728">
                  <c:v>0.26096190317460316</c:v>
                </c:pt>
                <c:pt idx="729">
                  <c:v>0.25716239682539677</c:v>
                </c:pt>
                <c:pt idx="730">
                  <c:v>0.25678698571428576</c:v>
                </c:pt>
                <c:pt idx="731">
                  <c:v>0.25576388730158733</c:v>
                </c:pt>
                <c:pt idx="732">
                  <c:v>0.2554627333333333</c:v>
                </c:pt>
                <c:pt idx="733">
                  <c:v>0.25583401904761904</c:v>
                </c:pt>
                <c:pt idx="734">
                  <c:v>0.25646107936507945</c:v>
                </c:pt>
                <c:pt idx="735">
                  <c:v>0.2565147095238095</c:v>
                </c:pt>
                <c:pt idx="736">
                  <c:v>0.25571025714285711</c:v>
                </c:pt>
                <c:pt idx="737">
                  <c:v>0.25852618670886079</c:v>
                </c:pt>
                <c:pt idx="738">
                  <c:v>0.28215095611285262</c:v>
                </c:pt>
                <c:pt idx="739">
                  <c:v>0.27779677469135799</c:v>
                </c:pt>
                <c:pt idx="740">
                  <c:v>0.27813769290123463</c:v>
                </c:pt>
                <c:pt idx="741">
                  <c:v>0.27896792901234563</c:v>
                </c:pt>
                <c:pt idx="742">
                  <c:v>0.27857888117283947</c:v>
                </c:pt>
                <c:pt idx="743">
                  <c:v>0.27936900925925923</c:v>
                </c:pt>
                <c:pt idx="744">
                  <c:v>0.2324720361842105</c:v>
                </c:pt>
                <c:pt idx="745">
                  <c:v>0.22032381270903009</c:v>
                </c:pt>
                <c:pt idx="746">
                  <c:v>0.19527556896551718</c:v>
                </c:pt>
                <c:pt idx="747">
                  <c:v>0.18725774041811838</c:v>
                </c:pt>
                <c:pt idx="748">
                  <c:v>0.1726676985815602</c:v>
                </c:pt>
                <c:pt idx="749">
                  <c:v>0.15638243682310465</c:v>
                </c:pt>
                <c:pt idx="750">
                  <c:v>0.15085661999999997</c:v>
                </c:pt>
                <c:pt idx="751">
                  <c:v>0.1505116618181819</c:v>
                </c:pt>
                <c:pt idx="752">
                  <c:v>0.14704159090909094</c:v>
                </c:pt>
                <c:pt idx="753">
                  <c:v>0.13938822344322341</c:v>
                </c:pt>
                <c:pt idx="754">
                  <c:v>0.14019743589743591</c:v>
                </c:pt>
                <c:pt idx="755">
                  <c:v>0.14019743589743591</c:v>
                </c:pt>
                <c:pt idx="756">
                  <c:v>0.14026407692307702</c:v>
                </c:pt>
                <c:pt idx="757">
                  <c:v>0.12818224175824175</c:v>
                </c:pt>
                <c:pt idx="758">
                  <c:v>0.12818224175824175</c:v>
                </c:pt>
                <c:pt idx="759">
                  <c:v>0.12818224175824175</c:v>
                </c:pt>
                <c:pt idx="760">
                  <c:v>0.12947698168498178</c:v>
                </c:pt>
                <c:pt idx="761">
                  <c:v>0.13014815201465199</c:v>
                </c:pt>
                <c:pt idx="762">
                  <c:v>0.12736350915750905</c:v>
                </c:pt>
                <c:pt idx="763">
                  <c:v>0.12519254945054953</c:v>
                </c:pt>
                <c:pt idx="764">
                  <c:v>0.12610648351648354</c:v>
                </c:pt>
                <c:pt idx="765">
                  <c:v>0.12539247252747249</c:v>
                </c:pt>
                <c:pt idx="766">
                  <c:v>0.12568283699633701</c:v>
                </c:pt>
                <c:pt idx="767">
                  <c:v>0.1252496703296703</c:v>
                </c:pt>
                <c:pt idx="768">
                  <c:v>0.12445913186813194</c:v>
                </c:pt>
                <c:pt idx="769">
                  <c:v>0.12543970695970685</c:v>
                </c:pt>
                <c:pt idx="770">
                  <c:v>0.12523978388278389</c:v>
                </c:pt>
                <c:pt idx="771">
                  <c:v>0.12797842490842493</c:v>
                </c:pt>
                <c:pt idx="772">
                  <c:v>0.13260999450549441</c:v>
                </c:pt>
                <c:pt idx="773">
                  <c:v>0.12979605860805865</c:v>
                </c:pt>
                <c:pt idx="774">
                  <c:v>0.13052910989010988</c:v>
                </c:pt>
                <c:pt idx="775">
                  <c:v>0.14211670909090918</c:v>
                </c:pt>
                <c:pt idx="776">
                  <c:v>0.1411952454545454</c:v>
                </c:pt>
                <c:pt idx="777">
                  <c:v>0.16474073476702514</c:v>
                </c:pt>
                <c:pt idx="778">
                  <c:v>0.17532048939929315</c:v>
                </c:pt>
                <c:pt idx="779">
                  <c:v>0.17616080212014132</c:v>
                </c:pt>
                <c:pt idx="780">
                  <c:v>0.17672101060070675</c:v>
                </c:pt>
                <c:pt idx="781">
                  <c:v>0.18695471578947354</c:v>
                </c:pt>
                <c:pt idx="782">
                  <c:v>0.19392796842105256</c:v>
                </c:pt>
                <c:pt idx="783">
                  <c:v>0.20288128947368422</c:v>
                </c:pt>
                <c:pt idx="784">
                  <c:v>0.20288128947368422</c:v>
                </c:pt>
                <c:pt idx="785">
                  <c:v>0.20260771052631577</c:v>
                </c:pt>
                <c:pt idx="786">
                  <c:v>0.20288128947368422</c:v>
                </c:pt>
                <c:pt idx="787">
                  <c:v>0.20288128947368422</c:v>
                </c:pt>
                <c:pt idx="788">
                  <c:v>0.20396192631578949</c:v>
                </c:pt>
                <c:pt idx="789">
                  <c:v>0.20110267543859647</c:v>
                </c:pt>
                <c:pt idx="790">
                  <c:v>0.20110267543859647</c:v>
                </c:pt>
                <c:pt idx="791">
                  <c:v>0.20303596666666668</c:v>
                </c:pt>
                <c:pt idx="792">
                  <c:v>0.20529755263157887</c:v>
                </c:pt>
                <c:pt idx="793">
                  <c:v>0.20329130701754383</c:v>
                </c:pt>
                <c:pt idx="794">
                  <c:v>0.20307700350877192</c:v>
                </c:pt>
                <c:pt idx="795">
                  <c:v>0.20552858070175428</c:v>
                </c:pt>
                <c:pt idx="796">
                  <c:v>0.20510453333333334</c:v>
                </c:pt>
                <c:pt idx="797">
                  <c:v>0.20517597368421056</c:v>
                </c:pt>
                <c:pt idx="798">
                  <c:v>0.2046288157894737</c:v>
                </c:pt>
                <c:pt idx="799">
                  <c:v>0.20528996491228069</c:v>
                </c:pt>
                <c:pt idx="800">
                  <c:v>0.20515317543859646</c:v>
                </c:pt>
                <c:pt idx="801">
                  <c:v>0.20803184561403501</c:v>
                </c:pt>
                <c:pt idx="802">
                  <c:v>0.20525501929824569</c:v>
                </c:pt>
                <c:pt idx="803">
                  <c:v>0.2050863122807017</c:v>
                </c:pt>
                <c:pt idx="804">
                  <c:v>0.20486288947368417</c:v>
                </c:pt>
                <c:pt idx="805">
                  <c:v>0.19424038596491219</c:v>
                </c:pt>
                <c:pt idx="806">
                  <c:v>0.19262171052631585</c:v>
                </c:pt>
                <c:pt idx="807">
                  <c:v>0.18693732456140344</c:v>
                </c:pt>
                <c:pt idx="808">
                  <c:v>0.17223270535714294</c:v>
                </c:pt>
                <c:pt idx="809">
                  <c:v>0.16725281785714288</c:v>
                </c:pt>
                <c:pt idx="810">
                  <c:v>0.14685234532374111</c:v>
                </c:pt>
                <c:pt idx="811">
                  <c:v>0.14223383093525177</c:v>
                </c:pt>
                <c:pt idx="812">
                  <c:v>0.14016337769784179</c:v>
                </c:pt>
                <c:pt idx="813">
                  <c:v>0.14149590377697849</c:v>
                </c:pt>
                <c:pt idx="814">
                  <c:v>0.14235559802158271</c:v>
                </c:pt>
                <c:pt idx="815">
                  <c:v>0.14243679136690643</c:v>
                </c:pt>
                <c:pt idx="816">
                  <c:v>0.14132874100719425</c:v>
                </c:pt>
                <c:pt idx="817">
                  <c:v>0.13721767356115108</c:v>
                </c:pt>
                <c:pt idx="818">
                  <c:v>0.13267316546762592</c:v>
                </c:pt>
                <c:pt idx="819">
                  <c:v>0.13191376888489212</c:v>
                </c:pt>
                <c:pt idx="820">
                  <c:v>0.13727242805755396</c:v>
                </c:pt>
                <c:pt idx="821">
                  <c:v>0.1368143309352518</c:v>
                </c:pt>
                <c:pt idx="822">
                  <c:v>0.13385886151079129</c:v>
                </c:pt>
                <c:pt idx="823">
                  <c:v>0.13385886151079129</c:v>
                </c:pt>
                <c:pt idx="824">
                  <c:v>0.13385886151079129</c:v>
                </c:pt>
                <c:pt idx="825">
                  <c:v>0.12777200269784189</c:v>
                </c:pt>
                <c:pt idx="826">
                  <c:v>0.12604306205035973</c:v>
                </c:pt>
                <c:pt idx="827">
                  <c:v>0.12522157643884907</c:v>
                </c:pt>
                <c:pt idx="828">
                  <c:v>0.17018671757679185</c:v>
                </c:pt>
                <c:pt idx="829">
                  <c:v>0.1712055051194539</c:v>
                </c:pt>
                <c:pt idx="830">
                  <c:v>0.19849272854785474</c:v>
                </c:pt>
                <c:pt idx="831">
                  <c:v>0.20303022295081974</c:v>
                </c:pt>
                <c:pt idx="832">
                  <c:v>0.20824383306188932</c:v>
                </c:pt>
                <c:pt idx="833">
                  <c:v>0.2186235795819936</c:v>
                </c:pt>
                <c:pt idx="834">
                  <c:v>0.23321617981072557</c:v>
                </c:pt>
                <c:pt idx="835">
                  <c:v>0.24773525773993799</c:v>
                </c:pt>
                <c:pt idx="836">
                  <c:v>0.27027395645645647</c:v>
                </c:pt>
                <c:pt idx="837">
                  <c:v>0.27487626268656706</c:v>
                </c:pt>
                <c:pt idx="838">
                  <c:v>0.27947836356932165</c:v>
                </c:pt>
                <c:pt idx="839">
                  <c:v>0.28653566885964915</c:v>
                </c:pt>
                <c:pt idx="840">
                  <c:v>0.28666378508771939</c:v>
                </c:pt>
                <c:pt idx="841">
                  <c:v>0.29515604190751454</c:v>
                </c:pt>
                <c:pt idx="842">
                  <c:v>0.29162179669540234</c:v>
                </c:pt>
                <c:pt idx="843">
                  <c:v>0.29602247428571432</c:v>
                </c:pt>
                <c:pt idx="844">
                  <c:v>0.29449059303977276</c:v>
                </c:pt>
                <c:pt idx="845">
                  <c:v>0.29403795099431823</c:v>
                </c:pt>
                <c:pt idx="846">
                  <c:v>0.28254447017045459</c:v>
                </c:pt>
                <c:pt idx="847">
                  <c:v>0.28610654872881353</c:v>
                </c:pt>
                <c:pt idx="848">
                  <c:v>0.32792330532212888</c:v>
                </c:pt>
                <c:pt idx="849">
                  <c:v>0.32519061111111114</c:v>
                </c:pt>
                <c:pt idx="850">
                  <c:v>0.32519061111111114</c:v>
                </c:pt>
                <c:pt idx="851">
                  <c:v>0.32339397790055252</c:v>
                </c:pt>
                <c:pt idx="852">
                  <c:v>0.31898806539509539</c:v>
                </c:pt>
                <c:pt idx="853">
                  <c:v>0.31898806539509539</c:v>
                </c:pt>
                <c:pt idx="854">
                  <c:v>0.31640167567567568</c:v>
                </c:pt>
                <c:pt idx="855">
                  <c:v>0.31301770053475936</c:v>
                </c:pt>
                <c:pt idx="856">
                  <c:v>0.3113527127659575</c:v>
                </c:pt>
                <c:pt idx="857">
                  <c:v>0.3113527127659575</c:v>
                </c:pt>
                <c:pt idx="858">
                  <c:v>0.30970534391534393</c:v>
                </c:pt>
                <c:pt idx="859">
                  <c:v>0.30970534391534393</c:v>
                </c:pt>
                <c:pt idx="860">
                  <c:v>0.30970534391534393</c:v>
                </c:pt>
                <c:pt idx="861">
                  <c:v>0.30970534391534393</c:v>
                </c:pt>
                <c:pt idx="862">
                  <c:v>0.30958942923280419</c:v>
                </c:pt>
                <c:pt idx="863">
                  <c:v>0.30926978571428565</c:v>
                </c:pt>
                <c:pt idx="864">
                  <c:v>0.30889394113756613</c:v>
                </c:pt>
                <c:pt idx="865">
                  <c:v>0.30959996693121694</c:v>
                </c:pt>
                <c:pt idx="866">
                  <c:v>0.30936111243386244</c:v>
                </c:pt>
                <c:pt idx="867">
                  <c:v>0.30975803240740746</c:v>
                </c:pt>
                <c:pt idx="868">
                  <c:v>0.30881729695767196</c:v>
                </c:pt>
                <c:pt idx="869">
                  <c:v>0.31985568783068791</c:v>
                </c:pt>
                <c:pt idx="870">
                  <c:v>0.31928313955026455</c:v>
                </c:pt>
                <c:pt idx="871">
                  <c:v>0.32089378514588868</c:v>
                </c:pt>
                <c:pt idx="872">
                  <c:v>0.31205512029569893</c:v>
                </c:pt>
                <c:pt idx="873">
                  <c:v>0.31545662163978494</c:v>
                </c:pt>
                <c:pt idx="874">
                  <c:v>0.31167385135135145</c:v>
                </c:pt>
                <c:pt idx="875">
                  <c:v>0.30735566576086959</c:v>
                </c:pt>
                <c:pt idx="876">
                  <c:v>0.30393349726775959</c:v>
                </c:pt>
                <c:pt idx="877">
                  <c:v>0.29777121763085401</c:v>
                </c:pt>
                <c:pt idx="878">
                  <c:v>0.30748109504132232</c:v>
                </c:pt>
                <c:pt idx="879">
                  <c:v>0.31200729201101923</c:v>
                </c:pt>
                <c:pt idx="880">
                  <c:v>0.31200729201101923</c:v>
                </c:pt>
                <c:pt idx="881">
                  <c:v>0.30321155027932961</c:v>
                </c:pt>
                <c:pt idx="882">
                  <c:v>0.30018313739376773</c:v>
                </c:pt>
                <c:pt idx="883">
                  <c:v>0.30079791501416431</c:v>
                </c:pt>
                <c:pt idx="884">
                  <c:v>0.3013685169971671</c:v>
                </c:pt>
                <c:pt idx="885">
                  <c:v>0.30205692067988665</c:v>
                </c:pt>
                <c:pt idx="886">
                  <c:v>0.30167406515580741</c:v>
                </c:pt>
                <c:pt idx="887">
                  <c:v>0.29563137535816614</c:v>
                </c:pt>
                <c:pt idx="888">
                  <c:v>0.26978649554896134</c:v>
                </c:pt>
                <c:pt idx="889">
                  <c:v>0.27723593134328373</c:v>
                </c:pt>
                <c:pt idx="890">
                  <c:v>0.2728013483483484</c:v>
                </c:pt>
                <c:pt idx="891">
                  <c:v>0.25876360307692309</c:v>
                </c:pt>
                <c:pt idx="892">
                  <c:v>0.24117235015772867</c:v>
                </c:pt>
                <c:pt idx="893">
                  <c:v>0.23556232063492066</c:v>
                </c:pt>
                <c:pt idx="894">
                  <c:v>0.23737683493589731</c:v>
                </c:pt>
                <c:pt idx="895">
                  <c:v>0.22995350162337663</c:v>
                </c:pt>
                <c:pt idx="896">
                  <c:v>0.21814712376237619</c:v>
                </c:pt>
                <c:pt idx="897">
                  <c:v>0.21042709030100323</c:v>
                </c:pt>
                <c:pt idx="898">
                  <c:v>0.20227100506756754</c:v>
                </c:pt>
                <c:pt idx="899">
                  <c:v>0.19657465306122443</c:v>
                </c:pt>
                <c:pt idx="900">
                  <c:v>0.19033220242214538</c:v>
                </c:pt>
                <c:pt idx="901">
                  <c:v>0.1782570598591548</c:v>
                </c:pt>
                <c:pt idx="902">
                  <c:v>0.1701915604982206</c:v>
                </c:pt>
                <c:pt idx="903">
                  <c:v>0.16011959712230223</c:v>
                </c:pt>
                <c:pt idx="904">
                  <c:v>0.15112084936479125</c:v>
                </c:pt>
                <c:pt idx="905">
                  <c:v>0.13016255102040813</c:v>
                </c:pt>
                <c:pt idx="906">
                  <c:v>0.11556826226415104</c:v>
                </c:pt>
                <c:pt idx="907">
                  <c:v>9.6697450757575909E-2</c:v>
                </c:pt>
                <c:pt idx="908">
                  <c:v>9.8185103846154004E-2</c:v>
                </c:pt>
                <c:pt idx="909">
                  <c:v>8.7246381044487453E-2</c:v>
                </c:pt>
                <c:pt idx="910">
                  <c:v>7.7997744140624908E-2</c:v>
                </c:pt>
                <c:pt idx="911">
                  <c:v>6.7147092885375514E-2</c:v>
                </c:pt>
                <c:pt idx="912">
                  <c:v>4.4277495983935815E-2</c:v>
                </c:pt>
                <c:pt idx="913">
                  <c:v>4.4940293172690639E-2</c:v>
                </c:pt>
                <c:pt idx="914">
                  <c:v>4.5483056224899579E-2</c:v>
                </c:pt>
                <c:pt idx="915">
                  <c:v>4.4903761044176815E-2</c:v>
                </c:pt>
                <c:pt idx="916">
                  <c:v>4.5519588353413763E-2</c:v>
                </c:pt>
                <c:pt idx="917">
                  <c:v>4.3896518072289149E-2</c:v>
                </c:pt>
                <c:pt idx="918">
                  <c:v>4.7414249999999991E-2</c:v>
                </c:pt>
                <c:pt idx="919">
                  <c:v>4.6530589999999941E-2</c:v>
                </c:pt>
                <c:pt idx="920">
                  <c:v>6.205746800000015E-2</c:v>
                </c:pt>
                <c:pt idx="921">
                  <c:v>6.527926294820717E-2</c:v>
                </c:pt>
                <c:pt idx="922">
                  <c:v>6.5403067729083705E-2</c:v>
                </c:pt>
                <c:pt idx="923">
                  <c:v>6.5848764940238905E-2</c:v>
                </c:pt>
                <c:pt idx="924">
                  <c:v>6.5422876494023938E-2</c:v>
                </c:pt>
                <c:pt idx="925">
                  <c:v>6.5780282868525899E-2</c:v>
                </c:pt>
                <c:pt idx="926">
                  <c:v>6.6364641434262892E-2</c:v>
                </c:pt>
                <c:pt idx="927">
                  <c:v>6.5334585657370534E-2</c:v>
                </c:pt>
                <c:pt idx="928">
                  <c:v>6.562676494023903E-2</c:v>
                </c:pt>
                <c:pt idx="929">
                  <c:v>8.7206068627450908E-2</c:v>
                </c:pt>
                <c:pt idx="930">
                  <c:v>8.8082764705882347E-2</c:v>
                </c:pt>
                <c:pt idx="931">
                  <c:v>8.789221568627445E-2</c:v>
                </c:pt>
                <c:pt idx="932">
                  <c:v>8.8525791176470567E-2</c:v>
                </c:pt>
                <c:pt idx="933">
                  <c:v>8.8430516666666709E-2</c:v>
                </c:pt>
                <c:pt idx="934">
                  <c:v>8.7906506862745135E-2</c:v>
                </c:pt>
                <c:pt idx="935">
                  <c:v>8.9145416666666713E-2</c:v>
                </c:pt>
                <c:pt idx="936">
                  <c:v>8.9288328431372493E-2</c:v>
                </c:pt>
                <c:pt idx="937">
                  <c:v>8.8764318627450919E-2</c:v>
                </c:pt>
                <c:pt idx="938">
                  <c:v>8.8040232352941172E-2</c:v>
                </c:pt>
                <c:pt idx="939">
                  <c:v>8.8249836274509802E-2</c:v>
                </c:pt>
                <c:pt idx="940">
                  <c:v>0.10668537884615384</c:v>
                </c:pt>
                <c:pt idx="941">
                  <c:v>0.12031247537878781</c:v>
                </c:pt>
                <c:pt idx="942">
                  <c:v>0.12051493371212114</c:v>
                </c:pt>
                <c:pt idx="943">
                  <c:v>0.12538989678030299</c:v>
                </c:pt>
                <c:pt idx="944">
                  <c:v>0.12615371685606061</c:v>
                </c:pt>
                <c:pt idx="945">
                  <c:v>0.12711539393939394</c:v>
                </c:pt>
                <c:pt idx="946">
                  <c:v>0.1258868399621213</c:v>
                </c:pt>
                <c:pt idx="947">
                  <c:v>0.12523345170454556</c:v>
                </c:pt>
                <c:pt idx="948">
                  <c:v>0.12306162594696982</c:v>
                </c:pt>
                <c:pt idx="949">
                  <c:v>0.1233054962121211</c:v>
                </c:pt>
                <c:pt idx="950">
                  <c:v>0.12535341571969696</c:v>
                </c:pt>
                <c:pt idx="951">
                  <c:v>0.12592398011363629</c:v>
                </c:pt>
                <c:pt idx="952">
                  <c:v>0.11603601420454542</c:v>
                </c:pt>
                <c:pt idx="953">
                  <c:v>0.11093098484848476</c:v>
                </c:pt>
                <c:pt idx="954">
                  <c:v>0.11192947253787879</c:v>
                </c:pt>
                <c:pt idx="955">
                  <c:v>0.11261983617424245</c:v>
                </c:pt>
                <c:pt idx="956">
                  <c:v>0.11409226041666656</c:v>
                </c:pt>
                <c:pt idx="957">
                  <c:v>0.11581348579545457</c:v>
                </c:pt>
                <c:pt idx="958">
                  <c:v>0.12581186048689133</c:v>
                </c:pt>
                <c:pt idx="959">
                  <c:v>0.12583005898876412</c:v>
                </c:pt>
                <c:pt idx="960">
                  <c:v>0.11928940074906368</c:v>
                </c:pt>
                <c:pt idx="961">
                  <c:v>0.11997639419475664</c:v>
                </c:pt>
                <c:pt idx="962">
                  <c:v>0.12022207397003751</c:v>
                </c:pt>
                <c:pt idx="963">
                  <c:v>0.11554385861423225</c:v>
                </c:pt>
                <c:pt idx="964">
                  <c:v>7.9920100760456206E-2</c:v>
                </c:pt>
                <c:pt idx="965">
                  <c:v>6.8768999999999955E-2</c:v>
                </c:pt>
                <c:pt idx="966">
                  <c:v>5.7051019531250094E-2</c:v>
                </c:pt>
                <c:pt idx="967">
                  <c:v>3.0142289999999957E-2</c:v>
                </c:pt>
                <c:pt idx="968">
                  <c:v>2.8712839999999962E-2</c:v>
                </c:pt>
                <c:pt idx="969">
                  <c:v>2.8712839999999962E-2</c:v>
                </c:pt>
                <c:pt idx="970">
                  <c:v>3.4972745901639978E-3</c:v>
                </c:pt>
                <c:pt idx="971">
                  <c:v>2.5119979508195817E-3</c:v>
                </c:pt>
                <c:pt idx="972">
                  <c:v>-1.3755439583333289E-2</c:v>
                </c:pt>
                <c:pt idx="973">
                  <c:v>-3.9710294871794879E-2</c:v>
                </c:pt>
                <c:pt idx="974">
                  <c:v>-4.8022163090128682E-2</c:v>
                </c:pt>
                <c:pt idx="975">
                  <c:v>-5.4330051835853106E-2</c:v>
                </c:pt>
                <c:pt idx="976">
                  <c:v>-5.4955837310195252E-2</c:v>
                </c:pt>
                <c:pt idx="977">
                  <c:v>-4.2346032537961022E-2</c:v>
                </c:pt>
                <c:pt idx="978">
                  <c:v>-4.3028199566160649E-2</c:v>
                </c:pt>
                <c:pt idx="979">
                  <c:v>-4.6536177874186409E-2</c:v>
                </c:pt>
                <c:pt idx="980">
                  <c:v>-4.6992835140997738E-2</c:v>
                </c:pt>
                <c:pt idx="981">
                  <c:v>-4.7105590021691887E-2</c:v>
                </c:pt>
                <c:pt idx="982">
                  <c:v>-4.6992835140997738E-2</c:v>
                </c:pt>
                <c:pt idx="983">
                  <c:v>-4.2841561822125833E-2</c:v>
                </c:pt>
                <c:pt idx="984">
                  <c:v>-4.5842143167028317E-2</c:v>
                </c:pt>
                <c:pt idx="985">
                  <c:v>-4.5678648590021624E-2</c:v>
                </c:pt>
                <c:pt idx="986">
                  <c:v>-4.125439655172413E-2</c:v>
                </c:pt>
                <c:pt idx="987">
                  <c:v>-4.125439655172413E-2</c:v>
                </c:pt>
                <c:pt idx="988">
                  <c:v>-4.1209586206896583E-2</c:v>
                </c:pt>
                <c:pt idx="989">
                  <c:v>-4.1607278017241456E-2</c:v>
                </c:pt>
                <c:pt idx="990">
                  <c:v>-2.7596821276595795E-2</c:v>
                </c:pt>
                <c:pt idx="991">
                  <c:v>-1.4430976890756357E-2</c:v>
                </c:pt>
                <c:pt idx="992">
                  <c:v>-5.9882145833334262E-3</c:v>
                </c:pt>
                <c:pt idx="993">
                  <c:v>-6.7466729166665122E-3</c:v>
                </c:pt>
                <c:pt idx="994">
                  <c:v>5.4042160493826272E-3</c:v>
                </c:pt>
                <c:pt idx="995">
                  <c:v>1.7776428861788655E-2</c:v>
                </c:pt>
                <c:pt idx="996">
                  <c:v>2.5425110887096758E-2</c:v>
                </c:pt>
                <c:pt idx="997">
                  <c:v>2.149824798387092E-2</c:v>
                </c:pt>
                <c:pt idx="998">
                  <c:v>2.149824798387092E-2</c:v>
                </c:pt>
                <c:pt idx="999">
                  <c:v>2.149824798387092E-2</c:v>
                </c:pt>
                <c:pt idx="1000">
                  <c:v>1.9868633064515962E-2</c:v>
                </c:pt>
                <c:pt idx="1001">
                  <c:v>2.7486169999999949E-2</c:v>
                </c:pt>
                <c:pt idx="1002">
                  <c:v>3.520453373015868E-2</c:v>
                </c:pt>
                <c:pt idx="1003">
                  <c:v>3.4801910714285775E-2</c:v>
                </c:pt>
                <c:pt idx="1004">
                  <c:v>4.2836767716535426E-2</c:v>
                </c:pt>
                <c:pt idx="1005">
                  <c:v>5.4778643410852701E-2</c:v>
                </c:pt>
                <c:pt idx="1006">
                  <c:v>7.2298994296577893E-2</c:v>
                </c:pt>
                <c:pt idx="1007">
                  <c:v>7.2298994296577893E-2</c:v>
                </c:pt>
                <c:pt idx="1008">
                  <c:v>7.2570752851711079E-2</c:v>
                </c:pt>
                <c:pt idx="1009">
                  <c:v>7.2921568441064732E-2</c:v>
                </c:pt>
                <c:pt idx="1010">
                  <c:v>7.343049809885932E-2</c:v>
                </c:pt>
                <c:pt idx="1011">
                  <c:v>8.7662116104868973E-2</c:v>
                </c:pt>
                <c:pt idx="1012">
                  <c:v>9.9571485185185035E-2</c:v>
                </c:pt>
                <c:pt idx="1013">
                  <c:v>9.9860262962962826E-2</c:v>
                </c:pt>
                <c:pt idx="1014">
                  <c:v>9.9898766666666666E-2</c:v>
                </c:pt>
                <c:pt idx="1015">
                  <c:v>9.8945799999999987E-2</c:v>
                </c:pt>
                <c:pt idx="1016">
                  <c:v>0.10574796874999993</c:v>
                </c:pt>
                <c:pt idx="1017">
                  <c:v>0.11785744909090913</c:v>
                </c:pt>
                <c:pt idx="1018">
                  <c:v>0.11834889636363632</c:v>
                </c:pt>
                <c:pt idx="1019">
                  <c:v>0.11683202545454548</c:v>
                </c:pt>
                <c:pt idx="1020">
                  <c:v>0.11994715942028975</c:v>
                </c:pt>
                <c:pt idx="1021">
                  <c:v>0.12054982608695658</c:v>
                </c:pt>
                <c:pt idx="1022">
                  <c:v>0.12684789855072459</c:v>
                </c:pt>
                <c:pt idx="1023">
                  <c:v>0.13056081981981979</c:v>
                </c:pt>
                <c:pt idx="1024">
                  <c:v>0.14726012389380527</c:v>
                </c:pt>
                <c:pt idx="1025">
                  <c:v>0.14714512389380535</c:v>
                </c:pt>
                <c:pt idx="1026">
                  <c:v>0.15199281690140842</c:v>
                </c:pt>
                <c:pt idx="1027">
                  <c:v>0.15965933216783212</c:v>
                </c:pt>
                <c:pt idx="1028">
                  <c:v>0.16337067073170719</c:v>
                </c:pt>
                <c:pt idx="1029">
                  <c:v>0.16702013888888889</c:v>
                </c:pt>
                <c:pt idx="1030">
                  <c:v>0.16799511111111118</c:v>
                </c:pt>
                <c:pt idx="1031">
                  <c:v>0.1722799446366782</c:v>
                </c:pt>
                <c:pt idx="1032">
                  <c:v>0.17539853275862069</c:v>
                </c:pt>
                <c:pt idx="1033">
                  <c:v>0.17496835344827591</c:v>
                </c:pt>
                <c:pt idx="1034">
                  <c:v>0.17505797413793109</c:v>
                </c:pt>
                <c:pt idx="1035">
                  <c:v>0.174986277586207</c:v>
                </c:pt>
                <c:pt idx="1036">
                  <c:v>0.17586007931034492</c:v>
                </c:pt>
                <c:pt idx="1037">
                  <c:v>0.18123785273972609</c:v>
                </c:pt>
                <c:pt idx="1038">
                  <c:v>0.18698888605442185</c:v>
                </c:pt>
                <c:pt idx="1039">
                  <c:v>0.18675020238095238</c:v>
                </c:pt>
                <c:pt idx="1040">
                  <c:v>0.190458656462585</c:v>
                </c:pt>
                <c:pt idx="1041">
                  <c:v>0.19287688813559326</c:v>
                </c:pt>
                <c:pt idx="1042">
                  <c:v>0.19342752372881356</c:v>
                </c:pt>
                <c:pt idx="1043">
                  <c:v>0.19406185593220332</c:v>
                </c:pt>
                <c:pt idx="1044">
                  <c:v>0.19731583445945944</c:v>
                </c:pt>
                <c:pt idx="1045">
                  <c:v>0.19759646959459459</c:v>
                </c:pt>
                <c:pt idx="1046">
                  <c:v>0.20326953691275162</c:v>
                </c:pt>
                <c:pt idx="1047">
                  <c:v>0.1898088859060402</c:v>
                </c:pt>
                <c:pt idx="1048">
                  <c:v>0.1898088859060402</c:v>
                </c:pt>
                <c:pt idx="1049">
                  <c:v>0.1898088859060402</c:v>
                </c:pt>
                <c:pt idx="1050">
                  <c:v>0.1898088859060402</c:v>
                </c:pt>
                <c:pt idx="1051">
                  <c:v>0.1898088859060402</c:v>
                </c:pt>
                <c:pt idx="1052">
                  <c:v>0.1898088859060402</c:v>
                </c:pt>
                <c:pt idx="1053">
                  <c:v>0.18889426845637583</c:v>
                </c:pt>
                <c:pt idx="1054">
                  <c:v>0.18889426845637583</c:v>
                </c:pt>
                <c:pt idx="1055">
                  <c:v>0.18897162416107383</c:v>
                </c:pt>
                <c:pt idx="1056">
                  <c:v>0.18974973154362421</c:v>
                </c:pt>
                <c:pt idx="1057">
                  <c:v>0.1877020805369127</c:v>
                </c:pt>
                <c:pt idx="1058">
                  <c:v>0.18804335570469802</c:v>
                </c:pt>
                <c:pt idx="1059">
                  <c:v>0.18750641610738253</c:v>
                </c:pt>
                <c:pt idx="1060">
                  <c:v>0.18629147651006711</c:v>
                </c:pt>
                <c:pt idx="1061">
                  <c:v>0.18593199999999993</c:v>
                </c:pt>
                <c:pt idx="1062">
                  <c:v>0.18142563513513507</c:v>
                </c:pt>
                <c:pt idx="1063">
                  <c:v>0.18166385135135132</c:v>
                </c:pt>
                <c:pt idx="1064">
                  <c:v>0.18404601351351343</c:v>
                </c:pt>
                <c:pt idx="1065">
                  <c:v>0.18097668918918913</c:v>
                </c:pt>
                <c:pt idx="1066">
                  <c:v>0.17825094594594598</c:v>
                </c:pt>
                <c:pt idx="1067">
                  <c:v>0.17731640540540547</c:v>
                </c:pt>
                <c:pt idx="1068">
                  <c:v>0.17744925675675677</c:v>
                </c:pt>
                <c:pt idx="1069">
                  <c:v>0.17680790540540542</c:v>
                </c:pt>
                <c:pt idx="1070">
                  <c:v>0.17654843243243232</c:v>
                </c:pt>
                <c:pt idx="1071">
                  <c:v>0.17666295945945931</c:v>
                </c:pt>
                <c:pt idx="1072">
                  <c:v>0.17666295945945931</c:v>
                </c:pt>
                <c:pt idx="1073">
                  <c:v>0.17666295945945931</c:v>
                </c:pt>
                <c:pt idx="1074">
                  <c:v>0.17727224324324325</c:v>
                </c:pt>
                <c:pt idx="1075">
                  <c:v>0.17707067567567564</c:v>
                </c:pt>
                <c:pt idx="1076">
                  <c:v>0.17693782432432431</c:v>
                </c:pt>
                <c:pt idx="1077">
                  <c:v>0.17704777027027013</c:v>
                </c:pt>
                <c:pt idx="1078">
                  <c:v>0.17734554054054047</c:v>
                </c:pt>
                <c:pt idx="1079">
                  <c:v>0.17757459459459449</c:v>
                </c:pt>
                <c:pt idx="1080">
                  <c:v>0.17795482432432427</c:v>
                </c:pt>
                <c:pt idx="1081">
                  <c:v>0.17404325423728814</c:v>
                </c:pt>
                <c:pt idx="1082">
                  <c:v>0.16827152380952382</c:v>
                </c:pt>
                <c:pt idx="1083">
                  <c:v>0.1688572789115646</c:v>
                </c:pt>
                <c:pt idx="1084">
                  <c:v>0.16989503401360539</c:v>
                </c:pt>
                <c:pt idx="1085">
                  <c:v>0.1579543448275863</c:v>
                </c:pt>
                <c:pt idx="1086">
                  <c:v>0.14469938245614047</c:v>
                </c:pt>
                <c:pt idx="1087">
                  <c:v>0.1364860212014134</c:v>
                </c:pt>
                <c:pt idx="1088">
                  <c:v>0.13632310954063595</c:v>
                </c:pt>
                <c:pt idx="1089">
                  <c:v>0.13078096453900701</c:v>
                </c:pt>
                <c:pt idx="1090">
                  <c:v>0.12490157142857145</c:v>
                </c:pt>
                <c:pt idx="1091">
                  <c:v>0.12419935714285722</c:v>
                </c:pt>
                <c:pt idx="1092">
                  <c:v>0.12056454480286731</c:v>
                </c:pt>
                <c:pt idx="1093">
                  <c:v>0.11980635125448029</c:v>
                </c:pt>
                <c:pt idx="1094">
                  <c:v>0.11923770609319002</c:v>
                </c:pt>
                <c:pt idx="1095">
                  <c:v>0.12109430824372751</c:v>
                </c:pt>
                <c:pt idx="1096">
                  <c:v>0.11398112635379057</c:v>
                </c:pt>
                <c:pt idx="1097">
                  <c:v>0.11404476534296029</c:v>
                </c:pt>
                <c:pt idx="1098">
                  <c:v>0.11081021739130442</c:v>
                </c:pt>
                <c:pt idx="1099">
                  <c:v>0.11219569565217391</c:v>
                </c:pt>
                <c:pt idx="1100">
                  <c:v>0.1122890434782608</c:v>
                </c:pt>
                <c:pt idx="1101">
                  <c:v>0.11210362318840578</c:v>
                </c:pt>
                <c:pt idx="1102">
                  <c:v>0.11378388405797107</c:v>
                </c:pt>
                <c:pt idx="1103">
                  <c:v>0.11062045090909089</c:v>
                </c:pt>
                <c:pt idx="1104">
                  <c:v>0.10169850000000004</c:v>
                </c:pt>
                <c:pt idx="1105">
                  <c:v>9.6440592592592578E-2</c:v>
                </c:pt>
                <c:pt idx="1106">
                  <c:v>9.3720520446096703E-2</c:v>
                </c:pt>
                <c:pt idx="1107">
                  <c:v>0.10305782452830191</c:v>
                </c:pt>
                <c:pt idx="1108">
                  <c:v>9.3481883587786321E-2</c:v>
                </c:pt>
                <c:pt idx="1109">
                  <c:v>9.3566202290076353E-2</c:v>
                </c:pt>
                <c:pt idx="1110">
                  <c:v>9.3347965648855058E-2</c:v>
                </c:pt>
                <c:pt idx="1111">
                  <c:v>9.4656411877394583E-2</c:v>
                </c:pt>
                <c:pt idx="1112">
                  <c:v>9.8149996153846092E-2</c:v>
                </c:pt>
                <c:pt idx="1113">
                  <c:v>9.0670339147286783E-2</c:v>
                </c:pt>
                <c:pt idx="1114">
                  <c:v>8.720793774319055E-2</c:v>
                </c:pt>
                <c:pt idx="1115">
                  <c:v>8.7688297665369647E-2</c:v>
                </c:pt>
                <c:pt idx="1116">
                  <c:v>7.975360236220469E-2</c:v>
                </c:pt>
                <c:pt idx="1117">
                  <c:v>7.9891738188976297E-2</c:v>
                </c:pt>
                <c:pt idx="1118">
                  <c:v>8.8587499999999902E-2</c:v>
                </c:pt>
                <c:pt idx="1119">
                  <c:v>8.8587499999999902E-2</c:v>
                </c:pt>
                <c:pt idx="1120">
                  <c:v>8.8607964566929112E-2</c:v>
                </c:pt>
                <c:pt idx="1121">
                  <c:v>9.0609163385826877E-2</c:v>
                </c:pt>
                <c:pt idx="1122">
                  <c:v>9.5914622047243978E-2</c:v>
                </c:pt>
                <c:pt idx="1123">
                  <c:v>9.2772616600790489E-2</c:v>
                </c:pt>
                <c:pt idx="1124">
                  <c:v>9.2690434782608744E-2</c:v>
                </c:pt>
                <c:pt idx="1125">
                  <c:v>8.9734593253968251E-2</c:v>
                </c:pt>
                <c:pt idx="1126">
                  <c:v>8.3643212000000133E-2</c:v>
                </c:pt>
                <c:pt idx="1127">
                  <c:v>-4.9834482758620686E-2</c:v>
                </c:pt>
                <c:pt idx="1128">
                  <c:v>-5.3279262672811051E-2</c:v>
                </c:pt>
                <c:pt idx="1129">
                  <c:v>-5.3279262672811051E-2</c:v>
                </c:pt>
                <c:pt idx="1130">
                  <c:v>-5.3279262672811051E-2</c:v>
                </c:pt>
                <c:pt idx="1131">
                  <c:v>-6.8099511682242972E-2</c:v>
                </c:pt>
                <c:pt idx="1132">
                  <c:v>-6.6134060747663592E-2</c:v>
                </c:pt>
                <c:pt idx="1133">
                  <c:v>-9.4281718749999979E-2</c:v>
                </c:pt>
                <c:pt idx="1134">
                  <c:v>-0.10499412864077677</c:v>
                </c:pt>
                <c:pt idx="1135">
                  <c:v>-0.12662430693069315</c:v>
                </c:pt>
                <c:pt idx="1136">
                  <c:v>-0.13786455999999997</c:v>
                </c:pt>
                <c:pt idx="1137">
                  <c:v>-0.14419750000000003</c:v>
                </c:pt>
                <c:pt idx="1138">
                  <c:v>-0.13936483080808074</c:v>
                </c:pt>
                <c:pt idx="1139">
                  <c:v>-0.12774585858585855</c:v>
                </c:pt>
                <c:pt idx="1140">
                  <c:v>-0.13424883756345174</c:v>
                </c:pt>
                <c:pt idx="1141">
                  <c:v>-0.13424883756345174</c:v>
                </c:pt>
                <c:pt idx="1142">
                  <c:v>-0.14154844102564079</c:v>
                </c:pt>
                <c:pt idx="1143">
                  <c:v>-0.15305476683937824</c:v>
                </c:pt>
                <c:pt idx="1144">
                  <c:v>-0.14845375647668371</c:v>
                </c:pt>
                <c:pt idx="1145">
                  <c:v>-0.15974465445026179</c:v>
                </c:pt>
                <c:pt idx="1146">
                  <c:v>-0.16001680104712046</c:v>
                </c:pt>
                <c:pt idx="1147">
                  <c:v>-0.15542223298429311</c:v>
                </c:pt>
                <c:pt idx="1148">
                  <c:v>-0.14848246858638758</c:v>
                </c:pt>
                <c:pt idx="1149">
                  <c:v>-0.14837360994764398</c:v>
                </c:pt>
                <c:pt idx="1150">
                  <c:v>-0.15454763157894735</c:v>
                </c:pt>
                <c:pt idx="1151">
                  <c:v>-0.15448607631578948</c:v>
                </c:pt>
                <c:pt idx="1152">
                  <c:v>-0.15565134840425529</c:v>
                </c:pt>
                <c:pt idx="1153">
                  <c:v>-0.155561489361702</c:v>
                </c:pt>
                <c:pt idx="1154">
                  <c:v>-0.15502924734042545</c:v>
                </c:pt>
                <c:pt idx="1155">
                  <c:v>-0.15422742819148932</c:v>
                </c:pt>
                <c:pt idx="1156">
                  <c:v>-0.15397167553191493</c:v>
                </c:pt>
                <c:pt idx="1157">
                  <c:v>-0.1504453723404256</c:v>
                </c:pt>
                <c:pt idx="1158">
                  <c:v>-0.15471363709677427</c:v>
                </c:pt>
                <c:pt idx="1159">
                  <c:v>-0.16561930978260861</c:v>
                </c:pt>
                <c:pt idx="1160">
                  <c:v>-0.1770359917582417</c:v>
                </c:pt>
                <c:pt idx="1161">
                  <c:v>-0.18391946961325972</c:v>
                </c:pt>
                <c:pt idx="1162">
                  <c:v>-0.18694296089385473</c:v>
                </c:pt>
                <c:pt idx="1163">
                  <c:v>-0.20118437005649728</c:v>
                </c:pt>
                <c:pt idx="1164">
                  <c:v>-0.20783946022727273</c:v>
                </c:pt>
                <c:pt idx="1165">
                  <c:v>-0.21168447142857155</c:v>
                </c:pt>
                <c:pt idx="1166">
                  <c:v>-0.21935767241379311</c:v>
                </c:pt>
                <c:pt idx="1167">
                  <c:v>-0.21614454022988505</c:v>
                </c:pt>
                <c:pt idx="1168">
                  <c:v>-0.21610719827586219</c:v>
                </c:pt>
                <c:pt idx="1169">
                  <c:v>-0.21463592528735645</c:v>
                </c:pt>
                <c:pt idx="1170">
                  <c:v>-0.21382933908045962</c:v>
                </c:pt>
                <c:pt idx="1171">
                  <c:v>-0.21455818678160912</c:v>
                </c:pt>
                <c:pt idx="1172">
                  <c:v>-0.21477477011494242</c:v>
                </c:pt>
                <c:pt idx="1173">
                  <c:v>-0.21477477011494242</c:v>
                </c:pt>
                <c:pt idx="1174">
                  <c:v>-0.21639541091954015</c:v>
                </c:pt>
                <c:pt idx="1175">
                  <c:v>-0.21691072988505741</c:v>
                </c:pt>
                <c:pt idx="1176">
                  <c:v>-0.2176351637931036</c:v>
                </c:pt>
                <c:pt idx="1177">
                  <c:v>-0.21532628160919548</c:v>
                </c:pt>
                <c:pt idx="1178">
                  <c:v>-0.21531881321839086</c:v>
                </c:pt>
                <c:pt idx="1179">
                  <c:v>-0.15382516000000007</c:v>
                </c:pt>
                <c:pt idx="1180">
                  <c:v>-0.15408328428571427</c:v>
                </c:pt>
                <c:pt idx="1181">
                  <c:v>-0.15525477142857147</c:v>
                </c:pt>
                <c:pt idx="1182">
                  <c:v>-0.14296012429378535</c:v>
                </c:pt>
                <c:pt idx="1183">
                  <c:v>-0.14320224435028253</c:v>
                </c:pt>
                <c:pt idx="1184">
                  <c:v>-0.12888254469273749</c:v>
                </c:pt>
                <c:pt idx="1185">
                  <c:v>-0.13403611033519555</c:v>
                </c:pt>
                <c:pt idx="1186">
                  <c:v>-0.11505046291208801</c:v>
                </c:pt>
                <c:pt idx="1187">
                  <c:v>-0.10835299726775956</c:v>
                </c:pt>
                <c:pt idx="1188">
                  <c:v>-0.11045889207650282</c:v>
                </c:pt>
                <c:pt idx="1189">
                  <c:v>-0.11049686748633875</c:v>
                </c:pt>
                <c:pt idx="1190">
                  <c:v>-9.2411267473118244E-2</c:v>
                </c:pt>
                <c:pt idx="1191">
                  <c:v>-8.1381317819148924E-2</c:v>
                </c:pt>
                <c:pt idx="1192">
                  <c:v>-7.5759925531914907E-2</c:v>
                </c:pt>
                <c:pt idx="1193">
                  <c:v>-6.4100853947368364E-2</c:v>
                </c:pt>
                <c:pt idx="1194">
                  <c:v>-6.3021852631578973E-2</c:v>
                </c:pt>
                <c:pt idx="1195">
                  <c:v>-5.194870833333335E-2</c:v>
                </c:pt>
                <c:pt idx="1196">
                  <c:v>-5.0418098958333366E-2</c:v>
                </c:pt>
                <c:pt idx="1197">
                  <c:v>-4.9779477864583296E-2</c:v>
                </c:pt>
                <c:pt idx="1198">
                  <c:v>-3.2696484615384623E-2</c:v>
                </c:pt>
                <c:pt idx="1199">
                  <c:v>-3.0867043589743657E-2</c:v>
                </c:pt>
                <c:pt idx="1200">
                  <c:v>-2.8146641025641073E-2</c:v>
                </c:pt>
                <c:pt idx="1201">
                  <c:v>-2.3397387755102042E-2</c:v>
                </c:pt>
                <c:pt idx="1202">
                  <c:v>-1.2521863636363671E-2</c:v>
                </c:pt>
                <c:pt idx="1203">
                  <c:v>-1.2580361111111075E-2</c:v>
                </c:pt>
                <c:pt idx="1204">
                  <c:v>-1.3153636363636386E-2</c:v>
                </c:pt>
                <c:pt idx="1205">
                  <c:v>-1.2954744949495009E-2</c:v>
                </c:pt>
                <c:pt idx="1206">
                  <c:v>-3.6765112499999759E-3</c:v>
                </c:pt>
                <c:pt idx="1207">
                  <c:v>-3.0800125000000661E-3</c:v>
                </c:pt>
                <c:pt idx="1208">
                  <c:v>6.874408415841581E-3</c:v>
                </c:pt>
                <c:pt idx="1209">
                  <c:v>5.3241918316831909E-3</c:v>
                </c:pt>
                <c:pt idx="1210">
                  <c:v>5.3241918316831909E-3</c:v>
                </c:pt>
                <c:pt idx="1211">
                  <c:v>5.2152475247524283E-3</c:v>
                </c:pt>
                <c:pt idx="1212">
                  <c:v>5.6911621287128742E-3</c:v>
                </c:pt>
                <c:pt idx="1213">
                  <c:v>4.4469034653465455E-3</c:v>
                </c:pt>
                <c:pt idx="1214">
                  <c:v>4.7049294554454661E-3</c:v>
                </c:pt>
                <c:pt idx="1215">
                  <c:v>4.0627314356435481E-3</c:v>
                </c:pt>
                <c:pt idx="1216">
                  <c:v>4.4469034653465455E-3</c:v>
                </c:pt>
                <c:pt idx="1217">
                  <c:v>1.4354848039215651E-2</c:v>
                </c:pt>
                <c:pt idx="1218">
                  <c:v>1.5598263480392144E-2</c:v>
                </c:pt>
                <c:pt idx="1219">
                  <c:v>1.5859437500000025E-2</c:v>
                </c:pt>
                <c:pt idx="1220">
                  <c:v>1.5467676470588203E-2</c:v>
                </c:pt>
                <c:pt idx="1221">
                  <c:v>1.5711817401960745E-2</c:v>
                </c:pt>
                <c:pt idx="1222">
                  <c:v>-1.1382563725490347E-2</c:v>
                </c:pt>
                <c:pt idx="1223">
                  <c:v>-1.569005882352922E-2</c:v>
                </c:pt>
                <c:pt idx="1224">
                  <c:v>-1.6147044117647013E-2</c:v>
                </c:pt>
                <c:pt idx="1225">
                  <c:v>-1.513558333333326E-2</c:v>
                </c:pt>
                <c:pt idx="1226">
                  <c:v>-1.4428779411764703E-2</c:v>
                </c:pt>
                <c:pt idx="1227">
                  <c:v>-1.5117303921568674E-2</c:v>
                </c:pt>
                <c:pt idx="1228">
                  <c:v>-1.480046078431368E-2</c:v>
                </c:pt>
                <c:pt idx="1229">
                  <c:v>-7.4892254901959519E-3</c:v>
                </c:pt>
                <c:pt idx="1230">
                  <c:v>-7.7634166666667604E-3</c:v>
                </c:pt>
                <c:pt idx="1231">
                  <c:v>-7.9340245098039452E-3</c:v>
                </c:pt>
                <c:pt idx="1232">
                  <c:v>-6.5386960784311957E-3</c:v>
                </c:pt>
                <c:pt idx="1233">
                  <c:v>-6.6118137254902115E-3</c:v>
                </c:pt>
                <c:pt idx="1234">
                  <c:v>-6.3559019607844353E-3</c:v>
                </c:pt>
                <c:pt idx="1235">
                  <c:v>-6.0085931372548338E-3</c:v>
                </c:pt>
                <c:pt idx="1236">
                  <c:v>-5.0251970443350238E-3</c:v>
                </c:pt>
                <c:pt idx="1237">
                  <c:v>-5.1047980295566651E-3</c:v>
                </c:pt>
                <c:pt idx="1238">
                  <c:v>6.026029556650307E-3</c:v>
                </c:pt>
                <c:pt idx="1239">
                  <c:v>6.6628374384236659E-3</c:v>
                </c:pt>
                <c:pt idx="1240">
                  <c:v>6.5097586206896273E-3</c:v>
                </c:pt>
                <c:pt idx="1241">
                  <c:v>6.0443990147782661E-3</c:v>
                </c:pt>
                <c:pt idx="1242">
                  <c:v>7.58743349753703E-3</c:v>
                </c:pt>
                <c:pt idx="1243">
                  <c:v>7.7466354679803133E-3</c:v>
                </c:pt>
                <c:pt idx="1244">
                  <c:v>8.432428571428641E-3</c:v>
                </c:pt>
                <c:pt idx="1245">
                  <c:v>-2.0461393034826025E-3</c:v>
                </c:pt>
                <c:pt idx="1246">
                  <c:v>-4.4464179104477863E-4</c:v>
                </c:pt>
                <c:pt idx="1247">
                  <c:v>-7.6621393034824068E-4</c:v>
                </c:pt>
                <c:pt idx="1248">
                  <c:v>-6.0542786069645309E-4</c:v>
                </c:pt>
                <c:pt idx="1249">
                  <c:v>-4.3530250000000026E-3</c:v>
                </c:pt>
                <c:pt idx="1250">
                  <c:v>-9.5561809045226643E-3</c:v>
                </c:pt>
                <c:pt idx="1251">
                  <c:v>-9.4874723618090118E-3</c:v>
                </c:pt>
                <c:pt idx="1252">
                  <c:v>-1.5439671717171673E-2</c:v>
                </c:pt>
                <c:pt idx="1253">
                  <c:v>-1.5546393939393966E-2</c:v>
                </c:pt>
                <c:pt idx="1254">
                  <c:v>-1.7404434343434402E-2</c:v>
                </c:pt>
                <c:pt idx="1255">
                  <c:v>-1.6864545454545507E-2</c:v>
                </c:pt>
                <c:pt idx="1256">
                  <c:v>-2.1679263959390828E-2</c:v>
                </c:pt>
                <c:pt idx="1257">
                  <c:v>-2.1723431472081167E-2</c:v>
                </c:pt>
                <c:pt idx="1258">
                  <c:v>-1.7344994923857906E-2</c:v>
                </c:pt>
                <c:pt idx="1259">
                  <c:v>-1.8953954314720758E-2</c:v>
                </c:pt>
                <c:pt idx="1260">
                  <c:v>-1.8960263959390804E-2</c:v>
                </c:pt>
                <c:pt idx="1261">
                  <c:v>-1.8960263959390804E-2</c:v>
                </c:pt>
                <c:pt idx="1262">
                  <c:v>-1.8960263959390804E-2</c:v>
                </c:pt>
                <c:pt idx="1263">
                  <c:v>-1.7414401015228433E-2</c:v>
                </c:pt>
                <c:pt idx="1264">
                  <c:v>-1.7540593908629398E-2</c:v>
                </c:pt>
                <c:pt idx="1265">
                  <c:v>-1.6619385786802023E-2</c:v>
                </c:pt>
                <c:pt idx="1266">
                  <c:v>-1.5546746192893377E-2</c:v>
                </c:pt>
                <c:pt idx="1267">
                  <c:v>-2.7141865482233553E-2</c:v>
                </c:pt>
                <c:pt idx="1268">
                  <c:v>-2.8438927664974634E-2</c:v>
                </c:pt>
                <c:pt idx="1269">
                  <c:v>-2.7380628172588867E-2</c:v>
                </c:pt>
                <c:pt idx="1270">
                  <c:v>-2.094453045685284E-2</c:v>
                </c:pt>
                <c:pt idx="1271">
                  <c:v>-3.2002487179487241E-2</c:v>
                </c:pt>
                <c:pt idx="1272">
                  <c:v>-3.3501910256410299E-2</c:v>
                </c:pt>
                <c:pt idx="1273">
                  <c:v>-3.8711288659793779E-2</c:v>
                </c:pt>
                <c:pt idx="1274">
                  <c:v>-3.6964806701030868E-2</c:v>
                </c:pt>
                <c:pt idx="1275">
                  <c:v>-3.7803984375000016E-2</c:v>
                </c:pt>
                <c:pt idx="1276">
                  <c:v>-5.0121705263157811E-2</c:v>
                </c:pt>
                <c:pt idx="1277">
                  <c:v>-5.1331994736842121E-2</c:v>
                </c:pt>
                <c:pt idx="1278">
                  <c:v>-6.2919691489361662E-2</c:v>
                </c:pt>
                <c:pt idx="1279">
                  <c:v>-6.1113563829787186E-2</c:v>
                </c:pt>
                <c:pt idx="1280">
                  <c:v>-6.145737234042558E-2</c:v>
                </c:pt>
                <c:pt idx="1281">
                  <c:v>-7.781689189189181E-2</c:v>
                </c:pt>
                <c:pt idx="1282">
                  <c:v>-0.10774243888888893</c:v>
                </c:pt>
                <c:pt idx="1283">
                  <c:v>-0.12010518539325837</c:v>
                </c:pt>
                <c:pt idx="1284">
                  <c:v>-0.17173063202247177</c:v>
                </c:pt>
                <c:pt idx="1285">
                  <c:v>-0.1709529634831459</c:v>
                </c:pt>
                <c:pt idx="1286">
                  <c:v>-0.19824532902298833</c:v>
                </c:pt>
                <c:pt idx="1287">
                  <c:v>-0.19768844683908041</c:v>
                </c:pt>
                <c:pt idx="1288">
                  <c:v>-0.19840443821839074</c:v>
                </c:pt>
                <c:pt idx="1289">
                  <c:v>-0.21120461046511621</c:v>
                </c:pt>
                <c:pt idx="1290">
                  <c:v>-0.21146214534883706</c:v>
                </c:pt>
                <c:pt idx="1291">
                  <c:v>-0.23028879796511637</c:v>
                </c:pt>
                <c:pt idx="1292">
                  <c:v>-0.23028879796511637</c:v>
                </c:pt>
                <c:pt idx="1293">
                  <c:v>-0.23028879796511637</c:v>
                </c:pt>
                <c:pt idx="1294">
                  <c:v>-0.21915599999999971</c:v>
                </c:pt>
                <c:pt idx="1295">
                  <c:v>-0.222802175872093</c:v>
                </c:pt>
                <c:pt idx="1296">
                  <c:v>-0.22767976023391814</c:v>
                </c:pt>
                <c:pt idx="1297">
                  <c:v>-0.2412377441176469</c:v>
                </c:pt>
                <c:pt idx="1298">
                  <c:v>-0.24622986617647044</c:v>
                </c:pt>
                <c:pt idx="1299">
                  <c:v>-0.24203572352941163</c:v>
                </c:pt>
                <c:pt idx="1300">
                  <c:v>-0.25693721726190472</c:v>
                </c:pt>
                <c:pt idx="1301">
                  <c:v>-0.25555438988095225</c:v>
                </c:pt>
                <c:pt idx="1302">
                  <c:v>-0.25894978571428573</c:v>
                </c:pt>
                <c:pt idx="1303">
                  <c:v>-0.25905690029761891</c:v>
                </c:pt>
                <c:pt idx="1304">
                  <c:v>-0.25882619196428591</c:v>
                </c:pt>
                <c:pt idx="1305">
                  <c:v>-0.25819174404761908</c:v>
                </c:pt>
                <c:pt idx="1306">
                  <c:v>-0.25799399404761897</c:v>
                </c:pt>
                <c:pt idx="1307">
                  <c:v>-0.25723595238095232</c:v>
                </c:pt>
                <c:pt idx="1308">
                  <c:v>-0.26716809880239517</c:v>
                </c:pt>
                <c:pt idx="1309">
                  <c:v>-0.27035733532934147</c:v>
                </c:pt>
                <c:pt idx="1310">
                  <c:v>-0.28329871212121194</c:v>
                </c:pt>
                <c:pt idx="1311">
                  <c:v>-0.28397500000000009</c:v>
                </c:pt>
                <c:pt idx="1312">
                  <c:v>-0.2922188636363634</c:v>
                </c:pt>
                <c:pt idx="1313">
                  <c:v>-0.29298931818181839</c:v>
                </c:pt>
                <c:pt idx="1314">
                  <c:v>-0.29359712121212123</c:v>
                </c:pt>
                <c:pt idx="1315">
                  <c:v>-0.29239863636363611</c:v>
                </c:pt>
                <c:pt idx="1316">
                  <c:v>-0.28884598484848484</c:v>
                </c:pt>
                <c:pt idx="1317">
                  <c:v>-0.29462911585365853</c:v>
                </c:pt>
                <c:pt idx="1318">
                  <c:v>-0.29239839939024387</c:v>
                </c:pt>
                <c:pt idx="1319">
                  <c:v>-0.29299268292682917</c:v>
                </c:pt>
                <c:pt idx="1320">
                  <c:v>-0.29083086890243909</c:v>
                </c:pt>
                <c:pt idx="1321">
                  <c:v>-0.26583134146341469</c:v>
                </c:pt>
                <c:pt idx="1322">
                  <c:v>-0.26612073170731715</c:v>
                </c:pt>
                <c:pt idx="1323">
                  <c:v>-0.26612073170731715</c:v>
                </c:pt>
                <c:pt idx="1324">
                  <c:v>-0.27673222408536591</c:v>
                </c:pt>
                <c:pt idx="1325">
                  <c:v>-0.2775256356707318</c:v>
                </c:pt>
                <c:pt idx="1326">
                  <c:v>-0.27820087957317075</c:v>
                </c:pt>
                <c:pt idx="1327">
                  <c:v>-0.2814425198170733</c:v>
                </c:pt>
                <c:pt idx="1328">
                  <c:v>-0.28069131097560962</c:v>
                </c:pt>
                <c:pt idx="1329">
                  <c:v>-0.27902008231707298</c:v>
                </c:pt>
                <c:pt idx="1330">
                  <c:v>-0.26802192018072285</c:v>
                </c:pt>
                <c:pt idx="1331">
                  <c:v>-0.25295113988095236</c:v>
                </c:pt>
                <c:pt idx="1332">
                  <c:v>-0.25019911904761927</c:v>
                </c:pt>
                <c:pt idx="1333">
                  <c:v>-0.28223394642857141</c:v>
                </c:pt>
                <c:pt idx="1334">
                  <c:v>-0.25105658139534892</c:v>
                </c:pt>
                <c:pt idx="1335">
                  <c:v>-0.2360265459770117</c:v>
                </c:pt>
                <c:pt idx="1336">
                  <c:v>-0.21236302824858758</c:v>
                </c:pt>
                <c:pt idx="1337">
                  <c:v>-0.19029624444444432</c:v>
                </c:pt>
                <c:pt idx="1338">
                  <c:v>-0.19171627777777783</c:v>
                </c:pt>
                <c:pt idx="1339">
                  <c:v>-0.19514070329670316</c:v>
                </c:pt>
                <c:pt idx="1340">
                  <c:v>-0.19472098901098914</c:v>
                </c:pt>
                <c:pt idx="1341">
                  <c:v>-0.17491040540540534</c:v>
                </c:pt>
                <c:pt idx="1342">
                  <c:v>-0.17551388648648655</c:v>
                </c:pt>
                <c:pt idx="1343">
                  <c:v>-0.16181033689839566</c:v>
                </c:pt>
                <c:pt idx="1344">
                  <c:v>-0.16181033689839566</c:v>
                </c:pt>
                <c:pt idx="1345">
                  <c:v>-0.14375203157894725</c:v>
                </c:pt>
                <c:pt idx="1346">
                  <c:v>-0.13869683854166653</c:v>
                </c:pt>
                <c:pt idx="1347">
                  <c:v>-0.13708246874999996</c:v>
                </c:pt>
                <c:pt idx="1348">
                  <c:v>-0.14657417447916668</c:v>
                </c:pt>
                <c:pt idx="1349">
                  <c:v>-0.14714344140625002</c:v>
                </c:pt>
                <c:pt idx="1350">
                  <c:v>-0.13392030154639181</c:v>
                </c:pt>
                <c:pt idx="1351">
                  <c:v>-0.13526319587628874</c:v>
                </c:pt>
                <c:pt idx="1352">
                  <c:v>-0.12803622179487203</c:v>
                </c:pt>
                <c:pt idx="1353">
                  <c:v>-0.12762927692307691</c:v>
                </c:pt>
                <c:pt idx="1354">
                  <c:v>-0.11038518560606077</c:v>
                </c:pt>
                <c:pt idx="1355">
                  <c:v>-0.10045406750000006</c:v>
                </c:pt>
                <c:pt idx="1356">
                  <c:v>-0.11350420499999996</c:v>
                </c:pt>
                <c:pt idx="1357">
                  <c:v>-9.5440593596059067E-2</c:v>
                </c:pt>
                <c:pt idx="1358">
                  <c:v>-9.5189822660098608E-2</c:v>
                </c:pt>
                <c:pt idx="1359">
                  <c:v>-9.2245819512195001E-2</c:v>
                </c:pt>
                <c:pt idx="1360">
                  <c:v>-7.6059560096153792E-2</c:v>
                </c:pt>
                <c:pt idx="1361">
                  <c:v>-7.5971550480769034E-2</c:v>
                </c:pt>
                <c:pt idx="1362">
                  <c:v>-7.6066894230769302E-2</c:v>
                </c:pt>
                <c:pt idx="1363">
                  <c:v>-6.8477366666666706E-2</c:v>
                </c:pt>
                <c:pt idx="1364">
                  <c:v>-5.5004023474178217E-2</c:v>
                </c:pt>
                <c:pt idx="1365">
                  <c:v>-6.3569548122065708E-2</c:v>
                </c:pt>
                <c:pt idx="1366">
                  <c:v>-6.4116643192488151E-2</c:v>
                </c:pt>
                <c:pt idx="1367">
                  <c:v>-5.3668651162790709E-2</c:v>
                </c:pt>
                <c:pt idx="1368">
                  <c:v>-2.8506886363636363E-2</c:v>
                </c:pt>
                <c:pt idx="1369">
                  <c:v>-3.0536204545454564E-2</c:v>
                </c:pt>
                <c:pt idx="1370">
                  <c:v>-3.0536204545454564E-2</c:v>
                </c:pt>
                <c:pt idx="1371">
                  <c:v>-2.0545208333333363E-2</c:v>
                </c:pt>
                <c:pt idx="1372">
                  <c:v>-1.9719341216216126E-2</c:v>
                </c:pt>
                <c:pt idx="1373">
                  <c:v>-1.8473541666666739E-2</c:v>
                </c:pt>
                <c:pt idx="1374">
                  <c:v>-3.5067871621621477E-2</c:v>
                </c:pt>
                <c:pt idx="1375">
                  <c:v>-3.6641355855855789E-2</c:v>
                </c:pt>
                <c:pt idx="1376">
                  <c:v>-3.4351486486486449E-2</c:v>
                </c:pt>
                <c:pt idx="1377">
                  <c:v>-3.5294425675675554E-2</c:v>
                </c:pt>
                <c:pt idx="1378">
                  <c:v>-3.5294425675675554E-2</c:v>
                </c:pt>
                <c:pt idx="1379">
                  <c:v>-2.6539551339285643E-2</c:v>
                </c:pt>
                <c:pt idx="1380">
                  <c:v>-2.6474853794642934E-2</c:v>
                </c:pt>
                <c:pt idx="1381">
                  <c:v>-2.7855068080357016E-2</c:v>
                </c:pt>
                <c:pt idx="1382">
                  <c:v>-4.6965814732142723E-2</c:v>
                </c:pt>
                <c:pt idx="1383">
                  <c:v>-4.6965814732142723E-2</c:v>
                </c:pt>
                <c:pt idx="1384">
                  <c:v>-4.8610242187499708E-2</c:v>
                </c:pt>
                <c:pt idx="1385">
                  <c:v>-4.7977770089285547E-2</c:v>
                </c:pt>
                <c:pt idx="1386">
                  <c:v>-3.8445448008849428E-2</c:v>
                </c:pt>
                <c:pt idx="1387">
                  <c:v>-3.7995573008849363E-2</c:v>
                </c:pt>
                <c:pt idx="1388">
                  <c:v>-3.7958698008849476E-2</c:v>
                </c:pt>
                <c:pt idx="1389">
                  <c:v>-2.9116968201754134E-2</c:v>
                </c:pt>
                <c:pt idx="1390">
                  <c:v>-2.9380139254385738E-2</c:v>
                </c:pt>
                <c:pt idx="1391">
                  <c:v>-2.8926900219297939E-2</c:v>
                </c:pt>
                <c:pt idx="1392">
                  <c:v>-3.1189344298245329E-2</c:v>
                </c:pt>
                <c:pt idx="1393">
                  <c:v>-3.0933483552631483E-2</c:v>
                </c:pt>
                <c:pt idx="1394">
                  <c:v>-2.6998081521738916E-2</c:v>
                </c:pt>
                <c:pt idx="1395">
                  <c:v>-2.5642941304347758E-2</c:v>
                </c:pt>
                <c:pt idx="1396">
                  <c:v>-2.8585060869564864E-2</c:v>
                </c:pt>
                <c:pt idx="1397">
                  <c:v>-2.7258907608695312E-2</c:v>
                </c:pt>
                <c:pt idx="1398">
                  <c:v>-3.8490659574466567E-3</c:v>
                </c:pt>
                <c:pt idx="1399">
                  <c:v>-3.8490659574466567E-3</c:v>
                </c:pt>
                <c:pt idx="1400">
                  <c:v>-3.9766765957444886E-3</c:v>
                </c:pt>
                <c:pt idx="1401">
                  <c:v>-9.2959053191488568E-3</c:v>
                </c:pt>
                <c:pt idx="1402">
                  <c:v>3.1118648936171666E-3</c:v>
                </c:pt>
                <c:pt idx="1403">
                  <c:v>1.4805776595746098E-3</c:v>
                </c:pt>
                <c:pt idx="1404">
                  <c:v>-6.5598936170066196E-5</c:v>
                </c:pt>
                <c:pt idx="1405">
                  <c:v>1.4238372340427536E-3</c:v>
                </c:pt>
                <c:pt idx="1406">
                  <c:v>-5.2038665254237181E-3</c:v>
                </c:pt>
                <c:pt idx="1407">
                  <c:v>-4.1377881355933593E-3</c:v>
                </c:pt>
                <c:pt idx="1408">
                  <c:v>-3.8238061440679151E-3</c:v>
                </c:pt>
                <c:pt idx="1409">
                  <c:v>-3.2907669491524464E-3</c:v>
                </c:pt>
                <c:pt idx="1410">
                  <c:v>-2.9402754237287934E-3</c:v>
                </c:pt>
                <c:pt idx="1411">
                  <c:v>-2.8599544491525793E-3</c:v>
                </c:pt>
                <c:pt idx="1412">
                  <c:v>5.1836911764707215E-3</c:v>
                </c:pt>
                <c:pt idx="1413">
                  <c:v>3.7717846638655782E-3</c:v>
                </c:pt>
                <c:pt idx="1414">
                  <c:v>8.3936344537826647E-4</c:v>
                </c:pt>
                <c:pt idx="1415">
                  <c:v>1.4140246848739648E-2</c:v>
                </c:pt>
                <c:pt idx="1416">
                  <c:v>2.9334907291666733E-2</c:v>
                </c:pt>
                <c:pt idx="1417">
                  <c:v>3.1121922916666638E-2</c:v>
                </c:pt>
                <c:pt idx="1418">
                  <c:v>3.1057301041666582E-2</c:v>
                </c:pt>
                <c:pt idx="1419">
                  <c:v>3.0985498958333437E-2</c:v>
                </c:pt>
                <c:pt idx="1420">
                  <c:v>3.1150643750000123E-2</c:v>
                </c:pt>
                <c:pt idx="1421">
                  <c:v>3.0095581250000124E-2</c:v>
                </c:pt>
                <c:pt idx="1422">
                  <c:v>3.0052500000000086E-2</c:v>
                </c:pt>
                <c:pt idx="1423">
                  <c:v>3.0074040625000104E-2</c:v>
                </c:pt>
                <c:pt idx="1424">
                  <c:v>3.0389969791666544E-2</c:v>
                </c:pt>
                <c:pt idx="1425">
                  <c:v>2.9155852083333305E-2</c:v>
                </c:pt>
                <c:pt idx="1426">
                  <c:v>2.1618516666666587E-2</c:v>
                </c:pt>
                <c:pt idx="1427">
                  <c:v>2.1538239583333431E-2</c:v>
                </c:pt>
                <c:pt idx="1428">
                  <c:v>2.2085583333333336E-2</c:v>
                </c:pt>
                <c:pt idx="1429">
                  <c:v>2.2362904166666718E-2</c:v>
                </c:pt>
                <c:pt idx="1430">
                  <c:v>3.0196471074380175E-2</c:v>
                </c:pt>
                <c:pt idx="1431">
                  <c:v>3.0189233471074387E-2</c:v>
                </c:pt>
                <c:pt idx="1432">
                  <c:v>3.0196471074380175E-2</c:v>
                </c:pt>
                <c:pt idx="1433">
                  <c:v>3.012409504132231E-2</c:v>
                </c:pt>
                <c:pt idx="1434">
                  <c:v>3.0218183884297534E-2</c:v>
                </c:pt>
                <c:pt idx="1435">
                  <c:v>3.0102382231404951E-2</c:v>
                </c:pt>
                <c:pt idx="1436">
                  <c:v>3.0131332644628098E-2</c:v>
                </c:pt>
                <c:pt idx="1437">
                  <c:v>3.4158600823045268E-2</c:v>
                </c:pt>
                <c:pt idx="1438">
                  <c:v>3.400723662551438E-2</c:v>
                </c:pt>
                <c:pt idx="1439">
                  <c:v>3.3646845679012445E-2</c:v>
                </c:pt>
                <c:pt idx="1440">
                  <c:v>3.4165808641975312E-2</c:v>
                </c:pt>
                <c:pt idx="1441">
                  <c:v>3.1753504115226205E-2</c:v>
                </c:pt>
                <c:pt idx="1442">
                  <c:v>3.2092271604938383E-2</c:v>
                </c:pt>
                <c:pt idx="1443">
                  <c:v>3.207064814814807E-2</c:v>
                </c:pt>
                <c:pt idx="1444">
                  <c:v>2.4680657407407498E-2</c:v>
                </c:pt>
                <c:pt idx="1445">
                  <c:v>2.4680657407407498E-2</c:v>
                </c:pt>
                <c:pt idx="1446">
                  <c:v>2.4365722222222226E-2</c:v>
                </c:pt>
                <c:pt idx="1447">
                  <c:v>2.8495516393442558E-2</c:v>
                </c:pt>
                <c:pt idx="1448">
                  <c:v>2.8641397540983594E-2</c:v>
                </c:pt>
                <c:pt idx="1449">
                  <c:v>2.9071746926229585E-2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70-4289-AE89-E3E7D27648CD}"/>
            </c:ext>
          </c:extLst>
        </c:ser>
        <c:ser>
          <c:idx val="1"/>
          <c:order val="1"/>
          <c:tx>
            <c:strRef>
              <c:f>'Cost calculation'!$AP$13</c:f>
              <c:strCache>
                <c:ptCount val="1"/>
                <c:pt idx="0">
                  <c:v>山东电解铝厂利润率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'Cost calculation'!$A$14:$A$1340</c:f>
              <c:numCache>
                <c:formatCode>yyyy\-mm\-dd;@</c:formatCode>
                <c:ptCount val="1327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  <c:pt idx="1325">
                  <c:v>42360</c:v>
                </c:pt>
                <c:pt idx="1326">
                  <c:v>42359</c:v>
                </c:pt>
              </c:numCache>
            </c:numRef>
          </c:cat>
          <c:val>
            <c:numRef>
              <c:f>'Cost calculation'!$AP$14:$AP$2000</c:f>
              <c:numCache>
                <c:formatCode>0.0%</c:formatCode>
                <c:ptCount val="1987"/>
                <c:pt idx="0">
                  <c:v>0.39058129846944617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0.36660681193948302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0.33459726403795104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0.33788425130504862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0.34375611392443595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0.34244850841783309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0.33553643394709454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0.33319217045451799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0.35504770366362604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0.28543111821097245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0.22175918057963731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0.17384940422331735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0.17743387763605095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0.17866254820619595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0.22713797171509401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0.25535444443998034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0.31959253629263962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0.2726263827585873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0.29438240976656027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0.28854944195540677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0.28292831011712383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0.25121497559353989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0.20258463018578932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0.16821220496537478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0.19375353223306704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0.19106089889367386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0.16822011972488951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0.15322993036451776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0.19317985113380634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0.16224232483869325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0.16093271455703398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0.19032675421995057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0.19724530509973215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0.17861575199734675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0.18646052196284513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0.19807670064792968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0.16387827050176537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0.14222238472088516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0.16199258613856851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0.15971070741246901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0.15958984112607091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0.14841458555333395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0.11241772303551822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0.11722566792108371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8.510694527908215E-2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7.042329760744824E-2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5.9220548089829961E-2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5.4108319604612716E-2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7.6056861977461851E-2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2.6729635009441009E-2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-2.5832025013988957E-2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-2.6178412957513431E-2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3.3820450775060712E-2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5.0898417470618226E-2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5.1276024834988256E-2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9.7903541832504409E-2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0.11378373101026605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0.11817367381866184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0.15381265710261466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0.14093959731543607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0.13783356198120789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0.13747704269914909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0.12309268288578598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0.13150661992964144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0.11749088455214185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0.10076028688429692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8.4174246666257571E-2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0.10712906507968302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8.2736906588733547E-2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9.3423217069712253E-2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8.2150356030362873E-2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0.10069052137953709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0.11796807003765572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0.13272120630471884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0.13411050552492476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0.12899887996282747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0.11320118216054739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0.10328030256436105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0.10594928945204926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9.8896612626094421E-2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7.7829080542199766E-2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6.2549235816487789E-2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5.682778141296619E-2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2.6977686957153239E-2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2.1003640804289431E-2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3.4123492388805944E-2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3.997376540277571E-2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7.7857411637044377E-2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8.6409218284611858E-2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8.6233952252649737E-2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7.3893340593699688E-2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-6.3321724558615053E-3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-9.3367887357524298E-3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-2.8741843999762106E-2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-2.0202543896032061E-2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-2.9087225884310512E-2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-4.8092224245821699E-2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-3.6335308332191396E-2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-4.1174321798287401E-2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-4.8959626568652513E-2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-5.8044276760236865E-2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-5.6664817476451683E-2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-4.5543150276089475E-2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-5.5062903138632352E-2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-5.5827084625275518E-2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-6.6346696530018331E-2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-6.4454511523064445E-2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-6.6208046830003392E-2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-5.1481862046017103E-2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-3.2793816122437244E-2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-3.2240655836521144E-2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-2.4894615912520519E-2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-4.4233204656769352E-2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-1.6213836757382756E-2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-2.2737387749184393E-2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-1.8142343889293616E-2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5.0423736054177584E-4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1.9567368718898651E-3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-1.1283397320610985E-2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1.7811643750320703E-2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8.2670236872441089E-3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2.8298207711436173E-2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8.7889588723500684E-3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1.7015514319889926E-2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3.2599057669906312E-2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4.1782177025112451E-2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3.3924186879871115E-2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5.8299931804894033E-2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3.4598536013240193E-2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3.8965275891891284E-2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3.2621230748650892E-2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1.9522393192400064E-2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1.6646281694294811E-2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4.2694062090214938E-2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5.9736193489169462E-2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5.6412008969743566E-3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6.2370257212878161E-3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1.9111431849647954E-2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2.1853717198249009E-2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3.6527900992999567E-2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2.5790244310320135E-2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1.863408902664581E-2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3.1802335345030033E-2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4.3597480028984961E-2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6.2899652960581282E-2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6.8573350066351679E-2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2.9149031537158008E-2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-1.4946828447331832E-2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-2.0514159116456807E-2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-1.403693612173236E-2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-1.7880614007266188E-3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-3.8038187410559753E-3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2.8033843613419183E-2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4.7263776050136402E-2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5.3684233173407127E-2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8.0738129530486757E-2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8.6889697653130857E-2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0.1078028358587257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0.11598177083724631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0.20918010318233335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0.22899043744409522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0.2285531433767983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0.2392591027314612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0.15379683216061607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0.12687282175997924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0.13909999059773162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0.13273403522714458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0.12330335180505032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9.5704626187539651E-2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9.4056318171127182E-2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8.3998161323111234E-2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8.1765732447347902E-2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9.859566350805278E-2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0.16022737914960775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0.17945221775521089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0.1827465314362817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0.17895488301424303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0.16324500152191768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0.13974963673886434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8.1496545561066072E-2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8.0440438935639361E-2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8.9201645755009912E-2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9.6657860388788638E-2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3.171054200880899E-2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5.0237796192197474E-2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3.4339513361149182E-2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2.8003964078096466E-2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-5.1489858251448865E-3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-1.4304283001797468E-3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-3.4296017236707305E-2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-4.2516173930972276E-2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-3.0486279089164289E-2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-4.8657139573192341E-3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2.5626350447555675E-3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5.3467106934216593E-2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3.1605256010653483E-2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8.4066320263282507E-2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2.476499704076706E-2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0.10255407826432528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1.5541940560582055E-2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3.6646131701553425E-2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5.9401739361451322E-2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0.11138436977345724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8.0146180012874754E-2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9.4925183160368631E-2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0.11524309662604827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0.15477894835125758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0.12859385617545874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0.11297592265356296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0.1090904873466132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9.6314333490017306E-2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0.13708416971852469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0.12741139524450426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0.14439023268471218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8.2950202498432504E-2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6.2886574495182646E-2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8.9992448459761454E-2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0.12285744578086341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0.14013729654329263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0.10382535017508288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0.13233206540920453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0.17612176946249991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0.19019284621953705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0.11504488244505159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8.9415116460531852E-2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0.11393700123974947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0.10160182513912239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8.4916237295956598E-2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8.5732816113752733E-2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0.11537259119387686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0.11273348952067906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9.4382706652463483E-2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6.8037071942055799E-2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6.7865220029450474E-2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6.9909315746087677E-2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5.0973545375188938E-2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6.0804738820606989E-2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5.9614192587542761E-2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2.6413148831740639E-2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1.6645279560038088E-2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-1.9050145927297486E-2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-2.5658021596604651E-2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-8.0710981058962142E-2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-6.6611648196182358E-2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-4.3956171686727177E-2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-7.4763141809292069E-2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-6.0098790459834725E-2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-1.3596963558176238E-2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1.7913996317449502E-2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2.9500401821595326E-2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4.3606670654097256E-2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1.5781658822091871E-2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-3.6509283022324759E-4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2.4904508895212864E-3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1.1670623516185336E-2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-3.5462508011106452E-3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1.935142167544297E-2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1.6228192812877327E-2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3.6086630547030714E-2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1.8754736044452523E-2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3.575257458347722E-2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4.2117993204577417E-2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3.3436173711491657E-2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3.1342811678786255E-2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4.7334652102868024E-2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6.2808983554645717E-2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6.3133557375784785E-2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6.8716382025201625E-2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7.5298967382120399E-2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5.2473763118442013E-2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4.4497913684404783E-2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4.8607744605382988E-2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6.1095863938333057E-2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5.8135688952438598E-2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5.4435391412018974E-2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4.2560675342946906E-2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2.5868976370481637E-2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2.626544864714608E-2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2.9503818527043684E-2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5.0441514455065402E-2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9.330500399012398E-3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7.0608543213918377E-3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6.0988799994653011E-3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-1.8002352749910478E-3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-1.9399674305062224E-2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-2.0130424078641029E-2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-4.1256562461277251E-3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-3.7563141112337997E-3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2.0818160555400804E-2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2.1519620364281927E-2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1.2114570909836544E-2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2.6058353381145153E-2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3.6956942863548538E-2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2.7076052271689695E-2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5.1355902735535268E-3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1.9205131685266962E-2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4.6436962027894088E-2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6.2098896267256246E-2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9.9467373916526949E-2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0.12993856915976146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0.10735666909180937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9.6140908772936726E-2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7.2703285312101851E-2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7.878114609920614E-2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7.7190749342902348E-2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9.0636198549361488E-2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6.8870440282072953E-2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5.0621596499867617E-2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5.6207814311833484E-2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4.5890424660511783E-2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4.8527629649922993E-2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4.1711765382810337E-2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4.0226770727427107E-2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4.9647342602130759E-2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4.2749619888396762E-2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8.9810590477492295E-3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1.6764086283120844E-2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-4.5089150646551862E-3</c:v>
                </c:pt>
                <c:pt idx="1737">
                  <c:v>#N/A</c:v>
                </c:pt>
                <c:pt idx="1738">
                  <c:v>#N/A</c:v>
                </c:pt>
                <c:pt idx="1739">
                  <c:v>1.5386473592037351E-2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-1.176023995731695E-2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-9.1017414916874997E-3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-1.6666708194321957E-2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-2.628030258386119E-2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-4.8736351518413469E-2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-2.4307291578445665E-2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-2.082580433431452E-2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-1.3639055232989004E-2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-6.7499666817161632E-3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-1.0377250870577044E-2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-1.9433294657676237E-2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-1.252866226983268E-3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8.806630231692333E-3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7.220970869614647E-3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1.990026819630903E-2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2.0408099675268739E-2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2.0929191576742317E-2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2.0712648710985809E-2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2.1915111021939895E-2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1.8663546698652486E-2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2.7934506115381168E-2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3.1856607522458322E-2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3.9934087831326549E-2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4.9209078265586577E-2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4.3439701721770925E-2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70-4289-AE89-E3E7D2764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89624832"/>
        <c:axId val="-1797827520"/>
      </c:lineChart>
      <c:dateAx>
        <c:axId val="-1789624832"/>
        <c:scaling>
          <c:orientation val="minMax"/>
        </c:scaling>
        <c:delete val="0"/>
        <c:axPos val="b"/>
        <c:numFmt formatCode="yy\-mm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-1797827520"/>
        <c:crosses val="autoZero"/>
        <c:auto val="1"/>
        <c:lblOffset val="100"/>
        <c:baseTimeUnit val="days"/>
        <c:majorUnit val="3"/>
        <c:majorTimeUnit val="months"/>
      </c:dateAx>
      <c:valAx>
        <c:axId val="-17978275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-178962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0830285775549"/>
          <c:y val="0.13799042921867946"/>
          <c:w val="0.86880309401566858"/>
          <c:h val="0.69111266498732493"/>
        </c:manualLayout>
      </c:layout>
      <c:lineChart>
        <c:grouping val="standard"/>
        <c:varyColors val="0"/>
        <c:ser>
          <c:idx val="0"/>
          <c:order val="0"/>
          <c:tx>
            <c:strRef>
              <c:f>铝厂盈亏利润情况!$M$2</c:f>
              <c:strCache>
                <c:ptCount val="1"/>
                <c:pt idx="0">
                  <c:v>全国平均利润</c:v>
                </c:pt>
              </c:strCache>
            </c:strRef>
          </c:tx>
          <c:spPr>
            <a:ln w="1905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none"/>
          </c:marker>
          <c:cat>
            <c:numRef>
              <c:f>铝厂盈亏利润情况!$A$4:$A$545</c:f>
              <c:numCache>
                <c:formatCode>m/d/yyyy</c:formatCode>
                <c:ptCount val="542"/>
                <c:pt idx="0">
                  <c:v>40473</c:v>
                </c:pt>
                <c:pt idx="1">
                  <c:v>40480</c:v>
                </c:pt>
                <c:pt idx="2">
                  <c:v>40487</c:v>
                </c:pt>
                <c:pt idx="3">
                  <c:v>40494</c:v>
                </c:pt>
                <c:pt idx="4">
                  <c:v>40501</c:v>
                </c:pt>
                <c:pt idx="5">
                  <c:v>40508</c:v>
                </c:pt>
                <c:pt idx="6">
                  <c:v>40515</c:v>
                </c:pt>
                <c:pt idx="7">
                  <c:v>40522</c:v>
                </c:pt>
                <c:pt idx="8">
                  <c:v>40529</c:v>
                </c:pt>
                <c:pt idx="9">
                  <c:v>40536</c:v>
                </c:pt>
                <c:pt idx="10">
                  <c:v>40543</c:v>
                </c:pt>
                <c:pt idx="11">
                  <c:v>40550</c:v>
                </c:pt>
                <c:pt idx="12">
                  <c:v>40557</c:v>
                </c:pt>
                <c:pt idx="13">
                  <c:v>40564</c:v>
                </c:pt>
                <c:pt idx="14">
                  <c:v>40571</c:v>
                </c:pt>
                <c:pt idx="15">
                  <c:v>40575</c:v>
                </c:pt>
                <c:pt idx="16">
                  <c:v>40585</c:v>
                </c:pt>
                <c:pt idx="17">
                  <c:v>40592</c:v>
                </c:pt>
                <c:pt idx="18">
                  <c:v>40599</c:v>
                </c:pt>
                <c:pt idx="19">
                  <c:v>40606</c:v>
                </c:pt>
                <c:pt idx="20">
                  <c:v>40613</c:v>
                </c:pt>
                <c:pt idx="21">
                  <c:v>40620</c:v>
                </c:pt>
                <c:pt idx="22">
                  <c:v>40627</c:v>
                </c:pt>
                <c:pt idx="23">
                  <c:v>40634</c:v>
                </c:pt>
                <c:pt idx="24">
                  <c:v>40641</c:v>
                </c:pt>
                <c:pt idx="25">
                  <c:v>40648</c:v>
                </c:pt>
                <c:pt idx="26">
                  <c:v>40655</c:v>
                </c:pt>
                <c:pt idx="27">
                  <c:v>40662</c:v>
                </c:pt>
                <c:pt idx="28">
                  <c:v>40669</c:v>
                </c:pt>
                <c:pt idx="29">
                  <c:v>40676</c:v>
                </c:pt>
                <c:pt idx="30">
                  <c:v>40683</c:v>
                </c:pt>
                <c:pt idx="31">
                  <c:v>40690</c:v>
                </c:pt>
                <c:pt idx="32">
                  <c:v>40697</c:v>
                </c:pt>
                <c:pt idx="33">
                  <c:v>40704</c:v>
                </c:pt>
                <c:pt idx="34">
                  <c:v>40711</c:v>
                </c:pt>
                <c:pt idx="35">
                  <c:v>40718</c:v>
                </c:pt>
                <c:pt idx="36">
                  <c:v>40725</c:v>
                </c:pt>
                <c:pt idx="37">
                  <c:v>40732</c:v>
                </c:pt>
                <c:pt idx="38">
                  <c:v>40739</c:v>
                </c:pt>
                <c:pt idx="39">
                  <c:v>40746</c:v>
                </c:pt>
                <c:pt idx="40">
                  <c:v>40753</c:v>
                </c:pt>
                <c:pt idx="41">
                  <c:v>40760</c:v>
                </c:pt>
                <c:pt idx="42">
                  <c:v>40767</c:v>
                </c:pt>
                <c:pt idx="43">
                  <c:v>40774</c:v>
                </c:pt>
                <c:pt idx="44">
                  <c:v>40781</c:v>
                </c:pt>
                <c:pt idx="45">
                  <c:v>40788</c:v>
                </c:pt>
                <c:pt idx="46">
                  <c:v>40795</c:v>
                </c:pt>
                <c:pt idx="47">
                  <c:v>40801</c:v>
                </c:pt>
                <c:pt idx="48">
                  <c:v>40809</c:v>
                </c:pt>
                <c:pt idx="49">
                  <c:v>40816</c:v>
                </c:pt>
                <c:pt idx="50">
                  <c:v>40830</c:v>
                </c:pt>
                <c:pt idx="51">
                  <c:v>40837</c:v>
                </c:pt>
                <c:pt idx="52">
                  <c:v>40844</c:v>
                </c:pt>
                <c:pt idx="53">
                  <c:v>40851</c:v>
                </c:pt>
                <c:pt idx="54">
                  <c:v>40858</c:v>
                </c:pt>
                <c:pt idx="55">
                  <c:v>40865</c:v>
                </c:pt>
                <c:pt idx="56">
                  <c:v>40872</c:v>
                </c:pt>
                <c:pt idx="57">
                  <c:v>40879</c:v>
                </c:pt>
                <c:pt idx="58">
                  <c:v>40886</c:v>
                </c:pt>
                <c:pt idx="59">
                  <c:v>40893</c:v>
                </c:pt>
                <c:pt idx="60">
                  <c:v>40900</c:v>
                </c:pt>
                <c:pt idx="61">
                  <c:v>40907</c:v>
                </c:pt>
                <c:pt idx="62">
                  <c:v>40914</c:v>
                </c:pt>
                <c:pt idx="63">
                  <c:v>40921</c:v>
                </c:pt>
                <c:pt idx="64">
                  <c:v>40928</c:v>
                </c:pt>
                <c:pt idx="65">
                  <c:v>40942</c:v>
                </c:pt>
                <c:pt idx="66">
                  <c:v>40949</c:v>
                </c:pt>
                <c:pt idx="67">
                  <c:v>40956</c:v>
                </c:pt>
                <c:pt idx="68">
                  <c:v>40963</c:v>
                </c:pt>
                <c:pt idx="69">
                  <c:v>40970</c:v>
                </c:pt>
                <c:pt idx="70">
                  <c:v>40977</c:v>
                </c:pt>
                <c:pt idx="71">
                  <c:v>40984</c:v>
                </c:pt>
                <c:pt idx="72">
                  <c:v>40991</c:v>
                </c:pt>
                <c:pt idx="73">
                  <c:v>40998</c:v>
                </c:pt>
                <c:pt idx="74">
                  <c:v>41005</c:v>
                </c:pt>
                <c:pt idx="75">
                  <c:v>41012</c:v>
                </c:pt>
                <c:pt idx="76">
                  <c:v>41019</c:v>
                </c:pt>
                <c:pt idx="77">
                  <c:v>41026</c:v>
                </c:pt>
                <c:pt idx="78">
                  <c:v>41033</c:v>
                </c:pt>
                <c:pt idx="79">
                  <c:v>41040</c:v>
                </c:pt>
                <c:pt idx="80">
                  <c:v>41047</c:v>
                </c:pt>
                <c:pt idx="81">
                  <c:v>41054</c:v>
                </c:pt>
                <c:pt idx="82">
                  <c:v>41061</c:v>
                </c:pt>
                <c:pt idx="83">
                  <c:v>41068</c:v>
                </c:pt>
                <c:pt idx="84">
                  <c:v>41075</c:v>
                </c:pt>
                <c:pt idx="85">
                  <c:v>41081</c:v>
                </c:pt>
                <c:pt idx="86">
                  <c:v>41089</c:v>
                </c:pt>
                <c:pt idx="87">
                  <c:v>41096</c:v>
                </c:pt>
                <c:pt idx="88">
                  <c:v>41103</c:v>
                </c:pt>
                <c:pt idx="89">
                  <c:v>41110</c:v>
                </c:pt>
                <c:pt idx="90">
                  <c:v>41117</c:v>
                </c:pt>
                <c:pt idx="91">
                  <c:v>41124</c:v>
                </c:pt>
                <c:pt idx="92">
                  <c:v>41131</c:v>
                </c:pt>
                <c:pt idx="93">
                  <c:v>41138</c:v>
                </c:pt>
                <c:pt idx="94">
                  <c:v>41145</c:v>
                </c:pt>
                <c:pt idx="95">
                  <c:v>41152</c:v>
                </c:pt>
                <c:pt idx="96">
                  <c:v>41159</c:v>
                </c:pt>
                <c:pt idx="97">
                  <c:v>41166</c:v>
                </c:pt>
                <c:pt idx="98">
                  <c:v>41173</c:v>
                </c:pt>
                <c:pt idx="99">
                  <c:v>41180</c:v>
                </c:pt>
                <c:pt idx="100">
                  <c:v>41194</c:v>
                </c:pt>
                <c:pt idx="101">
                  <c:v>41201</c:v>
                </c:pt>
                <c:pt idx="102">
                  <c:v>41208</c:v>
                </c:pt>
                <c:pt idx="103">
                  <c:v>41215</c:v>
                </c:pt>
                <c:pt idx="104">
                  <c:v>41222</c:v>
                </c:pt>
                <c:pt idx="105">
                  <c:v>41229</c:v>
                </c:pt>
                <c:pt idx="106">
                  <c:v>41236</c:v>
                </c:pt>
                <c:pt idx="107">
                  <c:v>41243</c:v>
                </c:pt>
                <c:pt idx="108">
                  <c:v>41250</c:v>
                </c:pt>
                <c:pt idx="109">
                  <c:v>41257</c:v>
                </c:pt>
                <c:pt idx="110">
                  <c:v>41264</c:v>
                </c:pt>
                <c:pt idx="111">
                  <c:v>41271</c:v>
                </c:pt>
                <c:pt idx="112">
                  <c:v>41278</c:v>
                </c:pt>
                <c:pt idx="113">
                  <c:v>41285</c:v>
                </c:pt>
                <c:pt idx="114">
                  <c:v>41292</c:v>
                </c:pt>
                <c:pt idx="115">
                  <c:v>41299</c:v>
                </c:pt>
                <c:pt idx="116">
                  <c:v>41306</c:v>
                </c:pt>
                <c:pt idx="117">
                  <c:v>41313</c:v>
                </c:pt>
                <c:pt idx="118">
                  <c:v>41327</c:v>
                </c:pt>
                <c:pt idx="119">
                  <c:v>41334</c:v>
                </c:pt>
                <c:pt idx="120">
                  <c:v>41341</c:v>
                </c:pt>
                <c:pt idx="121">
                  <c:v>41348</c:v>
                </c:pt>
                <c:pt idx="122">
                  <c:v>41355</c:v>
                </c:pt>
                <c:pt idx="123">
                  <c:v>41362</c:v>
                </c:pt>
                <c:pt idx="124">
                  <c:v>41367</c:v>
                </c:pt>
                <c:pt idx="125">
                  <c:v>41376</c:v>
                </c:pt>
                <c:pt idx="126">
                  <c:v>41383</c:v>
                </c:pt>
                <c:pt idx="127">
                  <c:v>41390</c:v>
                </c:pt>
                <c:pt idx="128" formatCode="yyyy/mm/dd;@">
                  <c:v>41397</c:v>
                </c:pt>
                <c:pt idx="129" formatCode="yyyy/mm/dd;@">
                  <c:v>41404</c:v>
                </c:pt>
                <c:pt idx="130" formatCode="yyyy/mm/dd;@">
                  <c:v>41411</c:v>
                </c:pt>
                <c:pt idx="131" formatCode="yyyy/mm/dd;@">
                  <c:v>41418</c:v>
                </c:pt>
                <c:pt idx="132" formatCode="yyyy/mm/dd;@">
                  <c:v>41425</c:v>
                </c:pt>
                <c:pt idx="133">
                  <c:v>41432</c:v>
                </c:pt>
                <c:pt idx="134">
                  <c:v>41439</c:v>
                </c:pt>
                <c:pt idx="135">
                  <c:v>41446</c:v>
                </c:pt>
                <c:pt idx="136">
                  <c:v>41453</c:v>
                </c:pt>
                <c:pt idx="137">
                  <c:v>41460</c:v>
                </c:pt>
                <c:pt idx="138">
                  <c:v>41467</c:v>
                </c:pt>
                <c:pt idx="139">
                  <c:v>41474</c:v>
                </c:pt>
                <c:pt idx="140">
                  <c:v>41481</c:v>
                </c:pt>
                <c:pt idx="141">
                  <c:v>41488</c:v>
                </c:pt>
                <c:pt idx="142">
                  <c:v>41495</c:v>
                </c:pt>
                <c:pt idx="143">
                  <c:v>41502</c:v>
                </c:pt>
                <c:pt idx="144">
                  <c:v>41509</c:v>
                </c:pt>
                <c:pt idx="145">
                  <c:v>41516</c:v>
                </c:pt>
                <c:pt idx="146">
                  <c:v>41523</c:v>
                </c:pt>
                <c:pt idx="147">
                  <c:v>41530</c:v>
                </c:pt>
                <c:pt idx="148">
                  <c:v>41535</c:v>
                </c:pt>
                <c:pt idx="149">
                  <c:v>41544</c:v>
                </c:pt>
                <c:pt idx="150">
                  <c:v>41558</c:v>
                </c:pt>
                <c:pt idx="151">
                  <c:v>41565</c:v>
                </c:pt>
                <c:pt idx="152">
                  <c:v>41572</c:v>
                </c:pt>
                <c:pt idx="153">
                  <c:v>41579</c:v>
                </c:pt>
                <c:pt idx="154">
                  <c:v>41586</c:v>
                </c:pt>
                <c:pt idx="155">
                  <c:v>41593</c:v>
                </c:pt>
                <c:pt idx="156">
                  <c:v>41600</c:v>
                </c:pt>
                <c:pt idx="157">
                  <c:v>41607</c:v>
                </c:pt>
                <c:pt idx="158">
                  <c:v>41614</c:v>
                </c:pt>
                <c:pt idx="159">
                  <c:v>41621</c:v>
                </c:pt>
                <c:pt idx="160">
                  <c:v>41628</c:v>
                </c:pt>
                <c:pt idx="161">
                  <c:v>41635</c:v>
                </c:pt>
                <c:pt idx="162">
                  <c:v>41642</c:v>
                </c:pt>
                <c:pt idx="163">
                  <c:v>41649</c:v>
                </c:pt>
                <c:pt idx="164">
                  <c:v>41656</c:v>
                </c:pt>
                <c:pt idx="165">
                  <c:v>41663</c:v>
                </c:pt>
                <c:pt idx="166">
                  <c:v>41670</c:v>
                </c:pt>
                <c:pt idx="167">
                  <c:v>41677</c:v>
                </c:pt>
                <c:pt idx="168">
                  <c:v>41684</c:v>
                </c:pt>
                <c:pt idx="169">
                  <c:v>41691</c:v>
                </c:pt>
                <c:pt idx="170">
                  <c:v>41698</c:v>
                </c:pt>
                <c:pt idx="171">
                  <c:v>41705</c:v>
                </c:pt>
                <c:pt idx="172">
                  <c:v>41712</c:v>
                </c:pt>
                <c:pt idx="173">
                  <c:v>41719</c:v>
                </c:pt>
                <c:pt idx="174">
                  <c:v>41726</c:v>
                </c:pt>
                <c:pt idx="175">
                  <c:v>41733</c:v>
                </c:pt>
                <c:pt idx="176">
                  <c:v>41740</c:v>
                </c:pt>
                <c:pt idx="177">
                  <c:v>41747</c:v>
                </c:pt>
                <c:pt idx="178">
                  <c:v>41754</c:v>
                </c:pt>
                <c:pt idx="179">
                  <c:v>41759</c:v>
                </c:pt>
                <c:pt idx="180">
                  <c:v>41768</c:v>
                </c:pt>
                <c:pt idx="181">
                  <c:v>41775</c:v>
                </c:pt>
                <c:pt idx="182">
                  <c:v>41782</c:v>
                </c:pt>
                <c:pt idx="183">
                  <c:v>41789</c:v>
                </c:pt>
                <c:pt idx="184">
                  <c:v>41796</c:v>
                </c:pt>
                <c:pt idx="185">
                  <c:v>41803</c:v>
                </c:pt>
                <c:pt idx="186">
                  <c:v>41810</c:v>
                </c:pt>
                <c:pt idx="187">
                  <c:v>41817</c:v>
                </c:pt>
                <c:pt idx="188">
                  <c:v>41824</c:v>
                </c:pt>
                <c:pt idx="189">
                  <c:v>41831</c:v>
                </c:pt>
                <c:pt idx="190">
                  <c:v>41838</c:v>
                </c:pt>
                <c:pt idx="191">
                  <c:v>41845</c:v>
                </c:pt>
                <c:pt idx="192">
                  <c:v>41852</c:v>
                </c:pt>
                <c:pt idx="193">
                  <c:v>41859</c:v>
                </c:pt>
                <c:pt idx="194">
                  <c:v>41866</c:v>
                </c:pt>
                <c:pt idx="195">
                  <c:v>41873</c:v>
                </c:pt>
                <c:pt idx="196">
                  <c:v>41880</c:v>
                </c:pt>
                <c:pt idx="197">
                  <c:v>41887</c:v>
                </c:pt>
                <c:pt idx="198">
                  <c:v>41894</c:v>
                </c:pt>
                <c:pt idx="199">
                  <c:v>41901</c:v>
                </c:pt>
                <c:pt idx="200">
                  <c:v>41908</c:v>
                </c:pt>
                <c:pt idx="201">
                  <c:v>41922</c:v>
                </c:pt>
                <c:pt idx="202">
                  <c:v>41929</c:v>
                </c:pt>
                <c:pt idx="203">
                  <c:v>41936</c:v>
                </c:pt>
                <c:pt idx="204">
                  <c:v>41943</c:v>
                </c:pt>
                <c:pt idx="205">
                  <c:v>41950</c:v>
                </c:pt>
                <c:pt idx="206">
                  <c:v>41957</c:v>
                </c:pt>
                <c:pt idx="207">
                  <c:v>41964</c:v>
                </c:pt>
                <c:pt idx="208">
                  <c:v>41971</c:v>
                </c:pt>
                <c:pt idx="209">
                  <c:v>41978</c:v>
                </c:pt>
                <c:pt idx="210">
                  <c:v>41985</c:v>
                </c:pt>
                <c:pt idx="211">
                  <c:v>41992</c:v>
                </c:pt>
                <c:pt idx="212">
                  <c:v>41999</c:v>
                </c:pt>
                <c:pt idx="213">
                  <c:v>42006</c:v>
                </c:pt>
                <c:pt idx="214">
                  <c:v>42013</c:v>
                </c:pt>
                <c:pt idx="215">
                  <c:v>42020</c:v>
                </c:pt>
                <c:pt idx="216">
                  <c:v>42027</c:v>
                </c:pt>
                <c:pt idx="217">
                  <c:v>42034</c:v>
                </c:pt>
                <c:pt idx="218">
                  <c:v>42041</c:v>
                </c:pt>
                <c:pt idx="219">
                  <c:v>42048</c:v>
                </c:pt>
                <c:pt idx="220">
                  <c:v>42055</c:v>
                </c:pt>
                <c:pt idx="221">
                  <c:v>42062</c:v>
                </c:pt>
                <c:pt idx="222">
                  <c:v>42069</c:v>
                </c:pt>
                <c:pt idx="223">
                  <c:v>42076</c:v>
                </c:pt>
                <c:pt idx="224">
                  <c:v>42083</c:v>
                </c:pt>
                <c:pt idx="225">
                  <c:v>42090</c:v>
                </c:pt>
                <c:pt idx="226">
                  <c:v>42097</c:v>
                </c:pt>
                <c:pt idx="227">
                  <c:v>42104</c:v>
                </c:pt>
                <c:pt idx="228">
                  <c:v>42111</c:v>
                </c:pt>
                <c:pt idx="229">
                  <c:v>42118</c:v>
                </c:pt>
                <c:pt idx="230">
                  <c:v>42125</c:v>
                </c:pt>
                <c:pt idx="231">
                  <c:v>42132</c:v>
                </c:pt>
                <c:pt idx="232">
                  <c:v>42139</c:v>
                </c:pt>
                <c:pt idx="233">
                  <c:v>42146</c:v>
                </c:pt>
                <c:pt idx="234">
                  <c:v>42153</c:v>
                </c:pt>
                <c:pt idx="235">
                  <c:v>42160</c:v>
                </c:pt>
                <c:pt idx="236">
                  <c:v>42167</c:v>
                </c:pt>
                <c:pt idx="237">
                  <c:v>42174</c:v>
                </c:pt>
                <c:pt idx="238">
                  <c:v>42181</c:v>
                </c:pt>
                <c:pt idx="239">
                  <c:v>42188</c:v>
                </c:pt>
                <c:pt idx="240">
                  <c:v>42195</c:v>
                </c:pt>
                <c:pt idx="241">
                  <c:v>42202</c:v>
                </c:pt>
                <c:pt idx="242">
                  <c:v>42209</c:v>
                </c:pt>
                <c:pt idx="243">
                  <c:v>42216</c:v>
                </c:pt>
                <c:pt idx="244">
                  <c:v>42223</c:v>
                </c:pt>
                <c:pt idx="245">
                  <c:v>42230</c:v>
                </c:pt>
                <c:pt idx="246">
                  <c:v>42237</c:v>
                </c:pt>
                <c:pt idx="247">
                  <c:v>42244</c:v>
                </c:pt>
                <c:pt idx="248">
                  <c:v>42251</c:v>
                </c:pt>
                <c:pt idx="249">
                  <c:v>42258</c:v>
                </c:pt>
                <c:pt idx="250">
                  <c:v>42265</c:v>
                </c:pt>
                <c:pt idx="251">
                  <c:v>42272</c:v>
                </c:pt>
                <c:pt idx="252">
                  <c:v>42279</c:v>
                </c:pt>
                <c:pt idx="253">
                  <c:v>42286</c:v>
                </c:pt>
                <c:pt idx="254">
                  <c:v>42293</c:v>
                </c:pt>
                <c:pt idx="255">
                  <c:v>42300</c:v>
                </c:pt>
                <c:pt idx="256">
                  <c:v>42307</c:v>
                </c:pt>
                <c:pt idx="257">
                  <c:v>42314</c:v>
                </c:pt>
                <c:pt idx="258">
                  <c:v>42321</c:v>
                </c:pt>
                <c:pt idx="259">
                  <c:v>42328</c:v>
                </c:pt>
                <c:pt idx="260">
                  <c:v>42335</c:v>
                </c:pt>
                <c:pt idx="261">
                  <c:v>42342</c:v>
                </c:pt>
                <c:pt idx="262">
                  <c:v>42349</c:v>
                </c:pt>
                <c:pt idx="263">
                  <c:v>42356</c:v>
                </c:pt>
                <c:pt idx="264">
                  <c:v>42363</c:v>
                </c:pt>
                <c:pt idx="265">
                  <c:v>42370</c:v>
                </c:pt>
                <c:pt idx="266">
                  <c:v>42377</c:v>
                </c:pt>
                <c:pt idx="267">
                  <c:v>42384</c:v>
                </c:pt>
                <c:pt idx="268">
                  <c:v>42391</c:v>
                </c:pt>
                <c:pt idx="269">
                  <c:v>42398</c:v>
                </c:pt>
                <c:pt idx="270">
                  <c:v>42405</c:v>
                </c:pt>
                <c:pt idx="271">
                  <c:v>42412</c:v>
                </c:pt>
                <c:pt idx="272">
                  <c:v>42419</c:v>
                </c:pt>
                <c:pt idx="273">
                  <c:v>42426</c:v>
                </c:pt>
                <c:pt idx="274">
                  <c:v>42433</c:v>
                </c:pt>
                <c:pt idx="275">
                  <c:v>42440</c:v>
                </c:pt>
                <c:pt idx="276">
                  <c:v>42447</c:v>
                </c:pt>
                <c:pt idx="277">
                  <c:v>42454</c:v>
                </c:pt>
                <c:pt idx="278">
                  <c:v>42461</c:v>
                </c:pt>
                <c:pt idx="279">
                  <c:v>42468</c:v>
                </c:pt>
                <c:pt idx="280">
                  <c:v>42475</c:v>
                </c:pt>
                <c:pt idx="281">
                  <c:v>42482</c:v>
                </c:pt>
                <c:pt idx="282">
                  <c:v>42489</c:v>
                </c:pt>
                <c:pt idx="283">
                  <c:v>42496</c:v>
                </c:pt>
                <c:pt idx="284">
                  <c:v>42503</c:v>
                </c:pt>
                <c:pt idx="285">
                  <c:v>42510</c:v>
                </c:pt>
                <c:pt idx="286">
                  <c:v>42517</c:v>
                </c:pt>
                <c:pt idx="287">
                  <c:v>42524</c:v>
                </c:pt>
                <c:pt idx="288">
                  <c:v>42531</c:v>
                </c:pt>
                <c:pt idx="289">
                  <c:v>42538</c:v>
                </c:pt>
                <c:pt idx="290">
                  <c:v>42545</c:v>
                </c:pt>
                <c:pt idx="291">
                  <c:v>42552</c:v>
                </c:pt>
                <c:pt idx="292">
                  <c:v>42559</c:v>
                </c:pt>
                <c:pt idx="293">
                  <c:v>42566</c:v>
                </c:pt>
                <c:pt idx="294">
                  <c:v>42573</c:v>
                </c:pt>
                <c:pt idx="295">
                  <c:v>42580</c:v>
                </c:pt>
                <c:pt idx="296">
                  <c:v>42587</c:v>
                </c:pt>
                <c:pt idx="297">
                  <c:v>42594</c:v>
                </c:pt>
                <c:pt idx="298">
                  <c:v>42601</c:v>
                </c:pt>
                <c:pt idx="299">
                  <c:v>42608</c:v>
                </c:pt>
                <c:pt idx="300">
                  <c:v>42615</c:v>
                </c:pt>
                <c:pt idx="301">
                  <c:v>42622</c:v>
                </c:pt>
                <c:pt idx="302">
                  <c:v>42629</c:v>
                </c:pt>
                <c:pt idx="303">
                  <c:v>42636</c:v>
                </c:pt>
                <c:pt idx="304">
                  <c:v>42643</c:v>
                </c:pt>
                <c:pt idx="305">
                  <c:v>42650</c:v>
                </c:pt>
                <c:pt idx="306">
                  <c:v>42657</c:v>
                </c:pt>
                <c:pt idx="307">
                  <c:v>42664</c:v>
                </c:pt>
                <c:pt idx="308">
                  <c:v>42671</c:v>
                </c:pt>
                <c:pt idx="309">
                  <c:v>42678</c:v>
                </c:pt>
                <c:pt idx="310">
                  <c:v>42685</c:v>
                </c:pt>
                <c:pt idx="311">
                  <c:v>42692</c:v>
                </c:pt>
                <c:pt idx="312">
                  <c:v>42699</c:v>
                </c:pt>
                <c:pt idx="313">
                  <c:v>42706</c:v>
                </c:pt>
                <c:pt idx="314">
                  <c:v>42713</c:v>
                </c:pt>
                <c:pt idx="315">
                  <c:v>42720</c:v>
                </c:pt>
                <c:pt idx="316">
                  <c:v>42727</c:v>
                </c:pt>
                <c:pt idx="317">
                  <c:v>42734</c:v>
                </c:pt>
                <c:pt idx="318">
                  <c:v>42741</c:v>
                </c:pt>
                <c:pt idx="319">
                  <c:v>42748</c:v>
                </c:pt>
                <c:pt idx="320">
                  <c:v>42755</c:v>
                </c:pt>
                <c:pt idx="321">
                  <c:v>42762</c:v>
                </c:pt>
                <c:pt idx="322">
                  <c:v>42769</c:v>
                </c:pt>
                <c:pt idx="323">
                  <c:v>42776</c:v>
                </c:pt>
                <c:pt idx="324">
                  <c:v>42783</c:v>
                </c:pt>
                <c:pt idx="325">
                  <c:v>42790</c:v>
                </c:pt>
                <c:pt idx="326">
                  <c:v>42797</c:v>
                </c:pt>
                <c:pt idx="327">
                  <c:v>42804</c:v>
                </c:pt>
                <c:pt idx="328">
                  <c:v>42811</c:v>
                </c:pt>
                <c:pt idx="329">
                  <c:v>42818</c:v>
                </c:pt>
                <c:pt idx="330">
                  <c:v>42825</c:v>
                </c:pt>
                <c:pt idx="331">
                  <c:v>42832</c:v>
                </c:pt>
                <c:pt idx="332">
                  <c:v>42839</c:v>
                </c:pt>
                <c:pt idx="333">
                  <c:v>42846</c:v>
                </c:pt>
                <c:pt idx="334">
                  <c:v>42853</c:v>
                </c:pt>
                <c:pt idx="335">
                  <c:v>42860</c:v>
                </c:pt>
                <c:pt idx="336">
                  <c:v>42867</c:v>
                </c:pt>
                <c:pt idx="337">
                  <c:v>42874</c:v>
                </c:pt>
                <c:pt idx="338">
                  <c:v>42881</c:v>
                </c:pt>
                <c:pt idx="339">
                  <c:v>42888</c:v>
                </c:pt>
                <c:pt idx="340">
                  <c:v>42895</c:v>
                </c:pt>
                <c:pt idx="341">
                  <c:v>42902</c:v>
                </c:pt>
                <c:pt idx="342">
                  <c:v>42909</c:v>
                </c:pt>
                <c:pt idx="343">
                  <c:v>42916</c:v>
                </c:pt>
                <c:pt idx="344">
                  <c:v>42923</c:v>
                </c:pt>
                <c:pt idx="345">
                  <c:v>42930</c:v>
                </c:pt>
                <c:pt idx="346">
                  <c:v>42937</c:v>
                </c:pt>
                <c:pt idx="347">
                  <c:v>42944</c:v>
                </c:pt>
                <c:pt idx="348">
                  <c:v>42951</c:v>
                </c:pt>
                <c:pt idx="349">
                  <c:v>42958</c:v>
                </c:pt>
                <c:pt idx="350">
                  <c:v>42965</c:v>
                </c:pt>
                <c:pt idx="351">
                  <c:v>42972</c:v>
                </c:pt>
                <c:pt idx="352">
                  <c:v>42979</c:v>
                </c:pt>
                <c:pt idx="353">
                  <c:v>42986</c:v>
                </c:pt>
                <c:pt idx="354">
                  <c:v>42993</c:v>
                </c:pt>
                <c:pt idx="355">
                  <c:v>43000</c:v>
                </c:pt>
                <c:pt idx="356">
                  <c:v>43007</c:v>
                </c:pt>
                <c:pt idx="357">
                  <c:v>43014</c:v>
                </c:pt>
                <c:pt idx="358">
                  <c:v>43021</c:v>
                </c:pt>
                <c:pt idx="359">
                  <c:v>43028</c:v>
                </c:pt>
                <c:pt idx="360">
                  <c:v>43035</c:v>
                </c:pt>
                <c:pt idx="361">
                  <c:v>43042</c:v>
                </c:pt>
                <c:pt idx="362">
                  <c:v>43049</c:v>
                </c:pt>
                <c:pt idx="363">
                  <c:v>43056</c:v>
                </c:pt>
                <c:pt idx="364">
                  <c:v>43063</c:v>
                </c:pt>
                <c:pt idx="365">
                  <c:v>43070</c:v>
                </c:pt>
                <c:pt idx="366">
                  <c:v>43077</c:v>
                </c:pt>
                <c:pt idx="367">
                  <c:v>43084</c:v>
                </c:pt>
                <c:pt idx="368">
                  <c:v>43091</c:v>
                </c:pt>
                <c:pt idx="369">
                  <c:v>43098</c:v>
                </c:pt>
                <c:pt idx="370">
                  <c:v>43105</c:v>
                </c:pt>
                <c:pt idx="371">
                  <c:v>43112</c:v>
                </c:pt>
                <c:pt idx="372">
                  <c:v>43119</c:v>
                </c:pt>
                <c:pt idx="373">
                  <c:v>43126</c:v>
                </c:pt>
                <c:pt idx="374">
                  <c:v>43133</c:v>
                </c:pt>
                <c:pt idx="375">
                  <c:v>43140</c:v>
                </c:pt>
                <c:pt idx="376">
                  <c:v>43147</c:v>
                </c:pt>
                <c:pt idx="377">
                  <c:v>43154</c:v>
                </c:pt>
                <c:pt idx="378">
                  <c:v>43161</c:v>
                </c:pt>
                <c:pt idx="379">
                  <c:v>43168</c:v>
                </c:pt>
                <c:pt idx="380">
                  <c:v>43175</c:v>
                </c:pt>
                <c:pt idx="381">
                  <c:v>43182</c:v>
                </c:pt>
                <c:pt idx="382">
                  <c:v>43189</c:v>
                </c:pt>
                <c:pt idx="383">
                  <c:v>43196</c:v>
                </c:pt>
                <c:pt idx="384">
                  <c:v>43203</c:v>
                </c:pt>
                <c:pt idx="385">
                  <c:v>43210</c:v>
                </c:pt>
                <c:pt idx="386">
                  <c:v>43217</c:v>
                </c:pt>
                <c:pt idx="387">
                  <c:v>43224</c:v>
                </c:pt>
                <c:pt idx="388">
                  <c:v>43231</c:v>
                </c:pt>
                <c:pt idx="389">
                  <c:v>43238</c:v>
                </c:pt>
                <c:pt idx="390">
                  <c:v>43245</c:v>
                </c:pt>
                <c:pt idx="391">
                  <c:v>43252</c:v>
                </c:pt>
                <c:pt idx="392">
                  <c:v>43259</c:v>
                </c:pt>
                <c:pt idx="393">
                  <c:v>43266</c:v>
                </c:pt>
                <c:pt idx="394">
                  <c:v>43273</c:v>
                </c:pt>
                <c:pt idx="395">
                  <c:v>43280</c:v>
                </c:pt>
                <c:pt idx="396">
                  <c:v>43287</c:v>
                </c:pt>
                <c:pt idx="397">
                  <c:v>43294</c:v>
                </c:pt>
                <c:pt idx="398">
                  <c:v>43301</c:v>
                </c:pt>
                <c:pt idx="399">
                  <c:v>43308</c:v>
                </c:pt>
                <c:pt idx="400">
                  <c:v>43315</c:v>
                </c:pt>
                <c:pt idx="401">
                  <c:v>43322</c:v>
                </c:pt>
                <c:pt idx="402">
                  <c:v>43329</c:v>
                </c:pt>
                <c:pt idx="403">
                  <c:v>43336</c:v>
                </c:pt>
                <c:pt idx="404">
                  <c:v>43343</c:v>
                </c:pt>
                <c:pt idx="405">
                  <c:v>43350</c:v>
                </c:pt>
                <c:pt idx="406">
                  <c:v>43357</c:v>
                </c:pt>
                <c:pt idx="407">
                  <c:v>43364</c:v>
                </c:pt>
                <c:pt idx="408">
                  <c:v>43371</c:v>
                </c:pt>
                <c:pt idx="409">
                  <c:v>43378</c:v>
                </c:pt>
                <c:pt idx="410">
                  <c:v>43385</c:v>
                </c:pt>
                <c:pt idx="411">
                  <c:v>43392</c:v>
                </c:pt>
                <c:pt idx="412">
                  <c:v>43399</c:v>
                </c:pt>
                <c:pt idx="413">
                  <c:v>43406</c:v>
                </c:pt>
                <c:pt idx="414">
                  <c:v>43413</c:v>
                </c:pt>
                <c:pt idx="415">
                  <c:v>43420</c:v>
                </c:pt>
                <c:pt idx="416">
                  <c:v>43427</c:v>
                </c:pt>
                <c:pt idx="417">
                  <c:v>43434</c:v>
                </c:pt>
                <c:pt idx="418">
                  <c:v>43441</c:v>
                </c:pt>
                <c:pt idx="419">
                  <c:v>43448</c:v>
                </c:pt>
                <c:pt idx="420">
                  <c:v>43455</c:v>
                </c:pt>
                <c:pt idx="421">
                  <c:v>43462</c:v>
                </c:pt>
                <c:pt idx="422">
                  <c:v>43469</c:v>
                </c:pt>
                <c:pt idx="423">
                  <c:v>43476</c:v>
                </c:pt>
                <c:pt idx="424">
                  <c:v>43483</c:v>
                </c:pt>
                <c:pt idx="425">
                  <c:v>43490</c:v>
                </c:pt>
                <c:pt idx="426">
                  <c:v>43497</c:v>
                </c:pt>
                <c:pt idx="427">
                  <c:v>43504</c:v>
                </c:pt>
                <c:pt idx="428">
                  <c:v>43511</c:v>
                </c:pt>
                <c:pt idx="429">
                  <c:v>43518</c:v>
                </c:pt>
                <c:pt idx="430">
                  <c:v>43525</c:v>
                </c:pt>
                <c:pt idx="431">
                  <c:v>43532</c:v>
                </c:pt>
                <c:pt idx="432">
                  <c:v>43539</c:v>
                </c:pt>
                <c:pt idx="433">
                  <c:v>43546</c:v>
                </c:pt>
                <c:pt idx="434">
                  <c:v>43553</c:v>
                </c:pt>
                <c:pt idx="435">
                  <c:v>43560</c:v>
                </c:pt>
                <c:pt idx="436">
                  <c:v>43567</c:v>
                </c:pt>
                <c:pt idx="437">
                  <c:v>43574</c:v>
                </c:pt>
                <c:pt idx="438">
                  <c:v>43581</c:v>
                </c:pt>
                <c:pt idx="439">
                  <c:v>43588</c:v>
                </c:pt>
                <c:pt idx="440">
                  <c:v>43595</c:v>
                </c:pt>
                <c:pt idx="441">
                  <c:v>43602</c:v>
                </c:pt>
                <c:pt idx="442">
                  <c:v>43609</c:v>
                </c:pt>
                <c:pt idx="443">
                  <c:v>43616</c:v>
                </c:pt>
                <c:pt idx="444">
                  <c:v>43623</c:v>
                </c:pt>
                <c:pt idx="445">
                  <c:v>43630</c:v>
                </c:pt>
                <c:pt idx="446">
                  <c:v>43637</c:v>
                </c:pt>
                <c:pt idx="447">
                  <c:v>43644</c:v>
                </c:pt>
                <c:pt idx="448">
                  <c:v>43651</c:v>
                </c:pt>
                <c:pt idx="449">
                  <c:v>43658</c:v>
                </c:pt>
                <c:pt idx="450">
                  <c:v>43665</c:v>
                </c:pt>
                <c:pt idx="451">
                  <c:v>43672</c:v>
                </c:pt>
                <c:pt idx="452">
                  <c:v>43679</c:v>
                </c:pt>
                <c:pt idx="453">
                  <c:v>43686</c:v>
                </c:pt>
                <c:pt idx="454">
                  <c:v>43693</c:v>
                </c:pt>
                <c:pt idx="455">
                  <c:v>43700</c:v>
                </c:pt>
                <c:pt idx="456">
                  <c:v>43707</c:v>
                </c:pt>
                <c:pt idx="457">
                  <c:v>43714</c:v>
                </c:pt>
                <c:pt idx="458">
                  <c:v>43721</c:v>
                </c:pt>
                <c:pt idx="459">
                  <c:v>43728</c:v>
                </c:pt>
                <c:pt idx="460">
                  <c:v>43735</c:v>
                </c:pt>
                <c:pt idx="461">
                  <c:v>43742</c:v>
                </c:pt>
                <c:pt idx="462">
                  <c:v>43749</c:v>
                </c:pt>
                <c:pt idx="463">
                  <c:v>43756</c:v>
                </c:pt>
                <c:pt idx="464">
                  <c:v>43763</c:v>
                </c:pt>
                <c:pt idx="465">
                  <c:v>43770</c:v>
                </c:pt>
                <c:pt idx="466">
                  <c:v>43777</c:v>
                </c:pt>
                <c:pt idx="467">
                  <c:v>43784</c:v>
                </c:pt>
                <c:pt idx="468">
                  <c:v>43791</c:v>
                </c:pt>
                <c:pt idx="469">
                  <c:v>43798</c:v>
                </c:pt>
                <c:pt idx="470">
                  <c:v>43805</c:v>
                </c:pt>
                <c:pt idx="471">
                  <c:v>43812</c:v>
                </c:pt>
                <c:pt idx="472">
                  <c:v>43819</c:v>
                </c:pt>
                <c:pt idx="473">
                  <c:v>43826</c:v>
                </c:pt>
                <c:pt idx="474">
                  <c:v>43833</c:v>
                </c:pt>
                <c:pt idx="475">
                  <c:v>43840</c:v>
                </c:pt>
                <c:pt idx="476">
                  <c:v>43847</c:v>
                </c:pt>
                <c:pt idx="477">
                  <c:v>43854</c:v>
                </c:pt>
                <c:pt idx="478">
                  <c:v>43861</c:v>
                </c:pt>
                <c:pt idx="479">
                  <c:v>43868</c:v>
                </c:pt>
                <c:pt idx="480">
                  <c:v>43875</c:v>
                </c:pt>
                <c:pt idx="481">
                  <c:v>43882</c:v>
                </c:pt>
                <c:pt idx="482">
                  <c:v>43889</c:v>
                </c:pt>
                <c:pt idx="483">
                  <c:v>43896</c:v>
                </c:pt>
                <c:pt idx="484">
                  <c:v>43903</c:v>
                </c:pt>
                <c:pt idx="485">
                  <c:v>43910</c:v>
                </c:pt>
                <c:pt idx="486">
                  <c:v>43917</c:v>
                </c:pt>
                <c:pt idx="487">
                  <c:v>43924</c:v>
                </c:pt>
                <c:pt idx="488">
                  <c:v>43931</c:v>
                </c:pt>
                <c:pt idx="489">
                  <c:v>43938</c:v>
                </c:pt>
                <c:pt idx="490">
                  <c:v>43945</c:v>
                </c:pt>
                <c:pt idx="491">
                  <c:v>43952</c:v>
                </c:pt>
                <c:pt idx="492">
                  <c:v>43959</c:v>
                </c:pt>
                <c:pt idx="493">
                  <c:v>43966</c:v>
                </c:pt>
                <c:pt idx="494">
                  <c:v>43973</c:v>
                </c:pt>
                <c:pt idx="495">
                  <c:v>43980</c:v>
                </c:pt>
                <c:pt idx="496">
                  <c:v>43987</c:v>
                </c:pt>
                <c:pt idx="497">
                  <c:v>43994</c:v>
                </c:pt>
                <c:pt idx="498">
                  <c:v>44001</c:v>
                </c:pt>
                <c:pt idx="499">
                  <c:v>44008</c:v>
                </c:pt>
                <c:pt idx="500">
                  <c:v>44015</c:v>
                </c:pt>
                <c:pt idx="501">
                  <c:v>44022</c:v>
                </c:pt>
                <c:pt idx="502">
                  <c:v>44029</c:v>
                </c:pt>
                <c:pt idx="503">
                  <c:v>44036</c:v>
                </c:pt>
                <c:pt idx="504">
                  <c:v>44043</c:v>
                </c:pt>
                <c:pt idx="505">
                  <c:v>44050</c:v>
                </c:pt>
                <c:pt idx="506">
                  <c:v>44057</c:v>
                </c:pt>
                <c:pt idx="507">
                  <c:v>44064</c:v>
                </c:pt>
                <c:pt idx="508">
                  <c:v>44071</c:v>
                </c:pt>
                <c:pt idx="509">
                  <c:v>44078</c:v>
                </c:pt>
                <c:pt idx="510">
                  <c:v>44085</c:v>
                </c:pt>
                <c:pt idx="511">
                  <c:v>44092</c:v>
                </c:pt>
                <c:pt idx="512">
                  <c:v>44099</c:v>
                </c:pt>
                <c:pt idx="513">
                  <c:v>44113</c:v>
                </c:pt>
                <c:pt idx="514">
                  <c:v>44120</c:v>
                </c:pt>
                <c:pt idx="515">
                  <c:v>44127</c:v>
                </c:pt>
                <c:pt idx="516">
                  <c:v>44134</c:v>
                </c:pt>
                <c:pt idx="517">
                  <c:v>44141</c:v>
                </c:pt>
                <c:pt idx="518">
                  <c:v>44148</c:v>
                </c:pt>
                <c:pt idx="519">
                  <c:v>44155</c:v>
                </c:pt>
                <c:pt idx="520">
                  <c:v>44162</c:v>
                </c:pt>
                <c:pt idx="521">
                  <c:v>44169</c:v>
                </c:pt>
                <c:pt idx="522">
                  <c:v>44176</c:v>
                </c:pt>
                <c:pt idx="523">
                  <c:v>44183</c:v>
                </c:pt>
                <c:pt idx="524">
                  <c:v>44190</c:v>
                </c:pt>
                <c:pt idx="525">
                  <c:v>44196</c:v>
                </c:pt>
                <c:pt idx="526">
                  <c:v>44204</c:v>
                </c:pt>
                <c:pt idx="527">
                  <c:v>44211</c:v>
                </c:pt>
                <c:pt idx="528">
                  <c:v>44218</c:v>
                </c:pt>
                <c:pt idx="529">
                  <c:v>44225</c:v>
                </c:pt>
                <c:pt idx="530">
                  <c:v>44232</c:v>
                </c:pt>
                <c:pt idx="531">
                  <c:v>44246</c:v>
                </c:pt>
                <c:pt idx="532">
                  <c:v>44253</c:v>
                </c:pt>
                <c:pt idx="533">
                  <c:v>44260</c:v>
                </c:pt>
                <c:pt idx="534">
                  <c:v>44267</c:v>
                </c:pt>
                <c:pt idx="535">
                  <c:v>44274</c:v>
                </c:pt>
                <c:pt idx="536">
                  <c:v>44281</c:v>
                </c:pt>
                <c:pt idx="537">
                  <c:v>44288</c:v>
                </c:pt>
                <c:pt idx="538">
                  <c:v>44295</c:v>
                </c:pt>
                <c:pt idx="539">
                  <c:v>44302</c:v>
                </c:pt>
                <c:pt idx="540">
                  <c:v>44309</c:v>
                </c:pt>
              </c:numCache>
            </c:numRef>
          </c:cat>
          <c:val>
            <c:numRef>
              <c:f>铝厂盈亏利润情况!$M$4:$M$581</c:f>
              <c:numCache>
                <c:formatCode>0.00_ </c:formatCode>
                <c:ptCount val="578"/>
                <c:pt idx="0">
                  <c:v>264.51859411420082</c:v>
                </c:pt>
                <c:pt idx="1">
                  <c:v>366.79819055940061</c:v>
                </c:pt>
                <c:pt idx="2">
                  <c:v>235.34427632709958</c:v>
                </c:pt>
                <c:pt idx="3">
                  <c:v>378.04794134710028</c:v>
                </c:pt>
                <c:pt idx="4">
                  <c:v>-74.750174860799234</c:v>
                </c:pt>
                <c:pt idx="5">
                  <c:v>-179.66256567080018</c:v>
                </c:pt>
                <c:pt idx="6">
                  <c:v>-444.1534772849991</c:v>
                </c:pt>
                <c:pt idx="7">
                  <c:v>-393.38809051359931</c:v>
                </c:pt>
                <c:pt idx="8">
                  <c:v>-298.60705416960081</c:v>
                </c:pt>
                <c:pt idx="9">
                  <c:v>-183.24134076380142</c:v>
                </c:pt>
                <c:pt idx="10">
                  <c:v>-109.31765469320089</c:v>
                </c:pt>
                <c:pt idx="11">
                  <c:v>217.51016346150027</c:v>
                </c:pt>
                <c:pt idx="12">
                  <c:v>350.38353133899909</c:v>
                </c:pt>
                <c:pt idx="13">
                  <c:v>342.69763390310072</c:v>
                </c:pt>
                <c:pt idx="14">
                  <c:v>321.21606296299979</c:v>
                </c:pt>
                <c:pt idx="15">
                  <c:v>356.67641847740015</c:v>
                </c:pt>
                <c:pt idx="16">
                  <c:v>423.8278408526985</c:v>
                </c:pt>
                <c:pt idx="17">
                  <c:v>420.28658916240056</c:v>
                </c:pt>
                <c:pt idx="18">
                  <c:v>384.23536222019902</c:v>
                </c:pt>
                <c:pt idx="19">
                  <c:v>228.27339972290065</c:v>
                </c:pt>
                <c:pt idx="20">
                  <c:v>24.067256070498843</c:v>
                </c:pt>
                <c:pt idx="21">
                  <c:v>-68.483581640899502</c:v>
                </c:pt>
                <c:pt idx="22">
                  <c:v>77.465768838701479</c:v>
                </c:pt>
                <c:pt idx="23">
                  <c:v>152.54111724609902</c:v>
                </c:pt>
                <c:pt idx="24">
                  <c:v>193.43287614819928</c:v>
                </c:pt>
                <c:pt idx="25">
                  <c:v>246.88357159070074</c:v>
                </c:pt>
                <c:pt idx="26">
                  <c:v>276.43714545039984</c:v>
                </c:pt>
                <c:pt idx="27">
                  <c:v>281.0317033506999</c:v>
                </c:pt>
                <c:pt idx="28">
                  <c:v>440.07531197179924</c:v>
                </c:pt>
                <c:pt idx="29">
                  <c:v>466.39475671589935</c:v>
                </c:pt>
                <c:pt idx="30">
                  <c:v>476.1161458145998</c:v>
                </c:pt>
                <c:pt idx="31">
                  <c:v>581.30720897620085</c:v>
                </c:pt>
                <c:pt idx="32">
                  <c:v>647.9146605452006</c:v>
                </c:pt>
                <c:pt idx="33">
                  <c:v>923.82600369600004</c:v>
                </c:pt>
                <c:pt idx="34">
                  <c:v>896.35377685380081</c:v>
                </c:pt>
                <c:pt idx="35">
                  <c:v>848.13185031190005</c:v>
                </c:pt>
                <c:pt idx="36">
                  <c:v>924.23971114279993</c:v>
                </c:pt>
                <c:pt idx="37">
                  <c:v>1227.2851560145991</c:v>
                </c:pt>
                <c:pt idx="38">
                  <c:v>1212.4242816555998</c:v>
                </c:pt>
                <c:pt idx="39">
                  <c:v>1348.1260572965984</c:v>
                </c:pt>
                <c:pt idx="40">
                  <c:v>1655.6715060146016</c:v>
                </c:pt>
                <c:pt idx="41">
                  <c:v>1809.9814434947984</c:v>
                </c:pt>
                <c:pt idx="42">
                  <c:v>1352.4671863723015</c:v>
                </c:pt>
                <c:pt idx="43">
                  <c:v>1279.9749374405983</c:v>
                </c:pt>
                <c:pt idx="44">
                  <c:v>1301.5104908594003</c:v>
                </c:pt>
                <c:pt idx="45">
                  <c:v>1354.1380752377008</c:v>
                </c:pt>
                <c:pt idx="46">
                  <c:v>1314.9710580233987</c:v>
                </c:pt>
                <c:pt idx="47">
                  <c:v>1229.1751384374984</c:v>
                </c:pt>
                <c:pt idx="48">
                  <c:v>968.00915793910099</c:v>
                </c:pt>
                <c:pt idx="49">
                  <c:v>643.37467087999903</c:v>
                </c:pt>
                <c:pt idx="50">
                  <c:v>604.64866668530158</c:v>
                </c:pt>
                <c:pt idx="51">
                  <c:v>255.60983884649977</c:v>
                </c:pt>
                <c:pt idx="52">
                  <c:v>193.32351406019916</c:v>
                </c:pt>
                <c:pt idx="53">
                  <c:v>-76.084529802799807</c:v>
                </c:pt>
                <c:pt idx="54">
                  <c:v>-129.42568321319959</c:v>
                </c:pt>
                <c:pt idx="55">
                  <c:v>-187.50691089879911</c:v>
                </c:pt>
                <c:pt idx="56">
                  <c:v>-357.75226032069986</c:v>
                </c:pt>
                <c:pt idx="57">
                  <c:v>-472.68302472760115</c:v>
                </c:pt>
                <c:pt idx="58">
                  <c:v>-283.81165263909861</c:v>
                </c:pt>
                <c:pt idx="59">
                  <c:v>-366.00588556140065</c:v>
                </c:pt>
                <c:pt idx="60">
                  <c:v>-354.84594454229955</c:v>
                </c:pt>
                <c:pt idx="61">
                  <c:v>-316.63909962810067</c:v>
                </c:pt>
                <c:pt idx="62">
                  <c:v>-176.91885691540119</c:v>
                </c:pt>
                <c:pt idx="63">
                  <c:v>-164.05862924400026</c:v>
                </c:pt>
                <c:pt idx="64">
                  <c:v>-95.287425820199132</c:v>
                </c:pt>
                <c:pt idx="65">
                  <c:v>-108.86740265909975</c:v>
                </c:pt>
                <c:pt idx="66">
                  <c:v>-152.63422958209958</c:v>
                </c:pt>
                <c:pt idx="67">
                  <c:v>-161.35671889839978</c:v>
                </c:pt>
                <c:pt idx="68">
                  <c:v>-145.4898504274006</c:v>
                </c:pt>
                <c:pt idx="69">
                  <c:v>-168.96216059069957</c:v>
                </c:pt>
                <c:pt idx="70">
                  <c:v>-164.62914122909933</c:v>
                </c:pt>
                <c:pt idx="71">
                  <c:v>-148.68738298740027</c:v>
                </c:pt>
                <c:pt idx="72">
                  <c:v>-122.53573463569955</c:v>
                </c:pt>
                <c:pt idx="73">
                  <c:v>-144.39043150349971</c:v>
                </c:pt>
                <c:pt idx="74">
                  <c:v>-73.602823102799448</c:v>
                </c:pt>
                <c:pt idx="75">
                  <c:v>-47.608232223599771</c:v>
                </c:pt>
                <c:pt idx="76">
                  <c:v>-54.974080051000783</c:v>
                </c:pt>
                <c:pt idx="77">
                  <c:v>3.5640256211008818</c:v>
                </c:pt>
                <c:pt idx="78">
                  <c:v>156.23729937819917</c:v>
                </c:pt>
                <c:pt idx="79">
                  <c:v>117.55079339089934</c:v>
                </c:pt>
                <c:pt idx="80">
                  <c:v>0.52190057229927334</c:v>
                </c:pt>
                <c:pt idx="81">
                  <c:v>10.840776034900045</c:v>
                </c:pt>
                <c:pt idx="82">
                  <c:v>121.66649529370079</c:v>
                </c:pt>
                <c:pt idx="83">
                  <c:v>92.892346640699543</c:v>
                </c:pt>
                <c:pt idx="84">
                  <c:v>81.528027696600475</c:v>
                </c:pt>
                <c:pt idx="85">
                  <c:v>23.148918821400002</c:v>
                </c:pt>
                <c:pt idx="86">
                  <c:v>-201.36405755710075</c:v>
                </c:pt>
                <c:pt idx="87">
                  <c:v>-59.880495288200109</c:v>
                </c:pt>
                <c:pt idx="88">
                  <c:v>-121.63263204030045</c:v>
                </c:pt>
                <c:pt idx="89">
                  <c:v>-105.6845978522997</c:v>
                </c:pt>
                <c:pt idx="90">
                  <c:v>-240.5878457154995</c:v>
                </c:pt>
                <c:pt idx="91">
                  <c:v>-164.07164702320006</c:v>
                </c:pt>
                <c:pt idx="92">
                  <c:v>-153.13334116979968</c:v>
                </c:pt>
                <c:pt idx="93">
                  <c:v>-202.00507596180069</c:v>
                </c:pt>
                <c:pt idx="94">
                  <c:v>-220.33952385429984</c:v>
                </c:pt>
                <c:pt idx="95">
                  <c:v>-134.61177042189956</c:v>
                </c:pt>
                <c:pt idx="96">
                  <c:v>-130.0514131785003</c:v>
                </c:pt>
                <c:pt idx="97">
                  <c:v>-63.939480239600016</c:v>
                </c:pt>
                <c:pt idx="98">
                  <c:v>-17.928304697199565</c:v>
                </c:pt>
                <c:pt idx="99">
                  <c:v>-94.22130469719923</c:v>
                </c:pt>
                <c:pt idx="100">
                  <c:v>-178.09585224970033</c:v>
                </c:pt>
                <c:pt idx="101">
                  <c:v>-243.04041392249928</c:v>
                </c:pt>
                <c:pt idx="102">
                  <c:v>-261.78624166080044</c:v>
                </c:pt>
                <c:pt idx="103">
                  <c:v>-418.12992859110091</c:v>
                </c:pt>
                <c:pt idx="104">
                  <c:v>-486.48302940910071</c:v>
                </c:pt>
                <c:pt idx="105">
                  <c:v>-502.97875222870061</c:v>
                </c:pt>
                <c:pt idx="106">
                  <c:v>-471.82879955889985</c:v>
                </c:pt>
                <c:pt idx="107">
                  <c:v>-484.08056042640055</c:v>
                </c:pt>
                <c:pt idx="108">
                  <c:v>-610.18267519579967</c:v>
                </c:pt>
                <c:pt idx="109">
                  <c:v>-651.04768836569929</c:v>
                </c:pt>
                <c:pt idx="110">
                  <c:v>-654.55808131310005</c:v>
                </c:pt>
                <c:pt idx="111">
                  <c:v>-651.66966632619915</c:v>
                </c:pt>
                <c:pt idx="112">
                  <c:v>-452.75973381209951</c:v>
                </c:pt>
                <c:pt idx="113">
                  <c:v>-478.30234545419989</c:v>
                </c:pt>
                <c:pt idx="114">
                  <c:v>-536.24204605610066</c:v>
                </c:pt>
                <c:pt idx="115">
                  <c:v>-559.70459599790047</c:v>
                </c:pt>
                <c:pt idx="116">
                  <c:v>-530.69728184899941</c:v>
                </c:pt>
                <c:pt idx="117">
                  <c:v>-577.93021038789993</c:v>
                </c:pt>
                <c:pt idx="118">
                  <c:v>-722.99702371919921</c:v>
                </c:pt>
                <c:pt idx="119">
                  <c:v>-858.78911722049997</c:v>
                </c:pt>
                <c:pt idx="120">
                  <c:v>-895.09204747650074</c:v>
                </c:pt>
                <c:pt idx="121">
                  <c:v>-779.46285825949963</c:v>
                </c:pt>
                <c:pt idx="122">
                  <c:v>-783.34650302900081</c:v>
                </c:pt>
                <c:pt idx="123">
                  <c:v>-784.66195038419937</c:v>
                </c:pt>
                <c:pt idx="124">
                  <c:v>-861.50571242439946</c:v>
                </c:pt>
                <c:pt idx="125">
                  <c:v>-768.23234886389946</c:v>
                </c:pt>
                <c:pt idx="126">
                  <c:v>-840.44797988329992</c:v>
                </c:pt>
                <c:pt idx="127">
                  <c:v>-810.89424379820048</c:v>
                </c:pt>
                <c:pt idx="128">
                  <c:v>-424.33390159110058</c:v>
                </c:pt>
                <c:pt idx="129">
                  <c:v>-329.50308093430067</c:v>
                </c:pt>
                <c:pt idx="130">
                  <c:v>-330.4491730692007</c:v>
                </c:pt>
                <c:pt idx="131">
                  <c:v>-236.34368971580079</c:v>
                </c:pt>
                <c:pt idx="132">
                  <c:v>-135.0555771545005</c:v>
                </c:pt>
                <c:pt idx="133">
                  <c:v>127.66464289219948</c:v>
                </c:pt>
                <c:pt idx="134">
                  <c:v>70.012982611300686</c:v>
                </c:pt>
                <c:pt idx="135">
                  <c:v>-70.353300913600833</c:v>
                </c:pt>
                <c:pt idx="136">
                  <c:v>-226.65582964930036</c:v>
                </c:pt>
                <c:pt idx="137">
                  <c:v>-176.05080124529923</c:v>
                </c:pt>
                <c:pt idx="138">
                  <c:v>-219.53517931100032</c:v>
                </c:pt>
                <c:pt idx="139">
                  <c:v>-257.95033091510049</c:v>
                </c:pt>
                <c:pt idx="140">
                  <c:v>-252.80452266959946</c:v>
                </c:pt>
                <c:pt idx="141">
                  <c:v>-249.2163914240009</c:v>
                </c:pt>
                <c:pt idx="142">
                  <c:v>-259.09887005649944</c:v>
                </c:pt>
                <c:pt idx="143">
                  <c:v>-180.4663914240009</c:v>
                </c:pt>
                <c:pt idx="144">
                  <c:v>-124.05613501379958</c:v>
                </c:pt>
                <c:pt idx="145">
                  <c:v>-144.56895552659989</c:v>
                </c:pt>
                <c:pt idx="146">
                  <c:v>-219.14268192569943</c:v>
                </c:pt>
                <c:pt idx="147">
                  <c:v>-173.19039065139987</c:v>
                </c:pt>
                <c:pt idx="148">
                  <c:v>-140.3258583224997</c:v>
                </c:pt>
                <c:pt idx="149">
                  <c:v>-45.279530638899814</c:v>
                </c:pt>
                <c:pt idx="150">
                  <c:v>71.550438900399968</c:v>
                </c:pt>
                <c:pt idx="151">
                  <c:v>-29.876796026799639</c:v>
                </c:pt>
                <c:pt idx="152">
                  <c:v>-34.376103026099372</c:v>
                </c:pt>
                <c:pt idx="153">
                  <c:v>-52.358958275899568</c:v>
                </c:pt>
                <c:pt idx="154">
                  <c:v>-101.26427488280024</c:v>
                </c:pt>
                <c:pt idx="155">
                  <c:v>-124.32879101189974</c:v>
                </c:pt>
                <c:pt idx="156">
                  <c:v>-168.42472888520024</c:v>
                </c:pt>
                <c:pt idx="157">
                  <c:v>-209.93231550410019</c:v>
                </c:pt>
                <c:pt idx="158">
                  <c:v>-252.41373724840014</c:v>
                </c:pt>
                <c:pt idx="159">
                  <c:v>-226.81571215879922</c:v>
                </c:pt>
                <c:pt idx="160">
                  <c:v>-360.10116235580062</c:v>
                </c:pt>
                <c:pt idx="161">
                  <c:v>-454.66568572439974</c:v>
                </c:pt>
                <c:pt idx="162">
                  <c:v>-414.47277020329966</c:v>
                </c:pt>
                <c:pt idx="163">
                  <c:v>-509.69577325180035</c:v>
                </c:pt>
                <c:pt idx="164">
                  <c:v>-787.62550823839956</c:v>
                </c:pt>
                <c:pt idx="165">
                  <c:v>-818.88704482970024</c:v>
                </c:pt>
                <c:pt idx="166">
                  <c:v>-1017.7479081337005</c:v>
                </c:pt>
                <c:pt idx="167">
                  <c:v>-1122.5060390133003</c:v>
                </c:pt>
                <c:pt idx="168">
                  <c:v>-1261.0433222988995</c:v>
                </c:pt>
                <c:pt idx="169">
                  <c:v>-1156.5904865436005</c:v>
                </c:pt>
                <c:pt idx="170">
                  <c:v>-1298.6254086480003</c:v>
                </c:pt>
                <c:pt idx="171">
                  <c:v>-1378.1964021591994</c:v>
                </c:pt>
                <c:pt idx="172">
                  <c:v>-1495.4136761133996</c:v>
                </c:pt>
                <c:pt idx="173">
                  <c:v>-1644.827882861</c:v>
                </c:pt>
                <c:pt idx="174">
                  <c:v>-1737.9986747637995</c:v>
                </c:pt>
                <c:pt idx="175">
                  <c:v>-1454.8582105262994</c:v>
                </c:pt>
                <c:pt idx="176">
                  <c:v>-1314.5876356275003</c:v>
                </c:pt>
                <c:pt idx="177">
                  <c:v>-1162.9646105263</c:v>
                </c:pt>
                <c:pt idx="178">
                  <c:v>-952.58133603239912</c:v>
                </c:pt>
                <c:pt idx="179">
                  <c:v>-759.5364642375007</c:v>
                </c:pt>
                <c:pt idx="180">
                  <c:v>-970.08401709403006</c:v>
                </c:pt>
                <c:pt idx="181">
                  <c:v>-992.94574358973841</c:v>
                </c:pt>
                <c:pt idx="182">
                  <c:v>-896.654991452986</c:v>
                </c:pt>
                <c:pt idx="183">
                  <c:v>-658.56351452990202</c:v>
                </c:pt>
                <c:pt idx="184">
                  <c:v>-713.25691452990759</c:v>
                </c:pt>
                <c:pt idx="185">
                  <c:v>-674.35494700854542</c:v>
                </c:pt>
                <c:pt idx="186">
                  <c:v>-710.98224957264028</c:v>
                </c:pt>
                <c:pt idx="187">
                  <c:v>-659.80481367520224</c:v>
                </c:pt>
                <c:pt idx="188">
                  <c:v>-619.9676341880222</c:v>
                </c:pt>
                <c:pt idx="189">
                  <c:v>-572.23382222219516</c:v>
                </c:pt>
                <c:pt idx="190">
                  <c:v>-441.84435213676079</c:v>
                </c:pt>
                <c:pt idx="191">
                  <c:v>-81.267770940159608</c:v>
                </c:pt>
                <c:pt idx="192">
                  <c:v>-84.159770940159433</c:v>
                </c:pt>
                <c:pt idx="193">
                  <c:v>-117.62562393162989</c:v>
                </c:pt>
                <c:pt idx="194">
                  <c:v>-101.73417094016077</c:v>
                </c:pt>
                <c:pt idx="195">
                  <c:v>9.4385128205394722</c:v>
                </c:pt>
                <c:pt idx="196">
                  <c:v>177.50709401709901</c:v>
                </c:pt>
                <c:pt idx="197">
                  <c:v>561.78792136753145</c:v>
                </c:pt>
                <c:pt idx="198">
                  <c:v>417.86596239315986</c:v>
                </c:pt>
                <c:pt idx="199">
                  <c:v>-85.029675213676455</c:v>
                </c:pt>
                <c:pt idx="200">
                  <c:v>-382.50784615385055</c:v>
                </c:pt>
                <c:pt idx="201">
                  <c:v>-520.4493846153764</c:v>
                </c:pt>
                <c:pt idx="202">
                  <c:v>-692.09277789059524</c:v>
                </c:pt>
                <c:pt idx="203">
                  <c:v>-884.0281196581218</c:v>
                </c:pt>
                <c:pt idx="204">
                  <c:v>-893.60234188033246</c:v>
                </c:pt>
                <c:pt idx="205">
                  <c:v>-912.4984786324876</c:v>
                </c:pt>
                <c:pt idx="206">
                  <c:v>-794.64637606836914</c:v>
                </c:pt>
                <c:pt idx="207">
                  <c:v>-893.82295726495977</c:v>
                </c:pt>
                <c:pt idx="208">
                  <c:v>-903.28668376069254</c:v>
                </c:pt>
                <c:pt idx="209">
                  <c:v>-891.04887179486832</c:v>
                </c:pt>
                <c:pt idx="210">
                  <c:v>-1097.4645299145286</c:v>
                </c:pt>
                <c:pt idx="211">
                  <c:v>-1215.1726324786159</c:v>
                </c:pt>
                <c:pt idx="212">
                  <c:v>-1303.8801880341816</c:v>
                </c:pt>
                <c:pt idx="213">
                  <c:v>-506.34623931626629</c:v>
                </c:pt>
                <c:pt idx="214">
                  <c:v>-659.0373504273557</c:v>
                </c:pt>
                <c:pt idx="215">
                  <c:v>-581.50914529912916</c:v>
                </c:pt>
                <c:pt idx="216">
                  <c:v>-594.16675213678718</c:v>
                </c:pt>
                <c:pt idx="217">
                  <c:v>-640.19555555556872</c:v>
                </c:pt>
                <c:pt idx="218">
                  <c:v>-207.39846153843246</c:v>
                </c:pt>
                <c:pt idx="219">
                  <c:v>-303.92675213678922</c:v>
                </c:pt>
                <c:pt idx="220">
                  <c:v>-372.84128205130764</c:v>
                </c:pt>
                <c:pt idx="221">
                  <c:v>-331.09735042735156</c:v>
                </c:pt>
                <c:pt idx="222">
                  <c:v>-401.37632478635169</c:v>
                </c:pt>
                <c:pt idx="223">
                  <c:v>-372.02076923078675</c:v>
                </c:pt>
                <c:pt idx="224">
                  <c:v>-165.16230769230788</c:v>
                </c:pt>
                <c:pt idx="225">
                  <c:v>-62.807435897439063</c:v>
                </c:pt>
                <c:pt idx="226">
                  <c:v>-20.159572649581605</c:v>
                </c:pt>
                <c:pt idx="227">
                  <c:v>104.08418803422137</c:v>
                </c:pt>
                <c:pt idx="228">
                  <c:v>-13.621538461522505</c:v>
                </c:pt>
                <c:pt idx="229">
                  <c:v>14.763076923085464</c:v>
                </c:pt>
                <c:pt idx="230">
                  <c:v>49.373247863293727</c:v>
                </c:pt>
                <c:pt idx="231">
                  <c:v>83.039572649591719</c:v>
                </c:pt>
                <c:pt idx="232">
                  <c:v>158.67581196581159</c:v>
                </c:pt>
                <c:pt idx="233">
                  <c:v>106.59444444446126</c:v>
                </c:pt>
                <c:pt idx="234">
                  <c:v>93.230854700852433</c:v>
                </c:pt>
                <c:pt idx="235">
                  <c:v>14.919658119679298</c:v>
                </c:pt>
                <c:pt idx="236">
                  <c:v>-19.787948717959807</c:v>
                </c:pt>
                <c:pt idx="237">
                  <c:v>-250.78384615387586</c:v>
                </c:pt>
                <c:pt idx="238">
                  <c:v>-175.23410256410352</c:v>
                </c:pt>
                <c:pt idx="239">
                  <c:v>-128.33606837604384</c:v>
                </c:pt>
                <c:pt idx="240">
                  <c:v>-191.72461538462267</c:v>
                </c:pt>
                <c:pt idx="241">
                  <c:v>-312.94649572647722</c:v>
                </c:pt>
                <c:pt idx="242">
                  <c:v>-212.95623931621958</c:v>
                </c:pt>
                <c:pt idx="243">
                  <c:v>-400.62632478630621</c:v>
                </c:pt>
                <c:pt idx="244">
                  <c:v>-420.60256410256625</c:v>
                </c:pt>
                <c:pt idx="245">
                  <c:v>-587.95042735040806</c:v>
                </c:pt>
                <c:pt idx="246">
                  <c:v>-477.74393162396336</c:v>
                </c:pt>
                <c:pt idx="247">
                  <c:v>-526.63897435900617</c:v>
                </c:pt>
                <c:pt idx="248">
                  <c:v>-654.07794871793158</c:v>
                </c:pt>
                <c:pt idx="249">
                  <c:v>-663.51145299142809</c:v>
                </c:pt>
                <c:pt idx="250">
                  <c:v>-489.57811965811925</c:v>
                </c:pt>
                <c:pt idx="251">
                  <c:v>-432.14923076922423</c:v>
                </c:pt>
                <c:pt idx="252">
                  <c:v>-421.24649572648195</c:v>
                </c:pt>
                <c:pt idx="253">
                  <c:v>-420.76649572648239</c:v>
                </c:pt>
                <c:pt idx="254">
                  <c:v>-543.66957264957455</c:v>
                </c:pt>
                <c:pt idx="255">
                  <c:v>-612.81008547009878</c:v>
                </c:pt>
                <c:pt idx="256">
                  <c:v>-803.79914529912821</c:v>
                </c:pt>
                <c:pt idx="257">
                  <c:v>-1435.4254700854817</c:v>
                </c:pt>
                <c:pt idx="258">
                  <c:v>-1388.0897435897405</c:v>
                </c:pt>
                <c:pt idx="259">
                  <c:v>-1200.1905982905773</c:v>
                </c:pt>
                <c:pt idx="260">
                  <c:v>-1288.8425641025806</c:v>
                </c:pt>
                <c:pt idx="261">
                  <c:v>-1448.3162393162384</c:v>
                </c:pt>
                <c:pt idx="262">
                  <c:v>-939.50769230771039</c:v>
                </c:pt>
                <c:pt idx="263">
                  <c:v>-1028.8991452991268</c:v>
                </c:pt>
                <c:pt idx="264">
                  <c:v>-529.11658119657477</c:v>
                </c:pt>
                <c:pt idx="265">
                  <c:v>-309.3266666666641</c:v>
                </c:pt>
                <c:pt idx="266">
                  <c:v>48.717435897422547</c:v>
                </c:pt>
                <c:pt idx="267">
                  <c:v>74.306153846147936</c:v>
                </c:pt>
                <c:pt idx="268">
                  <c:v>48.790598290581329</c:v>
                </c:pt>
                <c:pt idx="269">
                  <c:v>-93.929743589718782</c:v>
                </c:pt>
                <c:pt idx="270">
                  <c:v>-34.928717948721896</c:v>
                </c:pt>
                <c:pt idx="271">
                  <c:v>-196.99059829058751</c:v>
                </c:pt>
                <c:pt idx="272">
                  <c:v>-219.00376068375772</c:v>
                </c:pt>
                <c:pt idx="273">
                  <c:v>-236.7786324786357</c:v>
                </c:pt>
                <c:pt idx="274">
                  <c:v>-216.78170940168275</c:v>
                </c:pt>
                <c:pt idx="275">
                  <c:v>-84.092478632483108</c:v>
                </c:pt>
                <c:pt idx="276">
                  <c:v>-56.695897435891311</c:v>
                </c:pt>
                <c:pt idx="277">
                  <c:v>-129.92427350428807</c:v>
                </c:pt>
                <c:pt idx="278">
                  <c:v>111.04290598288935</c:v>
                </c:pt>
                <c:pt idx="279">
                  <c:v>232.06683760682427</c:v>
                </c:pt>
                <c:pt idx="280">
                  <c:v>445.53213675215011</c:v>
                </c:pt>
                <c:pt idx="281">
                  <c:v>242.40427350428035</c:v>
                </c:pt>
                <c:pt idx="282">
                  <c:v>449.69914529915332</c:v>
                </c:pt>
                <c:pt idx="283">
                  <c:v>1021.6324786324894</c:v>
                </c:pt>
                <c:pt idx="284">
                  <c:v>1034.3528205128023</c:v>
                </c:pt>
                <c:pt idx="285">
                  <c:v>812.80991452991657</c:v>
                </c:pt>
                <c:pt idx="286">
                  <c:v>656.72598290598762</c:v>
                </c:pt>
                <c:pt idx="287">
                  <c:v>877.11094017094183</c:v>
                </c:pt>
                <c:pt idx="288">
                  <c:v>815.84649572650414</c:v>
                </c:pt>
                <c:pt idx="289">
                  <c:v>755.68752136755029</c:v>
                </c:pt>
                <c:pt idx="290">
                  <c:v>574.22136752137339</c:v>
                </c:pt>
                <c:pt idx="291">
                  <c:v>680.23880341882796</c:v>
                </c:pt>
                <c:pt idx="292">
                  <c:v>1055.3420512820376</c:v>
                </c:pt>
                <c:pt idx="293">
                  <c:v>1454.4868376068571</c:v>
                </c:pt>
                <c:pt idx="294">
                  <c:v>1549.2721367521244</c:v>
                </c:pt>
                <c:pt idx="295">
                  <c:v>1507.3302564102632</c:v>
                </c:pt>
                <c:pt idx="296">
                  <c:v>1182.7545299145204</c:v>
                </c:pt>
                <c:pt idx="297">
                  <c:v>1319.9476923076927</c:v>
                </c:pt>
                <c:pt idx="298">
                  <c:v>1227.4782905983029</c:v>
                </c:pt>
                <c:pt idx="299">
                  <c:v>1129.2288888889125</c:v>
                </c:pt>
                <c:pt idx="300">
                  <c:v>1283.4391452991731</c:v>
                </c:pt>
                <c:pt idx="301">
                  <c:v>1164.3138461538692</c:v>
                </c:pt>
                <c:pt idx="302">
                  <c:v>1158.0721367521255</c:v>
                </c:pt>
                <c:pt idx="303">
                  <c:v>1056.4341880342181</c:v>
                </c:pt>
                <c:pt idx="304">
                  <c:v>798.32017094018374</c:v>
                </c:pt>
                <c:pt idx="305">
                  <c:v>1211.3553846153754</c:v>
                </c:pt>
                <c:pt idx="306">
                  <c:v>860.17658119659791</c:v>
                </c:pt>
                <c:pt idx="307">
                  <c:v>733.36290598290725</c:v>
                </c:pt>
                <c:pt idx="308">
                  <c:v>447.65111111111764</c:v>
                </c:pt>
                <c:pt idx="309">
                  <c:v>1648.3762393162433</c:v>
                </c:pt>
                <c:pt idx="310">
                  <c:v>971.05880341881311</c:v>
                </c:pt>
                <c:pt idx="311">
                  <c:v>1832.517606837604</c:v>
                </c:pt>
                <c:pt idx="312">
                  <c:v>857.57641025640623</c:v>
                </c:pt>
                <c:pt idx="313">
                  <c:v>1097.9582905983007</c:v>
                </c:pt>
                <c:pt idx="314">
                  <c:v>382.63999999996668</c:v>
                </c:pt>
                <c:pt idx="315">
                  <c:v>-162.57470085472778</c:v>
                </c:pt>
                <c:pt idx="316">
                  <c:v>-544.70905982907061</c:v>
                </c:pt>
                <c:pt idx="317">
                  <c:v>-630.00478632481463</c:v>
                </c:pt>
                <c:pt idx="318">
                  <c:v>#N/A</c:v>
                </c:pt>
                <c:pt idx="319">
                  <c:v>-134.10735042735178</c:v>
                </c:pt>
                <c:pt idx="320">
                  <c:v>-194.12965811966023</c:v>
                </c:pt>
                <c:pt idx="321">
                  <c:v>#N/A</c:v>
                </c:pt>
                <c:pt idx="322">
                  <c:v>-45.633196581196898</c:v>
                </c:pt>
                <c:pt idx="323">
                  <c:v>83.663664957262881</c:v>
                </c:pt>
                <c:pt idx="324">
                  <c:v>587.45788034187899</c:v>
                </c:pt>
                <c:pt idx="325">
                  <c:v>94.329534188032994</c:v>
                </c:pt>
                <c:pt idx="326">
                  <c:v>512.90784188034013</c:v>
                </c:pt>
                <c:pt idx="327">
                  <c:v>447.8218418803408</c:v>
                </c:pt>
                <c:pt idx="328">
                  <c:v>580.43949572649399</c:v>
                </c:pt>
                <c:pt idx="329">
                  <c:v>561.59972649572592</c:v>
                </c:pt>
                <c:pt idx="330">
                  <c:v>#N/A</c:v>
                </c:pt>
                <c:pt idx="331">
                  <c:v>1228.8038376068343</c:v>
                </c:pt>
                <c:pt idx="332">
                  <c:v>1336.745722222222</c:v>
                </c:pt>
                <c:pt idx="333">
                  <c:v>1698.9560128205139</c:v>
                </c:pt>
                <c:pt idx="334">
                  <c:v>#N/A</c:v>
                </c:pt>
                <c:pt idx="335">
                  <c:v>1654.1324102564104</c:v>
                </c:pt>
                <c:pt idx="336">
                  <c:v>1520.9257307692296</c:v>
                </c:pt>
                <c:pt idx="337">
                  <c:v>1560.2381837606845</c:v>
                </c:pt>
                <c:pt idx="338">
                  <c:v>#N/A</c:v>
                </c:pt>
                <c:pt idx="339">
                  <c:v>928.12539743589696</c:v>
                </c:pt>
                <c:pt idx="340">
                  <c:v>769.50336324786258</c:v>
                </c:pt>
                <c:pt idx="341">
                  <c:v>660.3801837606843</c:v>
                </c:pt>
                <c:pt idx="342">
                  <c:v>722.68009829059702</c:v>
                </c:pt>
                <c:pt idx="343">
                  <c:v>742.54370512820424</c:v>
                </c:pt>
                <c:pt idx="344">
                  <c:v>1024.892790598291</c:v>
                </c:pt>
                <c:pt idx="345">
                  <c:v>1308.3601923076931</c:v>
                </c:pt>
                <c:pt idx="346">
                  <c:v>1192.2641923076917</c:v>
                </c:pt>
                <c:pt idx="347">
                  <c:v>1212.2902606837597</c:v>
                </c:pt>
                <c:pt idx="348">
                  <c:v>1396.7116666666661</c:v>
                </c:pt>
                <c:pt idx="349">
                  <c:v>2541.7080598290595</c:v>
                </c:pt>
                <c:pt idx="350">
                  <c:v>2489.7677735042744</c:v>
                </c:pt>
                <c:pt idx="351">
                  <c:v>2458.2051923076924</c:v>
                </c:pt>
                <c:pt idx="352">
                  <c:v>2144.2487478632465</c:v>
                </c:pt>
                <c:pt idx="353">
                  <c:v>1545.6539102564111</c:v>
                </c:pt>
                <c:pt idx="354">
                  <c:v>1341.6732051282052</c:v>
                </c:pt>
                <c:pt idx="355">
                  <c:v>1046.112641025642</c:v>
                </c:pt>
                <c:pt idx="356">
                  <c:v>#N/A</c:v>
                </c:pt>
                <c:pt idx="357">
                  <c:v>#N/A</c:v>
                </c:pt>
                <c:pt idx="358">
                  <c:v>721.22221581196391</c:v>
                </c:pt>
                <c:pt idx="359">
                  <c:v>503.22648717948687</c:v>
                </c:pt>
                <c:pt idx="360">
                  <c:v>555.87341025641035</c:v>
                </c:pt>
                <c:pt idx="361">
                  <c:v>284.09328205128259</c:v>
                </c:pt>
                <c:pt idx="362">
                  <c:v>-202.16191025641092</c:v>
                </c:pt>
                <c:pt idx="363">
                  <c:v>-103.36852564102446</c:v>
                </c:pt>
                <c:pt idx="364">
                  <c:v>-408.17483333333257</c:v>
                </c:pt>
                <c:pt idx="365">
                  <c:v>-656.63921794871749</c:v>
                </c:pt>
                <c:pt idx="366">
                  <c:v>-549.98506410256414</c:v>
                </c:pt>
                <c:pt idx="367">
                  <c:v>#N/A</c:v>
                </c:pt>
                <c:pt idx="368">
                  <c:v>108.65805982906022</c:v>
                </c:pt>
                <c:pt idx="369">
                  <c:v>#N/A</c:v>
                </c:pt>
                <c:pt idx="370">
                  <c:v>590.68410256410425</c:v>
                </c:pt>
                <c:pt idx="371">
                  <c:v>676.93836752136667</c:v>
                </c:pt>
                <c:pt idx="372">
                  <c:v>354.89689743589588</c:v>
                </c:pt>
                <c:pt idx="373">
                  <c:v>349.31453846153818</c:v>
                </c:pt>
                <c:pt idx="374">
                  <c:v>136.92878632478642</c:v>
                </c:pt>
                <c:pt idx="375">
                  <c:v>#N/A</c:v>
                </c:pt>
                <c:pt idx="376">
                  <c:v>#N/A</c:v>
                </c:pt>
                <c:pt idx="377">
                  <c:v>-12.360752136753945</c:v>
                </c:pt>
                <c:pt idx="378">
                  <c:v>243.25370085470058</c:v>
                </c:pt>
                <c:pt idx="379">
                  <c:v>193.35236752136734</c:v>
                </c:pt>
                <c:pt idx="380">
                  <c:v>54.042418803419423</c:v>
                </c:pt>
                <c:pt idx="381">
                  <c:v>-94.037478632480997</c:v>
                </c:pt>
                <c:pt idx="382">
                  <c:v>-16.87901709401558</c:v>
                </c:pt>
                <c:pt idx="383">
                  <c:v>#N/A</c:v>
                </c:pt>
                <c:pt idx="384">
                  <c:v>797.11499999999796</c:v>
                </c:pt>
                <c:pt idx="385">
                  <c:v>643.12341025641035</c:v>
                </c:pt>
                <c:pt idx="386">
                  <c:v>#N/A</c:v>
                </c:pt>
                <c:pt idx="387">
                  <c:v>293.90957758620789</c:v>
                </c:pt>
                <c:pt idx="388">
                  <c:v>474.56543965517267</c:v>
                </c:pt>
                <c:pt idx="389">
                  <c:v>552.13985344827597</c:v>
                </c:pt>
                <c:pt idx="390">
                  <c:v>672.49009482758629</c:v>
                </c:pt>
                <c:pt idx="391">
                  <c:v>599.45190517241281</c:v>
                </c:pt>
                <c:pt idx="392">
                  <c:v>919.61411206896628</c:v>
                </c:pt>
                <c:pt idx="393">
                  <c:v>#N/A</c:v>
                </c:pt>
                <c:pt idx="394">
                  <c:v>648.28559482758646</c:v>
                </c:pt>
                <c:pt idx="395">
                  <c:v>622.50414655172244</c:v>
                </c:pt>
                <c:pt idx="396">
                  <c:v>534.59556034482921</c:v>
                </c:pt>
                <c:pt idx="397">
                  <c:v>428.04497413793069</c:v>
                </c:pt>
                <c:pt idx="398">
                  <c:v>242.89076724138067</c:v>
                </c:pt>
                <c:pt idx="399">
                  <c:v>412.99945689655033</c:v>
                </c:pt>
                <c:pt idx="400">
                  <c:v>426.76433620689568</c:v>
                </c:pt>
                <c:pt idx="401">
                  <c:v>536.28488793103497</c:v>
                </c:pt>
                <c:pt idx="402">
                  <c:v>214.73785344827593</c:v>
                </c:pt>
                <c:pt idx="403">
                  <c:v>276.46474999999919</c:v>
                </c:pt>
                <c:pt idx="404">
                  <c:v>317.27026724137795</c:v>
                </c:pt>
                <c:pt idx="405">
                  <c:v>7.4336034482766991</c:v>
                </c:pt>
                <c:pt idx="406">
                  <c:v>-81.13550000000032</c:v>
                </c:pt>
                <c:pt idx="407">
                  <c:v>91.148637931031772</c:v>
                </c:pt>
                <c:pt idx="408">
                  <c:v>-358.49136206896765</c:v>
                </c:pt>
                <c:pt idx="409">
                  <c:v>#N/A</c:v>
                </c:pt>
                <c:pt idx="410">
                  <c:v>-240.39756896551989</c:v>
                </c:pt>
                <c:pt idx="411">
                  <c:v>-286.8086034482767</c:v>
                </c:pt>
                <c:pt idx="412">
                  <c:v>-300.60501724137976</c:v>
                </c:pt>
                <c:pt idx="413">
                  <c:v>-677.46460344827756</c:v>
                </c:pt>
                <c:pt idx="414">
                  <c:v>#N/A</c:v>
                </c:pt>
                <c:pt idx="415">
                  <c:v>-794.75536206896504</c:v>
                </c:pt>
                <c:pt idx="416">
                  <c:v>-603.3081896551721</c:v>
                </c:pt>
                <c:pt idx="417">
                  <c:v>-739.98460344827799</c:v>
                </c:pt>
                <c:pt idx="418">
                  <c:v>-720.50718965517444</c:v>
                </c:pt>
                <c:pt idx="419">
                  <c:v>-617.57177586206853</c:v>
                </c:pt>
                <c:pt idx="420">
                  <c:v>-569.19232758620819</c:v>
                </c:pt>
                <c:pt idx="421">
                  <c:v>#N/A</c:v>
                </c:pt>
                <c:pt idx="422">
                  <c:v>-667.08367241379528</c:v>
                </c:pt>
                <c:pt idx="423">
                  <c:v>-625.24622413793259</c:v>
                </c:pt>
                <c:pt idx="424">
                  <c:v>-534.63601724138061</c:v>
                </c:pt>
                <c:pt idx="425">
                  <c:v>-427.34129310345088</c:v>
                </c:pt>
                <c:pt idx="426">
                  <c:v>-483.01663206896592</c:v>
                </c:pt>
                <c:pt idx="427">
                  <c:v>#N/A</c:v>
                </c:pt>
                <c:pt idx="428">
                  <c:v>-448.4676665517236</c:v>
                </c:pt>
                <c:pt idx="429">
                  <c:v>-301.63456310344918</c:v>
                </c:pt>
                <c:pt idx="430">
                  <c:v>96.534275862068171</c:v>
                </c:pt>
                <c:pt idx="431">
                  <c:v>252.30696551724031</c:v>
                </c:pt>
                <c:pt idx="432">
                  <c:v>#N/A</c:v>
                </c:pt>
                <c:pt idx="433">
                  <c:v>646.7577931034466</c:v>
                </c:pt>
                <c:pt idx="434">
                  <c:v>601.80289655172419</c:v>
                </c:pt>
                <c:pt idx="435">
                  <c:v>#N/A</c:v>
                </c:pt>
                <c:pt idx="436">
                  <c:v>698.21582300884802</c:v>
                </c:pt>
                <c:pt idx="437">
                  <c:v>845.77171681415894</c:v>
                </c:pt>
                <c:pt idx="438">
                  <c:v>873.86180530973434</c:v>
                </c:pt>
                <c:pt idx="439">
                  <c:v>#N/A</c:v>
                </c:pt>
                <c:pt idx="440">
                  <c:v>933.70196460176885</c:v>
                </c:pt>
                <c:pt idx="441">
                  <c:v>#N/A</c:v>
                </c:pt>
                <c:pt idx="442">
                  <c:v>462.79384424778618</c:v>
                </c:pt>
                <c:pt idx="443">
                  <c:v>417.39407079645935</c:v>
                </c:pt>
                <c:pt idx="444">
                  <c:v>#N/A</c:v>
                </c:pt>
                <c:pt idx="445">
                  <c:v>269.67088495574899</c:v>
                </c:pt>
                <c:pt idx="446">
                  <c:v>383.94097345132832</c:v>
                </c:pt>
                <c:pt idx="447">
                  <c:v>622.13722831858104</c:v>
                </c:pt>
                <c:pt idx="448">
                  <c:v>727.22075044247504</c:v>
                </c:pt>
                <c:pt idx="449">
                  <c:v>834.09117876106211</c:v>
                </c:pt>
                <c:pt idx="450">
                  <c:v>1136.2161345132718</c:v>
                </c:pt>
                <c:pt idx="451">
                  <c:v>1277.5513982300872</c:v>
                </c:pt>
                <c:pt idx="452">
                  <c:v>1208.5319504424751</c:v>
                </c:pt>
                <c:pt idx="453">
                  <c:v>1322.0655575221226</c:v>
                </c:pt>
                <c:pt idx="454">
                  <c:v>1582.5365663716802</c:v>
                </c:pt>
                <c:pt idx="455">
                  <c:v>1588.9599999999991</c:v>
                </c:pt>
                <c:pt idx="456">
                  <c:v>#N/A</c:v>
                </c:pt>
                <c:pt idx="457">
                  <c:v>1599.5515079646029</c:v>
                </c:pt>
                <c:pt idx="458">
                  <c:v>#N/A</c:v>
                </c:pt>
                <c:pt idx="459">
                  <c:v>1444.3470194690253</c:v>
                </c:pt>
                <c:pt idx="460">
                  <c:v>1220.9815398230076</c:v>
                </c:pt>
                <c:pt idx="461">
                  <c:v>#N/A</c:v>
                </c:pt>
                <c:pt idx="462">
                  <c:v>1115.7147256637163</c:v>
                </c:pt>
                <c:pt idx="463">
                  <c:v>1230.0770265486699</c:v>
                </c:pt>
                <c:pt idx="464">
                  <c:v>1138.9588955752188</c:v>
                </c:pt>
                <c:pt idx="465">
                  <c:v>#N/A</c:v>
                </c:pt>
                <c:pt idx="466">
                  <c:v>1444.4643716814135</c:v>
                </c:pt>
                <c:pt idx="467">
                  <c:v>1206.4212000000007</c:v>
                </c:pt>
                <c:pt idx="468">
                  <c:v>#N/A</c:v>
                </c:pt>
                <c:pt idx="469">
                  <c:v>1271.2360530973456</c:v>
                </c:pt>
                <c:pt idx="470">
                  <c:v>1563.9410371681406</c:v>
                </c:pt>
                <c:pt idx="471">
                  <c:v>1552.8562796460137</c:v>
                </c:pt>
                <c:pt idx="472">
                  <c:v>1714.0535752212363</c:v>
                </c:pt>
                <c:pt idx="473">
                  <c:v>1990.5477345132731</c:v>
                </c:pt>
                <c:pt idx="474">
                  <c:v>2095.773752212388</c:v>
                </c:pt>
                <c:pt idx="475">
                  <c:v>2077.2313097345123</c:v>
                </c:pt>
                <c:pt idx="476">
                  <c:v>2108.1340778761023</c:v>
                </c:pt>
                <c:pt idx="477">
                  <c:v>#N/A</c:v>
                </c:pt>
                <c:pt idx="478">
                  <c:v>#N/A</c:v>
                </c:pt>
                <c:pt idx="479">
                  <c:v>1187.1610938053091</c:v>
                </c:pt>
                <c:pt idx="480">
                  <c:v>1174.4997557522111</c:v>
                </c:pt>
                <c:pt idx="481">
                  <c:v>1075.2597840707967</c:v>
                </c:pt>
                <c:pt idx="482">
                  <c:v>626.57167787610524</c:v>
                </c:pt>
                <c:pt idx="483">
                  <c:v>442.09625132742985</c:v>
                </c:pt>
                <c:pt idx="484">
                  <c:v>114.44793274336007</c:v>
                </c:pt>
                <c:pt idx="485">
                  <c:v>-550.70561061947228</c:v>
                </c:pt>
                <c:pt idx="486">
                  <c:v>-582.01598230088712</c:v>
                </c:pt>
                <c:pt idx="487">
                  <c:v>#N/A</c:v>
                </c:pt>
                <c:pt idx="488">
                  <c:v>178.85440353982267</c:v>
                </c:pt>
                <c:pt idx="489">
                  <c:v>582.53079999999864</c:v>
                </c:pt>
                <c:pt idx="490">
                  <c:v>784.3820495575219</c:v>
                </c:pt>
                <c:pt idx="491">
                  <c:v>#N/A</c:v>
                </c:pt>
                <c:pt idx="492">
                  <c:v>892.93141592920256</c:v>
                </c:pt>
                <c:pt idx="493">
                  <c:v>1037.2914159292013</c:v>
                </c:pt>
                <c:pt idx="494">
                  <c:v>1141.6371504424733</c:v>
                </c:pt>
                <c:pt idx="495">
                  <c:v>1420.5022123893796</c:v>
                </c:pt>
                <c:pt idx="496">
                  <c:v>1411.0386371681416</c:v>
                </c:pt>
                <c:pt idx="497">
                  <c:v>1725.0847433628296</c:v>
                </c:pt>
                <c:pt idx="498">
                  <c:v>1793.1419115044228</c:v>
                </c:pt>
                <c:pt idx="499">
                  <c:v>#N/A</c:v>
                </c:pt>
                <c:pt idx="500">
                  <c:v>2082.4174690265463</c:v>
                </c:pt>
                <c:pt idx="501">
                  <c:v>2153.3439823008848</c:v>
                </c:pt>
                <c:pt idx="502">
                  <c:v>1762.0423362831825</c:v>
                </c:pt>
                <c:pt idx="503">
                  <c:v>1947.6685663716798</c:v>
                </c:pt>
                <c:pt idx="504">
                  <c:v>2536.0515398230073</c:v>
                </c:pt>
                <c:pt idx="505">
                  <c:v>2235.7204955752204</c:v>
                </c:pt>
                <c:pt idx="506">
                  <c:v>2130.8802654867231</c:v>
                </c:pt>
                <c:pt idx="507">
                  <c:v>2326.952548672567</c:v>
                </c:pt>
                <c:pt idx="508">
                  <c:v>2193.5824460176973</c:v>
                </c:pt>
                <c:pt idx="509">
                  <c:v>1981.7029203539823</c:v>
                </c:pt>
                <c:pt idx="510">
                  <c:v>2145.2278761061953</c:v>
                </c:pt>
                <c:pt idx="511">
                  <c:v>2313.5880530973445</c:v>
                </c:pt>
                <c:pt idx="512">
                  <c:v>1854.9453982300893</c:v>
                </c:pt>
                <c:pt idx="513">
                  <c:v>2300.4967035398204</c:v>
                </c:pt>
                <c:pt idx="514">
                  <c:v>2383.7944911504419</c:v>
                </c:pt>
                <c:pt idx="515">
                  <c:v>2398.9336061946888</c:v>
                </c:pt>
                <c:pt idx="516">
                  <c:v>2312.786349557522</c:v>
                </c:pt>
                <c:pt idx="517">
                  <c:v>2529.8221017699107</c:v>
                </c:pt>
                <c:pt idx="518">
                  <c:v>3022.8087389380526</c:v>
                </c:pt>
                <c:pt idx="519">
                  <c:v>3264.7382964601748</c:v>
                </c:pt>
                <c:pt idx="520">
                  <c:v>3638.5850221238907</c:v>
                </c:pt>
                <c:pt idx="521">
                  <c:v>3775.4336504424773</c:v>
                </c:pt>
                <c:pt idx="522">
                  <c:v>3858.3532079646011</c:v>
                </c:pt>
                <c:pt idx="523">
                  <c:v>4041.7392256637158</c:v>
                </c:pt>
                <c:pt idx="524">
                  <c:v>3441.5371017699108</c:v>
                </c:pt>
                <c:pt idx="525">
                  <c:v>2908.1890707964594</c:v>
                </c:pt>
                <c:pt idx="526">
                  <c:v>#N/A</c:v>
                </c:pt>
                <c:pt idx="527">
                  <c:v>2124.9905309734495</c:v>
                </c:pt>
                <c:pt idx="528">
                  <c:v>2148.3291150442456</c:v>
                </c:pt>
                <c:pt idx="529">
                  <c:v>1975.722516893451</c:v>
                </c:pt>
                <c:pt idx="530">
                  <c:v>2546.300044247786</c:v>
                </c:pt>
                <c:pt idx="531">
                  <c:v>3394.3789823008829</c:v>
                </c:pt>
                <c:pt idx="532">
                  <c:v>4170.6685398230074</c:v>
                </c:pt>
                <c:pt idx="533">
                  <c:v>3964.8569469026552</c:v>
                </c:pt>
                <c:pt idx="534">
                  <c:v>4209.151991150442</c:v>
                </c:pt>
                <c:pt idx="535">
                  <c:v>4237.7862654867258</c:v>
                </c:pt>
                <c:pt idx="536">
                  <c:v>4176.599893805309</c:v>
                </c:pt>
                <c:pt idx="537">
                  <c:v>4139.9748637168141</c:v>
                </c:pt>
                <c:pt idx="538">
                  <c:v>4190.3079079645995</c:v>
                </c:pt>
                <c:pt idx="539">
                  <c:v>4737.4076371681404</c:v>
                </c:pt>
                <c:pt idx="540">
                  <c:v>4823.1044513274337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81-4655-B7FA-4DA22060A5F3}"/>
            </c:ext>
          </c:extLst>
        </c:ser>
        <c:ser>
          <c:idx val="1"/>
          <c:order val="1"/>
          <c:tx>
            <c:strRef>
              <c:f>铝厂盈亏利润情况!$O$2</c:f>
              <c:strCache>
                <c:ptCount val="1"/>
                <c:pt idx="0">
                  <c:v>河南
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铝厂盈亏利润情况!$A$4:$A$545</c:f>
              <c:numCache>
                <c:formatCode>m/d/yyyy</c:formatCode>
                <c:ptCount val="542"/>
                <c:pt idx="0">
                  <c:v>40473</c:v>
                </c:pt>
                <c:pt idx="1">
                  <c:v>40480</c:v>
                </c:pt>
                <c:pt idx="2">
                  <c:v>40487</c:v>
                </c:pt>
                <c:pt idx="3">
                  <c:v>40494</c:v>
                </c:pt>
                <c:pt idx="4">
                  <c:v>40501</c:v>
                </c:pt>
                <c:pt idx="5">
                  <c:v>40508</c:v>
                </c:pt>
                <c:pt idx="6">
                  <c:v>40515</c:v>
                </c:pt>
                <c:pt idx="7">
                  <c:v>40522</c:v>
                </c:pt>
                <c:pt idx="8">
                  <c:v>40529</c:v>
                </c:pt>
                <c:pt idx="9">
                  <c:v>40536</c:v>
                </c:pt>
                <c:pt idx="10">
                  <c:v>40543</c:v>
                </c:pt>
                <c:pt idx="11">
                  <c:v>40550</c:v>
                </c:pt>
                <c:pt idx="12">
                  <c:v>40557</c:v>
                </c:pt>
                <c:pt idx="13">
                  <c:v>40564</c:v>
                </c:pt>
                <c:pt idx="14">
                  <c:v>40571</c:v>
                </c:pt>
                <c:pt idx="15">
                  <c:v>40575</c:v>
                </c:pt>
                <c:pt idx="16">
                  <c:v>40585</c:v>
                </c:pt>
                <c:pt idx="17">
                  <c:v>40592</c:v>
                </c:pt>
                <c:pt idx="18">
                  <c:v>40599</c:v>
                </c:pt>
                <c:pt idx="19">
                  <c:v>40606</c:v>
                </c:pt>
                <c:pt idx="20">
                  <c:v>40613</c:v>
                </c:pt>
                <c:pt idx="21">
                  <c:v>40620</c:v>
                </c:pt>
                <c:pt idx="22">
                  <c:v>40627</c:v>
                </c:pt>
                <c:pt idx="23">
                  <c:v>40634</c:v>
                </c:pt>
                <c:pt idx="24">
                  <c:v>40641</c:v>
                </c:pt>
                <c:pt idx="25">
                  <c:v>40648</c:v>
                </c:pt>
                <c:pt idx="26">
                  <c:v>40655</c:v>
                </c:pt>
                <c:pt idx="27">
                  <c:v>40662</c:v>
                </c:pt>
                <c:pt idx="28">
                  <c:v>40669</c:v>
                </c:pt>
                <c:pt idx="29">
                  <c:v>40676</c:v>
                </c:pt>
                <c:pt idx="30">
                  <c:v>40683</c:v>
                </c:pt>
                <c:pt idx="31">
                  <c:v>40690</c:v>
                </c:pt>
                <c:pt idx="32">
                  <c:v>40697</c:v>
                </c:pt>
                <c:pt idx="33">
                  <c:v>40704</c:v>
                </c:pt>
                <c:pt idx="34">
                  <c:v>40711</c:v>
                </c:pt>
                <c:pt idx="35">
                  <c:v>40718</c:v>
                </c:pt>
                <c:pt idx="36">
                  <c:v>40725</c:v>
                </c:pt>
                <c:pt idx="37">
                  <c:v>40732</c:v>
                </c:pt>
                <c:pt idx="38">
                  <c:v>40739</c:v>
                </c:pt>
                <c:pt idx="39">
                  <c:v>40746</c:v>
                </c:pt>
                <c:pt idx="40">
                  <c:v>40753</c:v>
                </c:pt>
                <c:pt idx="41">
                  <c:v>40760</c:v>
                </c:pt>
                <c:pt idx="42">
                  <c:v>40767</c:v>
                </c:pt>
                <c:pt idx="43">
                  <c:v>40774</c:v>
                </c:pt>
                <c:pt idx="44">
                  <c:v>40781</c:v>
                </c:pt>
                <c:pt idx="45">
                  <c:v>40788</c:v>
                </c:pt>
                <c:pt idx="46">
                  <c:v>40795</c:v>
                </c:pt>
                <c:pt idx="47">
                  <c:v>40801</c:v>
                </c:pt>
                <c:pt idx="48">
                  <c:v>40809</c:v>
                </c:pt>
                <c:pt idx="49">
                  <c:v>40816</c:v>
                </c:pt>
                <c:pt idx="50">
                  <c:v>40830</c:v>
                </c:pt>
                <c:pt idx="51">
                  <c:v>40837</c:v>
                </c:pt>
                <c:pt idx="52">
                  <c:v>40844</c:v>
                </c:pt>
                <c:pt idx="53">
                  <c:v>40851</c:v>
                </c:pt>
                <c:pt idx="54">
                  <c:v>40858</c:v>
                </c:pt>
                <c:pt idx="55">
                  <c:v>40865</c:v>
                </c:pt>
                <c:pt idx="56">
                  <c:v>40872</c:v>
                </c:pt>
                <c:pt idx="57">
                  <c:v>40879</c:v>
                </c:pt>
                <c:pt idx="58">
                  <c:v>40886</c:v>
                </c:pt>
                <c:pt idx="59">
                  <c:v>40893</c:v>
                </c:pt>
                <c:pt idx="60">
                  <c:v>40900</c:v>
                </c:pt>
                <c:pt idx="61">
                  <c:v>40907</c:v>
                </c:pt>
                <c:pt idx="62">
                  <c:v>40914</c:v>
                </c:pt>
                <c:pt idx="63">
                  <c:v>40921</c:v>
                </c:pt>
                <c:pt idx="64">
                  <c:v>40928</c:v>
                </c:pt>
                <c:pt idx="65">
                  <c:v>40942</c:v>
                </c:pt>
                <c:pt idx="66">
                  <c:v>40949</c:v>
                </c:pt>
                <c:pt idx="67">
                  <c:v>40956</c:v>
                </c:pt>
                <c:pt idx="68">
                  <c:v>40963</c:v>
                </c:pt>
                <c:pt idx="69">
                  <c:v>40970</c:v>
                </c:pt>
                <c:pt idx="70">
                  <c:v>40977</c:v>
                </c:pt>
                <c:pt idx="71">
                  <c:v>40984</c:v>
                </c:pt>
                <c:pt idx="72">
                  <c:v>40991</c:v>
                </c:pt>
                <c:pt idx="73">
                  <c:v>40998</c:v>
                </c:pt>
                <c:pt idx="74">
                  <c:v>41005</c:v>
                </c:pt>
                <c:pt idx="75">
                  <c:v>41012</c:v>
                </c:pt>
                <c:pt idx="76">
                  <c:v>41019</c:v>
                </c:pt>
                <c:pt idx="77">
                  <c:v>41026</c:v>
                </c:pt>
                <c:pt idx="78">
                  <c:v>41033</c:v>
                </c:pt>
                <c:pt idx="79">
                  <c:v>41040</c:v>
                </c:pt>
                <c:pt idx="80">
                  <c:v>41047</c:v>
                </c:pt>
                <c:pt idx="81">
                  <c:v>41054</c:v>
                </c:pt>
                <c:pt idx="82">
                  <c:v>41061</c:v>
                </c:pt>
                <c:pt idx="83">
                  <c:v>41068</c:v>
                </c:pt>
                <c:pt idx="84">
                  <c:v>41075</c:v>
                </c:pt>
                <c:pt idx="85">
                  <c:v>41081</c:v>
                </c:pt>
                <c:pt idx="86">
                  <c:v>41089</c:v>
                </c:pt>
                <c:pt idx="87">
                  <c:v>41096</c:v>
                </c:pt>
                <c:pt idx="88">
                  <c:v>41103</c:v>
                </c:pt>
                <c:pt idx="89">
                  <c:v>41110</c:v>
                </c:pt>
                <c:pt idx="90">
                  <c:v>41117</c:v>
                </c:pt>
                <c:pt idx="91">
                  <c:v>41124</c:v>
                </c:pt>
                <c:pt idx="92">
                  <c:v>41131</c:v>
                </c:pt>
                <c:pt idx="93">
                  <c:v>41138</c:v>
                </c:pt>
                <c:pt idx="94">
                  <c:v>41145</c:v>
                </c:pt>
                <c:pt idx="95">
                  <c:v>41152</c:v>
                </c:pt>
                <c:pt idx="96">
                  <c:v>41159</c:v>
                </c:pt>
                <c:pt idx="97">
                  <c:v>41166</c:v>
                </c:pt>
                <c:pt idx="98">
                  <c:v>41173</c:v>
                </c:pt>
                <c:pt idx="99">
                  <c:v>41180</c:v>
                </c:pt>
                <c:pt idx="100">
                  <c:v>41194</c:v>
                </c:pt>
                <c:pt idx="101">
                  <c:v>41201</c:v>
                </c:pt>
                <c:pt idx="102">
                  <c:v>41208</c:v>
                </c:pt>
                <c:pt idx="103">
                  <c:v>41215</c:v>
                </c:pt>
                <c:pt idx="104">
                  <c:v>41222</c:v>
                </c:pt>
                <c:pt idx="105">
                  <c:v>41229</c:v>
                </c:pt>
                <c:pt idx="106">
                  <c:v>41236</c:v>
                </c:pt>
                <c:pt idx="107">
                  <c:v>41243</c:v>
                </c:pt>
                <c:pt idx="108">
                  <c:v>41250</c:v>
                </c:pt>
                <c:pt idx="109">
                  <c:v>41257</c:v>
                </c:pt>
                <c:pt idx="110">
                  <c:v>41264</c:v>
                </c:pt>
                <c:pt idx="111">
                  <c:v>41271</c:v>
                </c:pt>
                <c:pt idx="112">
                  <c:v>41278</c:v>
                </c:pt>
                <c:pt idx="113">
                  <c:v>41285</c:v>
                </c:pt>
                <c:pt idx="114">
                  <c:v>41292</c:v>
                </c:pt>
                <c:pt idx="115">
                  <c:v>41299</c:v>
                </c:pt>
                <c:pt idx="116">
                  <c:v>41306</c:v>
                </c:pt>
                <c:pt idx="117">
                  <c:v>41313</c:v>
                </c:pt>
                <c:pt idx="118">
                  <c:v>41327</c:v>
                </c:pt>
                <c:pt idx="119">
                  <c:v>41334</c:v>
                </c:pt>
                <c:pt idx="120">
                  <c:v>41341</c:v>
                </c:pt>
                <c:pt idx="121">
                  <c:v>41348</c:v>
                </c:pt>
                <c:pt idx="122">
                  <c:v>41355</c:v>
                </c:pt>
                <c:pt idx="123">
                  <c:v>41362</c:v>
                </c:pt>
                <c:pt idx="124">
                  <c:v>41367</c:v>
                </c:pt>
                <c:pt idx="125">
                  <c:v>41376</c:v>
                </c:pt>
                <c:pt idx="126">
                  <c:v>41383</c:v>
                </c:pt>
                <c:pt idx="127">
                  <c:v>41390</c:v>
                </c:pt>
                <c:pt idx="128" formatCode="yyyy/mm/dd;@">
                  <c:v>41397</c:v>
                </c:pt>
                <c:pt idx="129" formatCode="yyyy/mm/dd;@">
                  <c:v>41404</c:v>
                </c:pt>
                <c:pt idx="130" formatCode="yyyy/mm/dd;@">
                  <c:v>41411</c:v>
                </c:pt>
                <c:pt idx="131" formatCode="yyyy/mm/dd;@">
                  <c:v>41418</c:v>
                </c:pt>
                <c:pt idx="132" formatCode="yyyy/mm/dd;@">
                  <c:v>41425</c:v>
                </c:pt>
                <c:pt idx="133">
                  <c:v>41432</c:v>
                </c:pt>
                <c:pt idx="134">
                  <c:v>41439</c:v>
                </c:pt>
                <c:pt idx="135">
                  <c:v>41446</c:v>
                </c:pt>
                <c:pt idx="136">
                  <c:v>41453</c:v>
                </c:pt>
                <c:pt idx="137">
                  <c:v>41460</c:v>
                </c:pt>
                <c:pt idx="138">
                  <c:v>41467</c:v>
                </c:pt>
                <c:pt idx="139">
                  <c:v>41474</c:v>
                </c:pt>
                <c:pt idx="140">
                  <c:v>41481</c:v>
                </c:pt>
                <c:pt idx="141">
                  <c:v>41488</c:v>
                </c:pt>
                <c:pt idx="142">
                  <c:v>41495</c:v>
                </c:pt>
                <c:pt idx="143">
                  <c:v>41502</c:v>
                </c:pt>
                <c:pt idx="144">
                  <c:v>41509</c:v>
                </c:pt>
                <c:pt idx="145">
                  <c:v>41516</c:v>
                </c:pt>
                <c:pt idx="146">
                  <c:v>41523</c:v>
                </c:pt>
                <c:pt idx="147">
                  <c:v>41530</c:v>
                </c:pt>
                <c:pt idx="148">
                  <c:v>41535</c:v>
                </c:pt>
                <c:pt idx="149">
                  <c:v>41544</c:v>
                </c:pt>
                <c:pt idx="150">
                  <c:v>41558</c:v>
                </c:pt>
                <c:pt idx="151">
                  <c:v>41565</c:v>
                </c:pt>
                <c:pt idx="152">
                  <c:v>41572</c:v>
                </c:pt>
                <c:pt idx="153">
                  <c:v>41579</c:v>
                </c:pt>
                <c:pt idx="154">
                  <c:v>41586</c:v>
                </c:pt>
                <c:pt idx="155">
                  <c:v>41593</c:v>
                </c:pt>
                <c:pt idx="156">
                  <c:v>41600</c:v>
                </c:pt>
                <c:pt idx="157">
                  <c:v>41607</c:v>
                </c:pt>
                <c:pt idx="158">
                  <c:v>41614</c:v>
                </c:pt>
                <c:pt idx="159">
                  <c:v>41621</c:v>
                </c:pt>
                <c:pt idx="160">
                  <c:v>41628</c:v>
                </c:pt>
                <c:pt idx="161">
                  <c:v>41635</c:v>
                </c:pt>
                <c:pt idx="162">
                  <c:v>41642</c:v>
                </c:pt>
                <c:pt idx="163">
                  <c:v>41649</c:v>
                </c:pt>
                <c:pt idx="164">
                  <c:v>41656</c:v>
                </c:pt>
                <c:pt idx="165">
                  <c:v>41663</c:v>
                </c:pt>
                <c:pt idx="166">
                  <c:v>41670</c:v>
                </c:pt>
                <c:pt idx="167">
                  <c:v>41677</c:v>
                </c:pt>
                <c:pt idx="168">
                  <c:v>41684</c:v>
                </c:pt>
                <c:pt idx="169">
                  <c:v>41691</c:v>
                </c:pt>
                <c:pt idx="170">
                  <c:v>41698</c:v>
                </c:pt>
                <c:pt idx="171">
                  <c:v>41705</c:v>
                </c:pt>
                <c:pt idx="172">
                  <c:v>41712</c:v>
                </c:pt>
                <c:pt idx="173">
                  <c:v>41719</c:v>
                </c:pt>
                <c:pt idx="174">
                  <c:v>41726</c:v>
                </c:pt>
                <c:pt idx="175">
                  <c:v>41733</c:v>
                </c:pt>
                <c:pt idx="176">
                  <c:v>41740</c:v>
                </c:pt>
                <c:pt idx="177">
                  <c:v>41747</c:v>
                </c:pt>
                <c:pt idx="178">
                  <c:v>41754</c:v>
                </c:pt>
                <c:pt idx="179">
                  <c:v>41759</c:v>
                </c:pt>
                <c:pt idx="180">
                  <c:v>41768</c:v>
                </c:pt>
                <c:pt idx="181">
                  <c:v>41775</c:v>
                </c:pt>
                <c:pt idx="182">
                  <c:v>41782</c:v>
                </c:pt>
                <c:pt idx="183">
                  <c:v>41789</c:v>
                </c:pt>
                <c:pt idx="184">
                  <c:v>41796</c:v>
                </c:pt>
                <c:pt idx="185">
                  <c:v>41803</c:v>
                </c:pt>
                <c:pt idx="186">
                  <c:v>41810</c:v>
                </c:pt>
                <c:pt idx="187">
                  <c:v>41817</c:v>
                </c:pt>
                <c:pt idx="188">
                  <c:v>41824</c:v>
                </c:pt>
                <c:pt idx="189">
                  <c:v>41831</c:v>
                </c:pt>
                <c:pt idx="190">
                  <c:v>41838</c:v>
                </c:pt>
                <c:pt idx="191">
                  <c:v>41845</c:v>
                </c:pt>
                <c:pt idx="192">
                  <c:v>41852</c:v>
                </c:pt>
                <c:pt idx="193">
                  <c:v>41859</c:v>
                </c:pt>
                <c:pt idx="194">
                  <c:v>41866</c:v>
                </c:pt>
                <c:pt idx="195">
                  <c:v>41873</c:v>
                </c:pt>
                <c:pt idx="196">
                  <c:v>41880</c:v>
                </c:pt>
                <c:pt idx="197">
                  <c:v>41887</c:v>
                </c:pt>
                <c:pt idx="198">
                  <c:v>41894</c:v>
                </c:pt>
                <c:pt idx="199">
                  <c:v>41901</c:v>
                </c:pt>
                <c:pt idx="200">
                  <c:v>41908</c:v>
                </c:pt>
                <c:pt idx="201">
                  <c:v>41922</c:v>
                </c:pt>
                <c:pt idx="202">
                  <c:v>41929</c:v>
                </c:pt>
                <c:pt idx="203">
                  <c:v>41936</c:v>
                </c:pt>
                <c:pt idx="204">
                  <c:v>41943</c:v>
                </c:pt>
                <c:pt idx="205">
                  <c:v>41950</c:v>
                </c:pt>
                <c:pt idx="206">
                  <c:v>41957</c:v>
                </c:pt>
                <c:pt idx="207">
                  <c:v>41964</c:v>
                </c:pt>
                <c:pt idx="208">
                  <c:v>41971</c:v>
                </c:pt>
                <c:pt idx="209">
                  <c:v>41978</c:v>
                </c:pt>
                <c:pt idx="210">
                  <c:v>41985</c:v>
                </c:pt>
                <c:pt idx="211">
                  <c:v>41992</c:v>
                </c:pt>
                <c:pt idx="212">
                  <c:v>41999</c:v>
                </c:pt>
                <c:pt idx="213">
                  <c:v>42006</c:v>
                </c:pt>
                <c:pt idx="214">
                  <c:v>42013</c:v>
                </c:pt>
                <c:pt idx="215">
                  <c:v>42020</c:v>
                </c:pt>
                <c:pt idx="216">
                  <c:v>42027</c:v>
                </c:pt>
                <c:pt idx="217">
                  <c:v>42034</c:v>
                </c:pt>
                <c:pt idx="218">
                  <c:v>42041</c:v>
                </c:pt>
                <c:pt idx="219">
                  <c:v>42048</c:v>
                </c:pt>
                <c:pt idx="220">
                  <c:v>42055</c:v>
                </c:pt>
                <c:pt idx="221">
                  <c:v>42062</c:v>
                </c:pt>
                <c:pt idx="222">
                  <c:v>42069</c:v>
                </c:pt>
                <c:pt idx="223">
                  <c:v>42076</c:v>
                </c:pt>
                <c:pt idx="224">
                  <c:v>42083</c:v>
                </c:pt>
                <c:pt idx="225">
                  <c:v>42090</c:v>
                </c:pt>
                <c:pt idx="226">
                  <c:v>42097</c:v>
                </c:pt>
                <c:pt idx="227">
                  <c:v>42104</c:v>
                </c:pt>
                <c:pt idx="228">
                  <c:v>42111</c:v>
                </c:pt>
                <c:pt idx="229">
                  <c:v>42118</c:v>
                </c:pt>
                <c:pt idx="230">
                  <c:v>42125</c:v>
                </c:pt>
                <c:pt idx="231">
                  <c:v>42132</c:v>
                </c:pt>
                <c:pt idx="232">
                  <c:v>42139</c:v>
                </c:pt>
                <c:pt idx="233">
                  <c:v>42146</c:v>
                </c:pt>
                <c:pt idx="234">
                  <c:v>42153</c:v>
                </c:pt>
                <c:pt idx="235">
                  <c:v>42160</c:v>
                </c:pt>
                <c:pt idx="236">
                  <c:v>42167</c:v>
                </c:pt>
                <c:pt idx="237">
                  <c:v>42174</c:v>
                </c:pt>
                <c:pt idx="238">
                  <c:v>42181</c:v>
                </c:pt>
                <c:pt idx="239">
                  <c:v>42188</c:v>
                </c:pt>
                <c:pt idx="240">
                  <c:v>42195</c:v>
                </c:pt>
                <c:pt idx="241">
                  <c:v>42202</c:v>
                </c:pt>
                <c:pt idx="242">
                  <c:v>42209</c:v>
                </c:pt>
                <c:pt idx="243">
                  <c:v>42216</c:v>
                </c:pt>
                <c:pt idx="244">
                  <c:v>42223</c:v>
                </c:pt>
                <c:pt idx="245">
                  <c:v>42230</c:v>
                </c:pt>
                <c:pt idx="246">
                  <c:v>42237</c:v>
                </c:pt>
                <c:pt idx="247">
                  <c:v>42244</c:v>
                </c:pt>
                <c:pt idx="248">
                  <c:v>42251</c:v>
                </c:pt>
                <c:pt idx="249">
                  <c:v>42258</c:v>
                </c:pt>
                <c:pt idx="250">
                  <c:v>42265</c:v>
                </c:pt>
                <c:pt idx="251">
                  <c:v>42272</c:v>
                </c:pt>
                <c:pt idx="252">
                  <c:v>42279</c:v>
                </c:pt>
                <c:pt idx="253">
                  <c:v>42286</c:v>
                </c:pt>
                <c:pt idx="254">
                  <c:v>42293</c:v>
                </c:pt>
                <c:pt idx="255">
                  <c:v>42300</c:v>
                </c:pt>
                <c:pt idx="256">
                  <c:v>42307</c:v>
                </c:pt>
                <c:pt idx="257">
                  <c:v>42314</c:v>
                </c:pt>
                <c:pt idx="258">
                  <c:v>42321</c:v>
                </c:pt>
                <c:pt idx="259">
                  <c:v>42328</c:v>
                </c:pt>
                <c:pt idx="260">
                  <c:v>42335</c:v>
                </c:pt>
                <c:pt idx="261">
                  <c:v>42342</c:v>
                </c:pt>
                <c:pt idx="262">
                  <c:v>42349</c:v>
                </c:pt>
                <c:pt idx="263">
                  <c:v>42356</c:v>
                </c:pt>
                <c:pt idx="264">
                  <c:v>42363</c:v>
                </c:pt>
                <c:pt idx="265">
                  <c:v>42370</c:v>
                </c:pt>
                <c:pt idx="266">
                  <c:v>42377</c:v>
                </c:pt>
                <c:pt idx="267">
                  <c:v>42384</c:v>
                </c:pt>
                <c:pt idx="268">
                  <c:v>42391</c:v>
                </c:pt>
                <c:pt idx="269">
                  <c:v>42398</c:v>
                </c:pt>
                <c:pt idx="270">
                  <c:v>42405</c:v>
                </c:pt>
                <c:pt idx="271">
                  <c:v>42412</c:v>
                </c:pt>
                <c:pt idx="272">
                  <c:v>42419</c:v>
                </c:pt>
                <c:pt idx="273">
                  <c:v>42426</c:v>
                </c:pt>
                <c:pt idx="274">
                  <c:v>42433</c:v>
                </c:pt>
                <c:pt idx="275">
                  <c:v>42440</c:v>
                </c:pt>
                <c:pt idx="276">
                  <c:v>42447</c:v>
                </c:pt>
                <c:pt idx="277">
                  <c:v>42454</c:v>
                </c:pt>
                <c:pt idx="278">
                  <c:v>42461</c:v>
                </c:pt>
                <c:pt idx="279">
                  <c:v>42468</c:v>
                </c:pt>
                <c:pt idx="280">
                  <c:v>42475</c:v>
                </c:pt>
                <c:pt idx="281">
                  <c:v>42482</c:v>
                </c:pt>
                <c:pt idx="282">
                  <c:v>42489</c:v>
                </c:pt>
                <c:pt idx="283">
                  <c:v>42496</c:v>
                </c:pt>
                <c:pt idx="284">
                  <c:v>42503</c:v>
                </c:pt>
                <c:pt idx="285">
                  <c:v>42510</c:v>
                </c:pt>
                <c:pt idx="286">
                  <c:v>42517</c:v>
                </c:pt>
                <c:pt idx="287">
                  <c:v>42524</c:v>
                </c:pt>
                <c:pt idx="288">
                  <c:v>42531</c:v>
                </c:pt>
                <c:pt idx="289">
                  <c:v>42538</c:v>
                </c:pt>
                <c:pt idx="290">
                  <c:v>42545</c:v>
                </c:pt>
                <c:pt idx="291">
                  <c:v>42552</c:v>
                </c:pt>
                <c:pt idx="292">
                  <c:v>42559</c:v>
                </c:pt>
                <c:pt idx="293">
                  <c:v>42566</c:v>
                </c:pt>
                <c:pt idx="294">
                  <c:v>42573</c:v>
                </c:pt>
                <c:pt idx="295">
                  <c:v>42580</c:v>
                </c:pt>
                <c:pt idx="296">
                  <c:v>42587</c:v>
                </c:pt>
                <c:pt idx="297">
                  <c:v>42594</c:v>
                </c:pt>
                <c:pt idx="298">
                  <c:v>42601</c:v>
                </c:pt>
                <c:pt idx="299">
                  <c:v>42608</c:v>
                </c:pt>
                <c:pt idx="300">
                  <c:v>42615</c:v>
                </c:pt>
                <c:pt idx="301">
                  <c:v>42622</c:v>
                </c:pt>
                <c:pt idx="302">
                  <c:v>42629</c:v>
                </c:pt>
                <c:pt idx="303">
                  <c:v>42636</c:v>
                </c:pt>
                <c:pt idx="304">
                  <c:v>42643</c:v>
                </c:pt>
                <c:pt idx="305">
                  <c:v>42650</c:v>
                </c:pt>
                <c:pt idx="306">
                  <c:v>42657</c:v>
                </c:pt>
                <c:pt idx="307">
                  <c:v>42664</c:v>
                </c:pt>
                <c:pt idx="308">
                  <c:v>42671</c:v>
                </c:pt>
                <c:pt idx="309">
                  <c:v>42678</c:v>
                </c:pt>
                <c:pt idx="310">
                  <c:v>42685</c:v>
                </c:pt>
                <c:pt idx="311">
                  <c:v>42692</c:v>
                </c:pt>
                <c:pt idx="312">
                  <c:v>42699</c:v>
                </c:pt>
                <c:pt idx="313">
                  <c:v>42706</c:v>
                </c:pt>
                <c:pt idx="314">
                  <c:v>42713</c:v>
                </c:pt>
                <c:pt idx="315">
                  <c:v>42720</c:v>
                </c:pt>
                <c:pt idx="316">
                  <c:v>42727</c:v>
                </c:pt>
                <c:pt idx="317">
                  <c:v>42734</c:v>
                </c:pt>
                <c:pt idx="318">
                  <c:v>42741</c:v>
                </c:pt>
                <c:pt idx="319">
                  <c:v>42748</c:v>
                </c:pt>
                <c:pt idx="320">
                  <c:v>42755</c:v>
                </c:pt>
                <c:pt idx="321">
                  <c:v>42762</c:v>
                </c:pt>
                <c:pt idx="322">
                  <c:v>42769</c:v>
                </c:pt>
                <c:pt idx="323">
                  <c:v>42776</c:v>
                </c:pt>
                <c:pt idx="324">
                  <c:v>42783</c:v>
                </c:pt>
                <c:pt idx="325">
                  <c:v>42790</c:v>
                </c:pt>
                <c:pt idx="326">
                  <c:v>42797</c:v>
                </c:pt>
                <c:pt idx="327">
                  <c:v>42804</c:v>
                </c:pt>
                <c:pt idx="328">
                  <c:v>42811</c:v>
                </c:pt>
                <c:pt idx="329">
                  <c:v>42818</c:v>
                </c:pt>
                <c:pt idx="330">
                  <c:v>42825</c:v>
                </c:pt>
                <c:pt idx="331">
                  <c:v>42832</c:v>
                </c:pt>
                <c:pt idx="332">
                  <c:v>42839</c:v>
                </c:pt>
                <c:pt idx="333">
                  <c:v>42846</c:v>
                </c:pt>
                <c:pt idx="334">
                  <c:v>42853</c:v>
                </c:pt>
                <c:pt idx="335">
                  <c:v>42860</c:v>
                </c:pt>
                <c:pt idx="336">
                  <c:v>42867</c:v>
                </c:pt>
                <c:pt idx="337">
                  <c:v>42874</c:v>
                </c:pt>
                <c:pt idx="338">
                  <c:v>42881</c:v>
                </c:pt>
                <c:pt idx="339">
                  <c:v>42888</c:v>
                </c:pt>
                <c:pt idx="340">
                  <c:v>42895</c:v>
                </c:pt>
                <c:pt idx="341">
                  <c:v>42902</c:v>
                </c:pt>
                <c:pt idx="342">
                  <c:v>42909</c:v>
                </c:pt>
                <c:pt idx="343">
                  <c:v>42916</c:v>
                </c:pt>
                <c:pt idx="344">
                  <c:v>42923</c:v>
                </c:pt>
                <c:pt idx="345">
                  <c:v>42930</c:v>
                </c:pt>
                <c:pt idx="346">
                  <c:v>42937</c:v>
                </c:pt>
                <c:pt idx="347">
                  <c:v>42944</c:v>
                </c:pt>
                <c:pt idx="348">
                  <c:v>42951</c:v>
                </c:pt>
                <c:pt idx="349">
                  <c:v>42958</c:v>
                </c:pt>
                <c:pt idx="350">
                  <c:v>42965</c:v>
                </c:pt>
                <c:pt idx="351">
                  <c:v>42972</c:v>
                </c:pt>
                <c:pt idx="352">
                  <c:v>42979</c:v>
                </c:pt>
                <c:pt idx="353">
                  <c:v>42986</c:v>
                </c:pt>
                <c:pt idx="354">
                  <c:v>42993</c:v>
                </c:pt>
                <c:pt idx="355">
                  <c:v>43000</c:v>
                </c:pt>
                <c:pt idx="356">
                  <c:v>43007</c:v>
                </c:pt>
                <c:pt idx="357">
                  <c:v>43014</c:v>
                </c:pt>
                <c:pt idx="358">
                  <c:v>43021</c:v>
                </c:pt>
                <c:pt idx="359">
                  <c:v>43028</c:v>
                </c:pt>
                <c:pt idx="360">
                  <c:v>43035</c:v>
                </c:pt>
                <c:pt idx="361">
                  <c:v>43042</c:v>
                </c:pt>
                <c:pt idx="362">
                  <c:v>43049</c:v>
                </c:pt>
                <c:pt idx="363">
                  <c:v>43056</c:v>
                </c:pt>
                <c:pt idx="364">
                  <c:v>43063</c:v>
                </c:pt>
                <c:pt idx="365">
                  <c:v>43070</c:v>
                </c:pt>
                <c:pt idx="366">
                  <c:v>43077</c:v>
                </c:pt>
                <c:pt idx="367">
                  <c:v>43084</c:v>
                </c:pt>
                <c:pt idx="368">
                  <c:v>43091</c:v>
                </c:pt>
                <c:pt idx="369">
                  <c:v>43098</c:v>
                </c:pt>
                <c:pt idx="370">
                  <c:v>43105</c:v>
                </c:pt>
                <c:pt idx="371">
                  <c:v>43112</c:v>
                </c:pt>
                <c:pt idx="372">
                  <c:v>43119</c:v>
                </c:pt>
                <c:pt idx="373">
                  <c:v>43126</c:v>
                </c:pt>
                <c:pt idx="374">
                  <c:v>43133</c:v>
                </c:pt>
                <c:pt idx="375">
                  <c:v>43140</c:v>
                </c:pt>
                <c:pt idx="376">
                  <c:v>43147</c:v>
                </c:pt>
                <c:pt idx="377">
                  <c:v>43154</c:v>
                </c:pt>
                <c:pt idx="378">
                  <c:v>43161</c:v>
                </c:pt>
                <c:pt idx="379">
                  <c:v>43168</c:v>
                </c:pt>
                <c:pt idx="380">
                  <c:v>43175</c:v>
                </c:pt>
                <c:pt idx="381">
                  <c:v>43182</c:v>
                </c:pt>
                <c:pt idx="382">
                  <c:v>43189</c:v>
                </c:pt>
                <c:pt idx="383">
                  <c:v>43196</c:v>
                </c:pt>
                <c:pt idx="384">
                  <c:v>43203</c:v>
                </c:pt>
                <c:pt idx="385">
                  <c:v>43210</c:v>
                </c:pt>
                <c:pt idx="386">
                  <c:v>43217</c:v>
                </c:pt>
                <c:pt idx="387">
                  <c:v>43224</c:v>
                </c:pt>
                <c:pt idx="388">
                  <c:v>43231</c:v>
                </c:pt>
                <c:pt idx="389">
                  <c:v>43238</c:v>
                </c:pt>
                <c:pt idx="390">
                  <c:v>43245</c:v>
                </c:pt>
                <c:pt idx="391">
                  <c:v>43252</c:v>
                </c:pt>
                <c:pt idx="392">
                  <c:v>43259</c:v>
                </c:pt>
                <c:pt idx="393">
                  <c:v>43266</c:v>
                </c:pt>
                <c:pt idx="394">
                  <c:v>43273</c:v>
                </c:pt>
                <c:pt idx="395">
                  <c:v>43280</c:v>
                </c:pt>
                <c:pt idx="396">
                  <c:v>43287</c:v>
                </c:pt>
                <c:pt idx="397">
                  <c:v>43294</c:v>
                </c:pt>
                <c:pt idx="398">
                  <c:v>43301</c:v>
                </c:pt>
                <c:pt idx="399">
                  <c:v>43308</c:v>
                </c:pt>
                <c:pt idx="400">
                  <c:v>43315</c:v>
                </c:pt>
                <c:pt idx="401">
                  <c:v>43322</c:v>
                </c:pt>
                <c:pt idx="402">
                  <c:v>43329</c:v>
                </c:pt>
                <c:pt idx="403">
                  <c:v>43336</c:v>
                </c:pt>
                <c:pt idx="404">
                  <c:v>43343</c:v>
                </c:pt>
                <c:pt idx="405">
                  <c:v>43350</c:v>
                </c:pt>
                <c:pt idx="406">
                  <c:v>43357</c:v>
                </c:pt>
                <c:pt idx="407">
                  <c:v>43364</c:v>
                </c:pt>
                <c:pt idx="408">
                  <c:v>43371</c:v>
                </c:pt>
                <c:pt idx="409">
                  <c:v>43378</c:v>
                </c:pt>
                <c:pt idx="410">
                  <c:v>43385</c:v>
                </c:pt>
                <c:pt idx="411">
                  <c:v>43392</c:v>
                </c:pt>
                <c:pt idx="412">
                  <c:v>43399</c:v>
                </c:pt>
                <c:pt idx="413">
                  <c:v>43406</c:v>
                </c:pt>
                <c:pt idx="414">
                  <c:v>43413</c:v>
                </c:pt>
                <c:pt idx="415">
                  <c:v>43420</c:v>
                </c:pt>
                <c:pt idx="416">
                  <c:v>43427</c:v>
                </c:pt>
                <c:pt idx="417">
                  <c:v>43434</c:v>
                </c:pt>
                <c:pt idx="418">
                  <c:v>43441</c:v>
                </c:pt>
                <c:pt idx="419">
                  <c:v>43448</c:v>
                </c:pt>
                <c:pt idx="420">
                  <c:v>43455</c:v>
                </c:pt>
                <c:pt idx="421">
                  <c:v>43462</c:v>
                </c:pt>
                <c:pt idx="422">
                  <c:v>43469</c:v>
                </c:pt>
                <c:pt idx="423">
                  <c:v>43476</c:v>
                </c:pt>
                <c:pt idx="424">
                  <c:v>43483</c:v>
                </c:pt>
                <c:pt idx="425">
                  <c:v>43490</c:v>
                </c:pt>
                <c:pt idx="426">
                  <c:v>43497</c:v>
                </c:pt>
                <c:pt idx="427">
                  <c:v>43504</c:v>
                </c:pt>
                <c:pt idx="428">
                  <c:v>43511</c:v>
                </c:pt>
                <c:pt idx="429">
                  <c:v>43518</c:v>
                </c:pt>
                <c:pt idx="430">
                  <c:v>43525</c:v>
                </c:pt>
                <c:pt idx="431">
                  <c:v>43532</c:v>
                </c:pt>
                <c:pt idx="432">
                  <c:v>43539</c:v>
                </c:pt>
                <c:pt idx="433">
                  <c:v>43546</c:v>
                </c:pt>
                <c:pt idx="434">
                  <c:v>43553</c:v>
                </c:pt>
                <c:pt idx="435">
                  <c:v>43560</c:v>
                </c:pt>
                <c:pt idx="436">
                  <c:v>43567</c:v>
                </c:pt>
                <c:pt idx="437">
                  <c:v>43574</c:v>
                </c:pt>
                <c:pt idx="438">
                  <c:v>43581</c:v>
                </c:pt>
                <c:pt idx="439">
                  <c:v>43588</c:v>
                </c:pt>
                <c:pt idx="440">
                  <c:v>43595</c:v>
                </c:pt>
                <c:pt idx="441">
                  <c:v>43602</c:v>
                </c:pt>
                <c:pt idx="442">
                  <c:v>43609</c:v>
                </c:pt>
                <c:pt idx="443">
                  <c:v>43616</c:v>
                </c:pt>
                <c:pt idx="444">
                  <c:v>43623</c:v>
                </c:pt>
                <c:pt idx="445">
                  <c:v>43630</c:v>
                </c:pt>
                <c:pt idx="446">
                  <c:v>43637</c:v>
                </c:pt>
                <c:pt idx="447">
                  <c:v>43644</c:v>
                </c:pt>
                <c:pt idx="448">
                  <c:v>43651</c:v>
                </c:pt>
                <c:pt idx="449">
                  <c:v>43658</c:v>
                </c:pt>
                <c:pt idx="450">
                  <c:v>43665</c:v>
                </c:pt>
                <c:pt idx="451">
                  <c:v>43672</c:v>
                </c:pt>
                <c:pt idx="452">
                  <c:v>43679</c:v>
                </c:pt>
                <c:pt idx="453">
                  <c:v>43686</c:v>
                </c:pt>
                <c:pt idx="454">
                  <c:v>43693</c:v>
                </c:pt>
                <c:pt idx="455">
                  <c:v>43700</c:v>
                </c:pt>
                <c:pt idx="456">
                  <c:v>43707</c:v>
                </c:pt>
                <c:pt idx="457">
                  <c:v>43714</c:v>
                </c:pt>
                <c:pt idx="458">
                  <c:v>43721</c:v>
                </c:pt>
                <c:pt idx="459">
                  <c:v>43728</c:v>
                </c:pt>
                <c:pt idx="460">
                  <c:v>43735</c:v>
                </c:pt>
                <c:pt idx="461">
                  <c:v>43742</c:v>
                </c:pt>
                <c:pt idx="462">
                  <c:v>43749</c:v>
                </c:pt>
                <c:pt idx="463">
                  <c:v>43756</c:v>
                </c:pt>
                <c:pt idx="464">
                  <c:v>43763</c:v>
                </c:pt>
                <c:pt idx="465">
                  <c:v>43770</c:v>
                </c:pt>
                <c:pt idx="466">
                  <c:v>43777</c:v>
                </c:pt>
                <c:pt idx="467">
                  <c:v>43784</c:v>
                </c:pt>
                <c:pt idx="468">
                  <c:v>43791</c:v>
                </c:pt>
                <c:pt idx="469">
                  <c:v>43798</c:v>
                </c:pt>
                <c:pt idx="470">
                  <c:v>43805</c:v>
                </c:pt>
                <c:pt idx="471">
                  <c:v>43812</c:v>
                </c:pt>
                <c:pt idx="472">
                  <c:v>43819</c:v>
                </c:pt>
                <c:pt idx="473">
                  <c:v>43826</c:v>
                </c:pt>
                <c:pt idx="474">
                  <c:v>43833</c:v>
                </c:pt>
                <c:pt idx="475">
                  <c:v>43840</c:v>
                </c:pt>
                <c:pt idx="476">
                  <c:v>43847</c:v>
                </c:pt>
                <c:pt idx="477">
                  <c:v>43854</c:v>
                </c:pt>
                <c:pt idx="478">
                  <c:v>43861</c:v>
                </c:pt>
                <c:pt idx="479">
                  <c:v>43868</c:v>
                </c:pt>
                <c:pt idx="480">
                  <c:v>43875</c:v>
                </c:pt>
                <c:pt idx="481">
                  <c:v>43882</c:v>
                </c:pt>
                <c:pt idx="482">
                  <c:v>43889</c:v>
                </c:pt>
                <c:pt idx="483">
                  <c:v>43896</c:v>
                </c:pt>
                <c:pt idx="484">
                  <c:v>43903</c:v>
                </c:pt>
                <c:pt idx="485">
                  <c:v>43910</c:v>
                </c:pt>
                <c:pt idx="486">
                  <c:v>43917</c:v>
                </c:pt>
                <c:pt idx="487">
                  <c:v>43924</c:v>
                </c:pt>
                <c:pt idx="488">
                  <c:v>43931</c:v>
                </c:pt>
                <c:pt idx="489">
                  <c:v>43938</c:v>
                </c:pt>
                <c:pt idx="490">
                  <c:v>43945</c:v>
                </c:pt>
                <c:pt idx="491">
                  <c:v>43952</c:v>
                </c:pt>
                <c:pt idx="492">
                  <c:v>43959</c:v>
                </c:pt>
                <c:pt idx="493">
                  <c:v>43966</c:v>
                </c:pt>
                <c:pt idx="494">
                  <c:v>43973</c:v>
                </c:pt>
                <c:pt idx="495">
                  <c:v>43980</c:v>
                </c:pt>
                <c:pt idx="496">
                  <c:v>43987</c:v>
                </c:pt>
                <c:pt idx="497">
                  <c:v>43994</c:v>
                </c:pt>
                <c:pt idx="498">
                  <c:v>44001</c:v>
                </c:pt>
                <c:pt idx="499">
                  <c:v>44008</c:v>
                </c:pt>
                <c:pt idx="500">
                  <c:v>44015</c:v>
                </c:pt>
                <c:pt idx="501">
                  <c:v>44022</c:v>
                </c:pt>
                <c:pt idx="502">
                  <c:v>44029</c:v>
                </c:pt>
                <c:pt idx="503">
                  <c:v>44036</c:v>
                </c:pt>
                <c:pt idx="504">
                  <c:v>44043</c:v>
                </c:pt>
                <c:pt idx="505">
                  <c:v>44050</c:v>
                </c:pt>
                <c:pt idx="506">
                  <c:v>44057</c:v>
                </c:pt>
                <c:pt idx="507">
                  <c:v>44064</c:v>
                </c:pt>
                <c:pt idx="508">
                  <c:v>44071</c:v>
                </c:pt>
                <c:pt idx="509">
                  <c:v>44078</c:v>
                </c:pt>
                <c:pt idx="510">
                  <c:v>44085</c:v>
                </c:pt>
                <c:pt idx="511">
                  <c:v>44092</c:v>
                </c:pt>
                <c:pt idx="512">
                  <c:v>44099</c:v>
                </c:pt>
                <c:pt idx="513">
                  <c:v>44113</c:v>
                </c:pt>
                <c:pt idx="514">
                  <c:v>44120</c:v>
                </c:pt>
                <c:pt idx="515">
                  <c:v>44127</c:v>
                </c:pt>
                <c:pt idx="516">
                  <c:v>44134</c:v>
                </c:pt>
                <c:pt idx="517">
                  <c:v>44141</c:v>
                </c:pt>
                <c:pt idx="518">
                  <c:v>44148</c:v>
                </c:pt>
                <c:pt idx="519">
                  <c:v>44155</c:v>
                </c:pt>
                <c:pt idx="520">
                  <c:v>44162</c:v>
                </c:pt>
                <c:pt idx="521">
                  <c:v>44169</c:v>
                </c:pt>
                <c:pt idx="522">
                  <c:v>44176</c:v>
                </c:pt>
                <c:pt idx="523">
                  <c:v>44183</c:v>
                </c:pt>
                <c:pt idx="524">
                  <c:v>44190</c:v>
                </c:pt>
                <c:pt idx="525">
                  <c:v>44196</c:v>
                </c:pt>
                <c:pt idx="526">
                  <c:v>44204</c:v>
                </c:pt>
                <c:pt idx="527">
                  <c:v>44211</c:v>
                </c:pt>
                <c:pt idx="528">
                  <c:v>44218</c:v>
                </c:pt>
                <c:pt idx="529">
                  <c:v>44225</c:v>
                </c:pt>
                <c:pt idx="530">
                  <c:v>44232</c:v>
                </c:pt>
                <c:pt idx="531">
                  <c:v>44246</c:v>
                </c:pt>
                <c:pt idx="532">
                  <c:v>44253</c:v>
                </c:pt>
                <c:pt idx="533">
                  <c:v>44260</c:v>
                </c:pt>
                <c:pt idx="534">
                  <c:v>44267</c:v>
                </c:pt>
                <c:pt idx="535">
                  <c:v>44274</c:v>
                </c:pt>
                <c:pt idx="536">
                  <c:v>44281</c:v>
                </c:pt>
                <c:pt idx="537">
                  <c:v>44288</c:v>
                </c:pt>
                <c:pt idx="538">
                  <c:v>44295</c:v>
                </c:pt>
                <c:pt idx="539">
                  <c:v>44302</c:v>
                </c:pt>
                <c:pt idx="540">
                  <c:v>44309</c:v>
                </c:pt>
              </c:numCache>
            </c:numRef>
          </c:cat>
          <c:val>
            <c:numRef>
              <c:f>铝厂盈亏利润情况!$O$4:$O$580</c:f>
              <c:numCache>
                <c:formatCode>0.00_ </c:formatCode>
                <c:ptCount val="577"/>
                <c:pt idx="0">
                  <c:v>-498.84081196580155</c:v>
                </c:pt>
                <c:pt idx="1">
                  <c:v>-396.57051282050088</c:v>
                </c:pt>
                <c:pt idx="2">
                  <c:v>-419.39017094020164</c:v>
                </c:pt>
                <c:pt idx="3">
                  <c:v>-276.10811965809989</c:v>
                </c:pt>
                <c:pt idx="4">
                  <c:v>-730.74145299150041</c:v>
                </c:pt>
                <c:pt idx="5">
                  <c:v>-836.0790598290987</c:v>
                </c:pt>
                <c:pt idx="6">
                  <c:v>-933.62777777780138</c:v>
                </c:pt>
                <c:pt idx="7">
                  <c:v>-883.18504273500002</c:v>
                </c:pt>
                <c:pt idx="8">
                  <c:v>-789.00641025639925</c:v>
                </c:pt>
                <c:pt idx="9">
                  <c:v>-674.37393162390072</c:v>
                </c:pt>
                <c:pt idx="10">
                  <c:v>-600.92008547010118</c:v>
                </c:pt>
                <c:pt idx="11">
                  <c:v>-282.36709401700136</c:v>
                </c:pt>
                <c:pt idx="12">
                  <c:v>-149.38290598290041</c:v>
                </c:pt>
                <c:pt idx="13">
                  <c:v>-157.07521367520167</c:v>
                </c:pt>
                <c:pt idx="14">
                  <c:v>-178.5747008547005</c:v>
                </c:pt>
                <c:pt idx="15">
                  <c:v>-136.19658119660016</c:v>
                </c:pt>
                <c:pt idx="16">
                  <c:v>-69.245014244999766</c:v>
                </c:pt>
                <c:pt idx="17">
                  <c:v>-72.775726495699928</c:v>
                </c:pt>
                <c:pt idx="18">
                  <c:v>-108.71965811969858</c:v>
                </c:pt>
                <c:pt idx="19">
                  <c:v>-277.38461538459887</c:v>
                </c:pt>
                <c:pt idx="20">
                  <c:v>-482.37435897440082</c:v>
                </c:pt>
                <c:pt idx="21">
                  <c:v>-575.28034188030142</c:v>
                </c:pt>
                <c:pt idx="22">
                  <c:v>-428.77094017089985</c:v>
                </c:pt>
                <c:pt idx="23">
                  <c:v>-365.66951566949865</c:v>
                </c:pt>
                <c:pt idx="24">
                  <c:v>-324.74757834760021</c:v>
                </c:pt>
                <c:pt idx="25">
                  <c:v>-271.25743589740159</c:v>
                </c:pt>
                <c:pt idx="26">
                  <c:v>-241.68205128209956</c:v>
                </c:pt>
                <c:pt idx="27">
                  <c:v>-237.08410256409843</c:v>
                </c:pt>
                <c:pt idx="28">
                  <c:v>-252.67264957270163</c:v>
                </c:pt>
                <c:pt idx="29">
                  <c:v>-226.31623931619833</c:v>
                </c:pt>
                <c:pt idx="30">
                  <c:v>-216.58119658119904</c:v>
                </c:pt>
                <c:pt idx="31">
                  <c:v>-111.24239316239982</c:v>
                </c:pt>
                <c:pt idx="32">
                  <c:v>-262.92059829059872</c:v>
                </c:pt>
                <c:pt idx="33">
                  <c:v>13.364102564100904</c:v>
                </c:pt>
                <c:pt idx="34">
                  <c:v>-14.145299145300669</c:v>
                </c:pt>
                <c:pt idx="35">
                  <c:v>-62.432478632501443</c:v>
                </c:pt>
                <c:pt idx="36">
                  <c:v>27.461538461499003</c:v>
                </c:pt>
                <c:pt idx="37">
                  <c:v>331.26649572650058</c:v>
                </c:pt>
                <c:pt idx="38">
                  <c:v>316.36837606839981</c:v>
                </c:pt>
                <c:pt idx="39">
                  <c:v>452.41025641030137</c:v>
                </c:pt>
                <c:pt idx="40">
                  <c:v>760.72649572649971</c:v>
                </c:pt>
                <c:pt idx="41">
                  <c:v>901.56239316239953</c:v>
                </c:pt>
                <c:pt idx="42">
                  <c:v>443.09299145299883</c:v>
                </c:pt>
                <c:pt idx="43">
                  <c:v>370.44940170940026</c:v>
                </c:pt>
                <c:pt idx="44">
                  <c:v>392.02991452989954</c:v>
                </c:pt>
                <c:pt idx="45">
                  <c:v>433.69521367520065</c:v>
                </c:pt>
                <c:pt idx="46">
                  <c:v>394.61076923079963</c:v>
                </c:pt>
                <c:pt idx="47">
                  <c:v>308.99572649570109</c:v>
                </c:pt>
                <c:pt idx="48">
                  <c:v>48.380341880299966</c:v>
                </c:pt>
                <c:pt idx="49">
                  <c:v>-275.56974358969819</c:v>
                </c:pt>
                <c:pt idx="50">
                  <c:v>-278.72185592189999</c:v>
                </c:pt>
                <c:pt idx="51">
                  <c:v>-627.7606837607018</c:v>
                </c:pt>
                <c:pt idx="52">
                  <c:v>-690.04700854700059</c:v>
                </c:pt>
                <c:pt idx="53">
                  <c:v>-853.64786324790111</c:v>
                </c:pt>
                <c:pt idx="54">
                  <c:v>-907.07282051279981</c:v>
                </c:pt>
                <c:pt idx="55">
                  <c:v>-965.24529914529921</c:v>
                </c:pt>
                <c:pt idx="56">
                  <c:v>-1135.7581196581014</c:v>
                </c:pt>
                <c:pt idx="57">
                  <c:v>-1378.4760683761015</c:v>
                </c:pt>
                <c:pt idx="58">
                  <c:v>-1190.4658119658015</c:v>
                </c:pt>
                <c:pt idx="59">
                  <c:v>-1272.2852991453001</c:v>
                </c:pt>
                <c:pt idx="60">
                  <c:v>-1261.1762393161989</c:v>
                </c:pt>
                <c:pt idx="61">
                  <c:v>-1223.1435897435986</c:v>
                </c:pt>
                <c:pt idx="62">
                  <c:v>-1196.5410256411014</c:v>
                </c:pt>
                <c:pt idx="63">
                  <c:v>-1183.6620512820991</c:v>
                </c:pt>
                <c:pt idx="64">
                  <c:v>-1114.7905982906013</c:v>
                </c:pt>
                <c:pt idx="65">
                  <c:v>-1175.3675213675015</c:v>
                </c:pt>
                <c:pt idx="66">
                  <c:v>-1218.982905982899</c:v>
                </c:pt>
                <c:pt idx="67">
                  <c:v>-1227.6752136752002</c:v>
                </c:pt>
                <c:pt idx="68">
                  <c:v>-1211.8632478631989</c:v>
                </c:pt>
                <c:pt idx="69">
                  <c:v>-1189.9658119658015</c:v>
                </c:pt>
                <c:pt idx="70">
                  <c:v>-1185.6239316239007</c:v>
                </c:pt>
                <c:pt idx="71">
                  <c:v>-1169.6495726495996</c:v>
                </c:pt>
                <c:pt idx="72">
                  <c:v>-1143.4444444444016</c:v>
                </c:pt>
                <c:pt idx="73">
                  <c:v>-1165.3438339437998</c:v>
                </c:pt>
                <c:pt idx="74">
                  <c:v>-1214.0598290597991</c:v>
                </c:pt>
                <c:pt idx="75">
                  <c:v>-1188.1196581197</c:v>
                </c:pt>
                <c:pt idx="76">
                  <c:v>-1195.4700854701005</c:v>
                </c:pt>
                <c:pt idx="77">
                  <c:v>-1137.0545299145015</c:v>
                </c:pt>
                <c:pt idx="78">
                  <c:v>-1056.4370370370016</c:v>
                </c:pt>
                <c:pt idx="79">
                  <c:v>-1095.049572649601</c:v>
                </c:pt>
                <c:pt idx="80">
                  <c:v>-1211.8547008546993</c:v>
                </c:pt>
                <c:pt idx="81">
                  <c:v>-1201.5555555555984</c:v>
                </c:pt>
                <c:pt idx="82">
                  <c:v>-1259.7280341879996</c:v>
                </c:pt>
                <c:pt idx="83">
                  <c:v>-1288.5752136752017</c:v>
                </c:pt>
                <c:pt idx="84">
                  <c:v>-1299.9683760683001</c:v>
                </c:pt>
                <c:pt idx="85">
                  <c:v>-1358.4956552707008</c:v>
                </c:pt>
                <c:pt idx="86">
                  <c:v>-1583.5784615384982</c:v>
                </c:pt>
                <c:pt idx="87">
                  <c:v>-1414.6692307691992</c:v>
                </c:pt>
                <c:pt idx="88">
                  <c:v>-1476.4213675214014</c:v>
                </c:pt>
                <c:pt idx="89">
                  <c:v>-1460.4733333332988</c:v>
                </c:pt>
                <c:pt idx="90">
                  <c:v>-1595.3765811966005</c:v>
                </c:pt>
                <c:pt idx="91">
                  <c:v>-1546.0111111111</c:v>
                </c:pt>
                <c:pt idx="92">
                  <c:v>-1535.0794871795006</c:v>
                </c:pt>
                <c:pt idx="93">
                  <c:v>-1583.9213675214014</c:v>
                </c:pt>
                <c:pt idx="94">
                  <c:v>-1602.2446153845995</c:v>
                </c:pt>
                <c:pt idx="95">
                  <c:v>-1516.5692307692007</c:v>
                </c:pt>
                <c:pt idx="96">
                  <c:v>-1483.9811965812005</c:v>
                </c:pt>
                <c:pt idx="97">
                  <c:v>-1417.7418803418004</c:v>
                </c:pt>
                <c:pt idx="98">
                  <c:v>-1371.6420512820987</c:v>
                </c:pt>
                <c:pt idx="99">
                  <c:v>-1448.082051282101</c:v>
                </c:pt>
                <c:pt idx="100">
                  <c:v>-1537.7452991452992</c:v>
                </c:pt>
                <c:pt idx="101">
                  <c:v>-1602.7709401708998</c:v>
                </c:pt>
                <c:pt idx="102">
                  <c:v>-1621.5401709401995</c:v>
                </c:pt>
                <c:pt idx="103">
                  <c:v>-1702.9547008547015</c:v>
                </c:pt>
                <c:pt idx="104">
                  <c:v>-1753.5615384615012</c:v>
                </c:pt>
                <c:pt idx="105">
                  <c:v>-1770.005982906001</c:v>
                </c:pt>
                <c:pt idx="106">
                  <c:v>-1711.6170940170014</c:v>
                </c:pt>
                <c:pt idx="107">
                  <c:v>-1723.8307692308008</c:v>
                </c:pt>
                <c:pt idx="108">
                  <c:v>-1755.3350427350015</c:v>
                </c:pt>
                <c:pt idx="109">
                  <c:v>-1796.1487179487012</c:v>
                </c:pt>
                <c:pt idx="110">
                  <c:v>-1799.6547008546986</c:v>
                </c:pt>
                <c:pt idx="111">
                  <c:v>-1796.7699145299011</c:v>
                </c:pt>
                <c:pt idx="112">
                  <c:v>-1392.7905982906013</c:v>
                </c:pt>
                <c:pt idx="113">
                  <c:v>-1418.3786324786015</c:v>
                </c:pt>
                <c:pt idx="114">
                  <c:v>-1476.4213675214014</c:v>
                </c:pt>
                <c:pt idx="115">
                  <c:v>-1499.9256410255985</c:v>
                </c:pt>
                <c:pt idx="116">
                  <c:v>-1515.3454700855</c:v>
                </c:pt>
                <c:pt idx="117">
                  <c:v>-1562.6623931624017</c:v>
                </c:pt>
                <c:pt idx="118">
                  <c:v>-1707.9871794872015</c:v>
                </c:pt>
                <c:pt idx="119">
                  <c:v>-1881.7008547009009</c:v>
                </c:pt>
                <c:pt idx="120">
                  <c:v>-1918.0256410256006</c:v>
                </c:pt>
                <c:pt idx="121">
                  <c:v>-1802.3268376068008</c:v>
                </c:pt>
                <c:pt idx="122">
                  <c:v>-1806.2128205127992</c:v>
                </c:pt>
                <c:pt idx="123">
                  <c:v>-1807.5290598290994</c:v>
                </c:pt>
                <c:pt idx="124">
                  <c:v>-1887.0549857549995</c:v>
                </c:pt>
                <c:pt idx="125">
                  <c:v>-1793.8384615385003</c:v>
                </c:pt>
                <c:pt idx="126">
                  <c:v>-1866.0100854700995</c:v>
                </c:pt>
                <c:pt idx="127">
                  <c:v>-1836.4743589743994</c:v>
                </c:pt>
                <c:pt idx="128">
                  <c:v>-1886.9017094016999</c:v>
                </c:pt>
                <c:pt idx="129">
                  <c:v>-1791.8076923077006</c:v>
                </c:pt>
                <c:pt idx="130">
                  <c:v>-1792.7564102563992</c:v>
                </c:pt>
                <c:pt idx="131">
                  <c:v>-1698.3897435896997</c:v>
                </c:pt>
                <c:pt idx="132">
                  <c:v>-1596.8205128205009</c:v>
                </c:pt>
                <c:pt idx="133">
                  <c:v>-1435.0940170939994</c:v>
                </c:pt>
                <c:pt idx="134">
                  <c:v>-1492.6794871794009</c:v>
                </c:pt>
                <c:pt idx="135">
                  <c:v>-1632.8846153846007</c:v>
                </c:pt>
                <c:pt idx="136">
                  <c:v>-1789.0076923075994</c:v>
                </c:pt>
                <c:pt idx="137">
                  <c:v>-1776.5960683761004</c:v>
                </c:pt>
                <c:pt idx="138">
                  <c:v>-1820.0555555556002</c:v>
                </c:pt>
                <c:pt idx="139">
                  <c:v>-1858.4487179487005</c:v>
                </c:pt>
                <c:pt idx="140">
                  <c:v>-1821.9700854701005</c:v>
                </c:pt>
                <c:pt idx="141">
                  <c:v>-1831.8568376067997</c:v>
                </c:pt>
                <c:pt idx="142">
                  <c:v>-1841.7393162393</c:v>
                </c:pt>
                <c:pt idx="143">
                  <c:v>-1763.1068376067997</c:v>
                </c:pt>
                <c:pt idx="144">
                  <c:v>-1706.6965811966002</c:v>
                </c:pt>
                <c:pt idx="145">
                  <c:v>-1727.2094017094005</c:v>
                </c:pt>
                <c:pt idx="146">
                  <c:v>-1805.8418803419008</c:v>
                </c:pt>
                <c:pt idx="147">
                  <c:v>-1759.8376068376001</c:v>
                </c:pt>
                <c:pt idx="148">
                  <c:v>-1726.9358974359002</c:v>
                </c:pt>
                <c:pt idx="149">
                  <c:v>-1631.7820512820999</c:v>
                </c:pt>
                <c:pt idx="150">
                  <c:v>-1527.5085470084996</c:v>
                </c:pt>
                <c:pt idx="151">
                  <c:v>-1628.6623931623999</c:v>
                </c:pt>
                <c:pt idx="152">
                  <c:v>-1633.1495726495996</c:v>
                </c:pt>
                <c:pt idx="153">
                  <c:v>-1637.7222222222008</c:v>
                </c:pt>
                <c:pt idx="154">
                  <c:v>-1686.6538461538003</c:v>
                </c:pt>
                <c:pt idx="155">
                  <c:v>-1709.7307692308004</c:v>
                </c:pt>
                <c:pt idx="156">
                  <c:v>-1753.8504273504004</c:v>
                </c:pt>
                <c:pt idx="157">
                  <c:v>-1795.3803418803</c:v>
                </c:pt>
                <c:pt idx="158">
                  <c:v>-1837.8846153846007</c:v>
                </c:pt>
                <c:pt idx="159">
                  <c:v>-1812.2728205128005</c:v>
                </c:pt>
                <c:pt idx="160">
                  <c:v>-1931.5623931622995</c:v>
                </c:pt>
                <c:pt idx="161">
                  <c:v>-2026.0752136751998</c:v>
                </c:pt>
                <c:pt idx="162">
                  <c:v>-1985.9042735043004</c:v>
                </c:pt>
                <c:pt idx="163">
                  <c:v>-2081.0752136751998</c:v>
                </c:pt>
                <c:pt idx="164">
                  <c:v>-2358.8529914530009</c:v>
                </c:pt>
                <c:pt idx="165">
                  <c:v>-2390.0974358973999</c:v>
                </c:pt>
                <c:pt idx="166">
                  <c:v>-2588.8495726496003</c:v>
                </c:pt>
                <c:pt idx="167">
                  <c:v>-2693.5504273503993</c:v>
                </c:pt>
                <c:pt idx="168">
                  <c:v>-2832.0119658120002</c:v>
                </c:pt>
                <c:pt idx="169">
                  <c:v>-2727.6162393161994</c:v>
                </c:pt>
                <c:pt idx="170">
                  <c:v>-2869.5735042734996</c:v>
                </c:pt>
                <c:pt idx="171">
                  <c:v>-2994.3598290598002</c:v>
                </c:pt>
                <c:pt idx="172">
                  <c:v>-3111.4538461537995</c:v>
                </c:pt>
                <c:pt idx="173">
                  <c:v>-3260.7109401709004</c:v>
                </c:pt>
                <c:pt idx="174">
                  <c:v>-3353.7837606838002</c:v>
                </c:pt>
                <c:pt idx="175">
                  <c:v>-3070.9410256409992</c:v>
                </c:pt>
                <c:pt idx="176">
                  <c:v>-2930.8179487179004</c:v>
                </c:pt>
                <c:pt idx="177">
                  <c:v>-2779.3543589744004</c:v>
                </c:pt>
                <c:pt idx="178">
                  <c:v>-2569.1923076922994</c:v>
                </c:pt>
                <c:pt idx="179">
                  <c:v>-2376.3504273504004</c:v>
                </c:pt>
                <c:pt idx="180">
                  <c:v>-2599.8547008546993</c:v>
                </c:pt>
                <c:pt idx="181">
                  <c:v>-2622.8247863247998</c:v>
                </c:pt>
                <c:pt idx="182">
                  <c:v>-2527.3675213674996</c:v>
                </c:pt>
                <c:pt idx="183">
                  <c:v>-2289.2059829059999</c:v>
                </c:pt>
                <c:pt idx="184">
                  <c:v>-2369.0021367521003</c:v>
                </c:pt>
                <c:pt idx="185">
                  <c:v>-2329.8025641025997</c:v>
                </c:pt>
                <c:pt idx="186">
                  <c:v>-2366.3512820513006</c:v>
                </c:pt>
                <c:pt idx="187">
                  <c:v>-2315.0692307692007</c:v>
                </c:pt>
                <c:pt idx="188">
                  <c:v>-2275.1589743589993</c:v>
                </c:pt>
                <c:pt idx="189">
                  <c:v>-2227.3982905981993</c:v>
                </c:pt>
                <c:pt idx="190">
                  <c:v>-2096.7999999999993</c:v>
                </c:pt>
                <c:pt idx="191">
                  <c:v>-1735.4239316239</c:v>
                </c:pt>
                <c:pt idx="192">
                  <c:v>-1738.4239316239</c:v>
                </c:pt>
                <c:pt idx="193">
                  <c:v>-1771.5641025640998</c:v>
                </c:pt>
                <c:pt idx="194">
                  <c:v>-1755.6239316239007</c:v>
                </c:pt>
                <c:pt idx="195">
                  <c:v>-1644.2991452990991</c:v>
                </c:pt>
                <c:pt idx="196">
                  <c:v>-1475.9230769230999</c:v>
                </c:pt>
                <c:pt idx="197">
                  <c:v>-1090.2700854700997</c:v>
                </c:pt>
                <c:pt idx="198">
                  <c:v>-1233.8905982904998</c:v>
                </c:pt>
                <c:pt idx="199">
                  <c:v>-1735.0384615384992</c:v>
                </c:pt>
                <c:pt idx="200">
                  <c:v>-2032.1196581197</c:v>
                </c:pt>
                <c:pt idx="201">
                  <c:v>-2169.3504273504004</c:v>
                </c:pt>
                <c:pt idx="202">
                  <c:v>-2340.3419230768995</c:v>
                </c:pt>
                <c:pt idx="203">
                  <c:v>-2532.6495726495996</c:v>
                </c:pt>
                <c:pt idx="204">
                  <c:v>-2542.2051282050998</c:v>
                </c:pt>
                <c:pt idx="205">
                  <c:v>-2548.5470085470006</c:v>
                </c:pt>
                <c:pt idx="206">
                  <c:v>-2430.5982905983001</c:v>
                </c:pt>
                <c:pt idx="207">
                  <c:v>-2529.9743589743994</c:v>
                </c:pt>
                <c:pt idx="208">
                  <c:v>-2539.4444444443998</c:v>
                </c:pt>
                <c:pt idx="209">
                  <c:v>-2501.8376068376001</c:v>
                </c:pt>
                <c:pt idx="210">
                  <c:v>-2708.6752136752002</c:v>
                </c:pt>
                <c:pt idx="211">
                  <c:v>-2826.6239316239007</c:v>
                </c:pt>
                <c:pt idx="212">
                  <c:v>-2915.5128205128003</c:v>
                </c:pt>
                <c:pt idx="213">
                  <c:v>-723.09829059830008</c:v>
                </c:pt>
                <c:pt idx="214">
                  <c:v>-875.87606837609928</c:v>
                </c:pt>
                <c:pt idx="215">
                  <c:v>-799.97863247860005</c:v>
                </c:pt>
                <c:pt idx="216">
                  <c:v>-812.84188034190083</c:v>
                </c:pt>
                <c:pt idx="217">
                  <c:v>-859.27350427350029</c:v>
                </c:pt>
                <c:pt idx="218">
                  <c:v>-426.15384615380026</c:v>
                </c:pt>
                <c:pt idx="219">
                  <c:v>-522.84188034190083</c:v>
                </c:pt>
                <c:pt idx="220">
                  <c:v>-592.24358974360075</c:v>
                </c:pt>
                <c:pt idx="221">
                  <c:v>-550.87606837609928</c:v>
                </c:pt>
                <c:pt idx="222">
                  <c:v>-621.3888888888996</c:v>
                </c:pt>
                <c:pt idx="223">
                  <c:v>-592.5</c:v>
                </c:pt>
                <c:pt idx="224">
                  <c:v>-447.88461538460069</c:v>
                </c:pt>
                <c:pt idx="225">
                  <c:v>-345.32051282050088</c:v>
                </c:pt>
                <c:pt idx="226">
                  <c:v>-302.58547008549976</c:v>
                </c:pt>
                <c:pt idx="227">
                  <c:v>-177.79914529909911</c:v>
                </c:pt>
                <c:pt idx="228">
                  <c:v>-295.76923076919957</c:v>
                </c:pt>
                <c:pt idx="229">
                  <c:v>-268.07692307690013</c:v>
                </c:pt>
                <c:pt idx="230">
                  <c:v>-233.99572649569927</c:v>
                </c:pt>
                <c:pt idx="231">
                  <c:v>-200.49145299150041</c:v>
                </c:pt>
                <c:pt idx="232">
                  <c:v>-125.2777777777992</c:v>
                </c:pt>
                <c:pt idx="233">
                  <c:v>-177.9273504274006</c:v>
                </c:pt>
                <c:pt idx="234">
                  <c:v>-191.13247863250035</c:v>
                </c:pt>
                <c:pt idx="235">
                  <c:v>-269.70085470090089</c:v>
                </c:pt>
                <c:pt idx="236">
                  <c:v>-305.06410256409981</c:v>
                </c:pt>
                <c:pt idx="237">
                  <c:v>-537.11538461539931</c:v>
                </c:pt>
                <c:pt idx="238">
                  <c:v>-461.98717948719968</c:v>
                </c:pt>
                <c:pt idx="239">
                  <c:v>-415.17094017089948</c:v>
                </c:pt>
                <c:pt idx="240">
                  <c:v>-479.23076923080043</c:v>
                </c:pt>
                <c:pt idx="241">
                  <c:v>-601.62393162390072</c:v>
                </c:pt>
                <c:pt idx="242">
                  <c:v>-501.75213675210034</c:v>
                </c:pt>
                <c:pt idx="243">
                  <c:v>-690.04273504269986</c:v>
                </c:pt>
                <c:pt idx="244">
                  <c:v>-710.25641025639925</c:v>
                </c:pt>
                <c:pt idx="245">
                  <c:v>-877.99145299150041</c:v>
                </c:pt>
                <c:pt idx="246">
                  <c:v>-767.90598290600065</c:v>
                </c:pt>
                <c:pt idx="247">
                  <c:v>-817.05128205129949</c:v>
                </c:pt>
                <c:pt idx="248">
                  <c:v>-905.64102564099994</c:v>
                </c:pt>
                <c:pt idx="249">
                  <c:v>-915.55555555560022</c:v>
                </c:pt>
                <c:pt idx="250">
                  <c:v>-827.2222222222008</c:v>
                </c:pt>
                <c:pt idx="251">
                  <c:v>-770</c:v>
                </c:pt>
                <c:pt idx="252">
                  <c:v>-759.70085470090089</c:v>
                </c:pt>
                <c:pt idx="253">
                  <c:v>-759.70085470090089</c:v>
                </c:pt>
                <c:pt idx="254">
                  <c:v>-883.16239316239989</c:v>
                </c:pt>
                <c:pt idx="255">
                  <c:v>-952.90598290600065</c:v>
                </c:pt>
                <c:pt idx="256">
                  <c:v>-1170.1709401708995</c:v>
                </c:pt>
                <c:pt idx="257">
                  <c:v>-1803.6752136752002</c:v>
                </c:pt>
                <c:pt idx="258">
                  <c:v>-1758.2051282050998</c:v>
                </c:pt>
                <c:pt idx="259">
                  <c:v>-1571.1111111111004</c:v>
                </c:pt>
                <c:pt idx="260">
                  <c:v>-1661.7948717949002</c:v>
                </c:pt>
                <c:pt idx="261">
                  <c:v>-1823.2905982905995</c:v>
                </c:pt>
                <c:pt idx="262">
                  <c:v>-1314.2307692308004</c:v>
                </c:pt>
                <c:pt idx="263">
                  <c:v>-1405.1709401708995</c:v>
                </c:pt>
                <c:pt idx="264">
                  <c:v>-906.45299145289937</c:v>
                </c:pt>
                <c:pt idx="265">
                  <c:v>-682.35042735040042</c:v>
                </c:pt>
                <c:pt idx="266">
                  <c:v>-324.40170940169992</c:v>
                </c:pt>
                <c:pt idx="267">
                  <c:v>-298.76068376069998</c:v>
                </c:pt>
                <c:pt idx="268">
                  <c:v>-363.63247863250035</c:v>
                </c:pt>
                <c:pt idx="269">
                  <c:v>-506.79487179490025</c:v>
                </c:pt>
                <c:pt idx="270">
                  <c:v>-447.30769230770056</c:v>
                </c:pt>
                <c:pt idx="271">
                  <c:v>-609.70085470090089</c:v>
                </c:pt>
                <c:pt idx="272">
                  <c:v>-631.45299145289937</c:v>
                </c:pt>
                <c:pt idx="273">
                  <c:v>-649.01709401709923</c:v>
                </c:pt>
                <c:pt idx="274">
                  <c:v>-627.47863247860005</c:v>
                </c:pt>
                <c:pt idx="275">
                  <c:v>-492.09401709399935</c:v>
                </c:pt>
                <c:pt idx="276">
                  <c:v>-463.71794871790007</c:v>
                </c:pt>
                <c:pt idx="277">
                  <c:v>-536.19658119660016</c:v>
                </c:pt>
                <c:pt idx="278">
                  <c:v>-356.70940170940048</c:v>
                </c:pt>
                <c:pt idx="279">
                  <c:v>-235.34188034190083</c:v>
                </c:pt>
                <c:pt idx="280">
                  <c:v>-21.324786324799788</c:v>
                </c:pt>
                <c:pt idx="281">
                  <c:v>-224.0598290598009</c:v>
                </c:pt>
                <c:pt idx="282">
                  <c:v>-16.495726495699273</c:v>
                </c:pt>
                <c:pt idx="283">
                  <c:v>556.83760683760011</c:v>
                </c:pt>
                <c:pt idx="284">
                  <c:v>570</c:v>
                </c:pt>
                <c:pt idx="285">
                  <c:v>348.11965811970003</c:v>
                </c:pt>
                <c:pt idx="286">
                  <c:v>191.75213675210034</c:v>
                </c:pt>
                <c:pt idx="287">
                  <c:v>412.60683760679967</c:v>
                </c:pt>
                <c:pt idx="288">
                  <c:v>432.90598290600065</c:v>
                </c:pt>
                <c:pt idx="289">
                  <c:v>372.39316239320033</c:v>
                </c:pt>
                <c:pt idx="290">
                  <c:v>190.47008547010046</c:v>
                </c:pt>
                <c:pt idx="291">
                  <c:v>248.24786324789966</c:v>
                </c:pt>
                <c:pt idx="292">
                  <c:v>623.29059829059952</c:v>
                </c:pt>
                <c:pt idx="293">
                  <c:v>1022.5641025640998</c:v>
                </c:pt>
                <c:pt idx="294">
                  <c:v>1116.5811965812009</c:v>
                </c:pt>
                <c:pt idx="295">
                  <c:v>1074.1880341880005</c:v>
                </c:pt>
                <c:pt idx="296">
                  <c:v>748.71794871790007</c:v>
                </c:pt>
                <c:pt idx="297">
                  <c:v>885.47008547010046</c:v>
                </c:pt>
                <c:pt idx="298">
                  <c:v>793.50427350430073</c:v>
                </c:pt>
                <c:pt idx="299">
                  <c:v>696.53846153849918</c:v>
                </c:pt>
                <c:pt idx="300">
                  <c:v>851.41025641029955</c:v>
                </c:pt>
                <c:pt idx="301">
                  <c:v>732.39316239320033</c:v>
                </c:pt>
                <c:pt idx="302">
                  <c:v>726.58119658120086</c:v>
                </c:pt>
                <c:pt idx="303">
                  <c:v>625.55555555560022</c:v>
                </c:pt>
                <c:pt idx="304">
                  <c:v>425.34188034190083</c:v>
                </c:pt>
                <c:pt idx="305">
                  <c:v>841.06837606840054</c:v>
                </c:pt>
                <c:pt idx="306">
                  <c:v>497.13675213679926</c:v>
                </c:pt>
                <c:pt idx="307">
                  <c:v>370.64102564099994</c:v>
                </c:pt>
                <c:pt idx="308">
                  <c:v>86.538461538499178</c:v>
                </c:pt>
                <c:pt idx="309">
                  <c:v>1322.4358974359002</c:v>
                </c:pt>
                <c:pt idx="310">
                  <c:v>646.15384615380026</c:v>
                </c:pt>
                <c:pt idx="311">
                  <c:v>1510.0854700854998</c:v>
                </c:pt>
                <c:pt idx="312">
                  <c:v>534.01709401709923</c:v>
                </c:pt>
                <c:pt idx="313">
                  <c:v>776.41025641029955</c:v>
                </c:pt>
                <c:pt idx="314">
                  <c:v>62.222222222200799</c:v>
                </c:pt>
                <c:pt idx="315">
                  <c:v>-483.76068376069998</c:v>
                </c:pt>
                <c:pt idx="316">
                  <c:v>-866.58119658120086</c:v>
                </c:pt>
                <c:pt idx="317">
                  <c:v>-952.05128205129949</c:v>
                </c:pt>
                <c:pt idx="318">
                  <c:v>#N/A</c:v>
                </c:pt>
                <c:pt idx="319">
                  <c:v>-1077.6923076923085</c:v>
                </c:pt>
                <c:pt idx="320">
                  <c:v>-1137.5213675213672</c:v>
                </c:pt>
                <c:pt idx="321">
                  <c:v>#N/A</c:v>
                </c:pt>
                <c:pt idx="322">
                  <c:v>-988.66666666666606</c:v>
                </c:pt>
                <c:pt idx="323">
                  <c:v>-859.18974358974447</c:v>
                </c:pt>
                <c:pt idx="324">
                  <c:v>-355.7094017094023</c:v>
                </c:pt>
                <c:pt idx="325">
                  <c:v>-846.96153846153902</c:v>
                </c:pt>
                <c:pt idx="326">
                  <c:v>-523.61111111111313</c:v>
                </c:pt>
                <c:pt idx="327">
                  <c:v>-586.27777777777919</c:v>
                </c:pt>
                <c:pt idx="328">
                  <c:v>-452.64102564102723</c:v>
                </c:pt>
                <c:pt idx="329">
                  <c:v>-470.10256410256443</c:v>
                </c:pt>
                <c:pt idx="330">
                  <c:v>#N/A</c:v>
                </c:pt>
                <c:pt idx="331">
                  <c:v>472.29914529914458</c:v>
                </c:pt>
                <c:pt idx="332">
                  <c:v>581.36324786324622</c:v>
                </c:pt>
                <c:pt idx="333">
                  <c:v>864.04700854700968</c:v>
                </c:pt>
                <c:pt idx="334">
                  <c:v>#N/A</c:v>
                </c:pt>
                <c:pt idx="335">
                  <c:v>985.50427350427344</c:v>
                </c:pt>
                <c:pt idx="336">
                  <c:v>853.10683760683605</c:v>
                </c:pt>
                <c:pt idx="337">
                  <c:v>954.97863247863279</c:v>
                </c:pt>
                <c:pt idx="338">
                  <c:v>#N/A</c:v>
                </c:pt>
                <c:pt idx="339">
                  <c:v>315.04700854700786</c:v>
                </c:pt>
                <c:pt idx="340">
                  <c:v>-53.551282051281305</c:v>
                </c:pt>
                <c:pt idx="341">
                  <c:v>-161.44871794871869</c:v>
                </c:pt>
                <c:pt idx="342">
                  <c:v>-33.243589743591656</c:v>
                </c:pt>
                <c:pt idx="343">
                  <c:v>-13.2094017094023</c:v>
                </c:pt>
                <c:pt idx="344">
                  <c:v>270.21794871794737</c:v>
                </c:pt>
                <c:pt idx="345">
                  <c:v>553.22649572649607</c:v>
                </c:pt>
                <c:pt idx="346">
                  <c:v>542.69658119658197</c:v>
                </c:pt>
                <c:pt idx="347">
                  <c:v>512.782051282049</c:v>
                </c:pt>
                <c:pt idx="348">
                  <c:v>696.8803418803418</c:v>
                </c:pt>
                <c:pt idx="349">
                  <c:v>1840.1965811965802</c:v>
                </c:pt>
                <c:pt idx="350">
                  <c:v>1715.4230769230762</c:v>
                </c:pt>
                <c:pt idx="351">
                  <c:v>1681.303418803418</c:v>
                </c:pt>
                <c:pt idx="352">
                  <c:v>1364.8589743589728</c:v>
                </c:pt>
                <c:pt idx="353">
                  <c:v>763.09829059829099</c:v>
                </c:pt>
                <c:pt idx="354">
                  <c:v>555.08547008547066</c:v>
                </c:pt>
                <c:pt idx="355">
                  <c:v>289.30769230769147</c:v>
                </c:pt>
                <c:pt idx="356">
                  <c:v>#N/A</c:v>
                </c:pt>
                <c:pt idx="357">
                  <c:v>#N/A</c:v>
                </c:pt>
                <c:pt idx="358">
                  <c:v>-301.39529914530067</c:v>
                </c:pt>
                <c:pt idx="359">
                  <c:v>-520.00854700854688</c:v>
                </c:pt>
                <c:pt idx="360">
                  <c:v>-467.70085470085542</c:v>
                </c:pt>
                <c:pt idx="361">
                  <c:v>-933.89743589743739</c:v>
                </c:pt>
                <c:pt idx="362">
                  <c:v>-1416.0128205128203</c:v>
                </c:pt>
                <c:pt idx="363">
                  <c:v>-1314.3376068376056</c:v>
                </c:pt>
                <c:pt idx="364">
                  <c:v>-1615.9444444444453</c:v>
                </c:pt>
                <c:pt idx="365">
                  <c:v>-1859.7307692307695</c:v>
                </c:pt>
                <c:pt idx="366">
                  <c:v>-1744.038461538461</c:v>
                </c:pt>
                <c:pt idx="367">
                  <c:v>#N/A</c:v>
                </c:pt>
                <c:pt idx="368">
                  <c:v>-1072.3803418803418</c:v>
                </c:pt>
                <c:pt idx="369">
                  <c:v>#N/A</c:v>
                </c:pt>
                <c:pt idx="370">
                  <c:v>-590.68376068375983</c:v>
                </c:pt>
                <c:pt idx="371">
                  <c:v>-503.76495726495705</c:v>
                </c:pt>
                <c:pt idx="372">
                  <c:v>-824.92735042735148</c:v>
                </c:pt>
                <c:pt idx="373">
                  <c:v>-830.97863247863279</c:v>
                </c:pt>
                <c:pt idx="374">
                  <c:v>-1043.5128205128203</c:v>
                </c:pt>
                <c:pt idx="375">
                  <c:v>#N/A</c:v>
                </c:pt>
                <c:pt idx="376">
                  <c:v>#N/A</c:v>
                </c:pt>
                <c:pt idx="377">
                  <c:v>-1190.5897435897459</c:v>
                </c:pt>
                <c:pt idx="378">
                  <c:v>-933.40598290598246</c:v>
                </c:pt>
                <c:pt idx="379">
                  <c:v>-980.73931623931639</c:v>
                </c:pt>
                <c:pt idx="380">
                  <c:v>-1119.303418803418</c:v>
                </c:pt>
                <c:pt idx="381">
                  <c:v>-1266.4316239316249</c:v>
                </c:pt>
                <c:pt idx="382">
                  <c:v>-1189.5085470085469</c:v>
                </c:pt>
                <c:pt idx="383">
                  <c:v>#N/A</c:v>
                </c:pt>
                <c:pt idx="384">
                  <c:v>-434.89316239316395</c:v>
                </c:pt>
                <c:pt idx="385">
                  <c:v>-599.40598290598427</c:v>
                </c:pt>
                <c:pt idx="386">
                  <c:v>#N/A</c:v>
                </c:pt>
                <c:pt idx="387">
                  <c:v>-887.36637931034602</c:v>
                </c:pt>
                <c:pt idx="388">
                  <c:v>-706.33189655172464</c:v>
                </c:pt>
                <c:pt idx="389">
                  <c:v>-628.43534482758696</c:v>
                </c:pt>
                <c:pt idx="390">
                  <c:v>-506.2456896551721</c:v>
                </c:pt>
                <c:pt idx="391">
                  <c:v>-577.32327586206884</c:v>
                </c:pt>
                <c:pt idx="392">
                  <c:v>-255.875</c:v>
                </c:pt>
                <c:pt idx="393">
                  <c:v>#N/A</c:v>
                </c:pt>
                <c:pt idx="394">
                  <c:v>-520.9956896551721</c:v>
                </c:pt>
                <c:pt idx="395">
                  <c:v>-544.1336206896558</c:v>
                </c:pt>
                <c:pt idx="396">
                  <c:v>-632.7370689655163</c:v>
                </c:pt>
                <c:pt idx="397">
                  <c:v>-742.34051724138044</c:v>
                </c:pt>
                <c:pt idx="398">
                  <c:v>-929.78879310344928</c:v>
                </c:pt>
                <c:pt idx="399">
                  <c:v>-760.96120689655254</c:v>
                </c:pt>
                <c:pt idx="400">
                  <c:v>-784.59913793103442</c:v>
                </c:pt>
                <c:pt idx="401">
                  <c:v>-676.73706896551812</c:v>
                </c:pt>
                <c:pt idx="402">
                  <c:v>-1001.9784482758605</c:v>
                </c:pt>
                <c:pt idx="403">
                  <c:v>-943.70258620689674</c:v>
                </c:pt>
                <c:pt idx="404">
                  <c:v>-905.08189655172464</c:v>
                </c:pt>
                <c:pt idx="405">
                  <c:v>-1128.375</c:v>
                </c:pt>
                <c:pt idx="406">
                  <c:v>-1216.926724137933</c:v>
                </c:pt>
                <c:pt idx="407">
                  <c:v>-1044.857758620692</c:v>
                </c:pt>
                <c:pt idx="408">
                  <c:v>-1494.8577586206902</c:v>
                </c:pt>
                <c:pt idx="409">
                  <c:v>#N/A</c:v>
                </c:pt>
                <c:pt idx="410">
                  <c:v>-1313.3060344827609</c:v>
                </c:pt>
                <c:pt idx="411">
                  <c:v>-1358.8232758620707</c:v>
                </c:pt>
                <c:pt idx="412">
                  <c:v>-1373.0301724137935</c:v>
                </c:pt>
                <c:pt idx="413">
                  <c:v>-1750.8232758620688</c:v>
                </c:pt>
                <c:pt idx="414">
                  <c:v>#N/A</c:v>
                </c:pt>
                <c:pt idx="415">
                  <c:v>-1868.2025862068967</c:v>
                </c:pt>
                <c:pt idx="416">
                  <c:v>-1676.616379310346</c:v>
                </c:pt>
                <c:pt idx="417">
                  <c:v>-1810.8232758620707</c:v>
                </c:pt>
                <c:pt idx="418">
                  <c:v>-1790.8663793103442</c:v>
                </c:pt>
                <c:pt idx="419">
                  <c:v>-1687.4094827586232</c:v>
                </c:pt>
                <c:pt idx="420">
                  <c:v>-1638.685344827587</c:v>
                </c:pt>
                <c:pt idx="421">
                  <c:v>#N/A</c:v>
                </c:pt>
                <c:pt idx="422">
                  <c:v>-1734.607758620692</c:v>
                </c:pt>
                <c:pt idx="423">
                  <c:v>-1692.3836206896558</c:v>
                </c:pt>
                <c:pt idx="424">
                  <c:v>-1601.2801724137953</c:v>
                </c:pt>
                <c:pt idx="425">
                  <c:v>-1493.1681034482772</c:v>
                </c:pt>
                <c:pt idx="426">
                  <c:v>-1548.3050862068976</c:v>
                </c:pt>
                <c:pt idx="427">
                  <c:v>#N/A</c:v>
                </c:pt>
                <c:pt idx="428">
                  <c:v>-1513.8223275862074</c:v>
                </c:pt>
                <c:pt idx="429">
                  <c:v>-1367.2706034482762</c:v>
                </c:pt>
                <c:pt idx="430">
                  <c:v>-1209.7586206896558</c:v>
                </c:pt>
                <c:pt idx="431">
                  <c:v>-1052.3793103448297</c:v>
                </c:pt>
                <c:pt idx="432">
                  <c:v>#N/A</c:v>
                </c:pt>
                <c:pt idx="433">
                  <c:v>-657.22413793103624</c:v>
                </c:pt>
                <c:pt idx="434">
                  <c:v>-700.0172413793116</c:v>
                </c:pt>
                <c:pt idx="435">
                  <c:v>#N/A</c:v>
                </c:pt>
                <c:pt idx="436">
                  <c:v>-577.77433628318795</c:v>
                </c:pt>
                <c:pt idx="437">
                  <c:v>-432.30530973451459</c:v>
                </c:pt>
                <c:pt idx="438">
                  <c:v>-406.86283185840875</c:v>
                </c:pt>
                <c:pt idx="439">
                  <c:v>#N/A</c:v>
                </c:pt>
                <c:pt idx="440">
                  <c:v>-496.53982300885218</c:v>
                </c:pt>
                <c:pt idx="441">
                  <c:v>#N/A</c:v>
                </c:pt>
                <c:pt idx="442">
                  <c:v>-982.74159292035438</c:v>
                </c:pt>
                <c:pt idx="443">
                  <c:v>-1028.0088495575237</c:v>
                </c:pt>
                <c:pt idx="444">
                  <c:v>#N/A</c:v>
                </c:pt>
                <c:pt idx="445">
                  <c:v>-1173.9380530973467</c:v>
                </c:pt>
                <c:pt idx="446">
                  <c:v>-1053.4955752212409</c:v>
                </c:pt>
                <c:pt idx="447">
                  <c:v>-806.42123893805547</c:v>
                </c:pt>
                <c:pt idx="448">
                  <c:v>-698.3106194690281</c:v>
                </c:pt>
                <c:pt idx="449">
                  <c:v>-585.76902654867263</c:v>
                </c:pt>
                <c:pt idx="450">
                  <c:v>-280.99026548672737</c:v>
                </c:pt>
                <c:pt idx="451">
                  <c:v>-135.87168141593065</c:v>
                </c:pt>
                <c:pt idx="452">
                  <c:v>-203.71061946902773</c:v>
                </c:pt>
                <c:pt idx="453">
                  <c:v>-90.075221238939776</c:v>
                </c:pt>
                <c:pt idx="454">
                  <c:v>168.96902654867154</c:v>
                </c:pt>
                <c:pt idx="455">
                  <c:v>174.13716814159125</c:v>
                </c:pt>
                <c:pt idx="456">
                  <c:v>#N/A</c:v>
                </c:pt>
                <c:pt idx="457">
                  <c:v>181.57699115044124</c:v>
                </c:pt>
                <c:pt idx="458">
                  <c:v>#N/A</c:v>
                </c:pt>
                <c:pt idx="459">
                  <c:v>25.934513274334677</c:v>
                </c:pt>
                <c:pt idx="460">
                  <c:v>-196.66371681416058</c:v>
                </c:pt>
                <c:pt idx="461">
                  <c:v>#N/A</c:v>
                </c:pt>
                <c:pt idx="462">
                  <c:v>-303.23451327433577</c:v>
                </c:pt>
                <c:pt idx="463">
                  <c:v>-186.73008849557846</c:v>
                </c:pt>
                <c:pt idx="464">
                  <c:v>-280.18495575221459</c:v>
                </c:pt>
                <c:pt idx="465">
                  <c:v>#N/A</c:v>
                </c:pt>
                <c:pt idx="466">
                  <c:v>27.495575221237232</c:v>
                </c:pt>
                <c:pt idx="467">
                  <c:v>-208.76283185840657</c:v>
                </c:pt>
                <c:pt idx="468">
                  <c:v>#N/A</c:v>
                </c:pt>
                <c:pt idx="469">
                  <c:v>-144.09734513274452</c:v>
                </c:pt>
                <c:pt idx="470">
                  <c:v>155.02300884955548</c:v>
                </c:pt>
                <c:pt idx="471">
                  <c:v>145.63539823008614</c:v>
                </c:pt>
                <c:pt idx="472">
                  <c:v>298.51327433628103</c:v>
                </c:pt>
                <c:pt idx="473">
                  <c:v>536.03539823008941</c:v>
                </c:pt>
                <c:pt idx="474">
                  <c:v>641.1238938053084</c:v>
                </c:pt>
                <c:pt idx="475">
                  <c:v>622.91150442477738</c:v>
                </c:pt>
                <c:pt idx="476">
                  <c:v>653.55221238937702</c:v>
                </c:pt>
                <c:pt idx="477">
                  <c:v>#N/A</c:v>
                </c:pt>
                <c:pt idx="478">
                  <c:v>#N/A</c:v>
                </c:pt>
                <c:pt idx="479">
                  <c:v>-264.56814159292117</c:v>
                </c:pt>
                <c:pt idx="480">
                  <c:v>-278.45840707964635</c:v>
                </c:pt>
                <c:pt idx="481">
                  <c:v>-379.11681415929343</c:v>
                </c:pt>
                <c:pt idx="482">
                  <c:v>-830.64778761062007</c:v>
                </c:pt>
                <c:pt idx="483">
                  <c:v>-1016.9805309734529</c:v>
                </c:pt>
                <c:pt idx="484">
                  <c:v>-1387.4230088495588</c:v>
                </c:pt>
                <c:pt idx="485">
                  <c:v>-2047.5398230088522</c:v>
                </c:pt>
                <c:pt idx="486">
                  <c:v>-2071.3982300884963</c:v>
                </c:pt>
                <c:pt idx="487">
                  <c:v>#N/A</c:v>
                </c:pt>
                <c:pt idx="488">
                  <c:v>-1326.7185840707971</c:v>
                </c:pt>
                <c:pt idx="489">
                  <c:v>-922.93628318584342</c:v>
                </c:pt>
                <c:pt idx="490">
                  <c:v>-724.48849557522044</c:v>
                </c:pt>
                <c:pt idx="491">
                  <c:v>#N/A</c:v>
                </c:pt>
                <c:pt idx="492">
                  <c:v>-425.13274336283212</c:v>
                </c:pt>
                <c:pt idx="493">
                  <c:v>-281.13274336283393</c:v>
                </c:pt>
                <c:pt idx="494">
                  <c:v>-176.94513274336532</c:v>
                </c:pt>
                <c:pt idx="495">
                  <c:v>101.50442477876095</c:v>
                </c:pt>
                <c:pt idx="496">
                  <c:v>91.844247787608765</c:v>
                </c:pt>
                <c:pt idx="497">
                  <c:v>405.72920353981863</c:v>
                </c:pt>
                <c:pt idx="498">
                  <c:v>473.46371681415621</c:v>
                </c:pt>
                <c:pt idx="499">
                  <c:v>#N/A</c:v>
                </c:pt>
                <c:pt idx="500">
                  <c:v>760.50973451327263</c:v>
                </c:pt>
                <c:pt idx="501">
                  <c:v>828.92035398229928</c:v>
                </c:pt>
                <c:pt idx="502">
                  <c:v>437.40353982300621</c:v>
                </c:pt>
                <c:pt idx="503">
                  <c:v>623.18761061946861</c:v>
                </c:pt>
                <c:pt idx="504">
                  <c:v>1212.766371681415</c:v>
                </c:pt>
                <c:pt idx="505">
                  <c:v>912.33097345132774</c:v>
                </c:pt>
                <c:pt idx="506">
                  <c:v>807.94690265486497</c:v>
                </c:pt>
                <c:pt idx="507">
                  <c:v>1003.3734513274321</c:v>
                </c:pt>
                <c:pt idx="508">
                  <c:v>870.17132743362708</c:v>
                </c:pt>
                <c:pt idx="509">
                  <c:v>658.07079646017519</c:v>
                </c:pt>
                <c:pt idx="510">
                  <c:v>822.03539823008759</c:v>
                </c:pt>
                <c:pt idx="511">
                  <c:v>990.17699115044161</c:v>
                </c:pt>
                <c:pt idx="512">
                  <c:v>532.05309734513139</c:v>
                </c:pt>
                <c:pt idx="513">
                  <c:v>976.34734513274088</c:v>
                </c:pt>
                <c:pt idx="514">
                  <c:v>1059.5774336283175</c:v>
                </c:pt>
                <c:pt idx="515">
                  <c:v>1074.8694690265474</c:v>
                </c:pt>
                <c:pt idx="516">
                  <c:v>989.06415929203649</c:v>
                </c:pt>
                <c:pt idx="517">
                  <c:v>1205.6659292035383</c:v>
                </c:pt>
                <c:pt idx="518">
                  <c:v>1697.9756637168121</c:v>
                </c:pt>
                <c:pt idx="519">
                  <c:v>1939.621681415927</c:v>
                </c:pt>
                <c:pt idx="520">
                  <c:v>2313.0022123893796</c:v>
                </c:pt>
                <c:pt idx="521">
                  <c:v>2448.404867256635</c:v>
                </c:pt>
                <c:pt idx="522">
                  <c:v>2531.0508849557518</c:v>
                </c:pt>
                <c:pt idx="523">
                  <c:v>2713.8650442477865</c:v>
                </c:pt>
                <c:pt idx="524">
                  <c:v>2114.1659292035383</c:v>
                </c:pt>
                <c:pt idx="525">
                  <c:v>1581.4911504424745</c:v>
                </c:pt>
                <c:pt idx="526">
                  <c:v>#N/A</c:v>
                </c:pt>
                <c:pt idx="527">
                  <c:v>798.15929203539599</c:v>
                </c:pt>
                <c:pt idx="528">
                  <c:v>821.0265486725657</c:v>
                </c:pt>
                <c:pt idx="529">
                  <c:v>647.18150003539813</c:v>
                </c:pt>
                <c:pt idx="530">
                  <c:v>1218.2699115044234</c:v>
                </c:pt>
                <c:pt idx="531">
                  <c:v>2065.4203539822993</c:v>
                </c:pt>
                <c:pt idx="532">
                  <c:v>2841.0663716814124</c:v>
                </c:pt>
                <c:pt idx="533">
                  <c:v>2634.7920353982281</c:v>
                </c:pt>
                <c:pt idx="534">
                  <c:v>2878.8274336283175</c:v>
                </c:pt>
                <c:pt idx="535">
                  <c:v>2907.3469026548646</c:v>
                </c:pt>
                <c:pt idx="536">
                  <c:v>2846.2495575221237</c:v>
                </c:pt>
                <c:pt idx="537">
                  <c:v>2808.3454867256642</c:v>
                </c:pt>
                <c:pt idx="538">
                  <c:v>2858.5808849557507</c:v>
                </c:pt>
                <c:pt idx="539">
                  <c:v>3404.9442477876073</c:v>
                </c:pt>
                <c:pt idx="540">
                  <c:v>3490.3955752212387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81-4655-B7FA-4DA22060A5F3}"/>
            </c:ext>
          </c:extLst>
        </c:ser>
        <c:ser>
          <c:idx val="2"/>
          <c:order val="2"/>
          <c:tx>
            <c:strRef>
              <c:f>铝厂盈亏利润情况!$R$2</c:f>
              <c:strCache>
                <c:ptCount val="1"/>
                <c:pt idx="0">
                  <c:v>山东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铝厂盈亏利润情况!$A$4:$A$545</c:f>
              <c:numCache>
                <c:formatCode>m/d/yyyy</c:formatCode>
                <c:ptCount val="542"/>
                <c:pt idx="0">
                  <c:v>40473</c:v>
                </c:pt>
                <c:pt idx="1">
                  <c:v>40480</c:v>
                </c:pt>
                <c:pt idx="2">
                  <c:v>40487</c:v>
                </c:pt>
                <c:pt idx="3">
                  <c:v>40494</c:v>
                </c:pt>
                <c:pt idx="4">
                  <c:v>40501</c:v>
                </c:pt>
                <c:pt idx="5">
                  <c:v>40508</c:v>
                </c:pt>
                <c:pt idx="6">
                  <c:v>40515</c:v>
                </c:pt>
                <c:pt idx="7">
                  <c:v>40522</c:v>
                </c:pt>
                <c:pt idx="8">
                  <c:v>40529</c:v>
                </c:pt>
                <c:pt idx="9">
                  <c:v>40536</c:v>
                </c:pt>
                <c:pt idx="10">
                  <c:v>40543</c:v>
                </c:pt>
                <c:pt idx="11">
                  <c:v>40550</c:v>
                </c:pt>
                <c:pt idx="12">
                  <c:v>40557</c:v>
                </c:pt>
                <c:pt idx="13">
                  <c:v>40564</c:v>
                </c:pt>
                <c:pt idx="14">
                  <c:v>40571</c:v>
                </c:pt>
                <c:pt idx="15">
                  <c:v>40575</c:v>
                </c:pt>
                <c:pt idx="16">
                  <c:v>40585</c:v>
                </c:pt>
                <c:pt idx="17">
                  <c:v>40592</c:v>
                </c:pt>
                <c:pt idx="18">
                  <c:v>40599</c:v>
                </c:pt>
                <c:pt idx="19">
                  <c:v>40606</c:v>
                </c:pt>
                <c:pt idx="20">
                  <c:v>40613</c:v>
                </c:pt>
                <c:pt idx="21">
                  <c:v>40620</c:v>
                </c:pt>
                <c:pt idx="22">
                  <c:v>40627</c:v>
                </c:pt>
                <c:pt idx="23">
                  <c:v>40634</c:v>
                </c:pt>
                <c:pt idx="24">
                  <c:v>40641</c:v>
                </c:pt>
                <c:pt idx="25">
                  <c:v>40648</c:v>
                </c:pt>
                <c:pt idx="26">
                  <c:v>40655</c:v>
                </c:pt>
                <c:pt idx="27">
                  <c:v>40662</c:v>
                </c:pt>
                <c:pt idx="28">
                  <c:v>40669</c:v>
                </c:pt>
                <c:pt idx="29">
                  <c:v>40676</c:v>
                </c:pt>
                <c:pt idx="30">
                  <c:v>40683</c:v>
                </c:pt>
                <c:pt idx="31">
                  <c:v>40690</c:v>
                </c:pt>
                <c:pt idx="32">
                  <c:v>40697</c:v>
                </c:pt>
                <c:pt idx="33">
                  <c:v>40704</c:v>
                </c:pt>
                <c:pt idx="34">
                  <c:v>40711</c:v>
                </c:pt>
                <c:pt idx="35">
                  <c:v>40718</c:v>
                </c:pt>
                <c:pt idx="36">
                  <c:v>40725</c:v>
                </c:pt>
                <c:pt idx="37">
                  <c:v>40732</c:v>
                </c:pt>
                <c:pt idx="38">
                  <c:v>40739</c:v>
                </c:pt>
                <c:pt idx="39">
                  <c:v>40746</c:v>
                </c:pt>
                <c:pt idx="40">
                  <c:v>40753</c:v>
                </c:pt>
                <c:pt idx="41">
                  <c:v>40760</c:v>
                </c:pt>
                <c:pt idx="42">
                  <c:v>40767</c:v>
                </c:pt>
                <c:pt idx="43">
                  <c:v>40774</c:v>
                </c:pt>
                <c:pt idx="44">
                  <c:v>40781</c:v>
                </c:pt>
                <c:pt idx="45">
                  <c:v>40788</c:v>
                </c:pt>
                <c:pt idx="46">
                  <c:v>40795</c:v>
                </c:pt>
                <c:pt idx="47">
                  <c:v>40801</c:v>
                </c:pt>
                <c:pt idx="48">
                  <c:v>40809</c:v>
                </c:pt>
                <c:pt idx="49">
                  <c:v>40816</c:v>
                </c:pt>
                <c:pt idx="50">
                  <c:v>40830</c:v>
                </c:pt>
                <c:pt idx="51">
                  <c:v>40837</c:v>
                </c:pt>
                <c:pt idx="52">
                  <c:v>40844</c:v>
                </c:pt>
                <c:pt idx="53">
                  <c:v>40851</c:v>
                </c:pt>
                <c:pt idx="54">
                  <c:v>40858</c:v>
                </c:pt>
                <c:pt idx="55">
                  <c:v>40865</c:v>
                </c:pt>
                <c:pt idx="56">
                  <c:v>40872</c:v>
                </c:pt>
                <c:pt idx="57">
                  <c:v>40879</c:v>
                </c:pt>
                <c:pt idx="58">
                  <c:v>40886</c:v>
                </c:pt>
                <c:pt idx="59">
                  <c:v>40893</c:v>
                </c:pt>
                <c:pt idx="60">
                  <c:v>40900</c:v>
                </c:pt>
                <c:pt idx="61">
                  <c:v>40907</c:v>
                </c:pt>
                <c:pt idx="62">
                  <c:v>40914</c:v>
                </c:pt>
                <c:pt idx="63">
                  <c:v>40921</c:v>
                </c:pt>
                <c:pt idx="64">
                  <c:v>40928</c:v>
                </c:pt>
                <c:pt idx="65">
                  <c:v>40942</c:v>
                </c:pt>
                <c:pt idx="66">
                  <c:v>40949</c:v>
                </c:pt>
                <c:pt idx="67">
                  <c:v>40956</c:v>
                </c:pt>
                <c:pt idx="68">
                  <c:v>40963</c:v>
                </c:pt>
                <c:pt idx="69">
                  <c:v>40970</c:v>
                </c:pt>
                <c:pt idx="70">
                  <c:v>40977</c:v>
                </c:pt>
                <c:pt idx="71">
                  <c:v>40984</c:v>
                </c:pt>
                <c:pt idx="72">
                  <c:v>40991</c:v>
                </c:pt>
                <c:pt idx="73">
                  <c:v>40998</c:v>
                </c:pt>
                <c:pt idx="74">
                  <c:v>41005</c:v>
                </c:pt>
                <c:pt idx="75">
                  <c:v>41012</c:v>
                </c:pt>
                <c:pt idx="76">
                  <c:v>41019</c:v>
                </c:pt>
                <c:pt idx="77">
                  <c:v>41026</c:v>
                </c:pt>
                <c:pt idx="78">
                  <c:v>41033</c:v>
                </c:pt>
                <c:pt idx="79">
                  <c:v>41040</c:v>
                </c:pt>
                <c:pt idx="80">
                  <c:v>41047</c:v>
                </c:pt>
                <c:pt idx="81">
                  <c:v>41054</c:v>
                </c:pt>
                <c:pt idx="82">
                  <c:v>41061</c:v>
                </c:pt>
                <c:pt idx="83">
                  <c:v>41068</c:v>
                </c:pt>
                <c:pt idx="84">
                  <c:v>41075</c:v>
                </c:pt>
                <c:pt idx="85">
                  <c:v>41081</c:v>
                </c:pt>
                <c:pt idx="86">
                  <c:v>41089</c:v>
                </c:pt>
                <c:pt idx="87">
                  <c:v>41096</c:v>
                </c:pt>
                <c:pt idx="88">
                  <c:v>41103</c:v>
                </c:pt>
                <c:pt idx="89">
                  <c:v>41110</c:v>
                </c:pt>
                <c:pt idx="90">
                  <c:v>41117</c:v>
                </c:pt>
                <c:pt idx="91">
                  <c:v>41124</c:v>
                </c:pt>
                <c:pt idx="92">
                  <c:v>41131</c:v>
                </c:pt>
                <c:pt idx="93">
                  <c:v>41138</c:v>
                </c:pt>
                <c:pt idx="94">
                  <c:v>41145</c:v>
                </c:pt>
                <c:pt idx="95">
                  <c:v>41152</c:v>
                </c:pt>
                <c:pt idx="96">
                  <c:v>41159</c:v>
                </c:pt>
                <c:pt idx="97">
                  <c:v>41166</c:v>
                </c:pt>
                <c:pt idx="98">
                  <c:v>41173</c:v>
                </c:pt>
                <c:pt idx="99">
                  <c:v>41180</c:v>
                </c:pt>
                <c:pt idx="100">
                  <c:v>41194</c:v>
                </c:pt>
                <c:pt idx="101">
                  <c:v>41201</c:v>
                </c:pt>
                <c:pt idx="102">
                  <c:v>41208</c:v>
                </c:pt>
                <c:pt idx="103">
                  <c:v>41215</c:v>
                </c:pt>
                <c:pt idx="104">
                  <c:v>41222</c:v>
                </c:pt>
                <c:pt idx="105">
                  <c:v>41229</c:v>
                </c:pt>
                <c:pt idx="106">
                  <c:v>41236</c:v>
                </c:pt>
                <c:pt idx="107">
                  <c:v>41243</c:v>
                </c:pt>
                <c:pt idx="108">
                  <c:v>41250</c:v>
                </c:pt>
                <c:pt idx="109">
                  <c:v>41257</c:v>
                </c:pt>
                <c:pt idx="110">
                  <c:v>41264</c:v>
                </c:pt>
                <c:pt idx="111">
                  <c:v>41271</c:v>
                </c:pt>
                <c:pt idx="112">
                  <c:v>41278</c:v>
                </c:pt>
                <c:pt idx="113">
                  <c:v>41285</c:v>
                </c:pt>
                <c:pt idx="114">
                  <c:v>41292</c:v>
                </c:pt>
                <c:pt idx="115">
                  <c:v>41299</c:v>
                </c:pt>
                <c:pt idx="116">
                  <c:v>41306</c:v>
                </c:pt>
                <c:pt idx="117">
                  <c:v>41313</c:v>
                </c:pt>
                <c:pt idx="118">
                  <c:v>41327</c:v>
                </c:pt>
                <c:pt idx="119">
                  <c:v>41334</c:v>
                </c:pt>
                <c:pt idx="120">
                  <c:v>41341</c:v>
                </c:pt>
                <c:pt idx="121">
                  <c:v>41348</c:v>
                </c:pt>
                <c:pt idx="122">
                  <c:v>41355</c:v>
                </c:pt>
                <c:pt idx="123">
                  <c:v>41362</c:v>
                </c:pt>
                <c:pt idx="124">
                  <c:v>41367</c:v>
                </c:pt>
                <c:pt idx="125">
                  <c:v>41376</c:v>
                </c:pt>
                <c:pt idx="126">
                  <c:v>41383</c:v>
                </c:pt>
                <c:pt idx="127">
                  <c:v>41390</c:v>
                </c:pt>
                <c:pt idx="128" formatCode="yyyy/mm/dd;@">
                  <c:v>41397</c:v>
                </c:pt>
                <c:pt idx="129" formatCode="yyyy/mm/dd;@">
                  <c:v>41404</c:v>
                </c:pt>
                <c:pt idx="130" formatCode="yyyy/mm/dd;@">
                  <c:v>41411</c:v>
                </c:pt>
                <c:pt idx="131" formatCode="yyyy/mm/dd;@">
                  <c:v>41418</c:v>
                </c:pt>
                <c:pt idx="132" formatCode="yyyy/mm/dd;@">
                  <c:v>41425</c:v>
                </c:pt>
                <c:pt idx="133">
                  <c:v>41432</c:v>
                </c:pt>
                <c:pt idx="134">
                  <c:v>41439</c:v>
                </c:pt>
                <c:pt idx="135">
                  <c:v>41446</c:v>
                </c:pt>
                <c:pt idx="136">
                  <c:v>41453</c:v>
                </c:pt>
                <c:pt idx="137">
                  <c:v>41460</c:v>
                </c:pt>
                <c:pt idx="138">
                  <c:v>41467</c:v>
                </c:pt>
                <c:pt idx="139">
                  <c:v>41474</c:v>
                </c:pt>
                <c:pt idx="140">
                  <c:v>41481</c:v>
                </c:pt>
                <c:pt idx="141">
                  <c:v>41488</c:v>
                </c:pt>
                <c:pt idx="142">
                  <c:v>41495</c:v>
                </c:pt>
                <c:pt idx="143">
                  <c:v>41502</c:v>
                </c:pt>
                <c:pt idx="144">
                  <c:v>41509</c:v>
                </c:pt>
                <c:pt idx="145">
                  <c:v>41516</c:v>
                </c:pt>
                <c:pt idx="146">
                  <c:v>41523</c:v>
                </c:pt>
                <c:pt idx="147">
                  <c:v>41530</c:v>
                </c:pt>
                <c:pt idx="148">
                  <c:v>41535</c:v>
                </c:pt>
                <c:pt idx="149">
                  <c:v>41544</c:v>
                </c:pt>
                <c:pt idx="150">
                  <c:v>41558</c:v>
                </c:pt>
                <c:pt idx="151">
                  <c:v>41565</c:v>
                </c:pt>
                <c:pt idx="152">
                  <c:v>41572</c:v>
                </c:pt>
                <c:pt idx="153">
                  <c:v>41579</c:v>
                </c:pt>
                <c:pt idx="154">
                  <c:v>41586</c:v>
                </c:pt>
                <c:pt idx="155">
                  <c:v>41593</c:v>
                </c:pt>
                <c:pt idx="156">
                  <c:v>41600</c:v>
                </c:pt>
                <c:pt idx="157">
                  <c:v>41607</c:v>
                </c:pt>
                <c:pt idx="158">
                  <c:v>41614</c:v>
                </c:pt>
                <c:pt idx="159">
                  <c:v>41621</c:v>
                </c:pt>
                <c:pt idx="160">
                  <c:v>41628</c:v>
                </c:pt>
                <c:pt idx="161">
                  <c:v>41635</c:v>
                </c:pt>
                <c:pt idx="162">
                  <c:v>41642</c:v>
                </c:pt>
                <c:pt idx="163">
                  <c:v>41649</c:v>
                </c:pt>
                <c:pt idx="164">
                  <c:v>41656</c:v>
                </c:pt>
                <c:pt idx="165">
                  <c:v>41663</c:v>
                </c:pt>
                <c:pt idx="166">
                  <c:v>41670</c:v>
                </c:pt>
                <c:pt idx="167">
                  <c:v>41677</c:v>
                </c:pt>
                <c:pt idx="168">
                  <c:v>41684</c:v>
                </c:pt>
                <c:pt idx="169">
                  <c:v>41691</c:v>
                </c:pt>
                <c:pt idx="170">
                  <c:v>41698</c:v>
                </c:pt>
                <c:pt idx="171">
                  <c:v>41705</c:v>
                </c:pt>
                <c:pt idx="172">
                  <c:v>41712</c:v>
                </c:pt>
                <c:pt idx="173">
                  <c:v>41719</c:v>
                </c:pt>
                <c:pt idx="174">
                  <c:v>41726</c:v>
                </c:pt>
                <c:pt idx="175">
                  <c:v>41733</c:v>
                </c:pt>
                <c:pt idx="176">
                  <c:v>41740</c:v>
                </c:pt>
                <c:pt idx="177">
                  <c:v>41747</c:v>
                </c:pt>
                <c:pt idx="178">
                  <c:v>41754</c:v>
                </c:pt>
                <c:pt idx="179">
                  <c:v>41759</c:v>
                </c:pt>
                <c:pt idx="180">
                  <c:v>41768</c:v>
                </c:pt>
                <c:pt idx="181">
                  <c:v>41775</c:v>
                </c:pt>
                <c:pt idx="182">
                  <c:v>41782</c:v>
                </c:pt>
                <c:pt idx="183">
                  <c:v>41789</c:v>
                </c:pt>
                <c:pt idx="184">
                  <c:v>41796</c:v>
                </c:pt>
                <c:pt idx="185">
                  <c:v>41803</c:v>
                </c:pt>
                <c:pt idx="186">
                  <c:v>41810</c:v>
                </c:pt>
                <c:pt idx="187">
                  <c:v>41817</c:v>
                </c:pt>
                <c:pt idx="188">
                  <c:v>41824</c:v>
                </c:pt>
                <c:pt idx="189">
                  <c:v>41831</c:v>
                </c:pt>
                <c:pt idx="190">
                  <c:v>41838</c:v>
                </c:pt>
                <c:pt idx="191">
                  <c:v>41845</c:v>
                </c:pt>
                <c:pt idx="192">
                  <c:v>41852</c:v>
                </c:pt>
                <c:pt idx="193">
                  <c:v>41859</c:v>
                </c:pt>
                <c:pt idx="194">
                  <c:v>41866</c:v>
                </c:pt>
                <c:pt idx="195">
                  <c:v>41873</c:v>
                </c:pt>
                <c:pt idx="196">
                  <c:v>41880</c:v>
                </c:pt>
                <c:pt idx="197">
                  <c:v>41887</c:v>
                </c:pt>
                <c:pt idx="198">
                  <c:v>41894</c:v>
                </c:pt>
                <c:pt idx="199">
                  <c:v>41901</c:v>
                </c:pt>
                <c:pt idx="200">
                  <c:v>41908</c:v>
                </c:pt>
                <c:pt idx="201">
                  <c:v>41922</c:v>
                </c:pt>
                <c:pt idx="202">
                  <c:v>41929</c:v>
                </c:pt>
                <c:pt idx="203">
                  <c:v>41936</c:v>
                </c:pt>
                <c:pt idx="204">
                  <c:v>41943</c:v>
                </c:pt>
                <c:pt idx="205">
                  <c:v>41950</c:v>
                </c:pt>
                <c:pt idx="206">
                  <c:v>41957</c:v>
                </c:pt>
                <c:pt idx="207">
                  <c:v>41964</c:v>
                </c:pt>
                <c:pt idx="208">
                  <c:v>41971</c:v>
                </c:pt>
                <c:pt idx="209">
                  <c:v>41978</c:v>
                </c:pt>
                <c:pt idx="210">
                  <c:v>41985</c:v>
                </c:pt>
                <c:pt idx="211">
                  <c:v>41992</c:v>
                </c:pt>
                <c:pt idx="212">
                  <c:v>41999</c:v>
                </c:pt>
                <c:pt idx="213">
                  <c:v>42006</c:v>
                </c:pt>
                <c:pt idx="214">
                  <c:v>42013</c:v>
                </c:pt>
                <c:pt idx="215">
                  <c:v>42020</c:v>
                </c:pt>
                <c:pt idx="216">
                  <c:v>42027</c:v>
                </c:pt>
                <c:pt idx="217">
                  <c:v>42034</c:v>
                </c:pt>
                <c:pt idx="218">
                  <c:v>42041</c:v>
                </c:pt>
                <c:pt idx="219">
                  <c:v>42048</c:v>
                </c:pt>
                <c:pt idx="220">
                  <c:v>42055</c:v>
                </c:pt>
                <c:pt idx="221">
                  <c:v>42062</c:v>
                </c:pt>
                <c:pt idx="222">
                  <c:v>42069</c:v>
                </c:pt>
                <c:pt idx="223">
                  <c:v>42076</c:v>
                </c:pt>
                <c:pt idx="224">
                  <c:v>42083</c:v>
                </c:pt>
                <c:pt idx="225">
                  <c:v>42090</c:v>
                </c:pt>
                <c:pt idx="226">
                  <c:v>42097</c:v>
                </c:pt>
                <c:pt idx="227">
                  <c:v>42104</c:v>
                </c:pt>
                <c:pt idx="228">
                  <c:v>42111</c:v>
                </c:pt>
                <c:pt idx="229">
                  <c:v>42118</c:v>
                </c:pt>
                <c:pt idx="230">
                  <c:v>42125</c:v>
                </c:pt>
                <c:pt idx="231">
                  <c:v>42132</c:v>
                </c:pt>
                <c:pt idx="232">
                  <c:v>42139</c:v>
                </c:pt>
                <c:pt idx="233">
                  <c:v>42146</c:v>
                </c:pt>
                <c:pt idx="234">
                  <c:v>42153</c:v>
                </c:pt>
                <c:pt idx="235">
                  <c:v>42160</c:v>
                </c:pt>
                <c:pt idx="236">
                  <c:v>42167</c:v>
                </c:pt>
                <c:pt idx="237">
                  <c:v>42174</c:v>
                </c:pt>
                <c:pt idx="238">
                  <c:v>42181</c:v>
                </c:pt>
                <c:pt idx="239">
                  <c:v>42188</c:v>
                </c:pt>
                <c:pt idx="240">
                  <c:v>42195</c:v>
                </c:pt>
                <c:pt idx="241">
                  <c:v>42202</c:v>
                </c:pt>
                <c:pt idx="242">
                  <c:v>42209</c:v>
                </c:pt>
                <c:pt idx="243">
                  <c:v>42216</c:v>
                </c:pt>
                <c:pt idx="244">
                  <c:v>42223</c:v>
                </c:pt>
                <c:pt idx="245">
                  <c:v>42230</c:v>
                </c:pt>
                <c:pt idx="246">
                  <c:v>42237</c:v>
                </c:pt>
                <c:pt idx="247">
                  <c:v>42244</c:v>
                </c:pt>
                <c:pt idx="248">
                  <c:v>42251</c:v>
                </c:pt>
                <c:pt idx="249">
                  <c:v>42258</c:v>
                </c:pt>
                <c:pt idx="250">
                  <c:v>42265</c:v>
                </c:pt>
                <c:pt idx="251">
                  <c:v>42272</c:v>
                </c:pt>
                <c:pt idx="252">
                  <c:v>42279</c:v>
                </c:pt>
                <c:pt idx="253">
                  <c:v>42286</c:v>
                </c:pt>
                <c:pt idx="254">
                  <c:v>42293</c:v>
                </c:pt>
                <c:pt idx="255">
                  <c:v>42300</c:v>
                </c:pt>
                <c:pt idx="256">
                  <c:v>42307</c:v>
                </c:pt>
                <c:pt idx="257">
                  <c:v>42314</c:v>
                </c:pt>
                <c:pt idx="258">
                  <c:v>42321</c:v>
                </c:pt>
                <c:pt idx="259">
                  <c:v>42328</c:v>
                </c:pt>
                <c:pt idx="260">
                  <c:v>42335</c:v>
                </c:pt>
                <c:pt idx="261">
                  <c:v>42342</c:v>
                </c:pt>
                <c:pt idx="262">
                  <c:v>42349</c:v>
                </c:pt>
                <c:pt idx="263">
                  <c:v>42356</c:v>
                </c:pt>
                <c:pt idx="264">
                  <c:v>42363</c:v>
                </c:pt>
                <c:pt idx="265">
                  <c:v>42370</c:v>
                </c:pt>
                <c:pt idx="266">
                  <c:v>42377</c:v>
                </c:pt>
                <c:pt idx="267">
                  <c:v>42384</c:v>
                </c:pt>
                <c:pt idx="268">
                  <c:v>42391</c:v>
                </c:pt>
                <c:pt idx="269">
                  <c:v>42398</c:v>
                </c:pt>
                <c:pt idx="270">
                  <c:v>42405</c:v>
                </c:pt>
                <c:pt idx="271">
                  <c:v>42412</c:v>
                </c:pt>
                <c:pt idx="272">
                  <c:v>42419</c:v>
                </c:pt>
                <c:pt idx="273">
                  <c:v>42426</c:v>
                </c:pt>
                <c:pt idx="274">
                  <c:v>42433</c:v>
                </c:pt>
                <c:pt idx="275">
                  <c:v>42440</c:v>
                </c:pt>
                <c:pt idx="276">
                  <c:v>42447</c:v>
                </c:pt>
                <c:pt idx="277">
                  <c:v>42454</c:v>
                </c:pt>
                <c:pt idx="278">
                  <c:v>42461</c:v>
                </c:pt>
                <c:pt idx="279">
                  <c:v>42468</c:v>
                </c:pt>
                <c:pt idx="280">
                  <c:v>42475</c:v>
                </c:pt>
                <c:pt idx="281">
                  <c:v>42482</c:v>
                </c:pt>
                <c:pt idx="282">
                  <c:v>42489</c:v>
                </c:pt>
                <c:pt idx="283">
                  <c:v>42496</c:v>
                </c:pt>
                <c:pt idx="284">
                  <c:v>42503</c:v>
                </c:pt>
                <c:pt idx="285">
                  <c:v>42510</c:v>
                </c:pt>
                <c:pt idx="286">
                  <c:v>42517</c:v>
                </c:pt>
                <c:pt idx="287">
                  <c:v>42524</c:v>
                </c:pt>
                <c:pt idx="288">
                  <c:v>42531</c:v>
                </c:pt>
                <c:pt idx="289">
                  <c:v>42538</c:v>
                </c:pt>
                <c:pt idx="290">
                  <c:v>42545</c:v>
                </c:pt>
                <c:pt idx="291">
                  <c:v>42552</c:v>
                </c:pt>
                <c:pt idx="292">
                  <c:v>42559</c:v>
                </c:pt>
                <c:pt idx="293">
                  <c:v>42566</c:v>
                </c:pt>
                <c:pt idx="294">
                  <c:v>42573</c:v>
                </c:pt>
                <c:pt idx="295">
                  <c:v>42580</c:v>
                </c:pt>
                <c:pt idx="296">
                  <c:v>42587</c:v>
                </c:pt>
                <c:pt idx="297">
                  <c:v>42594</c:v>
                </c:pt>
                <c:pt idx="298">
                  <c:v>42601</c:v>
                </c:pt>
                <c:pt idx="299">
                  <c:v>42608</c:v>
                </c:pt>
                <c:pt idx="300">
                  <c:v>42615</c:v>
                </c:pt>
                <c:pt idx="301">
                  <c:v>42622</c:v>
                </c:pt>
                <c:pt idx="302">
                  <c:v>42629</c:v>
                </c:pt>
                <c:pt idx="303">
                  <c:v>42636</c:v>
                </c:pt>
                <c:pt idx="304">
                  <c:v>42643</c:v>
                </c:pt>
                <c:pt idx="305">
                  <c:v>42650</c:v>
                </c:pt>
                <c:pt idx="306">
                  <c:v>42657</c:v>
                </c:pt>
                <c:pt idx="307">
                  <c:v>42664</c:v>
                </c:pt>
                <c:pt idx="308">
                  <c:v>42671</c:v>
                </c:pt>
                <c:pt idx="309">
                  <c:v>42678</c:v>
                </c:pt>
                <c:pt idx="310">
                  <c:v>42685</c:v>
                </c:pt>
                <c:pt idx="311">
                  <c:v>42692</c:v>
                </c:pt>
                <c:pt idx="312">
                  <c:v>42699</c:v>
                </c:pt>
                <c:pt idx="313">
                  <c:v>42706</c:v>
                </c:pt>
                <c:pt idx="314">
                  <c:v>42713</c:v>
                </c:pt>
                <c:pt idx="315">
                  <c:v>42720</c:v>
                </c:pt>
                <c:pt idx="316">
                  <c:v>42727</c:v>
                </c:pt>
                <c:pt idx="317">
                  <c:v>42734</c:v>
                </c:pt>
                <c:pt idx="318">
                  <c:v>42741</c:v>
                </c:pt>
                <c:pt idx="319">
                  <c:v>42748</c:v>
                </c:pt>
                <c:pt idx="320">
                  <c:v>42755</c:v>
                </c:pt>
                <c:pt idx="321">
                  <c:v>42762</c:v>
                </c:pt>
                <c:pt idx="322">
                  <c:v>42769</c:v>
                </c:pt>
                <c:pt idx="323">
                  <c:v>42776</c:v>
                </c:pt>
                <c:pt idx="324">
                  <c:v>42783</c:v>
                </c:pt>
                <c:pt idx="325">
                  <c:v>42790</c:v>
                </c:pt>
                <c:pt idx="326">
                  <c:v>42797</c:v>
                </c:pt>
                <c:pt idx="327">
                  <c:v>42804</c:v>
                </c:pt>
                <c:pt idx="328">
                  <c:v>42811</c:v>
                </c:pt>
                <c:pt idx="329">
                  <c:v>42818</c:v>
                </c:pt>
                <c:pt idx="330">
                  <c:v>42825</c:v>
                </c:pt>
                <c:pt idx="331">
                  <c:v>42832</c:v>
                </c:pt>
                <c:pt idx="332">
                  <c:v>42839</c:v>
                </c:pt>
                <c:pt idx="333">
                  <c:v>42846</c:v>
                </c:pt>
                <c:pt idx="334">
                  <c:v>42853</c:v>
                </c:pt>
                <c:pt idx="335">
                  <c:v>42860</c:v>
                </c:pt>
                <c:pt idx="336">
                  <c:v>42867</c:v>
                </c:pt>
                <c:pt idx="337">
                  <c:v>42874</c:v>
                </c:pt>
                <c:pt idx="338">
                  <c:v>42881</c:v>
                </c:pt>
                <c:pt idx="339">
                  <c:v>42888</c:v>
                </c:pt>
                <c:pt idx="340">
                  <c:v>42895</c:v>
                </c:pt>
                <c:pt idx="341">
                  <c:v>42902</c:v>
                </c:pt>
                <c:pt idx="342">
                  <c:v>42909</c:v>
                </c:pt>
                <c:pt idx="343">
                  <c:v>42916</c:v>
                </c:pt>
                <c:pt idx="344">
                  <c:v>42923</c:v>
                </c:pt>
                <c:pt idx="345">
                  <c:v>42930</c:v>
                </c:pt>
                <c:pt idx="346">
                  <c:v>42937</c:v>
                </c:pt>
                <c:pt idx="347">
                  <c:v>42944</c:v>
                </c:pt>
                <c:pt idx="348">
                  <c:v>42951</c:v>
                </c:pt>
                <c:pt idx="349">
                  <c:v>42958</c:v>
                </c:pt>
                <c:pt idx="350">
                  <c:v>42965</c:v>
                </c:pt>
                <c:pt idx="351">
                  <c:v>42972</c:v>
                </c:pt>
                <c:pt idx="352">
                  <c:v>42979</c:v>
                </c:pt>
                <c:pt idx="353">
                  <c:v>42986</c:v>
                </c:pt>
                <c:pt idx="354">
                  <c:v>42993</c:v>
                </c:pt>
                <c:pt idx="355">
                  <c:v>43000</c:v>
                </c:pt>
                <c:pt idx="356">
                  <c:v>43007</c:v>
                </c:pt>
                <c:pt idx="357">
                  <c:v>43014</c:v>
                </c:pt>
                <c:pt idx="358">
                  <c:v>43021</c:v>
                </c:pt>
                <c:pt idx="359">
                  <c:v>43028</c:v>
                </c:pt>
                <c:pt idx="360">
                  <c:v>43035</c:v>
                </c:pt>
                <c:pt idx="361">
                  <c:v>43042</c:v>
                </c:pt>
                <c:pt idx="362">
                  <c:v>43049</c:v>
                </c:pt>
                <c:pt idx="363">
                  <c:v>43056</c:v>
                </c:pt>
                <c:pt idx="364">
                  <c:v>43063</c:v>
                </c:pt>
                <c:pt idx="365">
                  <c:v>43070</c:v>
                </c:pt>
                <c:pt idx="366">
                  <c:v>43077</c:v>
                </c:pt>
                <c:pt idx="367">
                  <c:v>43084</c:v>
                </c:pt>
                <c:pt idx="368">
                  <c:v>43091</c:v>
                </c:pt>
                <c:pt idx="369">
                  <c:v>43098</c:v>
                </c:pt>
                <c:pt idx="370">
                  <c:v>43105</c:v>
                </c:pt>
                <c:pt idx="371">
                  <c:v>43112</c:v>
                </c:pt>
                <c:pt idx="372">
                  <c:v>43119</c:v>
                </c:pt>
                <c:pt idx="373">
                  <c:v>43126</c:v>
                </c:pt>
                <c:pt idx="374">
                  <c:v>43133</c:v>
                </c:pt>
                <c:pt idx="375">
                  <c:v>43140</c:v>
                </c:pt>
                <c:pt idx="376">
                  <c:v>43147</c:v>
                </c:pt>
                <c:pt idx="377">
                  <c:v>43154</c:v>
                </c:pt>
                <c:pt idx="378">
                  <c:v>43161</c:v>
                </c:pt>
                <c:pt idx="379">
                  <c:v>43168</c:v>
                </c:pt>
                <c:pt idx="380">
                  <c:v>43175</c:v>
                </c:pt>
                <c:pt idx="381">
                  <c:v>43182</c:v>
                </c:pt>
                <c:pt idx="382">
                  <c:v>43189</c:v>
                </c:pt>
                <c:pt idx="383">
                  <c:v>43196</c:v>
                </c:pt>
                <c:pt idx="384">
                  <c:v>43203</c:v>
                </c:pt>
                <c:pt idx="385">
                  <c:v>43210</c:v>
                </c:pt>
                <c:pt idx="386">
                  <c:v>43217</c:v>
                </c:pt>
                <c:pt idx="387">
                  <c:v>43224</c:v>
                </c:pt>
                <c:pt idx="388">
                  <c:v>43231</c:v>
                </c:pt>
                <c:pt idx="389">
                  <c:v>43238</c:v>
                </c:pt>
                <c:pt idx="390">
                  <c:v>43245</c:v>
                </c:pt>
                <c:pt idx="391">
                  <c:v>43252</c:v>
                </c:pt>
                <c:pt idx="392">
                  <c:v>43259</c:v>
                </c:pt>
                <c:pt idx="393">
                  <c:v>43266</c:v>
                </c:pt>
                <c:pt idx="394">
                  <c:v>43273</c:v>
                </c:pt>
                <c:pt idx="395">
                  <c:v>43280</c:v>
                </c:pt>
                <c:pt idx="396">
                  <c:v>43287</c:v>
                </c:pt>
                <c:pt idx="397">
                  <c:v>43294</c:v>
                </c:pt>
                <c:pt idx="398">
                  <c:v>43301</c:v>
                </c:pt>
                <c:pt idx="399">
                  <c:v>43308</c:v>
                </c:pt>
                <c:pt idx="400">
                  <c:v>43315</c:v>
                </c:pt>
                <c:pt idx="401">
                  <c:v>43322</c:v>
                </c:pt>
                <c:pt idx="402">
                  <c:v>43329</c:v>
                </c:pt>
                <c:pt idx="403">
                  <c:v>43336</c:v>
                </c:pt>
                <c:pt idx="404">
                  <c:v>43343</c:v>
                </c:pt>
                <c:pt idx="405">
                  <c:v>43350</c:v>
                </c:pt>
                <c:pt idx="406">
                  <c:v>43357</c:v>
                </c:pt>
                <c:pt idx="407">
                  <c:v>43364</c:v>
                </c:pt>
                <c:pt idx="408">
                  <c:v>43371</c:v>
                </c:pt>
                <c:pt idx="409">
                  <c:v>43378</c:v>
                </c:pt>
                <c:pt idx="410">
                  <c:v>43385</c:v>
                </c:pt>
                <c:pt idx="411">
                  <c:v>43392</c:v>
                </c:pt>
                <c:pt idx="412">
                  <c:v>43399</c:v>
                </c:pt>
                <c:pt idx="413">
                  <c:v>43406</c:v>
                </c:pt>
                <c:pt idx="414">
                  <c:v>43413</c:v>
                </c:pt>
                <c:pt idx="415">
                  <c:v>43420</c:v>
                </c:pt>
                <c:pt idx="416">
                  <c:v>43427</c:v>
                </c:pt>
                <c:pt idx="417">
                  <c:v>43434</c:v>
                </c:pt>
                <c:pt idx="418">
                  <c:v>43441</c:v>
                </c:pt>
                <c:pt idx="419">
                  <c:v>43448</c:v>
                </c:pt>
                <c:pt idx="420">
                  <c:v>43455</c:v>
                </c:pt>
                <c:pt idx="421">
                  <c:v>43462</c:v>
                </c:pt>
                <c:pt idx="422">
                  <c:v>43469</c:v>
                </c:pt>
                <c:pt idx="423">
                  <c:v>43476</c:v>
                </c:pt>
                <c:pt idx="424">
                  <c:v>43483</c:v>
                </c:pt>
                <c:pt idx="425">
                  <c:v>43490</c:v>
                </c:pt>
                <c:pt idx="426">
                  <c:v>43497</c:v>
                </c:pt>
                <c:pt idx="427">
                  <c:v>43504</c:v>
                </c:pt>
                <c:pt idx="428">
                  <c:v>43511</c:v>
                </c:pt>
                <c:pt idx="429">
                  <c:v>43518</c:v>
                </c:pt>
                <c:pt idx="430">
                  <c:v>43525</c:v>
                </c:pt>
                <c:pt idx="431">
                  <c:v>43532</c:v>
                </c:pt>
                <c:pt idx="432">
                  <c:v>43539</c:v>
                </c:pt>
                <c:pt idx="433">
                  <c:v>43546</c:v>
                </c:pt>
                <c:pt idx="434">
                  <c:v>43553</c:v>
                </c:pt>
                <c:pt idx="435">
                  <c:v>43560</c:v>
                </c:pt>
                <c:pt idx="436">
                  <c:v>43567</c:v>
                </c:pt>
                <c:pt idx="437">
                  <c:v>43574</c:v>
                </c:pt>
                <c:pt idx="438">
                  <c:v>43581</c:v>
                </c:pt>
                <c:pt idx="439">
                  <c:v>43588</c:v>
                </c:pt>
                <c:pt idx="440">
                  <c:v>43595</c:v>
                </c:pt>
                <c:pt idx="441">
                  <c:v>43602</c:v>
                </c:pt>
                <c:pt idx="442">
                  <c:v>43609</c:v>
                </c:pt>
                <c:pt idx="443">
                  <c:v>43616</c:v>
                </c:pt>
                <c:pt idx="444">
                  <c:v>43623</c:v>
                </c:pt>
                <c:pt idx="445">
                  <c:v>43630</c:v>
                </c:pt>
                <c:pt idx="446">
                  <c:v>43637</c:v>
                </c:pt>
                <c:pt idx="447">
                  <c:v>43644</c:v>
                </c:pt>
                <c:pt idx="448">
                  <c:v>43651</c:v>
                </c:pt>
                <c:pt idx="449">
                  <c:v>43658</c:v>
                </c:pt>
                <c:pt idx="450">
                  <c:v>43665</c:v>
                </c:pt>
                <c:pt idx="451">
                  <c:v>43672</c:v>
                </c:pt>
                <c:pt idx="452">
                  <c:v>43679</c:v>
                </c:pt>
                <c:pt idx="453">
                  <c:v>43686</c:v>
                </c:pt>
                <c:pt idx="454">
                  <c:v>43693</c:v>
                </c:pt>
                <c:pt idx="455">
                  <c:v>43700</c:v>
                </c:pt>
                <c:pt idx="456">
                  <c:v>43707</c:v>
                </c:pt>
                <c:pt idx="457">
                  <c:v>43714</c:v>
                </c:pt>
                <c:pt idx="458">
                  <c:v>43721</c:v>
                </c:pt>
                <c:pt idx="459">
                  <c:v>43728</c:v>
                </c:pt>
                <c:pt idx="460">
                  <c:v>43735</c:v>
                </c:pt>
                <c:pt idx="461">
                  <c:v>43742</c:v>
                </c:pt>
                <c:pt idx="462">
                  <c:v>43749</c:v>
                </c:pt>
                <c:pt idx="463">
                  <c:v>43756</c:v>
                </c:pt>
                <c:pt idx="464">
                  <c:v>43763</c:v>
                </c:pt>
                <c:pt idx="465">
                  <c:v>43770</c:v>
                </c:pt>
                <c:pt idx="466">
                  <c:v>43777</c:v>
                </c:pt>
                <c:pt idx="467">
                  <c:v>43784</c:v>
                </c:pt>
                <c:pt idx="468">
                  <c:v>43791</c:v>
                </c:pt>
                <c:pt idx="469">
                  <c:v>43798</c:v>
                </c:pt>
                <c:pt idx="470">
                  <c:v>43805</c:v>
                </c:pt>
                <c:pt idx="471">
                  <c:v>43812</c:v>
                </c:pt>
                <c:pt idx="472">
                  <c:v>43819</c:v>
                </c:pt>
                <c:pt idx="473">
                  <c:v>43826</c:v>
                </c:pt>
                <c:pt idx="474">
                  <c:v>43833</c:v>
                </c:pt>
                <c:pt idx="475">
                  <c:v>43840</c:v>
                </c:pt>
                <c:pt idx="476">
                  <c:v>43847</c:v>
                </c:pt>
                <c:pt idx="477">
                  <c:v>43854</c:v>
                </c:pt>
                <c:pt idx="478">
                  <c:v>43861</c:v>
                </c:pt>
                <c:pt idx="479">
                  <c:v>43868</c:v>
                </c:pt>
                <c:pt idx="480">
                  <c:v>43875</c:v>
                </c:pt>
                <c:pt idx="481">
                  <c:v>43882</c:v>
                </c:pt>
                <c:pt idx="482">
                  <c:v>43889</c:v>
                </c:pt>
                <c:pt idx="483">
                  <c:v>43896</c:v>
                </c:pt>
                <c:pt idx="484">
                  <c:v>43903</c:v>
                </c:pt>
                <c:pt idx="485">
                  <c:v>43910</c:v>
                </c:pt>
                <c:pt idx="486">
                  <c:v>43917</c:v>
                </c:pt>
                <c:pt idx="487">
                  <c:v>43924</c:v>
                </c:pt>
                <c:pt idx="488">
                  <c:v>43931</c:v>
                </c:pt>
                <c:pt idx="489">
                  <c:v>43938</c:v>
                </c:pt>
                <c:pt idx="490">
                  <c:v>43945</c:v>
                </c:pt>
                <c:pt idx="491">
                  <c:v>43952</c:v>
                </c:pt>
                <c:pt idx="492">
                  <c:v>43959</c:v>
                </c:pt>
                <c:pt idx="493">
                  <c:v>43966</c:v>
                </c:pt>
                <c:pt idx="494">
                  <c:v>43973</c:v>
                </c:pt>
                <c:pt idx="495">
                  <c:v>43980</c:v>
                </c:pt>
                <c:pt idx="496">
                  <c:v>43987</c:v>
                </c:pt>
                <c:pt idx="497">
                  <c:v>43994</c:v>
                </c:pt>
                <c:pt idx="498">
                  <c:v>44001</c:v>
                </c:pt>
                <c:pt idx="499">
                  <c:v>44008</c:v>
                </c:pt>
                <c:pt idx="500">
                  <c:v>44015</c:v>
                </c:pt>
                <c:pt idx="501">
                  <c:v>44022</c:v>
                </c:pt>
                <c:pt idx="502">
                  <c:v>44029</c:v>
                </c:pt>
                <c:pt idx="503">
                  <c:v>44036</c:v>
                </c:pt>
                <c:pt idx="504">
                  <c:v>44043</c:v>
                </c:pt>
                <c:pt idx="505">
                  <c:v>44050</c:v>
                </c:pt>
                <c:pt idx="506">
                  <c:v>44057</c:v>
                </c:pt>
                <c:pt idx="507">
                  <c:v>44064</c:v>
                </c:pt>
                <c:pt idx="508">
                  <c:v>44071</c:v>
                </c:pt>
                <c:pt idx="509">
                  <c:v>44078</c:v>
                </c:pt>
                <c:pt idx="510">
                  <c:v>44085</c:v>
                </c:pt>
                <c:pt idx="511">
                  <c:v>44092</c:v>
                </c:pt>
                <c:pt idx="512">
                  <c:v>44099</c:v>
                </c:pt>
                <c:pt idx="513">
                  <c:v>44113</c:v>
                </c:pt>
                <c:pt idx="514">
                  <c:v>44120</c:v>
                </c:pt>
                <c:pt idx="515">
                  <c:v>44127</c:v>
                </c:pt>
                <c:pt idx="516">
                  <c:v>44134</c:v>
                </c:pt>
                <c:pt idx="517">
                  <c:v>44141</c:v>
                </c:pt>
                <c:pt idx="518">
                  <c:v>44148</c:v>
                </c:pt>
                <c:pt idx="519">
                  <c:v>44155</c:v>
                </c:pt>
                <c:pt idx="520">
                  <c:v>44162</c:v>
                </c:pt>
                <c:pt idx="521">
                  <c:v>44169</c:v>
                </c:pt>
                <c:pt idx="522">
                  <c:v>44176</c:v>
                </c:pt>
                <c:pt idx="523">
                  <c:v>44183</c:v>
                </c:pt>
                <c:pt idx="524">
                  <c:v>44190</c:v>
                </c:pt>
                <c:pt idx="525">
                  <c:v>44196</c:v>
                </c:pt>
                <c:pt idx="526">
                  <c:v>44204</c:v>
                </c:pt>
                <c:pt idx="527">
                  <c:v>44211</c:v>
                </c:pt>
                <c:pt idx="528">
                  <c:v>44218</c:v>
                </c:pt>
                <c:pt idx="529">
                  <c:v>44225</c:v>
                </c:pt>
                <c:pt idx="530">
                  <c:v>44232</c:v>
                </c:pt>
                <c:pt idx="531">
                  <c:v>44246</c:v>
                </c:pt>
                <c:pt idx="532">
                  <c:v>44253</c:v>
                </c:pt>
                <c:pt idx="533">
                  <c:v>44260</c:v>
                </c:pt>
                <c:pt idx="534">
                  <c:v>44267</c:v>
                </c:pt>
                <c:pt idx="535">
                  <c:v>44274</c:v>
                </c:pt>
                <c:pt idx="536">
                  <c:v>44281</c:v>
                </c:pt>
                <c:pt idx="537">
                  <c:v>44288</c:v>
                </c:pt>
                <c:pt idx="538">
                  <c:v>44295</c:v>
                </c:pt>
                <c:pt idx="539">
                  <c:v>44302</c:v>
                </c:pt>
                <c:pt idx="540">
                  <c:v>44309</c:v>
                </c:pt>
              </c:numCache>
            </c:numRef>
          </c:cat>
          <c:val>
            <c:numRef>
              <c:f>铝厂盈亏利润情况!$R$4:$R$580</c:f>
              <c:numCache>
                <c:formatCode>0.00_ </c:formatCode>
                <c:ptCount val="577"/>
                <c:pt idx="0">
                  <c:v>590.04807692309987</c:v>
                </c:pt>
                <c:pt idx="1">
                  <c:v>692.31837606840054</c:v>
                </c:pt>
                <c:pt idx="2">
                  <c:v>669.49871794869978</c:v>
                </c:pt>
                <c:pt idx="3">
                  <c:v>812.78076923079971</c:v>
                </c:pt>
                <c:pt idx="4">
                  <c:v>358.14743589739919</c:v>
                </c:pt>
                <c:pt idx="5">
                  <c:v>252.8098290598009</c:v>
                </c:pt>
                <c:pt idx="6">
                  <c:v>155.26111111110004</c:v>
                </c:pt>
                <c:pt idx="7">
                  <c:v>205.70384615379953</c:v>
                </c:pt>
                <c:pt idx="8">
                  <c:v>299.88247863250035</c:v>
                </c:pt>
                <c:pt idx="9">
                  <c:v>414.5149572650007</c:v>
                </c:pt>
                <c:pt idx="10">
                  <c:v>487.96880341890028</c:v>
                </c:pt>
                <c:pt idx="11">
                  <c:v>806.52179487180001</c:v>
                </c:pt>
                <c:pt idx="12">
                  <c:v>939.50598290599919</c:v>
                </c:pt>
                <c:pt idx="13">
                  <c:v>931.81367521369975</c:v>
                </c:pt>
                <c:pt idx="14">
                  <c:v>910.31418803419911</c:v>
                </c:pt>
                <c:pt idx="15">
                  <c:v>952.69230769229944</c:v>
                </c:pt>
                <c:pt idx="16">
                  <c:v>1019.6438746437998</c:v>
                </c:pt>
                <c:pt idx="17">
                  <c:v>1016.1131623931997</c:v>
                </c:pt>
                <c:pt idx="18">
                  <c:v>980.1692307691992</c:v>
                </c:pt>
                <c:pt idx="19">
                  <c:v>811.50427350430073</c:v>
                </c:pt>
                <c:pt idx="20">
                  <c:v>606.5145299145006</c:v>
                </c:pt>
                <c:pt idx="21">
                  <c:v>513.60854700849995</c:v>
                </c:pt>
                <c:pt idx="22">
                  <c:v>660.11794871789971</c:v>
                </c:pt>
                <c:pt idx="23">
                  <c:v>723.21937321939913</c:v>
                </c:pt>
                <c:pt idx="24">
                  <c:v>764.14131054129939</c:v>
                </c:pt>
                <c:pt idx="25">
                  <c:v>817.63145299149983</c:v>
                </c:pt>
                <c:pt idx="26">
                  <c:v>847.20683760680004</c:v>
                </c:pt>
                <c:pt idx="27">
                  <c:v>851.80478632479935</c:v>
                </c:pt>
                <c:pt idx="28">
                  <c:v>836.21623931619979</c:v>
                </c:pt>
                <c:pt idx="29">
                  <c:v>862.5726495725994</c:v>
                </c:pt>
                <c:pt idx="30">
                  <c:v>872.30769230770056</c:v>
                </c:pt>
                <c:pt idx="31">
                  <c:v>977.64649572649978</c:v>
                </c:pt>
                <c:pt idx="32">
                  <c:v>1077.2503418803008</c:v>
                </c:pt>
                <c:pt idx="33">
                  <c:v>1353.5350427350004</c:v>
                </c:pt>
                <c:pt idx="34">
                  <c:v>1326.0256410256006</c:v>
                </c:pt>
                <c:pt idx="35">
                  <c:v>1277.7384615384999</c:v>
                </c:pt>
                <c:pt idx="36">
                  <c:v>1367.6324786325004</c:v>
                </c:pt>
                <c:pt idx="37">
                  <c:v>1671.4374358974001</c:v>
                </c:pt>
                <c:pt idx="38">
                  <c:v>1656.5393162392993</c:v>
                </c:pt>
                <c:pt idx="39">
                  <c:v>1792.5811965812009</c:v>
                </c:pt>
                <c:pt idx="40">
                  <c:v>2100.8974358973992</c:v>
                </c:pt>
                <c:pt idx="41">
                  <c:v>2241.7333333333008</c:v>
                </c:pt>
                <c:pt idx="42">
                  <c:v>1783.2639316239001</c:v>
                </c:pt>
                <c:pt idx="43">
                  <c:v>1710.6203418802997</c:v>
                </c:pt>
                <c:pt idx="44">
                  <c:v>1732.2008547009009</c:v>
                </c:pt>
                <c:pt idx="45">
                  <c:v>1773.8661538462002</c:v>
                </c:pt>
                <c:pt idx="46">
                  <c:v>1734.7817094016991</c:v>
                </c:pt>
                <c:pt idx="47">
                  <c:v>1649.1666666667006</c:v>
                </c:pt>
                <c:pt idx="48">
                  <c:v>1388.5512820512995</c:v>
                </c:pt>
                <c:pt idx="49">
                  <c:v>1064.6011965811995</c:v>
                </c:pt>
                <c:pt idx="50">
                  <c:v>1061.4490842490995</c:v>
                </c:pt>
                <c:pt idx="51">
                  <c:v>712.41025641029955</c:v>
                </c:pt>
                <c:pt idx="52">
                  <c:v>650.12393162390072</c:v>
                </c:pt>
                <c:pt idx="53">
                  <c:v>486.52307692310023</c:v>
                </c:pt>
                <c:pt idx="54">
                  <c:v>433.09811965809968</c:v>
                </c:pt>
                <c:pt idx="55">
                  <c:v>374.92564102560027</c:v>
                </c:pt>
                <c:pt idx="56">
                  <c:v>204.41282051279995</c:v>
                </c:pt>
                <c:pt idx="57">
                  <c:v>476.22478632479942</c:v>
                </c:pt>
                <c:pt idx="58">
                  <c:v>664.2350427349993</c:v>
                </c:pt>
                <c:pt idx="59">
                  <c:v>582.4155555556008</c:v>
                </c:pt>
                <c:pt idx="60">
                  <c:v>593.52461538460011</c:v>
                </c:pt>
                <c:pt idx="61">
                  <c:v>631.5572649573005</c:v>
                </c:pt>
                <c:pt idx="62">
                  <c:v>658.15982905979945</c:v>
                </c:pt>
                <c:pt idx="63">
                  <c:v>671.03880341879994</c:v>
                </c:pt>
                <c:pt idx="64">
                  <c:v>739.91025641029955</c:v>
                </c:pt>
                <c:pt idx="65">
                  <c:v>679.33333333329938</c:v>
                </c:pt>
                <c:pt idx="66">
                  <c:v>635.71794871790007</c:v>
                </c:pt>
                <c:pt idx="67">
                  <c:v>627.02564102560063</c:v>
                </c:pt>
                <c:pt idx="68">
                  <c:v>642.83760683760011</c:v>
                </c:pt>
                <c:pt idx="69">
                  <c:v>664.7350427349993</c:v>
                </c:pt>
                <c:pt idx="70">
                  <c:v>669.07692307690013</c:v>
                </c:pt>
                <c:pt idx="71">
                  <c:v>685.05128205129949</c:v>
                </c:pt>
                <c:pt idx="72">
                  <c:v>711.25641025639925</c:v>
                </c:pt>
                <c:pt idx="73">
                  <c:v>689.35702075699919</c:v>
                </c:pt>
                <c:pt idx="74">
                  <c:v>1238.9316239315995</c:v>
                </c:pt>
                <c:pt idx="75">
                  <c:v>1264.8717948718004</c:v>
                </c:pt>
                <c:pt idx="76">
                  <c:v>1257.5213675214</c:v>
                </c:pt>
                <c:pt idx="77">
                  <c:v>1315.9369230769007</c:v>
                </c:pt>
                <c:pt idx="78">
                  <c:v>1396.5544159544006</c:v>
                </c:pt>
                <c:pt idx="79">
                  <c:v>1357.9418803418994</c:v>
                </c:pt>
                <c:pt idx="80">
                  <c:v>1241.1367521367993</c:v>
                </c:pt>
                <c:pt idx="81">
                  <c:v>1251.4358974359002</c:v>
                </c:pt>
                <c:pt idx="82">
                  <c:v>1193.2634188034008</c:v>
                </c:pt>
                <c:pt idx="83">
                  <c:v>1164.4162393162005</c:v>
                </c:pt>
                <c:pt idx="84">
                  <c:v>1153.0230769231002</c:v>
                </c:pt>
                <c:pt idx="85">
                  <c:v>1094.4957977207996</c:v>
                </c:pt>
                <c:pt idx="86">
                  <c:v>869.41299145300036</c:v>
                </c:pt>
                <c:pt idx="87">
                  <c:v>1038.3222222221993</c:v>
                </c:pt>
                <c:pt idx="88">
                  <c:v>976.57008547010082</c:v>
                </c:pt>
                <c:pt idx="89">
                  <c:v>992.51811965809975</c:v>
                </c:pt>
                <c:pt idx="90">
                  <c:v>857.61487179489995</c:v>
                </c:pt>
                <c:pt idx="91">
                  <c:v>906.98034188030033</c:v>
                </c:pt>
                <c:pt idx="92">
                  <c:v>917.91196581199983</c:v>
                </c:pt>
                <c:pt idx="93">
                  <c:v>869.07008547010082</c:v>
                </c:pt>
                <c:pt idx="94">
                  <c:v>850.74683760679909</c:v>
                </c:pt>
                <c:pt idx="95">
                  <c:v>936.42222222219971</c:v>
                </c:pt>
                <c:pt idx="96">
                  <c:v>969.01025641029992</c:v>
                </c:pt>
                <c:pt idx="97">
                  <c:v>1035.2495726495999</c:v>
                </c:pt>
                <c:pt idx="98">
                  <c:v>1081.3494017093999</c:v>
                </c:pt>
                <c:pt idx="99">
                  <c:v>1004.9094017093994</c:v>
                </c:pt>
                <c:pt idx="100">
                  <c:v>915.24615384619938</c:v>
                </c:pt>
                <c:pt idx="101">
                  <c:v>850.22051282050052</c:v>
                </c:pt>
                <c:pt idx="102">
                  <c:v>831.45128205129913</c:v>
                </c:pt>
                <c:pt idx="103">
                  <c:v>750.03675213680071</c:v>
                </c:pt>
                <c:pt idx="104">
                  <c:v>460.11367521370084</c:v>
                </c:pt>
                <c:pt idx="105">
                  <c:v>443.6692307691992</c:v>
                </c:pt>
                <c:pt idx="106">
                  <c:v>502.05811965810062</c:v>
                </c:pt>
                <c:pt idx="107">
                  <c:v>489.84444444439941</c:v>
                </c:pt>
                <c:pt idx="108">
                  <c:v>458.34017094020055</c:v>
                </c:pt>
                <c:pt idx="109">
                  <c:v>417.5264957265008</c:v>
                </c:pt>
                <c:pt idx="110">
                  <c:v>414.02051282049979</c:v>
                </c:pt>
                <c:pt idx="111">
                  <c:v>416.90529914530089</c:v>
                </c:pt>
                <c:pt idx="112">
                  <c:v>521.73931623930002</c:v>
                </c:pt>
                <c:pt idx="113">
                  <c:v>496.15128205129986</c:v>
                </c:pt>
                <c:pt idx="114">
                  <c:v>438.10854700849995</c:v>
                </c:pt>
                <c:pt idx="115">
                  <c:v>414.60427350429927</c:v>
                </c:pt>
                <c:pt idx="116">
                  <c:v>877.81692307689991</c:v>
                </c:pt>
                <c:pt idx="117">
                  <c:v>830.5</c:v>
                </c:pt>
                <c:pt idx="118">
                  <c:v>685.17521367520021</c:v>
                </c:pt>
                <c:pt idx="119">
                  <c:v>511.46153846150082</c:v>
                </c:pt>
                <c:pt idx="120">
                  <c:v>475.13675213679926</c:v>
                </c:pt>
                <c:pt idx="121">
                  <c:v>590.83555555560088</c:v>
                </c:pt>
                <c:pt idx="122">
                  <c:v>586.94957264960067</c:v>
                </c:pt>
                <c:pt idx="123">
                  <c:v>585.63333333330047</c:v>
                </c:pt>
                <c:pt idx="124">
                  <c:v>506.10740740740039</c:v>
                </c:pt>
                <c:pt idx="125">
                  <c:v>599.32393162389963</c:v>
                </c:pt>
                <c:pt idx="126">
                  <c:v>527.15230769230038</c:v>
                </c:pt>
                <c:pt idx="127">
                  <c:v>556.68803418800053</c:v>
                </c:pt>
                <c:pt idx="128">
                  <c:v>506.26068376069998</c:v>
                </c:pt>
                <c:pt idx="129">
                  <c:v>601.35470085469933</c:v>
                </c:pt>
                <c:pt idx="130">
                  <c:v>600.40598290600065</c:v>
                </c:pt>
                <c:pt idx="131">
                  <c:v>694.77264957260013</c:v>
                </c:pt>
                <c:pt idx="132">
                  <c:v>796.34188034190083</c:v>
                </c:pt>
                <c:pt idx="133">
                  <c:v>958.06837606840054</c:v>
                </c:pt>
                <c:pt idx="134">
                  <c:v>900.48290598290077</c:v>
                </c:pt>
                <c:pt idx="135">
                  <c:v>760.2777777777992</c:v>
                </c:pt>
                <c:pt idx="136">
                  <c:v>604.15470085470042</c:v>
                </c:pt>
                <c:pt idx="137">
                  <c:v>616.56632478629945</c:v>
                </c:pt>
                <c:pt idx="138">
                  <c:v>573.10683760679967</c:v>
                </c:pt>
                <c:pt idx="139">
                  <c:v>534.71367521369939</c:v>
                </c:pt>
                <c:pt idx="140">
                  <c:v>571.19230769229944</c:v>
                </c:pt>
                <c:pt idx="141">
                  <c:v>527.11752136749965</c:v>
                </c:pt>
                <c:pt idx="142">
                  <c:v>517.2350427349993</c:v>
                </c:pt>
                <c:pt idx="143">
                  <c:v>595.86752136749965</c:v>
                </c:pt>
                <c:pt idx="144">
                  <c:v>652.2777777777992</c:v>
                </c:pt>
                <c:pt idx="145">
                  <c:v>631.7649572650007</c:v>
                </c:pt>
                <c:pt idx="146">
                  <c:v>553.13247863250035</c:v>
                </c:pt>
                <c:pt idx="147">
                  <c:v>599.13675213679926</c:v>
                </c:pt>
                <c:pt idx="148">
                  <c:v>632.03846153849918</c:v>
                </c:pt>
                <c:pt idx="149">
                  <c:v>727.19230769229944</c:v>
                </c:pt>
                <c:pt idx="150">
                  <c:v>831.46581196579973</c:v>
                </c:pt>
                <c:pt idx="151">
                  <c:v>730.31196581199947</c:v>
                </c:pt>
                <c:pt idx="152">
                  <c:v>725.82478632479979</c:v>
                </c:pt>
                <c:pt idx="153">
                  <c:v>721.25213675210034</c:v>
                </c:pt>
                <c:pt idx="154">
                  <c:v>672.32051282059911</c:v>
                </c:pt>
                <c:pt idx="155">
                  <c:v>649.24358974360075</c:v>
                </c:pt>
                <c:pt idx="156">
                  <c:v>605.12393162390072</c:v>
                </c:pt>
                <c:pt idx="157">
                  <c:v>563.59401709399935</c:v>
                </c:pt>
                <c:pt idx="158">
                  <c:v>521.08974358970045</c:v>
                </c:pt>
                <c:pt idx="159">
                  <c:v>546.7015384615006</c:v>
                </c:pt>
                <c:pt idx="160">
                  <c:v>427.41196581199983</c:v>
                </c:pt>
                <c:pt idx="161">
                  <c:v>332.89914529909947</c:v>
                </c:pt>
                <c:pt idx="162">
                  <c:v>373.07008547010082</c:v>
                </c:pt>
                <c:pt idx="163">
                  <c:v>277.89914529909947</c:v>
                </c:pt>
                <c:pt idx="164">
                  <c:v>0.12136752140031604</c:v>
                </c:pt>
                <c:pt idx="165">
                  <c:v>-31.123076923100598</c:v>
                </c:pt>
                <c:pt idx="166">
                  <c:v>-229.87521367519912</c:v>
                </c:pt>
                <c:pt idx="167">
                  <c:v>-334.57606837610001</c:v>
                </c:pt>
                <c:pt idx="168">
                  <c:v>-473.03760683760083</c:v>
                </c:pt>
                <c:pt idx="169">
                  <c:v>-368.64188034190011</c:v>
                </c:pt>
                <c:pt idx="170">
                  <c:v>-510.5991452991002</c:v>
                </c:pt>
                <c:pt idx="171">
                  <c:v>-635.38547008550086</c:v>
                </c:pt>
                <c:pt idx="172">
                  <c:v>-752.47948717950021</c:v>
                </c:pt>
                <c:pt idx="173">
                  <c:v>-901.73658119659922</c:v>
                </c:pt>
                <c:pt idx="174">
                  <c:v>-994.80940170940084</c:v>
                </c:pt>
                <c:pt idx="175">
                  <c:v>-711.96666666669989</c:v>
                </c:pt>
                <c:pt idx="176">
                  <c:v>-571.84358974349925</c:v>
                </c:pt>
                <c:pt idx="177">
                  <c:v>-420.3799999999992</c:v>
                </c:pt>
                <c:pt idx="178">
                  <c:v>-210.21794871790007</c:v>
                </c:pt>
                <c:pt idx="179">
                  <c:v>-17.376068376099283</c:v>
                </c:pt>
                <c:pt idx="180">
                  <c:v>93.307692307700563</c:v>
                </c:pt>
                <c:pt idx="181">
                  <c:v>70.337606837600106</c:v>
                </c:pt>
                <c:pt idx="182">
                  <c:v>165.79487179490025</c:v>
                </c:pt>
                <c:pt idx="183">
                  <c:v>403.95641025639998</c:v>
                </c:pt>
                <c:pt idx="184">
                  <c:v>324.16025641029955</c:v>
                </c:pt>
                <c:pt idx="185">
                  <c:v>363.35982905980018</c:v>
                </c:pt>
                <c:pt idx="186">
                  <c:v>326.81111111109931</c:v>
                </c:pt>
                <c:pt idx="187">
                  <c:v>378.09316239319924</c:v>
                </c:pt>
                <c:pt idx="188">
                  <c:v>418.00341880340056</c:v>
                </c:pt>
                <c:pt idx="189">
                  <c:v>465.76410256410054</c:v>
                </c:pt>
                <c:pt idx="190">
                  <c:v>596.36239316240062</c:v>
                </c:pt>
                <c:pt idx="191">
                  <c:v>957.73846153849991</c:v>
                </c:pt>
                <c:pt idx="192">
                  <c:v>954.73846153849991</c:v>
                </c:pt>
                <c:pt idx="193">
                  <c:v>921.59829059830008</c:v>
                </c:pt>
                <c:pt idx="194">
                  <c:v>937.53846153849918</c:v>
                </c:pt>
                <c:pt idx="195">
                  <c:v>1048.8632478633008</c:v>
                </c:pt>
                <c:pt idx="196">
                  <c:v>1217.2393162393</c:v>
                </c:pt>
                <c:pt idx="197">
                  <c:v>1602.8923076923002</c:v>
                </c:pt>
                <c:pt idx="198">
                  <c:v>1459.2717948718</c:v>
                </c:pt>
                <c:pt idx="199">
                  <c:v>958.12393162390072</c:v>
                </c:pt>
                <c:pt idx="200">
                  <c:v>661.04273504269986</c:v>
                </c:pt>
                <c:pt idx="201">
                  <c:v>523.81196581199947</c:v>
                </c:pt>
                <c:pt idx="202">
                  <c:v>352.82047008550035</c:v>
                </c:pt>
                <c:pt idx="203">
                  <c:v>160.51282051280032</c:v>
                </c:pt>
                <c:pt idx="204">
                  <c:v>150.95726495730014</c:v>
                </c:pt>
                <c:pt idx="205">
                  <c:v>144.61538461539931</c:v>
                </c:pt>
                <c:pt idx="206">
                  <c:v>262.56410256409981</c:v>
                </c:pt>
                <c:pt idx="207">
                  <c:v>163.18803418800053</c:v>
                </c:pt>
                <c:pt idx="208">
                  <c:v>153.71794871790007</c:v>
                </c:pt>
                <c:pt idx="209">
                  <c:v>191.32478632479979</c:v>
                </c:pt>
                <c:pt idx="210">
                  <c:v>-15.512820512800317</c:v>
                </c:pt>
                <c:pt idx="211">
                  <c:v>-133.46153846150082</c:v>
                </c:pt>
                <c:pt idx="212">
                  <c:v>-222.35042735040042</c:v>
                </c:pt>
                <c:pt idx="213">
                  <c:v>84.594017093999355</c:v>
                </c:pt>
                <c:pt idx="214">
                  <c:v>-68.183760683799846</c:v>
                </c:pt>
                <c:pt idx="215">
                  <c:v>7.7136752136993891</c:v>
                </c:pt>
                <c:pt idx="216">
                  <c:v>-5.1495726495995768</c:v>
                </c:pt>
                <c:pt idx="217">
                  <c:v>-51.581196581200857</c:v>
                </c:pt>
                <c:pt idx="218">
                  <c:v>381.53846153849918</c:v>
                </c:pt>
                <c:pt idx="219">
                  <c:v>284.85042735040042</c:v>
                </c:pt>
                <c:pt idx="220">
                  <c:v>215.44871794870051</c:v>
                </c:pt>
                <c:pt idx="221">
                  <c:v>256.81623931620015</c:v>
                </c:pt>
                <c:pt idx="222">
                  <c:v>186.30341880339984</c:v>
                </c:pt>
                <c:pt idx="223">
                  <c:v>215.19230769229944</c:v>
                </c:pt>
                <c:pt idx="224">
                  <c:v>359.80769230770056</c:v>
                </c:pt>
                <c:pt idx="225">
                  <c:v>462.37179487180038</c:v>
                </c:pt>
                <c:pt idx="226">
                  <c:v>505.10683760679967</c:v>
                </c:pt>
                <c:pt idx="227">
                  <c:v>629.89316239320033</c:v>
                </c:pt>
                <c:pt idx="228">
                  <c:v>511.92307692309987</c:v>
                </c:pt>
                <c:pt idx="229">
                  <c:v>539.61538461539931</c:v>
                </c:pt>
                <c:pt idx="230">
                  <c:v>573.69658119660016</c:v>
                </c:pt>
                <c:pt idx="231">
                  <c:v>607.20085470090089</c:v>
                </c:pt>
                <c:pt idx="232">
                  <c:v>682.41452991450024</c:v>
                </c:pt>
                <c:pt idx="233">
                  <c:v>629.7649572650007</c:v>
                </c:pt>
                <c:pt idx="234">
                  <c:v>616.5598290598009</c:v>
                </c:pt>
                <c:pt idx="235">
                  <c:v>537.99145299150041</c:v>
                </c:pt>
                <c:pt idx="236">
                  <c:v>502.62820512819962</c:v>
                </c:pt>
                <c:pt idx="237">
                  <c:v>270.57692307690013</c:v>
                </c:pt>
                <c:pt idx="238">
                  <c:v>345.70512820509975</c:v>
                </c:pt>
                <c:pt idx="239">
                  <c:v>392.52136752139995</c:v>
                </c:pt>
                <c:pt idx="240">
                  <c:v>328.46153846150082</c:v>
                </c:pt>
                <c:pt idx="241">
                  <c:v>206.06837606840054</c:v>
                </c:pt>
                <c:pt idx="242">
                  <c:v>305.9401709401991</c:v>
                </c:pt>
                <c:pt idx="243">
                  <c:v>117.64957264959958</c:v>
                </c:pt>
                <c:pt idx="244">
                  <c:v>97.435897435900188</c:v>
                </c:pt>
                <c:pt idx="245">
                  <c:v>-70.299145299099109</c:v>
                </c:pt>
                <c:pt idx="246">
                  <c:v>39.786324786300611</c:v>
                </c:pt>
                <c:pt idx="247">
                  <c:v>-9.358974359000058</c:v>
                </c:pt>
                <c:pt idx="248">
                  <c:v>-97.948717948700505</c:v>
                </c:pt>
                <c:pt idx="249">
                  <c:v>-107.86324786320074</c:v>
                </c:pt>
                <c:pt idx="250">
                  <c:v>326.62393162390072</c:v>
                </c:pt>
                <c:pt idx="251">
                  <c:v>383.84615384619974</c:v>
                </c:pt>
                <c:pt idx="252">
                  <c:v>394.14529914530067</c:v>
                </c:pt>
                <c:pt idx="253">
                  <c:v>394.14529914530067</c:v>
                </c:pt>
                <c:pt idx="254">
                  <c:v>270.68376068379985</c:v>
                </c:pt>
                <c:pt idx="255">
                  <c:v>200.9401709401991</c:v>
                </c:pt>
                <c:pt idx="256">
                  <c:v>-16.324786324799788</c:v>
                </c:pt>
                <c:pt idx="257">
                  <c:v>-649.82905982910052</c:v>
                </c:pt>
                <c:pt idx="258">
                  <c:v>-604.35897435900006</c:v>
                </c:pt>
                <c:pt idx="259">
                  <c:v>-417.2649572650007</c:v>
                </c:pt>
                <c:pt idx="260">
                  <c:v>-507.94871794870051</c:v>
                </c:pt>
                <c:pt idx="261">
                  <c:v>-669.44444444439978</c:v>
                </c:pt>
                <c:pt idx="262">
                  <c:v>-160.38461538460069</c:v>
                </c:pt>
                <c:pt idx="263">
                  <c:v>-251.32478632479979</c:v>
                </c:pt>
                <c:pt idx="264">
                  <c:v>247.39316239320033</c:v>
                </c:pt>
                <c:pt idx="265">
                  <c:v>462.94871794870051</c:v>
                </c:pt>
                <c:pt idx="266">
                  <c:v>820.89743589739919</c:v>
                </c:pt>
                <c:pt idx="267">
                  <c:v>846.53846153849918</c:v>
                </c:pt>
                <c:pt idx="268">
                  <c:v>781.66666666670062</c:v>
                </c:pt>
                <c:pt idx="269">
                  <c:v>638.50427350430073</c:v>
                </c:pt>
                <c:pt idx="270">
                  <c:v>697.99145299150041</c:v>
                </c:pt>
                <c:pt idx="271">
                  <c:v>535.59829059830008</c:v>
                </c:pt>
                <c:pt idx="272">
                  <c:v>513.84615384619974</c:v>
                </c:pt>
                <c:pt idx="273">
                  <c:v>496.28205128209993</c:v>
                </c:pt>
                <c:pt idx="274">
                  <c:v>517.82051282059911</c:v>
                </c:pt>
                <c:pt idx="275">
                  <c:v>653.20512820509975</c:v>
                </c:pt>
                <c:pt idx="276">
                  <c:v>681.58119658120086</c:v>
                </c:pt>
                <c:pt idx="277">
                  <c:v>609.10256410260081</c:v>
                </c:pt>
                <c:pt idx="278">
                  <c:v>788.58974358970045</c:v>
                </c:pt>
                <c:pt idx="279">
                  <c:v>909.95726495730014</c:v>
                </c:pt>
                <c:pt idx="280">
                  <c:v>1123.9743589743994</c:v>
                </c:pt>
                <c:pt idx="281">
                  <c:v>921.23931623930002</c:v>
                </c:pt>
                <c:pt idx="282">
                  <c:v>1128.8034188033998</c:v>
                </c:pt>
                <c:pt idx="283">
                  <c:v>1702.1367521367993</c:v>
                </c:pt>
                <c:pt idx="284">
                  <c:v>1715.2991452990991</c:v>
                </c:pt>
                <c:pt idx="285">
                  <c:v>1493.4188034187991</c:v>
                </c:pt>
                <c:pt idx="286">
                  <c:v>1337.0512820512995</c:v>
                </c:pt>
                <c:pt idx="287">
                  <c:v>1557.9059829060006</c:v>
                </c:pt>
                <c:pt idx="288">
                  <c:v>1234.6153846153993</c:v>
                </c:pt>
                <c:pt idx="289">
                  <c:v>1174.1025641026008</c:v>
                </c:pt>
                <c:pt idx="290">
                  <c:v>992.17948717949912</c:v>
                </c:pt>
                <c:pt idx="291">
                  <c:v>1049.9572649573001</c:v>
                </c:pt>
                <c:pt idx="292">
                  <c:v>1425</c:v>
                </c:pt>
                <c:pt idx="293">
                  <c:v>1824.2735042736003</c:v>
                </c:pt>
                <c:pt idx="294">
                  <c:v>1918.2905982905995</c:v>
                </c:pt>
                <c:pt idx="295">
                  <c:v>1875.8974358973992</c:v>
                </c:pt>
                <c:pt idx="296">
                  <c:v>1550.4273504273006</c:v>
                </c:pt>
                <c:pt idx="297">
                  <c:v>1687.1794871794991</c:v>
                </c:pt>
                <c:pt idx="298">
                  <c:v>1595.2136752136994</c:v>
                </c:pt>
                <c:pt idx="299">
                  <c:v>1498.2478632478997</c:v>
                </c:pt>
                <c:pt idx="300">
                  <c:v>1653.1196581197</c:v>
                </c:pt>
                <c:pt idx="301">
                  <c:v>1534.1025641026008</c:v>
                </c:pt>
                <c:pt idx="302">
                  <c:v>1528.2905982905995</c:v>
                </c:pt>
                <c:pt idx="303">
                  <c:v>1427.2649572650007</c:v>
                </c:pt>
                <c:pt idx="304">
                  <c:v>997.99145299150041</c:v>
                </c:pt>
                <c:pt idx="305">
                  <c:v>1413.7179487179001</c:v>
                </c:pt>
                <c:pt idx="306">
                  <c:v>1069.7863247863006</c:v>
                </c:pt>
                <c:pt idx="307">
                  <c:v>943.29059829059952</c:v>
                </c:pt>
                <c:pt idx="308">
                  <c:v>659.18803418800053</c:v>
                </c:pt>
                <c:pt idx="309">
                  <c:v>1895.0854700854998</c:v>
                </c:pt>
                <c:pt idx="310">
                  <c:v>1218.8034188033998</c:v>
                </c:pt>
                <c:pt idx="311">
                  <c:v>2082.7350427349993</c:v>
                </c:pt>
                <c:pt idx="312">
                  <c:v>1106.6666666667006</c:v>
                </c:pt>
                <c:pt idx="313">
                  <c:v>1349.0598290598009</c:v>
                </c:pt>
                <c:pt idx="314">
                  <c:v>634.87179487180038</c:v>
                </c:pt>
                <c:pt idx="315">
                  <c:v>88.888888888899601</c:v>
                </c:pt>
                <c:pt idx="316">
                  <c:v>-293.93162393159946</c:v>
                </c:pt>
                <c:pt idx="317">
                  <c:v>-379.40170940169992</c:v>
                </c:pt>
                <c:pt idx="318">
                  <c:v>#N/A</c:v>
                </c:pt>
                <c:pt idx="319">
                  <c:v>-104.18803418803509</c:v>
                </c:pt>
                <c:pt idx="320">
                  <c:v>-164.01709401709377</c:v>
                </c:pt>
                <c:pt idx="321">
                  <c:v>#N/A</c:v>
                </c:pt>
                <c:pt idx="322">
                  <c:v>-15.162393162392618</c:v>
                </c:pt>
                <c:pt idx="323">
                  <c:v>114.31452991452898</c:v>
                </c:pt>
                <c:pt idx="324">
                  <c:v>617.79487179487114</c:v>
                </c:pt>
                <c:pt idx="325">
                  <c:v>126.54273504273442</c:v>
                </c:pt>
                <c:pt idx="326">
                  <c:v>793.48290598290623</c:v>
                </c:pt>
                <c:pt idx="327">
                  <c:v>730.81623931623835</c:v>
                </c:pt>
                <c:pt idx="328">
                  <c:v>864.45299145299032</c:v>
                </c:pt>
                <c:pt idx="329">
                  <c:v>846.9914529914513</c:v>
                </c:pt>
                <c:pt idx="330">
                  <c:v>#N/A</c:v>
                </c:pt>
                <c:pt idx="331">
                  <c:v>1552.2136752136739</c:v>
                </c:pt>
                <c:pt idx="332">
                  <c:v>1661.2777777777756</c:v>
                </c:pt>
                <c:pt idx="333">
                  <c:v>1943.961538461539</c:v>
                </c:pt>
                <c:pt idx="334">
                  <c:v>#N/A</c:v>
                </c:pt>
                <c:pt idx="335">
                  <c:v>2065.4188034188028</c:v>
                </c:pt>
                <c:pt idx="336">
                  <c:v>1933.0213675213654</c:v>
                </c:pt>
                <c:pt idx="337">
                  <c:v>1807.5427350427362</c:v>
                </c:pt>
                <c:pt idx="338">
                  <c:v>#N/A</c:v>
                </c:pt>
                <c:pt idx="339">
                  <c:v>1167.6111111111095</c:v>
                </c:pt>
                <c:pt idx="340">
                  <c:v>1026.363247863248</c:v>
                </c:pt>
                <c:pt idx="341">
                  <c:v>918.46581196581064</c:v>
                </c:pt>
                <c:pt idx="342">
                  <c:v>932.99572649572474</c:v>
                </c:pt>
                <c:pt idx="343">
                  <c:v>953.02991452991409</c:v>
                </c:pt>
                <c:pt idx="344">
                  <c:v>1236.4572649572638</c:v>
                </c:pt>
                <c:pt idx="345">
                  <c:v>1519.4658119658125</c:v>
                </c:pt>
                <c:pt idx="346">
                  <c:v>1508.9358974358984</c:v>
                </c:pt>
                <c:pt idx="347">
                  <c:v>1479.0213675213654</c:v>
                </c:pt>
                <c:pt idx="348">
                  <c:v>1663.1196581196582</c:v>
                </c:pt>
                <c:pt idx="349">
                  <c:v>2806.4358974358965</c:v>
                </c:pt>
                <c:pt idx="350">
                  <c:v>2681.6623931623926</c:v>
                </c:pt>
                <c:pt idx="351">
                  <c:v>2647.5427350427344</c:v>
                </c:pt>
                <c:pt idx="352">
                  <c:v>2331.0982905982892</c:v>
                </c:pt>
                <c:pt idx="353">
                  <c:v>1729.3376068376074</c:v>
                </c:pt>
                <c:pt idx="354">
                  <c:v>1521.3247863247871</c:v>
                </c:pt>
                <c:pt idx="355">
                  <c:v>1141.8717948717967</c:v>
                </c:pt>
                <c:pt idx="356">
                  <c:v>#N/A</c:v>
                </c:pt>
                <c:pt idx="357">
                  <c:v>#N/A</c:v>
                </c:pt>
                <c:pt idx="358">
                  <c:v>835.35683760683605</c:v>
                </c:pt>
                <c:pt idx="359">
                  <c:v>616.74358974358984</c:v>
                </c:pt>
                <c:pt idx="360">
                  <c:v>669.05128205128131</c:v>
                </c:pt>
                <c:pt idx="361">
                  <c:v>202.85470085469933</c:v>
                </c:pt>
                <c:pt idx="362">
                  <c:v>-279.26068376068542</c:v>
                </c:pt>
                <c:pt idx="363">
                  <c:v>-177.58547008547066</c:v>
                </c:pt>
                <c:pt idx="364">
                  <c:v>-479.19230769230671</c:v>
                </c:pt>
                <c:pt idx="365">
                  <c:v>-722.97863247863279</c:v>
                </c:pt>
                <c:pt idx="366">
                  <c:v>-607.28632478632426</c:v>
                </c:pt>
                <c:pt idx="367">
                  <c:v>#N/A</c:v>
                </c:pt>
                <c:pt idx="368">
                  <c:v>64.371794871794918</c:v>
                </c:pt>
                <c:pt idx="369">
                  <c:v>#N/A</c:v>
                </c:pt>
                <c:pt idx="370">
                  <c:v>546.06837606837689</c:v>
                </c:pt>
                <c:pt idx="371">
                  <c:v>632.98717948717967</c:v>
                </c:pt>
                <c:pt idx="372">
                  <c:v>311.82478632478524</c:v>
                </c:pt>
                <c:pt idx="373">
                  <c:v>305.77350427350393</c:v>
                </c:pt>
                <c:pt idx="374">
                  <c:v>93.239316239316395</c:v>
                </c:pt>
                <c:pt idx="375">
                  <c:v>#N/A</c:v>
                </c:pt>
                <c:pt idx="376">
                  <c:v>#N/A</c:v>
                </c:pt>
                <c:pt idx="377">
                  <c:v>-53.837606837609201</c:v>
                </c:pt>
                <c:pt idx="378">
                  <c:v>203.34615384615427</c:v>
                </c:pt>
                <c:pt idx="379">
                  <c:v>156.01282051282033</c:v>
                </c:pt>
                <c:pt idx="380">
                  <c:v>17.448717948718695</c:v>
                </c:pt>
                <c:pt idx="381">
                  <c:v>-129.67948717948821</c:v>
                </c:pt>
                <c:pt idx="382">
                  <c:v>-52.756410256410163</c:v>
                </c:pt>
                <c:pt idx="383">
                  <c:v>#N/A</c:v>
                </c:pt>
                <c:pt idx="384">
                  <c:v>701.85897435897277</c:v>
                </c:pt>
                <c:pt idx="385">
                  <c:v>537.34615384615245</c:v>
                </c:pt>
                <c:pt idx="386">
                  <c:v>#N/A</c:v>
                </c:pt>
                <c:pt idx="387">
                  <c:v>29.875</c:v>
                </c:pt>
                <c:pt idx="388">
                  <c:v>210.90948275862138</c:v>
                </c:pt>
                <c:pt idx="389">
                  <c:v>288.80603448275724</c:v>
                </c:pt>
                <c:pt idx="390">
                  <c:v>410.9956896551721</c:v>
                </c:pt>
                <c:pt idx="391">
                  <c:v>339.91810344827536</c:v>
                </c:pt>
                <c:pt idx="392">
                  <c:v>661.3663793103442</c:v>
                </c:pt>
                <c:pt idx="393">
                  <c:v>#N/A</c:v>
                </c:pt>
                <c:pt idx="394">
                  <c:v>396.2456896551721</c:v>
                </c:pt>
                <c:pt idx="395">
                  <c:v>373.1077586206884</c:v>
                </c:pt>
                <c:pt idx="396">
                  <c:v>284.5043103448279</c:v>
                </c:pt>
                <c:pt idx="397">
                  <c:v>174.90086206896558</c:v>
                </c:pt>
                <c:pt idx="398">
                  <c:v>-12.547413793105079</c:v>
                </c:pt>
                <c:pt idx="399">
                  <c:v>156.28017241379166</c:v>
                </c:pt>
                <c:pt idx="400">
                  <c:v>17.987068965516301</c:v>
                </c:pt>
                <c:pt idx="401">
                  <c:v>125.84913793103442</c:v>
                </c:pt>
                <c:pt idx="402">
                  <c:v>-199.39224137930978</c:v>
                </c:pt>
                <c:pt idx="403">
                  <c:v>-141.11637931034602</c:v>
                </c:pt>
                <c:pt idx="404">
                  <c:v>-102.49568965517392</c:v>
                </c:pt>
                <c:pt idx="405">
                  <c:v>-325.78879310344746</c:v>
                </c:pt>
                <c:pt idx="406">
                  <c:v>-414.34051724138044</c:v>
                </c:pt>
                <c:pt idx="407">
                  <c:v>-242.2715517241395</c:v>
                </c:pt>
                <c:pt idx="408">
                  <c:v>-692.2715517241395</c:v>
                </c:pt>
                <c:pt idx="409">
                  <c:v>#N/A</c:v>
                </c:pt>
                <c:pt idx="410">
                  <c:v>-510.71982758620834</c:v>
                </c:pt>
                <c:pt idx="411">
                  <c:v>-556.23706896551994</c:v>
                </c:pt>
                <c:pt idx="412">
                  <c:v>-570.44396551724276</c:v>
                </c:pt>
                <c:pt idx="413">
                  <c:v>-948.23706896551812</c:v>
                </c:pt>
                <c:pt idx="414">
                  <c:v>#N/A</c:v>
                </c:pt>
                <c:pt idx="415">
                  <c:v>-1065.6163793103442</c:v>
                </c:pt>
                <c:pt idx="416">
                  <c:v>-874.03017241379348</c:v>
                </c:pt>
                <c:pt idx="417">
                  <c:v>-1008.2370689655181</c:v>
                </c:pt>
                <c:pt idx="418">
                  <c:v>-988.28017241379348</c:v>
                </c:pt>
                <c:pt idx="419">
                  <c:v>-884.82327586206884</c:v>
                </c:pt>
                <c:pt idx="420">
                  <c:v>-836.09913793103624</c:v>
                </c:pt>
                <c:pt idx="421">
                  <c:v>#N/A</c:v>
                </c:pt>
                <c:pt idx="422">
                  <c:v>-932.0215517241395</c:v>
                </c:pt>
                <c:pt idx="423">
                  <c:v>-889.79741379310508</c:v>
                </c:pt>
                <c:pt idx="424">
                  <c:v>-798.69396551724458</c:v>
                </c:pt>
                <c:pt idx="425">
                  <c:v>-690.58189655172646</c:v>
                </c:pt>
                <c:pt idx="426">
                  <c:v>-745.71887931034507</c:v>
                </c:pt>
                <c:pt idx="427">
                  <c:v>#N/A</c:v>
                </c:pt>
                <c:pt idx="428">
                  <c:v>-711.23612068965485</c:v>
                </c:pt>
                <c:pt idx="429">
                  <c:v>-564.68439655172369</c:v>
                </c:pt>
                <c:pt idx="430">
                  <c:v>-407.17241379310326</c:v>
                </c:pt>
                <c:pt idx="431">
                  <c:v>-249.79310344827718</c:v>
                </c:pt>
                <c:pt idx="432">
                  <c:v>#N/A</c:v>
                </c:pt>
                <c:pt idx="433">
                  <c:v>145.3620689655163</c:v>
                </c:pt>
                <c:pt idx="434">
                  <c:v>102.56896551724094</c:v>
                </c:pt>
                <c:pt idx="435">
                  <c:v>#N/A</c:v>
                </c:pt>
                <c:pt idx="436">
                  <c:v>952.31415929203467</c:v>
                </c:pt>
                <c:pt idx="437">
                  <c:v>1097.7831858407062</c:v>
                </c:pt>
                <c:pt idx="438">
                  <c:v>1123.2256637168121</c:v>
                </c:pt>
                <c:pt idx="439">
                  <c:v>#N/A</c:v>
                </c:pt>
                <c:pt idx="440">
                  <c:v>1033.5486725663686</c:v>
                </c:pt>
                <c:pt idx="441">
                  <c:v>#N/A</c:v>
                </c:pt>
                <c:pt idx="442">
                  <c:v>547.34690265486461</c:v>
                </c:pt>
                <c:pt idx="443">
                  <c:v>502.07964601769709</c:v>
                </c:pt>
                <c:pt idx="444">
                  <c:v>#N/A</c:v>
                </c:pt>
                <c:pt idx="445">
                  <c:v>356.15044247787228</c:v>
                </c:pt>
                <c:pt idx="446">
                  <c:v>476.59292035398175</c:v>
                </c:pt>
                <c:pt idx="447">
                  <c:v>723.66725663716534</c:v>
                </c:pt>
                <c:pt idx="448">
                  <c:v>831.77787610619271</c:v>
                </c:pt>
                <c:pt idx="449">
                  <c:v>944.31946902654636</c:v>
                </c:pt>
                <c:pt idx="450">
                  <c:v>1249.0982300884934</c:v>
                </c:pt>
                <c:pt idx="451">
                  <c:v>1394.2168141592902</c:v>
                </c:pt>
                <c:pt idx="452">
                  <c:v>1326.3778761061913</c:v>
                </c:pt>
                <c:pt idx="453">
                  <c:v>1440.0132743362828</c:v>
                </c:pt>
                <c:pt idx="454">
                  <c:v>1699.0575221238923</c:v>
                </c:pt>
                <c:pt idx="455">
                  <c:v>1704.2256637168121</c:v>
                </c:pt>
                <c:pt idx="456">
                  <c:v>#N/A</c:v>
                </c:pt>
                <c:pt idx="457">
                  <c:v>1711.665486725662</c:v>
                </c:pt>
                <c:pt idx="458">
                  <c:v>#N/A</c:v>
                </c:pt>
                <c:pt idx="459">
                  <c:v>1556.0230088495555</c:v>
                </c:pt>
                <c:pt idx="460">
                  <c:v>1333.4247787610602</c:v>
                </c:pt>
                <c:pt idx="461">
                  <c:v>#N/A</c:v>
                </c:pt>
                <c:pt idx="462">
                  <c:v>1226.8539823008832</c:v>
                </c:pt>
                <c:pt idx="463">
                  <c:v>1343.3584070796442</c:v>
                </c:pt>
                <c:pt idx="464">
                  <c:v>1249.9035398230062</c:v>
                </c:pt>
                <c:pt idx="465">
                  <c:v>#N/A</c:v>
                </c:pt>
                <c:pt idx="466">
                  <c:v>1557.584070796458</c:v>
                </c:pt>
                <c:pt idx="467">
                  <c:v>1321.3256637168124</c:v>
                </c:pt>
                <c:pt idx="468">
                  <c:v>#N/A</c:v>
                </c:pt>
                <c:pt idx="469">
                  <c:v>1385.9911504424763</c:v>
                </c:pt>
                <c:pt idx="470">
                  <c:v>1685.1115044247781</c:v>
                </c:pt>
                <c:pt idx="471">
                  <c:v>1675.7238938053069</c:v>
                </c:pt>
                <c:pt idx="472">
                  <c:v>1828.6017699115037</c:v>
                </c:pt>
                <c:pt idx="473">
                  <c:v>2066.1238938053084</c:v>
                </c:pt>
                <c:pt idx="474">
                  <c:v>2171.2123893805274</c:v>
                </c:pt>
                <c:pt idx="475">
                  <c:v>2152.9999999999982</c:v>
                </c:pt>
                <c:pt idx="476">
                  <c:v>2183.6407079645996</c:v>
                </c:pt>
                <c:pt idx="477">
                  <c:v>#N/A</c:v>
                </c:pt>
                <c:pt idx="478">
                  <c:v>#N/A</c:v>
                </c:pt>
                <c:pt idx="479">
                  <c:v>1265.5203539822996</c:v>
                </c:pt>
                <c:pt idx="480">
                  <c:v>1251.6300884955745</c:v>
                </c:pt>
                <c:pt idx="481">
                  <c:v>1150.9716814159274</c:v>
                </c:pt>
                <c:pt idx="482">
                  <c:v>699.44070796460073</c:v>
                </c:pt>
                <c:pt idx="483">
                  <c:v>513.10796460176789</c:v>
                </c:pt>
                <c:pt idx="484">
                  <c:v>142.66548672566205</c:v>
                </c:pt>
                <c:pt idx="485">
                  <c:v>-517.45132743362956</c:v>
                </c:pt>
                <c:pt idx="486">
                  <c:v>-541.30973451327554</c:v>
                </c:pt>
                <c:pt idx="487">
                  <c:v>#N/A</c:v>
                </c:pt>
                <c:pt idx="488">
                  <c:v>203.36991150442191</c:v>
                </c:pt>
                <c:pt idx="489">
                  <c:v>607.15221238937738</c:v>
                </c:pt>
                <c:pt idx="490">
                  <c:v>805.59999999999854</c:v>
                </c:pt>
                <c:pt idx="491">
                  <c:v>#N/A</c:v>
                </c:pt>
                <c:pt idx="492">
                  <c:v>1104.9557522123887</c:v>
                </c:pt>
                <c:pt idx="493">
                  <c:v>1248.9557522123887</c:v>
                </c:pt>
                <c:pt idx="494">
                  <c:v>1353.1433628318555</c:v>
                </c:pt>
                <c:pt idx="495">
                  <c:v>1631.5929203539799</c:v>
                </c:pt>
                <c:pt idx="496">
                  <c:v>1621.9327433628296</c:v>
                </c:pt>
                <c:pt idx="497">
                  <c:v>1935.8176991150413</c:v>
                </c:pt>
                <c:pt idx="498">
                  <c:v>2003.552212389377</c:v>
                </c:pt>
                <c:pt idx="499">
                  <c:v>#N/A</c:v>
                </c:pt>
                <c:pt idx="500">
                  <c:v>2290.5982300884953</c:v>
                </c:pt>
                <c:pt idx="501">
                  <c:v>2359.0088495575219</c:v>
                </c:pt>
                <c:pt idx="502">
                  <c:v>1967.492035398227</c:v>
                </c:pt>
                <c:pt idx="503">
                  <c:v>2153.2761061946894</c:v>
                </c:pt>
                <c:pt idx="504">
                  <c:v>2742.8548672566358</c:v>
                </c:pt>
                <c:pt idx="505">
                  <c:v>2442.4194690265467</c:v>
                </c:pt>
                <c:pt idx="506">
                  <c:v>2338.0353982300858</c:v>
                </c:pt>
                <c:pt idx="507">
                  <c:v>2533.4619469026547</c:v>
                </c:pt>
                <c:pt idx="508">
                  <c:v>2400.2598230088479</c:v>
                </c:pt>
                <c:pt idx="509">
                  <c:v>2188.1592920353978</c:v>
                </c:pt>
                <c:pt idx="510">
                  <c:v>2352.1238938053084</c:v>
                </c:pt>
                <c:pt idx="511">
                  <c:v>2520.2654867256624</c:v>
                </c:pt>
                <c:pt idx="512">
                  <c:v>2062.1415929203522</c:v>
                </c:pt>
                <c:pt idx="513">
                  <c:v>2506.4358407079617</c:v>
                </c:pt>
                <c:pt idx="514">
                  <c:v>2589.6659292035383</c:v>
                </c:pt>
                <c:pt idx="515">
                  <c:v>2604.9579646017683</c:v>
                </c:pt>
                <c:pt idx="516">
                  <c:v>2519.1526548672555</c:v>
                </c:pt>
                <c:pt idx="517">
                  <c:v>2735.7544247787609</c:v>
                </c:pt>
                <c:pt idx="518">
                  <c:v>3228.0641592920347</c:v>
                </c:pt>
                <c:pt idx="519">
                  <c:v>3469.7101769911478</c:v>
                </c:pt>
                <c:pt idx="520">
                  <c:v>3843.0907079645986</c:v>
                </c:pt>
                <c:pt idx="521">
                  <c:v>3978.4933628318577</c:v>
                </c:pt>
                <c:pt idx="522">
                  <c:v>4061.1393805309708</c:v>
                </c:pt>
                <c:pt idx="523">
                  <c:v>4243.9535398230073</c:v>
                </c:pt>
                <c:pt idx="524">
                  <c:v>3644.2544247787591</c:v>
                </c:pt>
                <c:pt idx="525">
                  <c:v>3111.5796460176971</c:v>
                </c:pt>
                <c:pt idx="526">
                  <c:v>#N/A</c:v>
                </c:pt>
                <c:pt idx="527">
                  <c:v>2328.2477876106168</c:v>
                </c:pt>
                <c:pt idx="528">
                  <c:v>2351.1150442477847</c:v>
                </c:pt>
                <c:pt idx="529">
                  <c:v>2177.2699956106171</c:v>
                </c:pt>
                <c:pt idx="530">
                  <c:v>2748.358407079646</c:v>
                </c:pt>
                <c:pt idx="531">
                  <c:v>3595.5088495575183</c:v>
                </c:pt>
                <c:pt idx="532">
                  <c:v>4371.154867256635</c:v>
                </c:pt>
                <c:pt idx="533">
                  <c:v>4164.8805309734489</c:v>
                </c:pt>
                <c:pt idx="534">
                  <c:v>4408.9159292035365</c:v>
                </c:pt>
                <c:pt idx="535">
                  <c:v>4437.4353982300872</c:v>
                </c:pt>
                <c:pt idx="536">
                  <c:v>4376.3380530973445</c:v>
                </c:pt>
                <c:pt idx="537">
                  <c:v>4338.4339823008831</c:v>
                </c:pt>
                <c:pt idx="538">
                  <c:v>4388.6693805309715</c:v>
                </c:pt>
                <c:pt idx="539">
                  <c:v>4935.0327433628299</c:v>
                </c:pt>
                <c:pt idx="540">
                  <c:v>5020.4840707964577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81-4655-B7FA-4DA22060A5F3}"/>
            </c:ext>
          </c:extLst>
        </c:ser>
        <c:ser>
          <c:idx val="3"/>
          <c:order val="3"/>
          <c:tx>
            <c:strRef>
              <c:f>铝厂盈亏利润情况!$T$2</c:f>
              <c:strCache>
                <c:ptCount val="1"/>
                <c:pt idx="0">
                  <c:v>新疆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铝厂盈亏利润情况!$A$4:$A$545</c:f>
              <c:numCache>
                <c:formatCode>m/d/yyyy</c:formatCode>
                <c:ptCount val="542"/>
                <c:pt idx="0">
                  <c:v>40473</c:v>
                </c:pt>
                <c:pt idx="1">
                  <c:v>40480</c:v>
                </c:pt>
                <c:pt idx="2">
                  <c:v>40487</c:v>
                </c:pt>
                <c:pt idx="3">
                  <c:v>40494</c:v>
                </c:pt>
                <c:pt idx="4">
                  <c:v>40501</c:v>
                </c:pt>
                <c:pt idx="5">
                  <c:v>40508</c:v>
                </c:pt>
                <c:pt idx="6">
                  <c:v>40515</c:v>
                </c:pt>
                <c:pt idx="7">
                  <c:v>40522</c:v>
                </c:pt>
                <c:pt idx="8">
                  <c:v>40529</c:v>
                </c:pt>
                <c:pt idx="9">
                  <c:v>40536</c:v>
                </c:pt>
                <c:pt idx="10">
                  <c:v>40543</c:v>
                </c:pt>
                <c:pt idx="11">
                  <c:v>40550</c:v>
                </c:pt>
                <c:pt idx="12">
                  <c:v>40557</c:v>
                </c:pt>
                <c:pt idx="13">
                  <c:v>40564</c:v>
                </c:pt>
                <c:pt idx="14">
                  <c:v>40571</c:v>
                </c:pt>
                <c:pt idx="15">
                  <c:v>40575</c:v>
                </c:pt>
                <c:pt idx="16">
                  <c:v>40585</c:v>
                </c:pt>
                <c:pt idx="17">
                  <c:v>40592</c:v>
                </c:pt>
                <c:pt idx="18">
                  <c:v>40599</c:v>
                </c:pt>
                <c:pt idx="19">
                  <c:v>40606</c:v>
                </c:pt>
                <c:pt idx="20">
                  <c:v>40613</c:v>
                </c:pt>
                <c:pt idx="21">
                  <c:v>40620</c:v>
                </c:pt>
                <c:pt idx="22">
                  <c:v>40627</c:v>
                </c:pt>
                <c:pt idx="23">
                  <c:v>40634</c:v>
                </c:pt>
                <c:pt idx="24">
                  <c:v>40641</c:v>
                </c:pt>
                <c:pt idx="25">
                  <c:v>40648</c:v>
                </c:pt>
                <c:pt idx="26">
                  <c:v>40655</c:v>
                </c:pt>
                <c:pt idx="27">
                  <c:v>40662</c:v>
                </c:pt>
                <c:pt idx="28">
                  <c:v>40669</c:v>
                </c:pt>
                <c:pt idx="29">
                  <c:v>40676</c:v>
                </c:pt>
                <c:pt idx="30">
                  <c:v>40683</c:v>
                </c:pt>
                <c:pt idx="31">
                  <c:v>40690</c:v>
                </c:pt>
                <c:pt idx="32">
                  <c:v>40697</c:v>
                </c:pt>
                <c:pt idx="33">
                  <c:v>40704</c:v>
                </c:pt>
                <c:pt idx="34">
                  <c:v>40711</c:v>
                </c:pt>
                <c:pt idx="35">
                  <c:v>40718</c:v>
                </c:pt>
                <c:pt idx="36">
                  <c:v>40725</c:v>
                </c:pt>
                <c:pt idx="37">
                  <c:v>40732</c:v>
                </c:pt>
                <c:pt idx="38">
                  <c:v>40739</c:v>
                </c:pt>
                <c:pt idx="39">
                  <c:v>40746</c:v>
                </c:pt>
                <c:pt idx="40">
                  <c:v>40753</c:v>
                </c:pt>
                <c:pt idx="41">
                  <c:v>40760</c:v>
                </c:pt>
                <c:pt idx="42">
                  <c:v>40767</c:v>
                </c:pt>
                <c:pt idx="43">
                  <c:v>40774</c:v>
                </c:pt>
                <c:pt idx="44">
                  <c:v>40781</c:v>
                </c:pt>
                <c:pt idx="45">
                  <c:v>40788</c:v>
                </c:pt>
                <c:pt idx="46">
                  <c:v>40795</c:v>
                </c:pt>
                <c:pt idx="47">
                  <c:v>40801</c:v>
                </c:pt>
                <c:pt idx="48">
                  <c:v>40809</c:v>
                </c:pt>
                <c:pt idx="49">
                  <c:v>40816</c:v>
                </c:pt>
                <c:pt idx="50">
                  <c:v>40830</c:v>
                </c:pt>
                <c:pt idx="51">
                  <c:v>40837</c:v>
                </c:pt>
                <c:pt idx="52">
                  <c:v>40844</c:v>
                </c:pt>
                <c:pt idx="53">
                  <c:v>40851</c:v>
                </c:pt>
                <c:pt idx="54">
                  <c:v>40858</c:v>
                </c:pt>
                <c:pt idx="55">
                  <c:v>40865</c:v>
                </c:pt>
                <c:pt idx="56">
                  <c:v>40872</c:v>
                </c:pt>
                <c:pt idx="57">
                  <c:v>40879</c:v>
                </c:pt>
                <c:pt idx="58">
                  <c:v>40886</c:v>
                </c:pt>
                <c:pt idx="59">
                  <c:v>40893</c:v>
                </c:pt>
                <c:pt idx="60">
                  <c:v>40900</c:v>
                </c:pt>
                <c:pt idx="61">
                  <c:v>40907</c:v>
                </c:pt>
                <c:pt idx="62">
                  <c:v>40914</c:v>
                </c:pt>
                <c:pt idx="63">
                  <c:v>40921</c:v>
                </c:pt>
                <c:pt idx="64">
                  <c:v>40928</c:v>
                </c:pt>
                <c:pt idx="65">
                  <c:v>40942</c:v>
                </c:pt>
                <c:pt idx="66">
                  <c:v>40949</c:v>
                </c:pt>
                <c:pt idx="67">
                  <c:v>40956</c:v>
                </c:pt>
                <c:pt idx="68">
                  <c:v>40963</c:v>
                </c:pt>
                <c:pt idx="69">
                  <c:v>40970</c:v>
                </c:pt>
                <c:pt idx="70">
                  <c:v>40977</c:v>
                </c:pt>
                <c:pt idx="71">
                  <c:v>40984</c:v>
                </c:pt>
                <c:pt idx="72">
                  <c:v>40991</c:v>
                </c:pt>
                <c:pt idx="73">
                  <c:v>40998</c:v>
                </c:pt>
                <c:pt idx="74">
                  <c:v>41005</c:v>
                </c:pt>
                <c:pt idx="75">
                  <c:v>41012</c:v>
                </c:pt>
                <c:pt idx="76">
                  <c:v>41019</c:v>
                </c:pt>
                <c:pt idx="77">
                  <c:v>41026</c:v>
                </c:pt>
                <c:pt idx="78">
                  <c:v>41033</c:v>
                </c:pt>
                <c:pt idx="79">
                  <c:v>41040</c:v>
                </c:pt>
                <c:pt idx="80">
                  <c:v>41047</c:v>
                </c:pt>
                <c:pt idx="81">
                  <c:v>41054</c:v>
                </c:pt>
                <c:pt idx="82">
                  <c:v>41061</c:v>
                </c:pt>
                <c:pt idx="83">
                  <c:v>41068</c:v>
                </c:pt>
                <c:pt idx="84">
                  <c:v>41075</c:v>
                </c:pt>
                <c:pt idx="85">
                  <c:v>41081</c:v>
                </c:pt>
                <c:pt idx="86">
                  <c:v>41089</c:v>
                </c:pt>
                <c:pt idx="87">
                  <c:v>41096</c:v>
                </c:pt>
                <c:pt idx="88">
                  <c:v>41103</c:v>
                </c:pt>
                <c:pt idx="89">
                  <c:v>41110</c:v>
                </c:pt>
                <c:pt idx="90">
                  <c:v>41117</c:v>
                </c:pt>
                <c:pt idx="91">
                  <c:v>41124</c:v>
                </c:pt>
                <c:pt idx="92">
                  <c:v>41131</c:v>
                </c:pt>
                <c:pt idx="93">
                  <c:v>41138</c:v>
                </c:pt>
                <c:pt idx="94">
                  <c:v>41145</c:v>
                </c:pt>
                <c:pt idx="95">
                  <c:v>41152</c:v>
                </c:pt>
                <c:pt idx="96">
                  <c:v>41159</c:v>
                </c:pt>
                <c:pt idx="97">
                  <c:v>41166</c:v>
                </c:pt>
                <c:pt idx="98">
                  <c:v>41173</c:v>
                </c:pt>
                <c:pt idx="99">
                  <c:v>41180</c:v>
                </c:pt>
                <c:pt idx="100">
                  <c:v>41194</c:v>
                </c:pt>
                <c:pt idx="101">
                  <c:v>41201</c:v>
                </c:pt>
                <c:pt idx="102">
                  <c:v>41208</c:v>
                </c:pt>
                <c:pt idx="103">
                  <c:v>41215</c:v>
                </c:pt>
                <c:pt idx="104">
                  <c:v>41222</c:v>
                </c:pt>
                <c:pt idx="105">
                  <c:v>41229</c:v>
                </c:pt>
                <c:pt idx="106">
                  <c:v>41236</c:v>
                </c:pt>
                <c:pt idx="107">
                  <c:v>41243</c:v>
                </c:pt>
                <c:pt idx="108">
                  <c:v>41250</c:v>
                </c:pt>
                <c:pt idx="109">
                  <c:v>41257</c:v>
                </c:pt>
                <c:pt idx="110">
                  <c:v>41264</c:v>
                </c:pt>
                <c:pt idx="111">
                  <c:v>41271</c:v>
                </c:pt>
                <c:pt idx="112">
                  <c:v>41278</c:v>
                </c:pt>
                <c:pt idx="113">
                  <c:v>41285</c:v>
                </c:pt>
                <c:pt idx="114">
                  <c:v>41292</c:v>
                </c:pt>
                <c:pt idx="115">
                  <c:v>41299</c:v>
                </c:pt>
                <c:pt idx="116">
                  <c:v>41306</c:v>
                </c:pt>
                <c:pt idx="117">
                  <c:v>41313</c:v>
                </c:pt>
                <c:pt idx="118">
                  <c:v>41327</c:v>
                </c:pt>
                <c:pt idx="119">
                  <c:v>41334</c:v>
                </c:pt>
                <c:pt idx="120">
                  <c:v>41341</c:v>
                </c:pt>
                <c:pt idx="121">
                  <c:v>41348</c:v>
                </c:pt>
                <c:pt idx="122">
                  <c:v>41355</c:v>
                </c:pt>
                <c:pt idx="123">
                  <c:v>41362</c:v>
                </c:pt>
                <c:pt idx="124">
                  <c:v>41367</c:v>
                </c:pt>
                <c:pt idx="125">
                  <c:v>41376</c:v>
                </c:pt>
                <c:pt idx="126">
                  <c:v>41383</c:v>
                </c:pt>
                <c:pt idx="127">
                  <c:v>41390</c:v>
                </c:pt>
                <c:pt idx="128" formatCode="yyyy/mm/dd;@">
                  <c:v>41397</c:v>
                </c:pt>
                <c:pt idx="129" formatCode="yyyy/mm/dd;@">
                  <c:v>41404</c:v>
                </c:pt>
                <c:pt idx="130" formatCode="yyyy/mm/dd;@">
                  <c:v>41411</c:v>
                </c:pt>
                <c:pt idx="131" formatCode="yyyy/mm/dd;@">
                  <c:v>41418</c:v>
                </c:pt>
                <c:pt idx="132" formatCode="yyyy/mm/dd;@">
                  <c:v>41425</c:v>
                </c:pt>
                <c:pt idx="133">
                  <c:v>41432</c:v>
                </c:pt>
                <c:pt idx="134">
                  <c:v>41439</c:v>
                </c:pt>
                <c:pt idx="135">
                  <c:v>41446</c:v>
                </c:pt>
                <c:pt idx="136">
                  <c:v>41453</c:v>
                </c:pt>
                <c:pt idx="137">
                  <c:v>41460</c:v>
                </c:pt>
                <c:pt idx="138">
                  <c:v>41467</c:v>
                </c:pt>
                <c:pt idx="139">
                  <c:v>41474</c:v>
                </c:pt>
                <c:pt idx="140">
                  <c:v>41481</c:v>
                </c:pt>
                <c:pt idx="141">
                  <c:v>41488</c:v>
                </c:pt>
                <c:pt idx="142">
                  <c:v>41495</c:v>
                </c:pt>
                <c:pt idx="143">
                  <c:v>41502</c:v>
                </c:pt>
                <c:pt idx="144">
                  <c:v>41509</c:v>
                </c:pt>
                <c:pt idx="145">
                  <c:v>41516</c:v>
                </c:pt>
                <c:pt idx="146">
                  <c:v>41523</c:v>
                </c:pt>
                <c:pt idx="147">
                  <c:v>41530</c:v>
                </c:pt>
                <c:pt idx="148">
                  <c:v>41535</c:v>
                </c:pt>
                <c:pt idx="149">
                  <c:v>41544</c:v>
                </c:pt>
                <c:pt idx="150">
                  <c:v>41558</c:v>
                </c:pt>
                <c:pt idx="151">
                  <c:v>41565</c:v>
                </c:pt>
                <c:pt idx="152">
                  <c:v>41572</c:v>
                </c:pt>
                <c:pt idx="153">
                  <c:v>41579</c:v>
                </c:pt>
                <c:pt idx="154">
                  <c:v>41586</c:v>
                </c:pt>
                <c:pt idx="155">
                  <c:v>41593</c:v>
                </c:pt>
                <c:pt idx="156">
                  <c:v>41600</c:v>
                </c:pt>
                <c:pt idx="157">
                  <c:v>41607</c:v>
                </c:pt>
                <c:pt idx="158">
                  <c:v>41614</c:v>
                </c:pt>
                <c:pt idx="159">
                  <c:v>41621</c:v>
                </c:pt>
                <c:pt idx="160">
                  <c:v>41628</c:v>
                </c:pt>
                <c:pt idx="161">
                  <c:v>41635</c:v>
                </c:pt>
                <c:pt idx="162">
                  <c:v>41642</c:v>
                </c:pt>
                <c:pt idx="163">
                  <c:v>41649</c:v>
                </c:pt>
                <c:pt idx="164">
                  <c:v>41656</c:v>
                </c:pt>
                <c:pt idx="165">
                  <c:v>41663</c:v>
                </c:pt>
                <c:pt idx="166">
                  <c:v>41670</c:v>
                </c:pt>
                <c:pt idx="167">
                  <c:v>41677</c:v>
                </c:pt>
                <c:pt idx="168">
                  <c:v>41684</c:v>
                </c:pt>
                <c:pt idx="169">
                  <c:v>41691</c:v>
                </c:pt>
                <c:pt idx="170">
                  <c:v>41698</c:v>
                </c:pt>
                <c:pt idx="171">
                  <c:v>41705</c:v>
                </c:pt>
                <c:pt idx="172">
                  <c:v>41712</c:v>
                </c:pt>
                <c:pt idx="173">
                  <c:v>41719</c:v>
                </c:pt>
                <c:pt idx="174">
                  <c:v>41726</c:v>
                </c:pt>
                <c:pt idx="175">
                  <c:v>41733</c:v>
                </c:pt>
                <c:pt idx="176">
                  <c:v>41740</c:v>
                </c:pt>
                <c:pt idx="177">
                  <c:v>41747</c:v>
                </c:pt>
                <c:pt idx="178">
                  <c:v>41754</c:v>
                </c:pt>
                <c:pt idx="179">
                  <c:v>41759</c:v>
                </c:pt>
                <c:pt idx="180">
                  <c:v>41768</c:v>
                </c:pt>
                <c:pt idx="181">
                  <c:v>41775</c:v>
                </c:pt>
                <c:pt idx="182">
                  <c:v>41782</c:v>
                </c:pt>
                <c:pt idx="183">
                  <c:v>41789</c:v>
                </c:pt>
                <c:pt idx="184">
                  <c:v>41796</c:v>
                </c:pt>
                <c:pt idx="185">
                  <c:v>41803</c:v>
                </c:pt>
                <c:pt idx="186">
                  <c:v>41810</c:v>
                </c:pt>
                <c:pt idx="187">
                  <c:v>41817</c:v>
                </c:pt>
                <c:pt idx="188">
                  <c:v>41824</c:v>
                </c:pt>
                <c:pt idx="189">
                  <c:v>41831</c:v>
                </c:pt>
                <c:pt idx="190">
                  <c:v>41838</c:v>
                </c:pt>
                <c:pt idx="191">
                  <c:v>41845</c:v>
                </c:pt>
                <c:pt idx="192">
                  <c:v>41852</c:v>
                </c:pt>
                <c:pt idx="193">
                  <c:v>41859</c:v>
                </c:pt>
                <c:pt idx="194">
                  <c:v>41866</c:v>
                </c:pt>
                <c:pt idx="195">
                  <c:v>41873</c:v>
                </c:pt>
                <c:pt idx="196">
                  <c:v>41880</c:v>
                </c:pt>
                <c:pt idx="197">
                  <c:v>41887</c:v>
                </c:pt>
                <c:pt idx="198">
                  <c:v>41894</c:v>
                </c:pt>
                <c:pt idx="199">
                  <c:v>41901</c:v>
                </c:pt>
                <c:pt idx="200">
                  <c:v>41908</c:v>
                </c:pt>
                <c:pt idx="201">
                  <c:v>41922</c:v>
                </c:pt>
                <c:pt idx="202">
                  <c:v>41929</c:v>
                </c:pt>
                <c:pt idx="203">
                  <c:v>41936</c:v>
                </c:pt>
                <c:pt idx="204">
                  <c:v>41943</c:v>
                </c:pt>
                <c:pt idx="205">
                  <c:v>41950</c:v>
                </c:pt>
                <c:pt idx="206">
                  <c:v>41957</c:v>
                </c:pt>
                <c:pt idx="207">
                  <c:v>41964</c:v>
                </c:pt>
                <c:pt idx="208">
                  <c:v>41971</c:v>
                </c:pt>
                <c:pt idx="209">
                  <c:v>41978</c:v>
                </c:pt>
                <c:pt idx="210">
                  <c:v>41985</c:v>
                </c:pt>
                <c:pt idx="211">
                  <c:v>41992</c:v>
                </c:pt>
                <c:pt idx="212">
                  <c:v>41999</c:v>
                </c:pt>
                <c:pt idx="213">
                  <c:v>42006</c:v>
                </c:pt>
                <c:pt idx="214">
                  <c:v>42013</c:v>
                </c:pt>
                <c:pt idx="215">
                  <c:v>42020</c:v>
                </c:pt>
                <c:pt idx="216">
                  <c:v>42027</c:v>
                </c:pt>
                <c:pt idx="217">
                  <c:v>42034</c:v>
                </c:pt>
                <c:pt idx="218">
                  <c:v>42041</c:v>
                </c:pt>
                <c:pt idx="219">
                  <c:v>42048</c:v>
                </c:pt>
                <c:pt idx="220">
                  <c:v>42055</c:v>
                </c:pt>
                <c:pt idx="221">
                  <c:v>42062</c:v>
                </c:pt>
                <c:pt idx="222">
                  <c:v>42069</c:v>
                </c:pt>
                <c:pt idx="223">
                  <c:v>42076</c:v>
                </c:pt>
                <c:pt idx="224">
                  <c:v>42083</c:v>
                </c:pt>
                <c:pt idx="225">
                  <c:v>42090</c:v>
                </c:pt>
                <c:pt idx="226">
                  <c:v>42097</c:v>
                </c:pt>
                <c:pt idx="227">
                  <c:v>42104</c:v>
                </c:pt>
                <c:pt idx="228">
                  <c:v>42111</c:v>
                </c:pt>
                <c:pt idx="229">
                  <c:v>42118</c:v>
                </c:pt>
                <c:pt idx="230">
                  <c:v>42125</c:v>
                </c:pt>
                <c:pt idx="231">
                  <c:v>42132</c:v>
                </c:pt>
                <c:pt idx="232">
                  <c:v>42139</c:v>
                </c:pt>
                <c:pt idx="233">
                  <c:v>42146</c:v>
                </c:pt>
                <c:pt idx="234">
                  <c:v>42153</c:v>
                </c:pt>
                <c:pt idx="235">
                  <c:v>42160</c:v>
                </c:pt>
                <c:pt idx="236">
                  <c:v>42167</c:v>
                </c:pt>
                <c:pt idx="237">
                  <c:v>42174</c:v>
                </c:pt>
                <c:pt idx="238">
                  <c:v>42181</c:v>
                </c:pt>
                <c:pt idx="239">
                  <c:v>42188</c:v>
                </c:pt>
                <c:pt idx="240">
                  <c:v>42195</c:v>
                </c:pt>
                <c:pt idx="241">
                  <c:v>42202</c:v>
                </c:pt>
                <c:pt idx="242">
                  <c:v>42209</c:v>
                </c:pt>
                <c:pt idx="243">
                  <c:v>42216</c:v>
                </c:pt>
                <c:pt idx="244">
                  <c:v>42223</c:v>
                </c:pt>
                <c:pt idx="245">
                  <c:v>42230</c:v>
                </c:pt>
                <c:pt idx="246">
                  <c:v>42237</c:v>
                </c:pt>
                <c:pt idx="247">
                  <c:v>42244</c:v>
                </c:pt>
                <c:pt idx="248">
                  <c:v>42251</c:v>
                </c:pt>
                <c:pt idx="249">
                  <c:v>42258</c:v>
                </c:pt>
                <c:pt idx="250">
                  <c:v>42265</c:v>
                </c:pt>
                <c:pt idx="251">
                  <c:v>42272</c:v>
                </c:pt>
                <c:pt idx="252">
                  <c:v>42279</c:v>
                </c:pt>
                <c:pt idx="253">
                  <c:v>42286</c:v>
                </c:pt>
                <c:pt idx="254">
                  <c:v>42293</c:v>
                </c:pt>
                <c:pt idx="255">
                  <c:v>42300</c:v>
                </c:pt>
                <c:pt idx="256">
                  <c:v>42307</c:v>
                </c:pt>
                <c:pt idx="257">
                  <c:v>42314</c:v>
                </c:pt>
                <c:pt idx="258">
                  <c:v>42321</c:v>
                </c:pt>
                <c:pt idx="259">
                  <c:v>42328</c:v>
                </c:pt>
                <c:pt idx="260">
                  <c:v>42335</c:v>
                </c:pt>
                <c:pt idx="261">
                  <c:v>42342</c:v>
                </c:pt>
                <c:pt idx="262">
                  <c:v>42349</c:v>
                </c:pt>
                <c:pt idx="263">
                  <c:v>42356</c:v>
                </c:pt>
                <c:pt idx="264">
                  <c:v>42363</c:v>
                </c:pt>
                <c:pt idx="265">
                  <c:v>42370</c:v>
                </c:pt>
                <c:pt idx="266">
                  <c:v>42377</c:v>
                </c:pt>
                <c:pt idx="267">
                  <c:v>42384</c:v>
                </c:pt>
                <c:pt idx="268">
                  <c:v>42391</c:v>
                </c:pt>
                <c:pt idx="269">
                  <c:v>42398</c:v>
                </c:pt>
                <c:pt idx="270">
                  <c:v>42405</c:v>
                </c:pt>
                <c:pt idx="271">
                  <c:v>42412</c:v>
                </c:pt>
                <c:pt idx="272">
                  <c:v>42419</c:v>
                </c:pt>
                <c:pt idx="273">
                  <c:v>42426</c:v>
                </c:pt>
                <c:pt idx="274">
                  <c:v>42433</c:v>
                </c:pt>
                <c:pt idx="275">
                  <c:v>42440</c:v>
                </c:pt>
                <c:pt idx="276">
                  <c:v>42447</c:v>
                </c:pt>
                <c:pt idx="277">
                  <c:v>42454</c:v>
                </c:pt>
                <c:pt idx="278">
                  <c:v>42461</c:v>
                </c:pt>
                <c:pt idx="279">
                  <c:v>42468</c:v>
                </c:pt>
                <c:pt idx="280">
                  <c:v>42475</c:v>
                </c:pt>
                <c:pt idx="281">
                  <c:v>42482</c:v>
                </c:pt>
                <c:pt idx="282">
                  <c:v>42489</c:v>
                </c:pt>
                <c:pt idx="283">
                  <c:v>42496</c:v>
                </c:pt>
                <c:pt idx="284">
                  <c:v>42503</c:v>
                </c:pt>
                <c:pt idx="285">
                  <c:v>42510</c:v>
                </c:pt>
                <c:pt idx="286">
                  <c:v>42517</c:v>
                </c:pt>
                <c:pt idx="287">
                  <c:v>42524</c:v>
                </c:pt>
                <c:pt idx="288">
                  <c:v>42531</c:v>
                </c:pt>
                <c:pt idx="289">
                  <c:v>42538</c:v>
                </c:pt>
                <c:pt idx="290">
                  <c:v>42545</c:v>
                </c:pt>
                <c:pt idx="291">
                  <c:v>42552</c:v>
                </c:pt>
                <c:pt idx="292">
                  <c:v>42559</c:v>
                </c:pt>
                <c:pt idx="293">
                  <c:v>42566</c:v>
                </c:pt>
                <c:pt idx="294">
                  <c:v>42573</c:v>
                </c:pt>
                <c:pt idx="295">
                  <c:v>42580</c:v>
                </c:pt>
                <c:pt idx="296">
                  <c:v>42587</c:v>
                </c:pt>
                <c:pt idx="297">
                  <c:v>42594</c:v>
                </c:pt>
                <c:pt idx="298">
                  <c:v>42601</c:v>
                </c:pt>
                <c:pt idx="299">
                  <c:v>42608</c:v>
                </c:pt>
                <c:pt idx="300">
                  <c:v>42615</c:v>
                </c:pt>
                <c:pt idx="301">
                  <c:v>42622</c:v>
                </c:pt>
                <c:pt idx="302">
                  <c:v>42629</c:v>
                </c:pt>
                <c:pt idx="303">
                  <c:v>42636</c:v>
                </c:pt>
                <c:pt idx="304">
                  <c:v>42643</c:v>
                </c:pt>
                <c:pt idx="305">
                  <c:v>42650</c:v>
                </c:pt>
                <c:pt idx="306">
                  <c:v>42657</c:v>
                </c:pt>
                <c:pt idx="307">
                  <c:v>42664</c:v>
                </c:pt>
                <c:pt idx="308">
                  <c:v>42671</c:v>
                </c:pt>
                <c:pt idx="309">
                  <c:v>42678</c:v>
                </c:pt>
                <c:pt idx="310">
                  <c:v>42685</c:v>
                </c:pt>
                <c:pt idx="311">
                  <c:v>42692</c:v>
                </c:pt>
                <c:pt idx="312">
                  <c:v>42699</c:v>
                </c:pt>
                <c:pt idx="313">
                  <c:v>42706</c:v>
                </c:pt>
                <c:pt idx="314">
                  <c:v>42713</c:v>
                </c:pt>
                <c:pt idx="315">
                  <c:v>42720</c:v>
                </c:pt>
                <c:pt idx="316">
                  <c:v>42727</c:v>
                </c:pt>
                <c:pt idx="317">
                  <c:v>42734</c:v>
                </c:pt>
                <c:pt idx="318">
                  <c:v>42741</c:v>
                </c:pt>
                <c:pt idx="319">
                  <c:v>42748</c:v>
                </c:pt>
                <c:pt idx="320">
                  <c:v>42755</c:v>
                </c:pt>
                <c:pt idx="321">
                  <c:v>42762</c:v>
                </c:pt>
                <c:pt idx="322">
                  <c:v>42769</c:v>
                </c:pt>
                <c:pt idx="323">
                  <c:v>42776</c:v>
                </c:pt>
                <c:pt idx="324">
                  <c:v>42783</c:v>
                </c:pt>
                <c:pt idx="325">
                  <c:v>42790</c:v>
                </c:pt>
                <c:pt idx="326">
                  <c:v>42797</c:v>
                </c:pt>
                <c:pt idx="327">
                  <c:v>42804</c:v>
                </c:pt>
                <c:pt idx="328">
                  <c:v>42811</c:v>
                </c:pt>
                <c:pt idx="329">
                  <c:v>42818</c:v>
                </c:pt>
                <c:pt idx="330">
                  <c:v>42825</c:v>
                </c:pt>
                <c:pt idx="331">
                  <c:v>42832</c:v>
                </c:pt>
                <c:pt idx="332">
                  <c:v>42839</c:v>
                </c:pt>
                <c:pt idx="333">
                  <c:v>42846</c:v>
                </c:pt>
                <c:pt idx="334">
                  <c:v>42853</c:v>
                </c:pt>
                <c:pt idx="335">
                  <c:v>42860</c:v>
                </c:pt>
                <c:pt idx="336">
                  <c:v>42867</c:v>
                </c:pt>
                <c:pt idx="337">
                  <c:v>42874</c:v>
                </c:pt>
                <c:pt idx="338">
                  <c:v>42881</c:v>
                </c:pt>
                <c:pt idx="339">
                  <c:v>42888</c:v>
                </c:pt>
                <c:pt idx="340">
                  <c:v>42895</c:v>
                </c:pt>
                <c:pt idx="341">
                  <c:v>42902</c:v>
                </c:pt>
                <c:pt idx="342">
                  <c:v>42909</c:v>
                </c:pt>
                <c:pt idx="343">
                  <c:v>42916</c:v>
                </c:pt>
                <c:pt idx="344">
                  <c:v>42923</c:v>
                </c:pt>
                <c:pt idx="345">
                  <c:v>42930</c:v>
                </c:pt>
                <c:pt idx="346">
                  <c:v>42937</c:v>
                </c:pt>
                <c:pt idx="347">
                  <c:v>42944</c:v>
                </c:pt>
                <c:pt idx="348">
                  <c:v>42951</c:v>
                </c:pt>
                <c:pt idx="349">
                  <c:v>42958</c:v>
                </c:pt>
                <c:pt idx="350">
                  <c:v>42965</c:v>
                </c:pt>
                <c:pt idx="351">
                  <c:v>42972</c:v>
                </c:pt>
                <c:pt idx="352">
                  <c:v>42979</c:v>
                </c:pt>
                <c:pt idx="353">
                  <c:v>42986</c:v>
                </c:pt>
                <c:pt idx="354">
                  <c:v>42993</c:v>
                </c:pt>
                <c:pt idx="355">
                  <c:v>43000</c:v>
                </c:pt>
                <c:pt idx="356">
                  <c:v>43007</c:v>
                </c:pt>
                <c:pt idx="357">
                  <c:v>43014</c:v>
                </c:pt>
                <c:pt idx="358">
                  <c:v>43021</c:v>
                </c:pt>
                <c:pt idx="359">
                  <c:v>43028</c:v>
                </c:pt>
                <c:pt idx="360">
                  <c:v>43035</c:v>
                </c:pt>
                <c:pt idx="361">
                  <c:v>43042</c:v>
                </c:pt>
                <c:pt idx="362">
                  <c:v>43049</c:v>
                </c:pt>
                <c:pt idx="363">
                  <c:v>43056</c:v>
                </c:pt>
                <c:pt idx="364">
                  <c:v>43063</c:v>
                </c:pt>
                <c:pt idx="365">
                  <c:v>43070</c:v>
                </c:pt>
                <c:pt idx="366">
                  <c:v>43077</c:v>
                </c:pt>
                <c:pt idx="367">
                  <c:v>43084</c:v>
                </c:pt>
                <c:pt idx="368">
                  <c:v>43091</c:v>
                </c:pt>
                <c:pt idx="369">
                  <c:v>43098</c:v>
                </c:pt>
                <c:pt idx="370">
                  <c:v>43105</c:v>
                </c:pt>
                <c:pt idx="371">
                  <c:v>43112</c:v>
                </c:pt>
                <c:pt idx="372">
                  <c:v>43119</c:v>
                </c:pt>
                <c:pt idx="373">
                  <c:v>43126</c:v>
                </c:pt>
                <c:pt idx="374">
                  <c:v>43133</c:v>
                </c:pt>
                <c:pt idx="375">
                  <c:v>43140</c:v>
                </c:pt>
                <c:pt idx="376">
                  <c:v>43147</c:v>
                </c:pt>
                <c:pt idx="377">
                  <c:v>43154</c:v>
                </c:pt>
                <c:pt idx="378">
                  <c:v>43161</c:v>
                </c:pt>
                <c:pt idx="379">
                  <c:v>43168</c:v>
                </c:pt>
                <c:pt idx="380">
                  <c:v>43175</c:v>
                </c:pt>
                <c:pt idx="381">
                  <c:v>43182</c:v>
                </c:pt>
                <c:pt idx="382">
                  <c:v>43189</c:v>
                </c:pt>
                <c:pt idx="383">
                  <c:v>43196</c:v>
                </c:pt>
                <c:pt idx="384">
                  <c:v>43203</c:v>
                </c:pt>
                <c:pt idx="385">
                  <c:v>43210</c:v>
                </c:pt>
                <c:pt idx="386">
                  <c:v>43217</c:v>
                </c:pt>
                <c:pt idx="387">
                  <c:v>43224</c:v>
                </c:pt>
                <c:pt idx="388">
                  <c:v>43231</c:v>
                </c:pt>
                <c:pt idx="389">
                  <c:v>43238</c:v>
                </c:pt>
                <c:pt idx="390">
                  <c:v>43245</c:v>
                </c:pt>
                <c:pt idx="391">
                  <c:v>43252</c:v>
                </c:pt>
                <c:pt idx="392">
                  <c:v>43259</c:v>
                </c:pt>
                <c:pt idx="393">
                  <c:v>43266</c:v>
                </c:pt>
                <c:pt idx="394">
                  <c:v>43273</c:v>
                </c:pt>
                <c:pt idx="395">
                  <c:v>43280</c:v>
                </c:pt>
                <c:pt idx="396">
                  <c:v>43287</c:v>
                </c:pt>
                <c:pt idx="397">
                  <c:v>43294</c:v>
                </c:pt>
                <c:pt idx="398">
                  <c:v>43301</c:v>
                </c:pt>
                <c:pt idx="399">
                  <c:v>43308</c:v>
                </c:pt>
                <c:pt idx="400">
                  <c:v>43315</c:v>
                </c:pt>
                <c:pt idx="401">
                  <c:v>43322</c:v>
                </c:pt>
                <c:pt idx="402">
                  <c:v>43329</c:v>
                </c:pt>
                <c:pt idx="403">
                  <c:v>43336</c:v>
                </c:pt>
                <c:pt idx="404">
                  <c:v>43343</c:v>
                </c:pt>
                <c:pt idx="405">
                  <c:v>43350</c:v>
                </c:pt>
                <c:pt idx="406">
                  <c:v>43357</c:v>
                </c:pt>
                <c:pt idx="407">
                  <c:v>43364</c:v>
                </c:pt>
                <c:pt idx="408">
                  <c:v>43371</c:v>
                </c:pt>
                <c:pt idx="409">
                  <c:v>43378</c:v>
                </c:pt>
                <c:pt idx="410">
                  <c:v>43385</c:v>
                </c:pt>
                <c:pt idx="411">
                  <c:v>43392</c:v>
                </c:pt>
                <c:pt idx="412">
                  <c:v>43399</c:v>
                </c:pt>
                <c:pt idx="413">
                  <c:v>43406</c:v>
                </c:pt>
                <c:pt idx="414">
                  <c:v>43413</c:v>
                </c:pt>
                <c:pt idx="415">
                  <c:v>43420</c:v>
                </c:pt>
                <c:pt idx="416">
                  <c:v>43427</c:v>
                </c:pt>
                <c:pt idx="417">
                  <c:v>43434</c:v>
                </c:pt>
                <c:pt idx="418">
                  <c:v>43441</c:v>
                </c:pt>
                <c:pt idx="419">
                  <c:v>43448</c:v>
                </c:pt>
                <c:pt idx="420">
                  <c:v>43455</c:v>
                </c:pt>
                <c:pt idx="421">
                  <c:v>43462</c:v>
                </c:pt>
                <c:pt idx="422">
                  <c:v>43469</c:v>
                </c:pt>
                <c:pt idx="423">
                  <c:v>43476</c:v>
                </c:pt>
                <c:pt idx="424">
                  <c:v>43483</c:v>
                </c:pt>
                <c:pt idx="425">
                  <c:v>43490</c:v>
                </c:pt>
                <c:pt idx="426">
                  <c:v>43497</c:v>
                </c:pt>
                <c:pt idx="427">
                  <c:v>43504</c:v>
                </c:pt>
                <c:pt idx="428">
                  <c:v>43511</c:v>
                </c:pt>
                <c:pt idx="429">
                  <c:v>43518</c:v>
                </c:pt>
                <c:pt idx="430">
                  <c:v>43525</c:v>
                </c:pt>
                <c:pt idx="431">
                  <c:v>43532</c:v>
                </c:pt>
                <c:pt idx="432">
                  <c:v>43539</c:v>
                </c:pt>
                <c:pt idx="433">
                  <c:v>43546</c:v>
                </c:pt>
                <c:pt idx="434">
                  <c:v>43553</c:v>
                </c:pt>
                <c:pt idx="435">
                  <c:v>43560</c:v>
                </c:pt>
                <c:pt idx="436">
                  <c:v>43567</c:v>
                </c:pt>
                <c:pt idx="437">
                  <c:v>43574</c:v>
                </c:pt>
                <c:pt idx="438">
                  <c:v>43581</c:v>
                </c:pt>
                <c:pt idx="439">
                  <c:v>43588</c:v>
                </c:pt>
                <c:pt idx="440">
                  <c:v>43595</c:v>
                </c:pt>
                <c:pt idx="441">
                  <c:v>43602</c:v>
                </c:pt>
                <c:pt idx="442">
                  <c:v>43609</c:v>
                </c:pt>
                <c:pt idx="443">
                  <c:v>43616</c:v>
                </c:pt>
                <c:pt idx="444">
                  <c:v>43623</c:v>
                </c:pt>
                <c:pt idx="445">
                  <c:v>43630</c:v>
                </c:pt>
                <c:pt idx="446">
                  <c:v>43637</c:v>
                </c:pt>
                <c:pt idx="447">
                  <c:v>43644</c:v>
                </c:pt>
                <c:pt idx="448">
                  <c:v>43651</c:v>
                </c:pt>
                <c:pt idx="449">
                  <c:v>43658</c:v>
                </c:pt>
                <c:pt idx="450">
                  <c:v>43665</c:v>
                </c:pt>
                <c:pt idx="451">
                  <c:v>43672</c:v>
                </c:pt>
                <c:pt idx="452">
                  <c:v>43679</c:v>
                </c:pt>
                <c:pt idx="453">
                  <c:v>43686</c:v>
                </c:pt>
                <c:pt idx="454">
                  <c:v>43693</c:v>
                </c:pt>
                <c:pt idx="455">
                  <c:v>43700</c:v>
                </c:pt>
                <c:pt idx="456">
                  <c:v>43707</c:v>
                </c:pt>
                <c:pt idx="457">
                  <c:v>43714</c:v>
                </c:pt>
                <c:pt idx="458">
                  <c:v>43721</c:v>
                </c:pt>
                <c:pt idx="459">
                  <c:v>43728</c:v>
                </c:pt>
                <c:pt idx="460">
                  <c:v>43735</c:v>
                </c:pt>
                <c:pt idx="461">
                  <c:v>43742</c:v>
                </c:pt>
                <c:pt idx="462">
                  <c:v>43749</c:v>
                </c:pt>
                <c:pt idx="463">
                  <c:v>43756</c:v>
                </c:pt>
                <c:pt idx="464">
                  <c:v>43763</c:v>
                </c:pt>
                <c:pt idx="465">
                  <c:v>43770</c:v>
                </c:pt>
                <c:pt idx="466">
                  <c:v>43777</c:v>
                </c:pt>
                <c:pt idx="467">
                  <c:v>43784</c:v>
                </c:pt>
                <c:pt idx="468">
                  <c:v>43791</c:v>
                </c:pt>
                <c:pt idx="469">
                  <c:v>43798</c:v>
                </c:pt>
                <c:pt idx="470">
                  <c:v>43805</c:v>
                </c:pt>
                <c:pt idx="471">
                  <c:v>43812</c:v>
                </c:pt>
                <c:pt idx="472">
                  <c:v>43819</c:v>
                </c:pt>
                <c:pt idx="473">
                  <c:v>43826</c:v>
                </c:pt>
                <c:pt idx="474">
                  <c:v>43833</c:v>
                </c:pt>
                <c:pt idx="475">
                  <c:v>43840</c:v>
                </c:pt>
                <c:pt idx="476">
                  <c:v>43847</c:v>
                </c:pt>
                <c:pt idx="477">
                  <c:v>43854</c:v>
                </c:pt>
                <c:pt idx="478">
                  <c:v>43861</c:v>
                </c:pt>
                <c:pt idx="479">
                  <c:v>43868</c:v>
                </c:pt>
                <c:pt idx="480">
                  <c:v>43875</c:v>
                </c:pt>
                <c:pt idx="481">
                  <c:v>43882</c:v>
                </c:pt>
                <c:pt idx="482">
                  <c:v>43889</c:v>
                </c:pt>
                <c:pt idx="483">
                  <c:v>43896</c:v>
                </c:pt>
                <c:pt idx="484">
                  <c:v>43903</c:v>
                </c:pt>
                <c:pt idx="485">
                  <c:v>43910</c:v>
                </c:pt>
                <c:pt idx="486">
                  <c:v>43917</c:v>
                </c:pt>
                <c:pt idx="487">
                  <c:v>43924</c:v>
                </c:pt>
                <c:pt idx="488">
                  <c:v>43931</c:v>
                </c:pt>
                <c:pt idx="489">
                  <c:v>43938</c:v>
                </c:pt>
                <c:pt idx="490">
                  <c:v>43945</c:v>
                </c:pt>
                <c:pt idx="491">
                  <c:v>43952</c:v>
                </c:pt>
                <c:pt idx="492">
                  <c:v>43959</c:v>
                </c:pt>
                <c:pt idx="493">
                  <c:v>43966</c:v>
                </c:pt>
                <c:pt idx="494">
                  <c:v>43973</c:v>
                </c:pt>
                <c:pt idx="495">
                  <c:v>43980</c:v>
                </c:pt>
                <c:pt idx="496">
                  <c:v>43987</c:v>
                </c:pt>
                <c:pt idx="497">
                  <c:v>43994</c:v>
                </c:pt>
                <c:pt idx="498">
                  <c:v>44001</c:v>
                </c:pt>
                <c:pt idx="499">
                  <c:v>44008</c:v>
                </c:pt>
                <c:pt idx="500">
                  <c:v>44015</c:v>
                </c:pt>
                <c:pt idx="501">
                  <c:v>44022</c:v>
                </c:pt>
                <c:pt idx="502">
                  <c:v>44029</c:v>
                </c:pt>
                <c:pt idx="503">
                  <c:v>44036</c:v>
                </c:pt>
                <c:pt idx="504">
                  <c:v>44043</c:v>
                </c:pt>
                <c:pt idx="505">
                  <c:v>44050</c:v>
                </c:pt>
                <c:pt idx="506">
                  <c:v>44057</c:v>
                </c:pt>
                <c:pt idx="507">
                  <c:v>44064</c:v>
                </c:pt>
                <c:pt idx="508">
                  <c:v>44071</c:v>
                </c:pt>
                <c:pt idx="509">
                  <c:v>44078</c:v>
                </c:pt>
                <c:pt idx="510">
                  <c:v>44085</c:v>
                </c:pt>
                <c:pt idx="511">
                  <c:v>44092</c:v>
                </c:pt>
                <c:pt idx="512">
                  <c:v>44099</c:v>
                </c:pt>
                <c:pt idx="513">
                  <c:v>44113</c:v>
                </c:pt>
                <c:pt idx="514">
                  <c:v>44120</c:v>
                </c:pt>
                <c:pt idx="515">
                  <c:v>44127</c:v>
                </c:pt>
                <c:pt idx="516">
                  <c:v>44134</c:v>
                </c:pt>
                <c:pt idx="517">
                  <c:v>44141</c:v>
                </c:pt>
                <c:pt idx="518">
                  <c:v>44148</c:v>
                </c:pt>
                <c:pt idx="519">
                  <c:v>44155</c:v>
                </c:pt>
                <c:pt idx="520">
                  <c:v>44162</c:v>
                </c:pt>
                <c:pt idx="521">
                  <c:v>44169</c:v>
                </c:pt>
                <c:pt idx="522">
                  <c:v>44176</c:v>
                </c:pt>
                <c:pt idx="523">
                  <c:v>44183</c:v>
                </c:pt>
                <c:pt idx="524">
                  <c:v>44190</c:v>
                </c:pt>
                <c:pt idx="525">
                  <c:v>44196</c:v>
                </c:pt>
                <c:pt idx="526">
                  <c:v>44204</c:v>
                </c:pt>
                <c:pt idx="527">
                  <c:v>44211</c:v>
                </c:pt>
                <c:pt idx="528">
                  <c:v>44218</c:v>
                </c:pt>
                <c:pt idx="529">
                  <c:v>44225</c:v>
                </c:pt>
                <c:pt idx="530">
                  <c:v>44232</c:v>
                </c:pt>
                <c:pt idx="531">
                  <c:v>44246</c:v>
                </c:pt>
                <c:pt idx="532">
                  <c:v>44253</c:v>
                </c:pt>
                <c:pt idx="533">
                  <c:v>44260</c:v>
                </c:pt>
                <c:pt idx="534">
                  <c:v>44267</c:v>
                </c:pt>
                <c:pt idx="535">
                  <c:v>44274</c:v>
                </c:pt>
                <c:pt idx="536">
                  <c:v>44281</c:v>
                </c:pt>
                <c:pt idx="537">
                  <c:v>44288</c:v>
                </c:pt>
                <c:pt idx="538">
                  <c:v>44295</c:v>
                </c:pt>
                <c:pt idx="539">
                  <c:v>44302</c:v>
                </c:pt>
                <c:pt idx="540">
                  <c:v>44309</c:v>
                </c:pt>
              </c:numCache>
            </c:numRef>
          </c:cat>
          <c:val>
            <c:numRef>
              <c:f>铝厂盈亏利润情况!$T$4:$T$580</c:f>
              <c:numCache>
                <c:formatCode>0.00_ </c:formatCode>
                <c:ptCount val="577"/>
                <c:pt idx="0">
                  <c:v>1961.8429487179001</c:v>
                </c:pt>
                <c:pt idx="1">
                  <c:v>2064.1132478632007</c:v>
                </c:pt>
                <c:pt idx="2">
                  <c:v>2041.2935897436</c:v>
                </c:pt>
                <c:pt idx="3">
                  <c:v>2184.5756410255999</c:v>
                </c:pt>
                <c:pt idx="4">
                  <c:v>1729.9423076922994</c:v>
                </c:pt>
                <c:pt idx="5">
                  <c:v>1624.6047008546993</c:v>
                </c:pt>
                <c:pt idx="6">
                  <c:v>1527.0559829060003</c:v>
                </c:pt>
                <c:pt idx="7">
                  <c:v>1577.4987179486998</c:v>
                </c:pt>
                <c:pt idx="8">
                  <c:v>1671.6773504273006</c:v>
                </c:pt>
                <c:pt idx="9">
                  <c:v>1786.3098290598009</c:v>
                </c:pt>
                <c:pt idx="10">
                  <c:v>1859.7636752137005</c:v>
                </c:pt>
                <c:pt idx="11">
                  <c:v>2178.3166666667003</c:v>
                </c:pt>
                <c:pt idx="12">
                  <c:v>2311.3008547008994</c:v>
                </c:pt>
                <c:pt idx="13">
                  <c:v>2303.6085470085</c:v>
                </c:pt>
                <c:pt idx="14">
                  <c:v>2282.1090598290994</c:v>
                </c:pt>
                <c:pt idx="15">
                  <c:v>2324.4871794871997</c:v>
                </c:pt>
                <c:pt idx="16">
                  <c:v>2391.4387464387</c:v>
                </c:pt>
                <c:pt idx="17">
                  <c:v>2387.9080341879999</c:v>
                </c:pt>
                <c:pt idx="18">
                  <c:v>2351.9641025640994</c:v>
                </c:pt>
                <c:pt idx="19">
                  <c:v>2183.2991452990991</c:v>
                </c:pt>
                <c:pt idx="20">
                  <c:v>1978.3094017094008</c:v>
                </c:pt>
                <c:pt idx="21">
                  <c:v>1885.4034188034002</c:v>
                </c:pt>
                <c:pt idx="22">
                  <c:v>2031.9128205128</c:v>
                </c:pt>
                <c:pt idx="23">
                  <c:v>2095.0142450141993</c:v>
                </c:pt>
                <c:pt idx="24">
                  <c:v>2135.9361823360996</c:v>
                </c:pt>
                <c:pt idx="25">
                  <c:v>2189.4263247863</c:v>
                </c:pt>
                <c:pt idx="26">
                  <c:v>2219.0017094017003</c:v>
                </c:pt>
                <c:pt idx="27">
                  <c:v>2223.5996581196996</c:v>
                </c:pt>
                <c:pt idx="28">
                  <c:v>2208.0111111111</c:v>
                </c:pt>
                <c:pt idx="29">
                  <c:v>2234.3675213674996</c:v>
                </c:pt>
                <c:pt idx="30">
                  <c:v>2244.1025641026008</c:v>
                </c:pt>
                <c:pt idx="31">
                  <c:v>2349.4413675214</c:v>
                </c:pt>
                <c:pt idx="32">
                  <c:v>2449.0452136751992</c:v>
                </c:pt>
                <c:pt idx="33">
                  <c:v>2725.3299145299006</c:v>
                </c:pt>
                <c:pt idx="34">
                  <c:v>2697.8205128205991</c:v>
                </c:pt>
                <c:pt idx="35">
                  <c:v>2649.5333333333001</c:v>
                </c:pt>
                <c:pt idx="36">
                  <c:v>2739.4273504273006</c:v>
                </c:pt>
                <c:pt idx="37">
                  <c:v>3043.2323076923003</c:v>
                </c:pt>
                <c:pt idx="38">
                  <c:v>3028.3341880341995</c:v>
                </c:pt>
                <c:pt idx="39">
                  <c:v>3164.3760683760993</c:v>
                </c:pt>
                <c:pt idx="40">
                  <c:v>3472.6923076922994</c:v>
                </c:pt>
                <c:pt idx="41">
                  <c:v>3613.5282051281993</c:v>
                </c:pt>
                <c:pt idx="42">
                  <c:v>3155.0588034188004</c:v>
                </c:pt>
                <c:pt idx="43">
                  <c:v>3082.4152136752</c:v>
                </c:pt>
                <c:pt idx="44">
                  <c:v>3103.9957264956993</c:v>
                </c:pt>
                <c:pt idx="45">
                  <c:v>3145.6610256410004</c:v>
                </c:pt>
                <c:pt idx="46">
                  <c:v>3106.5765811965994</c:v>
                </c:pt>
                <c:pt idx="47">
                  <c:v>3020.9615384615008</c:v>
                </c:pt>
                <c:pt idx="48">
                  <c:v>2760.3461538461997</c:v>
                </c:pt>
                <c:pt idx="49">
                  <c:v>2436.3960683760997</c:v>
                </c:pt>
                <c:pt idx="50">
                  <c:v>2433.2439560439998</c:v>
                </c:pt>
                <c:pt idx="51">
                  <c:v>2084.2051282050998</c:v>
                </c:pt>
                <c:pt idx="52">
                  <c:v>2021.9188034187991</c:v>
                </c:pt>
                <c:pt idx="53">
                  <c:v>1858.3179487179004</c:v>
                </c:pt>
                <c:pt idx="54">
                  <c:v>1804.8929914529999</c:v>
                </c:pt>
                <c:pt idx="55">
                  <c:v>1746.7205128205005</c:v>
                </c:pt>
                <c:pt idx="56">
                  <c:v>1576.2076923077002</c:v>
                </c:pt>
                <c:pt idx="57">
                  <c:v>1848.0196581196997</c:v>
                </c:pt>
                <c:pt idx="58">
                  <c:v>2036.0299145298995</c:v>
                </c:pt>
                <c:pt idx="59">
                  <c:v>1954.2104273503992</c:v>
                </c:pt>
                <c:pt idx="60">
                  <c:v>1965.3194871795004</c:v>
                </c:pt>
                <c:pt idx="61">
                  <c:v>2003.3521367521007</c:v>
                </c:pt>
                <c:pt idx="62">
                  <c:v>2029.9547008546997</c:v>
                </c:pt>
                <c:pt idx="63">
                  <c:v>2042.8336752137002</c:v>
                </c:pt>
                <c:pt idx="64">
                  <c:v>2111.7051282050998</c:v>
                </c:pt>
                <c:pt idx="65">
                  <c:v>2051.1282051281996</c:v>
                </c:pt>
                <c:pt idx="66">
                  <c:v>2007.5128205128003</c:v>
                </c:pt>
                <c:pt idx="67">
                  <c:v>1998.8205128205991</c:v>
                </c:pt>
                <c:pt idx="68">
                  <c:v>2014.6324786325004</c:v>
                </c:pt>
                <c:pt idx="69">
                  <c:v>2036.5299145298995</c:v>
                </c:pt>
                <c:pt idx="70">
                  <c:v>2040.8717948718004</c:v>
                </c:pt>
                <c:pt idx="71">
                  <c:v>2056.8461538461997</c:v>
                </c:pt>
                <c:pt idx="72">
                  <c:v>2083.0512820512995</c:v>
                </c:pt>
                <c:pt idx="73">
                  <c:v>2061.1518925518994</c:v>
                </c:pt>
                <c:pt idx="74">
                  <c:v>2012.4358974359002</c:v>
                </c:pt>
                <c:pt idx="75">
                  <c:v>2038.3760683760993</c:v>
                </c:pt>
                <c:pt idx="76">
                  <c:v>2031.0256410256006</c:v>
                </c:pt>
                <c:pt idx="77">
                  <c:v>2089.4411965811996</c:v>
                </c:pt>
                <c:pt idx="78">
                  <c:v>2170.0586894586995</c:v>
                </c:pt>
                <c:pt idx="79">
                  <c:v>2131.4461538462001</c:v>
                </c:pt>
                <c:pt idx="80">
                  <c:v>2014.6410256409999</c:v>
                </c:pt>
                <c:pt idx="81">
                  <c:v>2024.9401709401991</c:v>
                </c:pt>
                <c:pt idx="82">
                  <c:v>1966.7676923076997</c:v>
                </c:pt>
                <c:pt idx="83">
                  <c:v>1937.9205128204994</c:v>
                </c:pt>
                <c:pt idx="84">
                  <c:v>1926.5273504273991</c:v>
                </c:pt>
                <c:pt idx="85">
                  <c:v>1868.0000712251003</c:v>
                </c:pt>
                <c:pt idx="86">
                  <c:v>1642.9172649572993</c:v>
                </c:pt>
                <c:pt idx="87">
                  <c:v>1811.8264957265001</c:v>
                </c:pt>
                <c:pt idx="88">
                  <c:v>1750.0743589743997</c:v>
                </c:pt>
                <c:pt idx="89">
                  <c:v>1766.0223931624005</c:v>
                </c:pt>
                <c:pt idx="90">
                  <c:v>1631.1191452991006</c:v>
                </c:pt>
                <c:pt idx="91">
                  <c:v>1680.4846153845992</c:v>
                </c:pt>
                <c:pt idx="92">
                  <c:v>1691.4162393162005</c:v>
                </c:pt>
                <c:pt idx="93">
                  <c:v>1642.5743589743997</c:v>
                </c:pt>
                <c:pt idx="94">
                  <c:v>1624.2511111110998</c:v>
                </c:pt>
                <c:pt idx="95">
                  <c:v>1709.9264957265004</c:v>
                </c:pt>
                <c:pt idx="96">
                  <c:v>1742.5145299145006</c:v>
                </c:pt>
                <c:pt idx="97">
                  <c:v>1808.7538461538006</c:v>
                </c:pt>
                <c:pt idx="98">
                  <c:v>1854.8536752137006</c:v>
                </c:pt>
                <c:pt idx="99">
                  <c:v>1778.4136752137001</c:v>
                </c:pt>
                <c:pt idx="100">
                  <c:v>1688.7504273504001</c:v>
                </c:pt>
                <c:pt idx="101">
                  <c:v>1623.7247863247994</c:v>
                </c:pt>
                <c:pt idx="102">
                  <c:v>1604.9555555555999</c:v>
                </c:pt>
                <c:pt idx="103">
                  <c:v>1523.5410256409996</c:v>
                </c:pt>
                <c:pt idx="104">
                  <c:v>1472.9341880341999</c:v>
                </c:pt>
                <c:pt idx="105">
                  <c:v>1456.4897435897001</c:v>
                </c:pt>
                <c:pt idx="106">
                  <c:v>1514.8786324785997</c:v>
                </c:pt>
                <c:pt idx="107">
                  <c:v>1502.6649572650003</c:v>
                </c:pt>
                <c:pt idx="108">
                  <c:v>1471.1606837606996</c:v>
                </c:pt>
                <c:pt idx="109">
                  <c:v>1430.3470085469999</c:v>
                </c:pt>
                <c:pt idx="110">
                  <c:v>1426.8410256410007</c:v>
                </c:pt>
                <c:pt idx="111">
                  <c:v>1429.7258119657999</c:v>
                </c:pt>
                <c:pt idx="112">
                  <c:v>1534.5598290598009</c:v>
                </c:pt>
                <c:pt idx="113">
                  <c:v>1508.9717948718007</c:v>
                </c:pt>
                <c:pt idx="114">
                  <c:v>1450.9290598291009</c:v>
                </c:pt>
                <c:pt idx="115">
                  <c:v>1427.4247863248002</c:v>
                </c:pt>
                <c:pt idx="116">
                  <c:v>1412.0049572650005</c:v>
                </c:pt>
                <c:pt idx="117">
                  <c:v>1364.6880341880005</c:v>
                </c:pt>
                <c:pt idx="118">
                  <c:v>1219.3632478632007</c:v>
                </c:pt>
                <c:pt idx="119">
                  <c:v>1045.6495726495996</c:v>
                </c:pt>
                <c:pt idx="120">
                  <c:v>1009.3247863247998</c:v>
                </c:pt>
                <c:pt idx="121">
                  <c:v>1125.0235897435996</c:v>
                </c:pt>
                <c:pt idx="122">
                  <c:v>1121.1376068375994</c:v>
                </c:pt>
                <c:pt idx="123">
                  <c:v>1119.8213675213992</c:v>
                </c:pt>
                <c:pt idx="124">
                  <c:v>1040.295441595501</c:v>
                </c:pt>
                <c:pt idx="125">
                  <c:v>1133.5119658120002</c:v>
                </c:pt>
                <c:pt idx="126">
                  <c:v>1061.3403418802991</c:v>
                </c:pt>
                <c:pt idx="127">
                  <c:v>1090.8760683760993</c:v>
                </c:pt>
                <c:pt idx="128">
                  <c:v>1399.4230769230999</c:v>
                </c:pt>
                <c:pt idx="129">
                  <c:v>1494.5170940170992</c:v>
                </c:pt>
                <c:pt idx="130">
                  <c:v>1493.5683760684005</c:v>
                </c:pt>
                <c:pt idx="131">
                  <c:v>1587.935042735</c:v>
                </c:pt>
                <c:pt idx="132">
                  <c:v>1689.5042735043007</c:v>
                </c:pt>
                <c:pt idx="133">
                  <c:v>1851.2307692308004</c:v>
                </c:pt>
                <c:pt idx="134">
                  <c:v>1793.6452991453007</c:v>
                </c:pt>
                <c:pt idx="135">
                  <c:v>1653.4401709401991</c:v>
                </c:pt>
                <c:pt idx="136">
                  <c:v>1497.3170940171003</c:v>
                </c:pt>
                <c:pt idx="137">
                  <c:v>1509.7287179486993</c:v>
                </c:pt>
                <c:pt idx="138">
                  <c:v>1466.2692307691996</c:v>
                </c:pt>
                <c:pt idx="139">
                  <c:v>1427.8760683760993</c:v>
                </c:pt>
                <c:pt idx="140">
                  <c:v>1464.3547008546993</c:v>
                </c:pt>
                <c:pt idx="141">
                  <c:v>1386.0918803419008</c:v>
                </c:pt>
                <c:pt idx="142">
                  <c:v>1376.2094017094005</c:v>
                </c:pt>
                <c:pt idx="143">
                  <c:v>1454.8418803419008</c:v>
                </c:pt>
                <c:pt idx="144">
                  <c:v>1511.2521367521003</c:v>
                </c:pt>
                <c:pt idx="145">
                  <c:v>1490.7393162393</c:v>
                </c:pt>
                <c:pt idx="146">
                  <c:v>1412.1068376067997</c:v>
                </c:pt>
                <c:pt idx="147">
                  <c:v>1458.1111111111004</c:v>
                </c:pt>
                <c:pt idx="148">
                  <c:v>1491.0128205128003</c:v>
                </c:pt>
                <c:pt idx="149">
                  <c:v>1586.1666666667006</c:v>
                </c:pt>
                <c:pt idx="150">
                  <c:v>1690.4401709401991</c:v>
                </c:pt>
                <c:pt idx="151">
                  <c:v>1589.2863247863006</c:v>
                </c:pt>
                <c:pt idx="152">
                  <c:v>1584.7991452990991</c:v>
                </c:pt>
                <c:pt idx="153">
                  <c:v>1580.2264957264997</c:v>
                </c:pt>
                <c:pt idx="154">
                  <c:v>1531.2948717949002</c:v>
                </c:pt>
                <c:pt idx="155">
                  <c:v>1508.2179487179001</c:v>
                </c:pt>
                <c:pt idx="156">
                  <c:v>1464.0982905983001</c:v>
                </c:pt>
                <c:pt idx="157">
                  <c:v>1422.5683760684005</c:v>
                </c:pt>
                <c:pt idx="158">
                  <c:v>1380.0641025640998</c:v>
                </c:pt>
                <c:pt idx="159">
                  <c:v>1405.6758974359</c:v>
                </c:pt>
                <c:pt idx="160">
                  <c:v>1286.3863247862992</c:v>
                </c:pt>
                <c:pt idx="161">
                  <c:v>1191.8735042735007</c:v>
                </c:pt>
                <c:pt idx="162">
                  <c:v>1232.0444444444001</c:v>
                </c:pt>
                <c:pt idx="163">
                  <c:v>1136.8735042735007</c:v>
                </c:pt>
                <c:pt idx="164">
                  <c:v>859.09572649569964</c:v>
                </c:pt>
                <c:pt idx="165">
                  <c:v>827.85128205130059</c:v>
                </c:pt>
                <c:pt idx="166">
                  <c:v>629.0991452991002</c:v>
                </c:pt>
                <c:pt idx="167">
                  <c:v>524.39829059829935</c:v>
                </c:pt>
                <c:pt idx="168">
                  <c:v>385.93675213680035</c:v>
                </c:pt>
                <c:pt idx="169">
                  <c:v>490.33247863249926</c:v>
                </c:pt>
                <c:pt idx="170">
                  <c:v>348.37521367519912</c:v>
                </c:pt>
                <c:pt idx="171">
                  <c:v>223.58888888890033</c:v>
                </c:pt>
                <c:pt idx="172">
                  <c:v>106.49487179489915</c:v>
                </c:pt>
                <c:pt idx="173">
                  <c:v>-42.762222222199853</c:v>
                </c:pt>
                <c:pt idx="174">
                  <c:v>-135.83504273499966</c:v>
                </c:pt>
                <c:pt idx="175">
                  <c:v>147.00769230769947</c:v>
                </c:pt>
                <c:pt idx="176">
                  <c:v>287.13076923080007</c:v>
                </c:pt>
                <c:pt idx="177">
                  <c:v>438.59435897440017</c:v>
                </c:pt>
                <c:pt idx="178">
                  <c:v>648.75641025639925</c:v>
                </c:pt>
                <c:pt idx="179">
                  <c:v>841.59829059830008</c:v>
                </c:pt>
                <c:pt idx="180">
                  <c:v>583.90598290600065</c:v>
                </c:pt>
                <c:pt idx="181">
                  <c:v>560.93589743590019</c:v>
                </c:pt>
                <c:pt idx="182">
                  <c:v>656.39316239320033</c:v>
                </c:pt>
                <c:pt idx="183">
                  <c:v>894.5547008548001</c:v>
                </c:pt>
                <c:pt idx="184">
                  <c:v>814.75854700849959</c:v>
                </c:pt>
                <c:pt idx="185">
                  <c:v>853.95811965810026</c:v>
                </c:pt>
                <c:pt idx="186">
                  <c:v>817.40940170939939</c:v>
                </c:pt>
                <c:pt idx="187">
                  <c:v>868.69145299149932</c:v>
                </c:pt>
                <c:pt idx="188">
                  <c:v>908.60170940180069</c:v>
                </c:pt>
                <c:pt idx="189">
                  <c:v>956.36239316240062</c:v>
                </c:pt>
                <c:pt idx="190">
                  <c:v>1086.9606837607007</c:v>
                </c:pt>
                <c:pt idx="191">
                  <c:v>1448.3367521368</c:v>
                </c:pt>
                <c:pt idx="192">
                  <c:v>1445.3367521368</c:v>
                </c:pt>
                <c:pt idx="193">
                  <c:v>1412.1965811966002</c:v>
                </c:pt>
                <c:pt idx="194">
                  <c:v>1428.1367521367993</c:v>
                </c:pt>
                <c:pt idx="195">
                  <c:v>1539.4615384615008</c:v>
                </c:pt>
                <c:pt idx="196">
                  <c:v>1707.8376068376001</c:v>
                </c:pt>
                <c:pt idx="197">
                  <c:v>2093.4905982906002</c:v>
                </c:pt>
                <c:pt idx="198">
                  <c:v>1949.8700854701001</c:v>
                </c:pt>
                <c:pt idx="199">
                  <c:v>1448.7222222222008</c:v>
                </c:pt>
                <c:pt idx="200">
                  <c:v>1151.6410256409999</c:v>
                </c:pt>
                <c:pt idx="201">
                  <c:v>1014.4102564102996</c:v>
                </c:pt>
                <c:pt idx="202">
                  <c:v>843.41876068380043</c:v>
                </c:pt>
                <c:pt idx="203">
                  <c:v>651.1111111111004</c:v>
                </c:pt>
                <c:pt idx="204">
                  <c:v>641.55555555560022</c:v>
                </c:pt>
                <c:pt idx="205">
                  <c:v>635.21367521369939</c:v>
                </c:pt>
                <c:pt idx="206">
                  <c:v>753.16239316239989</c:v>
                </c:pt>
                <c:pt idx="207">
                  <c:v>653.78632478630061</c:v>
                </c:pt>
                <c:pt idx="208">
                  <c:v>644.31623931620015</c:v>
                </c:pt>
                <c:pt idx="209">
                  <c:v>681.92307692309987</c:v>
                </c:pt>
                <c:pt idx="210">
                  <c:v>475.08547008549976</c:v>
                </c:pt>
                <c:pt idx="211">
                  <c:v>357.13675213679926</c:v>
                </c:pt>
                <c:pt idx="212">
                  <c:v>268.24786324789966</c:v>
                </c:pt>
                <c:pt idx="213">
                  <c:v>784.59401709399935</c:v>
                </c:pt>
                <c:pt idx="214">
                  <c:v>631.81623931620015</c:v>
                </c:pt>
                <c:pt idx="215">
                  <c:v>707.71367521369939</c:v>
                </c:pt>
                <c:pt idx="216">
                  <c:v>694.85042735040042</c:v>
                </c:pt>
                <c:pt idx="217">
                  <c:v>648.41880341879914</c:v>
                </c:pt>
                <c:pt idx="218">
                  <c:v>1081.5384615384992</c:v>
                </c:pt>
                <c:pt idx="219">
                  <c:v>984.85042735040042</c:v>
                </c:pt>
                <c:pt idx="220">
                  <c:v>915.44871794870051</c:v>
                </c:pt>
                <c:pt idx="221">
                  <c:v>956.81623931620015</c:v>
                </c:pt>
                <c:pt idx="222">
                  <c:v>886.30341880339984</c:v>
                </c:pt>
                <c:pt idx="223">
                  <c:v>915.19230769229944</c:v>
                </c:pt>
                <c:pt idx="224">
                  <c:v>1059.8076923077006</c:v>
                </c:pt>
                <c:pt idx="225">
                  <c:v>1162.3717948718004</c:v>
                </c:pt>
                <c:pt idx="226">
                  <c:v>1205.1068376067997</c:v>
                </c:pt>
                <c:pt idx="227">
                  <c:v>1329.8931623932003</c:v>
                </c:pt>
                <c:pt idx="228">
                  <c:v>1211.9230769230999</c:v>
                </c:pt>
                <c:pt idx="229">
                  <c:v>1239.6153846153993</c:v>
                </c:pt>
                <c:pt idx="230">
                  <c:v>1273.6965811966002</c:v>
                </c:pt>
                <c:pt idx="231">
                  <c:v>1307.2008547009009</c:v>
                </c:pt>
                <c:pt idx="232">
                  <c:v>1382.4145299145002</c:v>
                </c:pt>
                <c:pt idx="233">
                  <c:v>1329.7649572650007</c:v>
                </c:pt>
                <c:pt idx="234">
                  <c:v>1316.5598290598009</c:v>
                </c:pt>
                <c:pt idx="235">
                  <c:v>1237.9914529915004</c:v>
                </c:pt>
                <c:pt idx="236">
                  <c:v>1202.6282051281996</c:v>
                </c:pt>
                <c:pt idx="237">
                  <c:v>970.57692307690013</c:v>
                </c:pt>
                <c:pt idx="238">
                  <c:v>1045.7051282050998</c:v>
                </c:pt>
                <c:pt idx="239">
                  <c:v>1092.5213675214</c:v>
                </c:pt>
                <c:pt idx="240">
                  <c:v>1028.4615384615008</c:v>
                </c:pt>
                <c:pt idx="241">
                  <c:v>906.06837606840054</c:v>
                </c:pt>
                <c:pt idx="242">
                  <c:v>1005.9401709401991</c:v>
                </c:pt>
                <c:pt idx="243">
                  <c:v>817.64957264959958</c:v>
                </c:pt>
                <c:pt idx="244">
                  <c:v>797.43589743590019</c:v>
                </c:pt>
                <c:pt idx="245">
                  <c:v>629.70085470090089</c:v>
                </c:pt>
                <c:pt idx="246">
                  <c:v>739.78632478630061</c:v>
                </c:pt>
                <c:pt idx="247">
                  <c:v>690.64102564099994</c:v>
                </c:pt>
                <c:pt idx="248">
                  <c:v>602.05128205129949</c:v>
                </c:pt>
                <c:pt idx="249">
                  <c:v>592.13675213679926</c:v>
                </c:pt>
                <c:pt idx="250">
                  <c:v>680.47008547010046</c:v>
                </c:pt>
                <c:pt idx="251">
                  <c:v>737.69230769229944</c:v>
                </c:pt>
                <c:pt idx="252">
                  <c:v>747.99145299150041</c:v>
                </c:pt>
                <c:pt idx="253">
                  <c:v>747.99145299150041</c:v>
                </c:pt>
                <c:pt idx="254">
                  <c:v>624.52991452989954</c:v>
                </c:pt>
                <c:pt idx="255">
                  <c:v>554.78632478630061</c:v>
                </c:pt>
                <c:pt idx="256">
                  <c:v>337.52136752139995</c:v>
                </c:pt>
                <c:pt idx="257">
                  <c:v>-295.98290598290077</c:v>
                </c:pt>
                <c:pt idx="258">
                  <c:v>-250.51282051280032</c:v>
                </c:pt>
                <c:pt idx="259">
                  <c:v>-63.418803418799143</c:v>
                </c:pt>
                <c:pt idx="260">
                  <c:v>-154.10256410260081</c:v>
                </c:pt>
                <c:pt idx="261">
                  <c:v>-315.59829059830008</c:v>
                </c:pt>
                <c:pt idx="262">
                  <c:v>193.46153846150082</c:v>
                </c:pt>
                <c:pt idx="263">
                  <c:v>102.52136752139995</c:v>
                </c:pt>
                <c:pt idx="264">
                  <c:v>601.23931623932003</c:v>
                </c:pt>
                <c:pt idx="265">
                  <c:v>808.24786324785964</c:v>
                </c:pt>
                <c:pt idx="266">
                  <c:v>1166.1965811965802</c:v>
                </c:pt>
                <c:pt idx="267">
                  <c:v>1191.8376068376092</c:v>
                </c:pt>
                <c:pt idx="268">
                  <c:v>1126.9658119658106</c:v>
                </c:pt>
                <c:pt idx="269">
                  <c:v>983.80341880341985</c:v>
                </c:pt>
                <c:pt idx="270">
                  <c:v>1043.2905982905995</c:v>
                </c:pt>
                <c:pt idx="271">
                  <c:v>880.89743589743921</c:v>
                </c:pt>
                <c:pt idx="272">
                  <c:v>859.14529914530067</c:v>
                </c:pt>
                <c:pt idx="273">
                  <c:v>841.58119658120086</c:v>
                </c:pt>
                <c:pt idx="274">
                  <c:v>863.11965811966002</c:v>
                </c:pt>
                <c:pt idx="275">
                  <c:v>998.50427350430073</c:v>
                </c:pt>
                <c:pt idx="276">
                  <c:v>1026.8803418803</c:v>
                </c:pt>
                <c:pt idx="277">
                  <c:v>954.40170940169992</c:v>
                </c:pt>
                <c:pt idx="278">
                  <c:v>1133.8888888888996</c:v>
                </c:pt>
                <c:pt idx="279">
                  <c:v>1255.2564102563992</c:v>
                </c:pt>
                <c:pt idx="280">
                  <c:v>1469.2735042736003</c:v>
                </c:pt>
                <c:pt idx="281">
                  <c:v>1266.5384615384992</c:v>
                </c:pt>
                <c:pt idx="282">
                  <c:v>1474.1025641026008</c:v>
                </c:pt>
                <c:pt idx="283">
                  <c:v>2047.4358974359002</c:v>
                </c:pt>
                <c:pt idx="284">
                  <c:v>2060.5982905983001</c:v>
                </c:pt>
                <c:pt idx="285">
                  <c:v>1838.7179487179001</c:v>
                </c:pt>
                <c:pt idx="286">
                  <c:v>1682.3504273504004</c:v>
                </c:pt>
                <c:pt idx="287">
                  <c:v>1903.2051282050998</c:v>
                </c:pt>
                <c:pt idx="288">
                  <c:v>1923.5042735043007</c:v>
                </c:pt>
                <c:pt idx="289">
                  <c:v>1862.9914529915004</c:v>
                </c:pt>
                <c:pt idx="290">
                  <c:v>1681.0683760684005</c:v>
                </c:pt>
                <c:pt idx="291">
                  <c:v>1967.9059829060006</c:v>
                </c:pt>
                <c:pt idx="292">
                  <c:v>2342.9487179487005</c:v>
                </c:pt>
                <c:pt idx="293">
                  <c:v>2742.2222222222008</c:v>
                </c:pt>
                <c:pt idx="294">
                  <c:v>2836.2393162393</c:v>
                </c:pt>
                <c:pt idx="295">
                  <c:v>2793.8461538461997</c:v>
                </c:pt>
                <c:pt idx="296">
                  <c:v>2468.3760683760993</c:v>
                </c:pt>
                <c:pt idx="297">
                  <c:v>2605.1282051281996</c:v>
                </c:pt>
                <c:pt idx="298">
                  <c:v>2513.1623931623999</c:v>
                </c:pt>
                <c:pt idx="299">
                  <c:v>2416.1965811966002</c:v>
                </c:pt>
                <c:pt idx="300">
                  <c:v>2571.0683760684005</c:v>
                </c:pt>
                <c:pt idx="301">
                  <c:v>2452.0512820512995</c:v>
                </c:pt>
                <c:pt idx="302">
                  <c:v>2446.2393162393</c:v>
                </c:pt>
                <c:pt idx="303">
                  <c:v>2345.2136752136994</c:v>
                </c:pt>
                <c:pt idx="304">
                  <c:v>2145</c:v>
                </c:pt>
                <c:pt idx="305">
                  <c:v>2560.7264957264997</c:v>
                </c:pt>
                <c:pt idx="306">
                  <c:v>2216.7948717949002</c:v>
                </c:pt>
                <c:pt idx="307">
                  <c:v>2090.2991452990991</c:v>
                </c:pt>
                <c:pt idx="308">
                  <c:v>1806.1965811966002</c:v>
                </c:pt>
                <c:pt idx="309">
                  <c:v>3042.0940170939994</c:v>
                </c:pt>
                <c:pt idx="310">
                  <c:v>2365.8119658119995</c:v>
                </c:pt>
                <c:pt idx="311">
                  <c:v>3229.7435897436008</c:v>
                </c:pt>
                <c:pt idx="312">
                  <c:v>2253.6752136752002</c:v>
                </c:pt>
                <c:pt idx="313">
                  <c:v>2496.0683760684005</c:v>
                </c:pt>
                <c:pt idx="314">
                  <c:v>1781.8803418803</c:v>
                </c:pt>
                <c:pt idx="315">
                  <c:v>1235.8974358973992</c:v>
                </c:pt>
                <c:pt idx="316">
                  <c:v>853.07692307690013</c:v>
                </c:pt>
                <c:pt idx="317">
                  <c:v>767.60683760679967</c:v>
                </c:pt>
                <c:pt idx="318">
                  <c:v>#N/A</c:v>
                </c:pt>
                <c:pt idx="319">
                  <c:v>241.11111111110949</c:v>
                </c:pt>
                <c:pt idx="320">
                  <c:v>181.28205128205082</c:v>
                </c:pt>
                <c:pt idx="321">
                  <c:v>#N/A</c:v>
                </c:pt>
                <c:pt idx="322">
                  <c:v>330.13675213675197</c:v>
                </c:pt>
                <c:pt idx="323">
                  <c:v>459.61367521367356</c:v>
                </c:pt>
                <c:pt idx="324">
                  <c:v>963.09401709401754</c:v>
                </c:pt>
                <c:pt idx="325">
                  <c:v>471.841880341879</c:v>
                </c:pt>
                <c:pt idx="326">
                  <c:v>795.19230769230853</c:v>
                </c:pt>
                <c:pt idx="327">
                  <c:v>732.52564102564065</c:v>
                </c:pt>
                <c:pt idx="328">
                  <c:v>866.16239316239262</c:v>
                </c:pt>
                <c:pt idx="329">
                  <c:v>848.7008547008536</c:v>
                </c:pt>
                <c:pt idx="330">
                  <c:v>#N/A</c:v>
                </c:pt>
                <c:pt idx="331">
                  <c:v>1434.2649572649552</c:v>
                </c:pt>
                <c:pt idx="332">
                  <c:v>1543.3290598290587</c:v>
                </c:pt>
                <c:pt idx="333">
                  <c:v>1826.0128205128221</c:v>
                </c:pt>
                <c:pt idx="334">
                  <c:v>#N/A</c:v>
                </c:pt>
                <c:pt idx="335">
                  <c:v>1720.1196581196582</c:v>
                </c:pt>
                <c:pt idx="336">
                  <c:v>1587.7222222222208</c:v>
                </c:pt>
                <c:pt idx="337">
                  <c:v>1689.5940170940175</c:v>
                </c:pt>
                <c:pt idx="338">
                  <c:v>#N/A</c:v>
                </c:pt>
                <c:pt idx="339">
                  <c:v>1049.6623931623926</c:v>
                </c:pt>
                <c:pt idx="340">
                  <c:v>908.41452991453116</c:v>
                </c:pt>
                <c:pt idx="341">
                  <c:v>800.51709401709195</c:v>
                </c:pt>
                <c:pt idx="342">
                  <c:v>928.72222222222081</c:v>
                </c:pt>
                <c:pt idx="343">
                  <c:v>948.75641025640834</c:v>
                </c:pt>
                <c:pt idx="344">
                  <c:v>1232.1837606837598</c:v>
                </c:pt>
                <c:pt idx="345">
                  <c:v>1515.1923076923067</c:v>
                </c:pt>
                <c:pt idx="346">
                  <c:v>1504.6623931623908</c:v>
                </c:pt>
                <c:pt idx="347">
                  <c:v>1474.7478632478615</c:v>
                </c:pt>
                <c:pt idx="348">
                  <c:v>1658.8461538461543</c:v>
                </c:pt>
                <c:pt idx="349">
                  <c:v>2802.1623931623908</c:v>
                </c:pt>
                <c:pt idx="350">
                  <c:v>2791.0641025641016</c:v>
                </c:pt>
                <c:pt idx="351">
                  <c:v>2756.9444444444453</c:v>
                </c:pt>
                <c:pt idx="352">
                  <c:v>2440.5</c:v>
                </c:pt>
                <c:pt idx="353">
                  <c:v>1838.7393162393164</c:v>
                </c:pt>
                <c:pt idx="354">
                  <c:v>1630.7264957264961</c:v>
                </c:pt>
                <c:pt idx="355">
                  <c:v>1364.9487179487187</c:v>
                </c:pt>
                <c:pt idx="356">
                  <c:v>#N/A</c:v>
                </c:pt>
                <c:pt idx="357">
                  <c:v>#N/A</c:v>
                </c:pt>
                <c:pt idx="358">
                  <c:v>1058.4337606837598</c:v>
                </c:pt>
                <c:pt idx="359">
                  <c:v>839.82051282051179</c:v>
                </c:pt>
                <c:pt idx="360">
                  <c:v>892.12820512820508</c:v>
                </c:pt>
                <c:pt idx="361">
                  <c:v>653.28205128205082</c:v>
                </c:pt>
                <c:pt idx="362">
                  <c:v>171.16666666666424</c:v>
                </c:pt>
                <c:pt idx="363">
                  <c:v>272.841880341879</c:v>
                </c:pt>
                <c:pt idx="364">
                  <c:v>-28.764957264957047</c:v>
                </c:pt>
                <c:pt idx="365">
                  <c:v>-272.55128205128131</c:v>
                </c:pt>
                <c:pt idx="366">
                  <c:v>-156.85897435897459</c:v>
                </c:pt>
                <c:pt idx="367">
                  <c:v>#N/A</c:v>
                </c:pt>
                <c:pt idx="368">
                  <c:v>514.79914529914458</c:v>
                </c:pt>
                <c:pt idx="369">
                  <c:v>#N/A</c:v>
                </c:pt>
                <c:pt idx="370">
                  <c:v>996.49572649572838</c:v>
                </c:pt>
                <c:pt idx="371">
                  <c:v>1083.4145299145312</c:v>
                </c:pt>
                <c:pt idx="372">
                  <c:v>762.25213675213672</c:v>
                </c:pt>
                <c:pt idx="373">
                  <c:v>756.20085470085542</c:v>
                </c:pt>
                <c:pt idx="374">
                  <c:v>543.66666666666606</c:v>
                </c:pt>
                <c:pt idx="375">
                  <c:v>#N/A</c:v>
                </c:pt>
                <c:pt idx="376">
                  <c:v>#N/A</c:v>
                </c:pt>
                <c:pt idx="377">
                  <c:v>396.58974358974228</c:v>
                </c:pt>
                <c:pt idx="378">
                  <c:v>653.77350427350393</c:v>
                </c:pt>
                <c:pt idx="379">
                  <c:v>606.44017094016999</c:v>
                </c:pt>
                <c:pt idx="380">
                  <c:v>467.87606837606836</c:v>
                </c:pt>
                <c:pt idx="381">
                  <c:v>320.74786324786328</c:v>
                </c:pt>
                <c:pt idx="382">
                  <c:v>397.67094017094132</c:v>
                </c:pt>
                <c:pt idx="383">
                  <c:v>#N/A</c:v>
                </c:pt>
                <c:pt idx="384">
                  <c:v>1152.2863247863243</c:v>
                </c:pt>
                <c:pt idx="385">
                  <c:v>987.77350427350393</c:v>
                </c:pt>
                <c:pt idx="386">
                  <c:v>#N/A</c:v>
                </c:pt>
                <c:pt idx="387">
                  <c:v>720.39224137930978</c:v>
                </c:pt>
                <c:pt idx="388">
                  <c:v>901.42672413793116</c:v>
                </c:pt>
                <c:pt idx="389">
                  <c:v>979.32327586206884</c:v>
                </c:pt>
                <c:pt idx="390">
                  <c:v>1101.5129310344819</c:v>
                </c:pt>
                <c:pt idx="391">
                  <c:v>1030.4353448275851</c:v>
                </c:pt>
                <c:pt idx="392">
                  <c:v>1351.8836206896558</c:v>
                </c:pt>
                <c:pt idx="393">
                  <c:v>#N/A</c:v>
                </c:pt>
                <c:pt idx="394">
                  <c:v>1086.7629310344819</c:v>
                </c:pt>
                <c:pt idx="395">
                  <c:v>1063.625</c:v>
                </c:pt>
                <c:pt idx="396">
                  <c:v>975.02155172413768</c:v>
                </c:pt>
                <c:pt idx="397">
                  <c:v>865.41810344827536</c:v>
                </c:pt>
                <c:pt idx="398">
                  <c:v>677.96982758620652</c:v>
                </c:pt>
                <c:pt idx="399">
                  <c:v>846.79741379310144</c:v>
                </c:pt>
                <c:pt idx="400">
                  <c:v>937.81465517241304</c:v>
                </c:pt>
                <c:pt idx="401">
                  <c:v>1045.6767241379312</c:v>
                </c:pt>
                <c:pt idx="402">
                  <c:v>720.43534482758696</c:v>
                </c:pt>
                <c:pt idx="403">
                  <c:v>778.71120689655072</c:v>
                </c:pt>
                <c:pt idx="404">
                  <c:v>817.33189655172282</c:v>
                </c:pt>
                <c:pt idx="405">
                  <c:v>594.03879310344928</c:v>
                </c:pt>
                <c:pt idx="406">
                  <c:v>505.4870689655163</c:v>
                </c:pt>
                <c:pt idx="407">
                  <c:v>677.55603448275724</c:v>
                </c:pt>
                <c:pt idx="408">
                  <c:v>227.55603448275724</c:v>
                </c:pt>
                <c:pt idx="409">
                  <c:v>#N/A</c:v>
                </c:pt>
                <c:pt idx="410">
                  <c:v>409.1077586206884</c:v>
                </c:pt>
                <c:pt idx="411">
                  <c:v>363.5905172413768</c:v>
                </c:pt>
                <c:pt idx="412">
                  <c:v>349.38362068965398</c:v>
                </c:pt>
                <c:pt idx="413">
                  <c:v>-28.409482758623199</c:v>
                </c:pt>
                <c:pt idx="414">
                  <c:v>#N/A</c:v>
                </c:pt>
                <c:pt idx="415">
                  <c:v>-145.78879310344746</c:v>
                </c:pt>
                <c:pt idx="416">
                  <c:v>45.79741379310326</c:v>
                </c:pt>
                <c:pt idx="417">
                  <c:v>-88.40948275862138</c:v>
                </c:pt>
                <c:pt idx="418">
                  <c:v>-68.452586206894921</c:v>
                </c:pt>
                <c:pt idx="419">
                  <c:v>35.004310344826081</c:v>
                </c:pt>
                <c:pt idx="420">
                  <c:v>83.728448275860501</c:v>
                </c:pt>
                <c:pt idx="421">
                  <c:v>#N/A</c:v>
                </c:pt>
                <c:pt idx="422">
                  <c:v>-12.193965517242759</c:v>
                </c:pt>
                <c:pt idx="423">
                  <c:v>30.030172413791661</c:v>
                </c:pt>
                <c:pt idx="424">
                  <c:v>121.13362068965216</c:v>
                </c:pt>
                <c:pt idx="425">
                  <c:v>229.24568965517028</c:v>
                </c:pt>
                <c:pt idx="426">
                  <c:v>174.10870689655167</c:v>
                </c:pt>
                <c:pt idx="427">
                  <c:v>#N/A</c:v>
                </c:pt>
                <c:pt idx="428">
                  <c:v>208.59146551724189</c:v>
                </c:pt>
                <c:pt idx="429">
                  <c:v>355.14318965517305</c:v>
                </c:pt>
                <c:pt idx="430">
                  <c:v>512.65517241379348</c:v>
                </c:pt>
                <c:pt idx="431">
                  <c:v>670.03448275861956</c:v>
                </c:pt>
                <c:pt idx="432">
                  <c:v>#N/A</c:v>
                </c:pt>
                <c:pt idx="433">
                  <c:v>1065.189655172413</c:v>
                </c:pt>
                <c:pt idx="434">
                  <c:v>1022.3965517241377</c:v>
                </c:pt>
                <c:pt idx="435">
                  <c:v>#N/A</c:v>
                </c:pt>
                <c:pt idx="436">
                  <c:v>799.65929203539599</c:v>
                </c:pt>
                <c:pt idx="437">
                  <c:v>945.12831858406935</c:v>
                </c:pt>
                <c:pt idx="438">
                  <c:v>970.57079646017519</c:v>
                </c:pt>
                <c:pt idx="439">
                  <c:v>#N/A</c:v>
                </c:pt>
                <c:pt idx="440">
                  <c:v>880.89380530973176</c:v>
                </c:pt>
                <c:pt idx="441">
                  <c:v>#N/A</c:v>
                </c:pt>
                <c:pt idx="442">
                  <c:v>394.69203539822956</c:v>
                </c:pt>
                <c:pt idx="443">
                  <c:v>349.42477876106022</c:v>
                </c:pt>
                <c:pt idx="444">
                  <c:v>#N/A</c:v>
                </c:pt>
                <c:pt idx="445">
                  <c:v>203.49557522123723</c:v>
                </c:pt>
                <c:pt idx="446">
                  <c:v>323.93805309734307</c:v>
                </c:pt>
                <c:pt idx="447">
                  <c:v>571.01238938052848</c:v>
                </c:pt>
                <c:pt idx="448">
                  <c:v>679.12300884955584</c:v>
                </c:pt>
                <c:pt idx="449">
                  <c:v>791.66460176991131</c:v>
                </c:pt>
                <c:pt idx="450">
                  <c:v>1096.4433628318566</c:v>
                </c:pt>
                <c:pt idx="451">
                  <c:v>1241.5619469026533</c:v>
                </c:pt>
                <c:pt idx="452">
                  <c:v>1173.7230088495562</c:v>
                </c:pt>
                <c:pt idx="453">
                  <c:v>1287.3584070796442</c:v>
                </c:pt>
                <c:pt idx="454">
                  <c:v>1546.4026548672555</c:v>
                </c:pt>
                <c:pt idx="455">
                  <c:v>1551.5707964601752</c:v>
                </c:pt>
                <c:pt idx="456">
                  <c:v>#N/A</c:v>
                </c:pt>
                <c:pt idx="457">
                  <c:v>1559.010619469027</c:v>
                </c:pt>
                <c:pt idx="458">
                  <c:v>#N/A</c:v>
                </c:pt>
                <c:pt idx="459">
                  <c:v>1403.3681415929186</c:v>
                </c:pt>
                <c:pt idx="460">
                  <c:v>1180.7699115044234</c:v>
                </c:pt>
                <c:pt idx="461">
                  <c:v>#N/A</c:v>
                </c:pt>
                <c:pt idx="462">
                  <c:v>1074.1991150442482</c:v>
                </c:pt>
                <c:pt idx="463">
                  <c:v>1190.7035398230055</c:v>
                </c:pt>
                <c:pt idx="464">
                  <c:v>1097.2486725663694</c:v>
                </c:pt>
                <c:pt idx="465">
                  <c:v>#N/A</c:v>
                </c:pt>
                <c:pt idx="466">
                  <c:v>1404.9292035398212</c:v>
                </c:pt>
                <c:pt idx="467">
                  <c:v>1168.6707964601774</c:v>
                </c:pt>
                <c:pt idx="468">
                  <c:v>#N/A</c:v>
                </c:pt>
                <c:pt idx="469">
                  <c:v>1233.3362831858394</c:v>
                </c:pt>
                <c:pt idx="470">
                  <c:v>1532.4566371681394</c:v>
                </c:pt>
                <c:pt idx="471">
                  <c:v>1523.0690265486701</c:v>
                </c:pt>
                <c:pt idx="472">
                  <c:v>1675.946902654865</c:v>
                </c:pt>
                <c:pt idx="473">
                  <c:v>1913.4690265486734</c:v>
                </c:pt>
                <c:pt idx="474">
                  <c:v>2018.5575221238923</c:v>
                </c:pt>
                <c:pt idx="475">
                  <c:v>2000.3451327433613</c:v>
                </c:pt>
                <c:pt idx="476">
                  <c:v>2030.9858407079628</c:v>
                </c:pt>
                <c:pt idx="477">
                  <c:v>#N/A</c:v>
                </c:pt>
                <c:pt idx="478">
                  <c:v>#N/A</c:v>
                </c:pt>
                <c:pt idx="479">
                  <c:v>1112.8654867256628</c:v>
                </c:pt>
                <c:pt idx="480">
                  <c:v>1098.9752212389376</c:v>
                </c:pt>
                <c:pt idx="481">
                  <c:v>998.31681415929233</c:v>
                </c:pt>
                <c:pt idx="482">
                  <c:v>546.78584070796387</c:v>
                </c:pt>
                <c:pt idx="483">
                  <c:v>360.45309734513103</c:v>
                </c:pt>
                <c:pt idx="484">
                  <c:v>-9.9893805309748132</c:v>
                </c:pt>
                <c:pt idx="485">
                  <c:v>-670.10619469026642</c:v>
                </c:pt>
                <c:pt idx="486">
                  <c:v>-693.96460176991241</c:v>
                </c:pt>
                <c:pt idx="487">
                  <c:v>#N/A</c:v>
                </c:pt>
                <c:pt idx="488">
                  <c:v>50.715044247786864</c:v>
                </c:pt>
                <c:pt idx="489">
                  <c:v>454.49734513274052</c:v>
                </c:pt>
                <c:pt idx="490">
                  <c:v>652.9451327433635</c:v>
                </c:pt>
                <c:pt idx="491">
                  <c:v>#N/A</c:v>
                </c:pt>
                <c:pt idx="492">
                  <c:v>952.30088495575183</c:v>
                </c:pt>
                <c:pt idx="493">
                  <c:v>1096.3008849557518</c:v>
                </c:pt>
                <c:pt idx="494">
                  <c:v>1200.4884955752186</c:v>
                </c:pt>
                <c:pt idx="495">
                  <c:v>1478.9380530973449</c:v>
                </c:pt>
                <c:pt idx="496">
                  <c:v>1469.2778761061945</c:v>
                </c:pt>
                <c:pt idx="497">
                  <c:v>1783.1628318584044</c:v>
                </c:pt>
                <c:pt idx="498">
                  <c:v>1850.897345132742</c:v>
                </c:pt>
                <c:pt idx="499">
                  <c:v>#N/A</c:v>
                </c:pt>
                <c:pt idx="500">
                  <c:v>2137.9433628318584</c:v>
                </c:pt>
                <c:pt idx="501">
                  <c:v>2206.3539823008832</c:v>
                </c:pt>
                <c:pt idx="502">
                  <c:v>1814.8371681415902</c:v>
                </c:pt>
                <c:pt idx="503">
                  <c:v>2000.6212389380526</c:v>
                </c:pt>
                <c:pt idx="504">
                  <c:v>2590.1999999999989</c:v>
                </c:pt>
                <c:pt idx="505">
                  <c:v>2289.7646017699117</c:v>
                </c:pt>
                <c:pt idx="506">
                  <c:v>2185.3805309734489</c:v>
                </c:pt>
                <c:pt idx="507">
                  <c:v>2380.8070796460161</c:v>
                </c:pt>
                <c:pt idx="508">
                  <c:v>2247.6049557522128</c:v>
                </c:pt>
                <c:pt idx="509">
                  <c:v>2035.5044247787609</c:v>
                </c:pt>
                <c:pt idx="510">
                  <c:v>2199.4690265486734</c:v>
                </c:pt>
                <c:pt idx="511">
                  <c:v>2367.6106194690274</c:v>
                </c:pt>
                <c:pt idx="512">
                  <c:v>1909.4867256637172</c:v>
                </c:pt>
                <c:pt idx="513">
                  <c:v>2353.7809734513248</c:v>
                </c:pt>
                <c:pt idx="514">
                  <c:v>2437.0110619469015</c:v>
                </c:pt>
                <c:pt idx="515">
                  <c:v>2452.3030973451314</c:v>
                </c:pt>
                <c:pt idx="516">
                  <c:v>2366.4977876106204</c:v>
                </c:pt>
                <c:pt idx="517">
                  <c:v>2583.0995575221223</c:v>
                </c:pt>
                <c:pt idx="518">
                  <c:v>3075.409292035396</c:v>
                </c:pt>
                <c:pt idx="519">
                  <c:v>3317.055309734511</c:v>
                </c:pt>
                <c:pt idx="520">
                  <c:v>3690.4358407079635</c:v>
                </c:pt>
                <c:pt idx="521">
                  <c:v>3825.838495575219</c:v>
                </c:pt>
                <c:pt idx="522">
                  <c:v>3908.4845132743358</c:v>
                </c:pt>
                <c:pt idx="523">
                  <c:v>4091.2986725663704</c:v>
                </c:pt>
                <c:pt idx="524">
                  <c:v>3491.5995575221223</c:v>
                </c:pt>
                <c:pt idx="525">
                  <c:v>2958.9247787610602</c:v>
                </c:pt>
                <c:pt idx="526">
                  <c:v>#N/A</c:v>
                </c:pt>
                <c:pt idx="527">
                  <c:v>2175.5929203539799</c:v>
                </c:pt>
                <c:pt idx="528">
                  <c:v>2198.4601769911496</c:v>
                </c:pt>
                <c:pt idx="529">
                  <c:v>2024.6151283539821</c:v>
                </c:pt>
                <c:pt idx="530">
                  <c:v>2595.7035398230073</c:v>
                </c:pt>
                <c:pt idx="531">
                  <c:v>3442.8539823008832</c:v>
                </c:pt>
                <c:pt idx="532">
                  <c:v>4218.4999999999964</c:v>
                </c:pt>
                <c:pt idx="533">
                  <c:v>4012.2256637168121</c:v>
                </c:pt>
                <c:pt idx="534">
                  <c:v>4256.2610619469015</c:v>
                </c:pt>
                <c:pt idx="535">
                  <c:v>4284.7805309734504</c:v>
                </c:pt>
                <c:pt idx="536">
                  <c:v>4223.6831858407077</c:v>
                </c:pt>
                <c:pt idx="537">
                  <c:v>4185.7791150442481</c:v>
                </c:pt>
                <c:pt idx="538">
                  <c:v>4236.0145132743346</c:v>
                </c:pt>
                <c:pt idx="539">
                  <c:v>4782.3778761061913</c:v>
                </c:pt>
                <c:pt idx="540">
                  <c:v>4867.8292035398226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81-4655-B7FA-4DA22060A5F3}"/>
            </c:ext>
          </c:extLst>
        </c:ser>
        <c:ser>
          <c:idx val="4"/>
          <c:order val="4"/>
          <c:tx>
            <c:strRef>
              <c:f>铝厂盈亏利润情况!$U$2</c:f>
              <c:strCache>
                <c:ptCount val="1"/>
                <c:pt idx="0">
                  <c:v>西北（除新疆）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铝厂盈亏利润情况!$A$4:$A$545</c:f>
              <c:numCache>
                <c:formatCode>m/d/yyyy</c:formatCode>
                <c:ptCount val="542"/>
                <c:pt idx="0">
                  <c:v>40473</c:v>
                </c:pt>
                <c:pt idx="1">
                  <c:v>40480</c:v>
                </c:pt>
                <c:pt idx="2">
                  <c:v>40487</c:v>
                </c:pt>
                <c:pt idx="3">
                  <c:v>40494</c:v>
                </c:pt>
                <c:pt idx="4">
                  <c:v>40501</c:v>
                </c:pt>
                <c:pt idx="5">
                  <c:v>40508</c:v>
                </c:pt>
                <c:pt idx="6">
                  <c:v>40515</c:v>
                </c:pt>
                <c:pt idx="7">
                  <c:v>40522</c:v>
                </c:pt>
                <c:pt idx="8">
                  <c:v>40529</c:v>
                </c:pt>
                <c:pt idx="9">
                  <c:v>40536</c:v>
                </c:pt>
                <c:pt idx="10">
                  <c:v>40543</c:v>
                </c:pt>
                <c:pt idx="11">
                  <c:v>40550</c:v>
                </c:pt>
                <c:pt idx="12">
                  <c:v>40557</c:v>
                </c:pt>
                <c:pt idx="13">
                  <c:v>40564</c:v>
                </c:pt>
                <c:pt idx="14">
                  <c:v>40571</c:v>
                </c:pt>
                <c:pt idx="15">
                  <c:v>40575</c:v>
                </c:pt>
                <c:pt idx="16">
                  <c:v>40585</c:v>
                </c:pt>
                <c:pt idx="17">
                  <c:v>40592</c:v>
                </c:pt>
                <c:pt idx="18">
                  <c:v>40599</c:v>
                </c:pt>
                <c:pt idx="19">
                  <c:v>40606</c:v>
                </c:pt>
                <c:pt idx="20">
                  <c:v>40613</c:v>
                </c:pt>
                <c:pt idx="21">
                  <c:v>40620</c:v>
                </c:pt>
                <c:pt idx="22">
                  <c:v>40627</c:v>
                </c:pt>
                <c:pt idx="23">
                  <c:v>40634</c:v>
                </c:pt>
                <c:pt idx="24">
                  <c:v>40641</c:v>
                </c:pt>
                <c:pt idx="25">
                  <c:v>40648</c:v>
                </c:pt>
                <c:pt idx="26">
                  <c:v>40655</c:v>
                </c:pt>
                <c:pt idx="27">
                  <c:v>40662</c:v>
                </c:pt>
                <c:pt idx="28">
                  <c:v>40669</c:v>
                </c:pt>
                <c:pt idx="29">
                  <c:v>40676</c:v>
                </c:pt>
                <c:pt idx="30">
                  <c:v>40683</c:v>
                </c:pt>
                <c:pt idx="31">
                  <c:v>40690</c:v>
                </c:pt>
                <c:pt idx="32">
                  <c:v>40697</c:v>
                </c:pt>
                <c:pt idx="33">
                  <c:v>40704</c:v>
                </c:pt>
                <c:pt idx="34">
                  <c:v>40711</c:v>
                </c:pt>
                <c:pt idx="35">
                  <c:v>40718</c:v>
                </c:pt>
                <c:pt idx="36">
                  <c:v>40725</c:v>
                </c:pt>
                <c:pt idx="37">
                  <c:v>40732</c:v>
                </c:pt>
                <c:pt idx="38">
                  <c:v>40739</c:v>
                </c:pt>
                <c:pt idx="39">
                  <c:v>40746</c:v>
                </c:pt>
                <c:pt idx="40">
                  <c:v>40753</c:v>
                </c:pt>
                <c:pt idx="41">
                  <c:v>40760</c:v>
                </c:pt>
                <c:pt idx="42">
                  <c:v>40767</c:v>
                </c:pt>
                <c:pt idx="43">
                  <c:v>40774</c:v>
                </c:pt>
                <c:pt idx="44">
                  <c:v>40781</c:v>
                </c:pt>
                <c:pt idx="45">
                  <c:v>40788</c:v>
                </c:pt>
                <c:pt idx="46">
                  <c:v>40795</c:v>
                </c:pt>
                <c:pt idx="47">
                  <c:v>40801</c:v>
                </c:pt>
                <c:pt idx="48">
                  <c:v>40809</c:v>
                </c:pt>
                <c:pt idx="49">
                  <c:v>40816</c:v>
                </c:pt>
                <c:pt idx="50">
                  <c:v>40830</c:v>
                </c:pt>
                <c:pt idx="51">
                  <c:v>40837</c:v>
                </c:pt>
                <c:pt idx="52">
                  <c:v>40844</c:v>
                </c:pt>
                <c:pt idx="53">
                  <c:v>40851</c:v>
                </c:pt>
                <c:pt idx="54">
                  <c:v>40858</c:v>
                </c:pt>
                <c:pt idx="55">
                  <c:v>40865</c:v>
                </c:pt>
                <c:pt idx="56">
                  <c:v>40872</c:v>
                </c:pt>
                <c:pt idx="57">
                  <c:v>40879</c:v>
                </c:pt>
                <c:pt idx="58">
                  <c:v>40886</c:v>
                </c:pt>
                <c:pt idx="59">
                  <c:v>40893</c:v>
                </c:pt>
                <c:pt idx="60">
                  <c:v>40900</c:v>
                </c:pt>
                <c:pt idx="61">
                  <c:v>40907</c:v>
                </c:pt>
                <c:pt idx="62">
                  <c:v>40914</c:v>
                </c:pt>
                <c:pt idx="63">
                  <c:v>40921</c:v>
                </c:pt>
                <c:pt idx="64">
                  <c:v>40928</c:v>
                </c:pt>
                <c:pt idx="65">
                  <c:v>40942</c:v>
                </c:pt>
                <c:pt idx="66">
                  <c:v>40949</c:v>
                </c:pt>
                <c:pt idx="67">
                  <c:v>40956</c:v>
                </c:pt>
                <c:pt idx="68">
                  <c:v>40963</c:v>
                </c:pt>
                <c:pt idx="69">
                  <c:v>40970</c:v>
                </c:pt>
                <c:pt idx="70">
                  <c:v>40977</c:v>
                </c:pt>
                <c:pt idx="71">
                  <c:v>40984</c:v>
                </c:pt>
                <c:pt idx="72">
                  <c:v>40991</c:v>
                </c:pt>
                <c:pt idx="73">
                  <c:v>40998</c:v>
                </c:pt>
                <c:pt idx="74">
                  <c:v>41005</c:v>
                </c:pt>
                <c:pt idx="75">
                  <c:v>41012</c:v>
                </c:pt>
                <c:pt idx="76">
                  <c:v>41019</c:v>
                </c:pt>
                <c:pt idx="77">
                  <c:v>41026</c:v>
                </c:pt>
                <c:pt idx="78">
                  <c:v>41033</c:v>
                </c:pt>
                <c:pt idx="79">
                  <c:v>41040</c:v>
                </c:pt>
                <c:pt idx="80">
                  <c:v>41047</c:v>
                </c:pt>
                <c:pt idx="81">
                  <c:v>41054</c:v>
                </c:pt>
                <c:pt idx="82">
                  <c:v>41061</c:v>
                </c:pt>
                <c:pt idx="83">
                  <c:v>41068</c:v>
                </c:pt>
                <c:pt idx="84">
                  <c:v>41075</c:v>
                </c:pt>
                <c:pt idx="85">
                  <c:v>41081</c:v>
                </c:pt>
                <c:pt idx="86">
                  <c:v>41089</c:v>
                </c:pt>
                <c:pt idx="87">
                  <c:v>41096</c:v>
                </c:pt>
                <c:pt idx="88">
                  <c:v>41103</c:v>
                </c:pt>
                <c:pt idx="89">
                  <c:v>41110</c:v>
                </c:pt>
                <c:pt idx="90">
                  <c:v>41117</c:v>
                </c:pt>
                <c:pt idx="91">
                  <c:v>41124</c:v>
                </c:pt>
                <c:pt idx="92">
                  <c:v>41131</c:v>
                </c:pt>
                <c:pt idx="93">
                  <c:v>41138</c:v>
                </c:pt>
                <c:pt idx="94">
                  <c:v>41145</c:v>
                </c:pt>
                <c:pt idx="95">
                  <c:v>41152</c:v>
                </c:pt>
                <c:pt idx="96">
                  <c:v>41159</c:v>
                </c:pt>
                <c:pt idx="97">
                  <c:v>41166</c:v>
                </c:pt>
                <c:pt idx="98">
                  <c:v>41173</c:v>
                </c:pt>
                <c:pt idx="99">
                  <c:v>41180</c:v>
                </c:pt>
                <c:pt idx="100">
                  <c:v>41194</c:v>
                </c:pt>
                <c:pt idx="101">
                  <c:v>41201</c:v>
                </c:pt>
                <c:pt idx="102">
                  <c:v>41208</c:v>
                </c:pt>
                <c:pt idx="103">
                  <c:v>41215</c:v>
                </c:pt>
                <c:pt idx="104">
                  <c:v>41222</c:v>
                </c:pt>
                <c:pt idx="105">
                  <c:v>41229</c:v>
                </c:pt>
                <c:pt idx="106">
                  <c:v>41236</c:v>
                </c:pt>
                <c:pt idx="107">
                  <c:v>41243</c:v>
                </c:pt>
                <c:pt idx="108">
                  <c:v>41250</c:v>
                </c:pt>
                <c:pt idx="109">
                  <c:v>41257</c:v>
                </c:pt>
                <c:pt idx="110">
                  <c:v>41264</c:v>
                </c:pt>
                <c:pt idx="111">
                  <c:v>41271</c:v>
                </c:pt>
                <c:pt idx="112">
                  <c:v>41278</c:v>
                </c:pt>
                <c:pt idx="113">
                  <c:v>41285</c:v>
                </c:pt>
                <c:pt idx="114">
                  <c:v>41292</c:v>
                </c:pt>
                <c:pt idx="115">
                  <c:v>41299</c:v>
                </c:pt>
                <c:pt idx="116">
                  <c:v>41306</c:v>
                </c:pt>
                <c:pt idx="117">
                  <c:v>41313</c:v>
                </c:pt>
                <c:pt idx="118">
                  <c:v>41327</c:v>
                </c:pt>
                <c:pt idx="119">
                  <c:v>41334</c:v>
                </c:pt>
                <c:pt idx="120">
                  <c:v>41341</c:v>
                </c:pt>
                <c:pt idx="121">
                  <c:v>41348</c:v>
                </c:pt>
                <c:pt idx="122">
                  <c:v>41355</c:v>
                </c:pt>
                <c:pt idx="123">
                  <c:v>41362</c:v>
                </c:pt>
                <c:pt idx="124">
                  <c:v>41367</c:v>
                </c:pt>
                <c:pt idx="125">
                  <c:v>41376</c:v>
                </c:pt>
                <c:pt idx="126">
                  <c:v>41383</c:v>
                </c:pt>
                <c:pt idx="127">
                  <c:v>41390</c:v>
                </c:pt>
                <c:pt idx="128" formatCode="yyyy/mm/dd;@">
                  <c:v>41397</c:v>
                </c:pt>
                <c:pt idx="129" formatCode="yyyy/mm/dd;@">
                  <c:v>41404</c:v>
                </c:pt>
                <c:pt idx="130" formatCode="yyyy/mm/dd;@">
                  <c:v>41411</c:v>
                </c:pt>
                <c:pt idx="131" formatCode="yyyy/mm/dd;@">
                  <c:v>41418</c:v>
                </c:pt>
                <c:pt idx="132" formatCode="yyyy/mm/dd;@">
                  <c:v>41425</c:v>
                </c:pt>
                <c:pt idx="133">
                  <c:v>41432</c:v>
                </c:pt>
                <c:pt idx="134">
                  <c:v>41439</c:v>
                </c:pt>
                <c:pt idx="135">
                  <c:v>41446</c:v>
                </c:pt>
                <c:pt idx="136">
                  <c:v>41453</c:v>
                </c:pt>
                <c:pt idx="137">
                  <c:v>41460</c:v>
                </c:pt>
                <c:pt idx="138">
                  <c:v>41467</c:v>
                </c:pt>
                <c:pt idx="139">
                  <c:v>41474</c:v>
                </c:pt>
                <c:pt idx="140">
                  <c:v>41481</c:v>
                </c:pt>
                <c:pt idx="141">
                  <c:v>41488</c:v>
                </c:pt>
                <c:pt idx="142">
                  <c:v>41495</c:v>
                </c:pt>
                <c:pt idx="143">
                  <c:v>41502</c:v>
                </c:pt>
                <c:pt idx="144">
                  <c:v>41509</c:v>
                </c:pt>
                <c:pt idx="145">
                  <c:v>41516</c:v>
                </c:pt>
                <c:pt idx="146">
                  <c:v>41523</c:v>
                </c:pt>
                <c:pt idx="147">
                  <c:v>41530</c:v>
                </c:pt>
                <c:pt idx="148">
                  <c:v>41535</c:v>
                </c:pt>
                <c:pt idx="149">
                  <c:v>41544</c:v>
                </c:pt>
                <c:pt idx="150">
                  <c:v>41558</c:v>
                </c:pt>
                <c:pt idx="151">
                  <c:v>41565</c:v>
                </c:pt>
                <c:pt idx="152">
                  <c:v>41572</c:v>
                </c:pt>
                <c:pt idx="153">
                  <c:v>41579</c:v>
                </c:pt>
                <c:pt idx="154">
                  <c:v>41586</c:v>
                </c:pt>
                <c:pt idx="155">
                  <c:v>41593</c:v>
                </c:pt>
                <c:pt idx="156">
                  <c:v>41600</c:v>
                </c:pt>
                <c:pt idx="157">
                  <c:v>41607</c:v>
                </c:pt>
                <c:pt idx="158">
                  <c:v>41614</c:v>
                </c:pt>
                <c:pt idx="159">
                  <c:v>41621</c:v>
                </c:pt>
                <c:pt idx="160">
                  <c:v>41628</c:v>
                </c:pt>
                <c:pt idx="161">
                  <c:v>41635</c:v>
                </c:pt>
                <c:pt idx="162">
                  <c:v>41642</c:v>
                </c:pt>
                <c:pt idx="163">
                  <c:v>41649</c:v>
                </c:pt>
                <c:pt idx="164">
                  <c:v>41656</c:v>
                </c:pt>
                <c:pt idx="165">
                  <c:v>41663</c:v>
                </c:pt>
                <c:pt idx="166">
                  <c:v>41670</c:v>
                </c:pt>
                <c:pt idx="167">
                  <c:v>41677</c:v>
                </c:pt>
                <c:pt idx="168">
                  <c:v>41684</c:v>
                </c:pt>
                <c:pt idx="169">
                  <c:v>41691</c:v>
                </c:pt>
                <c:pt idx="170">
                  <c:v>41698</c:v>
                </c:pt>
                <c:pt idx="171">
                  <c:v>41705</c:v>
                </c:pt>
                <c:pt idx="172">
                  <c:v>41712</c:v>
                </c:pt>
                <c:pt idx="173">
                  <c:v>41719</c:v>
                </c:pt>
                <c:pt idx="174">
                  <c:v>41726</c:v>
                </c:pt>
                <c:pt idx="175">
                  <c:v>41733</c:v>
                </c:pt>
                <c:pt idx="176">
                  <c:v>41740</c:v>
                </c:pt>
                <c:pt idx="177">
                  <c:v>41747</c:v>
                </c:pt>
                <c:pt idx="178">
                  <c:v>41754</c:v>
                </c:pt>
                <c:pt idx="179">
                  <c:v>41759</c:v>
                </c:pt>
                <c:pt idx="180">
                  <c:v>41768</c:v>
                </c:pt>
                <c:pt idx="181">
                  <c:v>41775</c:v>
                </c:pt>
                <c:pt idx="182">
                  <c:v>41782</c:v>
                </c:pt>
                <c:pt idx="183">
                  <c:v>41789</c:v>
                </c:pt>
                <c:pt idx="184">
                  <c:v>41796</c:v>
                </c:pt>
                <c:pt idx="185">
                  <c:v>41803</c:v>
                </c:pt>
                <c:pt idx="186">
                  <c:v>41810</c:v>
                </c:pt>
                <c:pt idx="187">
                  <c:v>41817</c:v>
                </c:pt>
                <c:pt idx="188">
                  <c:v>41824</c:v>
                </c:pt>
                <c:pt idx="189">
                  <c:v>41831</c:v>
                </c:pt>
                <c:pt idx="190">
                  <c:v>41838</c:v>
                </c:pt>
                <c:pt idx="191">
                  <c:v>41845</c:v>
                </c:pt>
                <c:pt idx="192">
                  <c:v>41852</c:v>
                </c:pt>
                <c:pt idx="193">
                  <c:v>41859</c:v>
                </c:pt>
                <c:pt idx="194">
                  <c:v>41866</c:v>
                </c:pt>
                <c:pt idx="195">
                  <c:v>41873</c:v>
                </c:pt>
                <c:pt idx="196">
                  <c:v>41880</c:v>
                </c:pt>
                <c:pt idx="197">
                  <c:v>41887</c:v>
                </c:pt>
                <c:pt idx="198">
                  <c:v>41894</c:v>
                </c:pt>
                <c:pt idx="199">
                  <c:v>41901</c:v>
                </c:pt>
                <c:pt idx="200">
                  <c:v>41908</c:v>
                </c:pt>
                <c:pt idx="201">
                  <c:v>41922</c:v>
                </c:pt>
                <c:pt idx="202">
                  <c:v>41929</c:v>
                </c:pt>
                <c:pt idx="203">
                  <c:v>41936</c:v>
                </c:pt>
                <c:pt idx="204">
                  <c:v>41943</c:v>
                </c:pt>
                <c:pt idx="205">
                  <c:v>41950</c:v>
                </c:pt>
                <c:pt idx="206">
                  <c:v>41957</c:v>
                </c:pt>
                <c:pt idx="207">
                  <c:v>41964</c:v>
                </c:pt>
                <c:pt idx="208">
                  <c:v>41971</c:v>
                </c:pt>
                <c:pt idx="209">
                  <c:v>41978</c:v>
                </c:pt>
                <c:pt idx="210">
                  <c:v>41985</c:v>
                </c:pt>
                <c:pt idx="211">
                  <c:v>41992</c:v>
                </c:pt>
                <c:pt idx="212">
                  <c:v>41999</c:v>
                </c:pt>
                <c:pt idx="213">
                  <c:v>42006</c:v>
                </c:pt>
                <c:pt idx="214">
                  <c:v>42013</c:v>
                </c:pt>
                <c:pt idx="215">
                  <c:v>42020</c:v>
                </c:pt>
                <c:pt idx="216">
                  <c:v>42027</c:v>
                </c:pt>
                <c:pt idx="217">
                  <c:v>42034</c:v>
                </c:pt>
                <c:pt idx="218">
                  <c:v>42041</c:v>
                </c:pt>
                <c:pt idx="219">
                  <c:v>42048</c:v>
                </c:pt>
                <c:pt idx="220">
                  <c:v>42055</c:v>
                </c:pt>
                <c:pt idx="221">
                  <c:v>42062</c:v>
                </c:pt>
                <c:pt idx="222">
                  <c:v>42069</c:v>
                </c:pt>
                <c:pt idx="223">
                  <c:v>42076</c:v>
                </c:pt>
                <c:pt idx="224">
                  <c:v>42083</c:v>
                </c:pt>
                <c:pt idx="225">
                  <c:v>42090</c:v>
                </c:pt>
                <c:pt idx="226">
                  <c:v>42097</c:v>
                </c:pt>
                <c:pt idx="227">
                  <c:v>42104</c:v>
                </c:pt>
                <c:pt idx="228">
                  <c:v>42111</c:v>
                </c:pt>
                <c:pt idx="229">
                  <c:v>42118</c:v>
                </c:pt>
                <c:pt idx="230">
                  <c:v>42125</c:v>
                </c:pt>
                <c:pt idx="231">
                  <c:v>42132</c:v>
                </c:pt>
                <c:pt idx="232">
                  <c:v>42139</c:v>
                </c:pt>
                <c:pt idx="233">
                  <c:v>42146</c:v>
                </c:pt>
                <c:pt idx="234">
                  <c:v>42153</c:v>
                </c:pt>
                <c:pt idx="235">
                  <c:v>42160</c:v>
                </c:pt>
                <c:pt idx="236">
                  <c:v>42167</c:v>
                </c:pt>
                <c:pt idx="237">
                  <c:v>42174</c:v>
                </c:pt>
                <c:pt idx="238">
                  <c:v>42181</c:v>
                </c:pt>
                <c:pt idx="239">
                  <c:v>42188</c:v>
                </c:pt>
                <c:pt idx="240">
                  <c:v>42195</c:v>
                </c:pt>
                <c:pt idx="241">
                  <c:v>42202</c:v>
                </c:pt>
                <c:pt idx="242">
                  <c:v>42209</c:v>
                </c:pt>
                <c:pt idx="243">
                  <c:v>42216</c:v>
                </c:pt>
                <c:pt idx="244">
                  <c:v>42223</c:v>
                </c:pt>
                <c:pt idx="245">
                  <c:v>42230</c:v>
                </c:pt>
                <c:pt idx="246">
                  <c:v>42237</c:v>
                </c:pt>
                <c:pt idx="247">
                  <c:v>42244</c:v>
                </c:pt>
                <c:pt idx="248">
                  <c:v>42251</c:v>
                </c:pt>
                <c:pt idx="249">
                  <c:v>42258</c:v>
                </c:pt>
                <c:pt idx="250">
                  <c:v>42265</c:v>
                </c:pt>
                <c:pt idx="251">
                  <c:v>42272</c:v>
                </c:pt>
                <c:pt idx="252">
                  <c:v>42279</c:v>
                </c:pt>
                <c:pt idx="253">
                  <c:v>42286</c:v>
                </c:pt>
                <c:pt idx="254">
                  <c:v>42293</c:v>
                </c:pt>
                <c:pt idx="255">
                  <c:v>42300</c:v>
                </c:pt>
                <c:pt idx="256">
                  <c:v>42307</c:v>
                </c:pt>
                <c:pt idx="257">
                  <c:v>42314</c:v>
                </c:pt>
                <c:pt idx="258">
                  <c:v>42321</c:v>
                </c:pt>
                <c:pt idx="259">
                  <c:v>42328</c:v>
                </c:pt>
                <c:pt idx="260">
                  <c:v>42335</c:v>
                </c:pt>
                <c:pt idx="261">
                  <c:v>42342</c:v>
                </c:pt>
                <c:pt idx="262">
                  <c:v>42349</c:v>
                </c:pt>
                <c:pt idx="263">
                  <c:v>42356</c:v>
                </c:pt>
                <c:pt idx="264">
                  <c:v>42363</c:v>
                </c:pt>
                <c:pt idx="265">
                  <c:v>42370</c:v>
                </c:pt>
                <c:pt idx="266">
                  <c:v>42377</c:v>
                </c:pt>
                <c:pt idx="267">
                  <c:v>42384</c:v>
                </c:pt>
                <c:pt idx="268">
                  <c:v>42391</c:v>
                </c:pt>
                <c:pt idx="269">
                  <c:v>42398</c:v>
                </c:pt>
                <c:pt idx="270">
                  <c:v>42405</c:v>
                </c:pt>
                <c:pt idx="271">
                  <c:v>42412</c:v>
                </c:pt>
                <c:pt idx="272">
                  <c:v>42419</c:v>
                </c:pt>
                <c:pt idx="273">
                  <c:v>42426</c:v>
                </c:pt>
                <c:pt idx="274">
                  <c:v>42433</c:v>
                </c:pt>
                <c:pt idx="275">
                  <c:v>42440</c:v>
                </c:pt>
                <c:pt idx="276">
                  <c:v>42447</c:v>
                </c:pt>
                <c:pt idx="277">
                  <c:v>42454</c:v>
                </c:pt>
                <c:pt idx="278">
                  <c:v>42461</c:v>
                </c:pt>
                <c:pt idx="279">
                  <c:v>42468</c:v>
                </c:pt>
                <c:pt idx="280">
                  <c:v>42475</c:v>
                </c:pt>
                <c:pt idx="281">
                  <c:v>42482</c:v>
                </c:pt>
                <c:pt idx="282">
                  <c:v>42489</c:v>
                </c:pt>
                <c:pt idx="283">
                  <c:v>42496</c:v>
                </c:pt>
                <c:pt idx="284">
                  <c:v>42503</c:v>
                </c:pt>
                <c:pt idx="285">
                  <c:v>42510</c:v>
                </c:pt>
                <c:pt idx="286">
                  <c:v>42517</c:v>
                </c:pt>
                <c:pt idx="287">
                  <c:v>42524</c:v>
                </c:pt>
                <c:pt idx="288">
                  <c:v>42531</c:v>
                </c:pt>
                <c:pt idx="289">
                  <c:v>42538</c:v>
                </c:pt>
                <c:pt idx="290">
                  <c:v>42545</c:v>
                </c:pt>
                <c:pt idx="291">
                  <c:v>42552</c:v>
                </c:pt>
                <c:pt idx="292">
                  <c:v>42559</c:v>
                </c:pt>
                <c:pt idx="293">
                  <c:v>42566</c:v>
                </c:pt>
                <c:pt idx="294">
                  <c:v>42573</c:v>
                </c:pt>
                <c:pt idx="295">
                  <c:v>42580</c:v>
                </c:pt>
                <c:pt idx="296">
                  <c:v>42587</c:v>
                </c:pt>
                <c:pt idx="297">
                  <c:v>42594</c:v>
                </c:pt>
                <c:pt idx="298">
                  <c:v>42601</c:v>
                </c:pt>
                <c:pt idx="299">
                  <c:v>42608</c:v>
                </c:pt>
                <c:pt idx="300">
                  <c:v>42615</c:v>
                </c:pt>
                <c:pt idx="301">
                  <c:v>42622</c:v>
                </c:pt>
                <c:pt idx="302">
                  <c:v>42629</c:v>
                </c:pt>
                <c:pt idx="303">
                  <c:v>42636</c:v>
                </c:pt>
                <c:pt idx="304">
                  <c:v>42643</c:v>
                </c:pt>
                <c:pt idx="305">
                  <c:v>42650</c:v>
                </c:pt>
                <c:pt idx="306">
                  <c:v>42657</c:v>
                </c:pt>
                <c:pt idx="307">
                  <c:v>42664</c:v>
                </c:pt>
                <c:pt idx="308">
                  <c:v>42671</c:v>
                </c:pt>
                <c:pt idx="309">
                  <c:v>42678</c:v>
                </c:pt>
                <c:pt idx="310">
                  <c:v>42685</c:v>
                </c:pt>
                <c:pt idx="311">
                  <c:v>42692</c:v>
                </c:pt>
                <c:pt idx="312">
                  <c:v>42699</c:v>
                </c:pt>
                <c:pt idx="313">
                  <c:v>42706</c:v>
                </c:pt>
                <c:pt idx="314">
                  <c:v>42713</c:v>
                </c:pt>
                <c:pt idx="315">
                  <c:v>42720</c:v>
                </c:pt>
                <c:pt idx="316">
                  <c:v>42727</c:v>
                </c:pt>
                <c:pt idx="317">
                  <c:v>42734</c:v>
                </c:pt>
                <c:pt idx="318">
                  <c:v>42741</c:v>
                </c:pt>
                <c:pt idx="319">
                  <c:v>42748</c:v>
                </c:pt>
                <c:pt idx="320">
                  <c:v>42755</c:v>
                </c:pt>
                <c:pt idx="321">
                  <c:v>42762</c:v>
                </c:pt>
                <c:pt idx="322">
                  <c:v>42769</c:v>
                </c:pt>
                <c:pt idx="323">
                  <c:v>42776</c:v>
                </c:pt>
                <c:pt idx="324">
                  <c:v>42783</c:v>
                </c:pt>
                <c:pt idx="325">
                  <c:v>42790</c:v>
                </c:pt>
                <c:pt idx="326">
                  <c:v>42797</c:v>
                </c:pt>
                <c:pt idx="327">
                  <c:v>42804</c:v>
                </c:pt>
                <c:pt idx="328">
                  <c:v>42811</c:v>
                </c:pt>
                <c:pt idx="329">
                  <c:v>42818</c:v>
                </c:pt>
                <c:pt idx="330">
                  <c:v>42825</c:v>
                </c:pt>
                <c:pt idx="331">
                  <c:v>42832</c:v>
                </c:pt>
                <c:pt idx="332">
                  <c:v>42839</c:v>
                </c:pt>
                <c:pt idx="333">
                  <c:v>42846</c:v>
                </c:pt>
                <c:pt idx="334">
                  <c:v>42853</c:v>
                </c:pt>
                <c:pt idx="335">
                  <c:v>42860</c:v>
                </c:pt>
                <c:pt idx="336">
                  <c:v>42867</c:v>
                </c:pt>
                <c:pt idx="337">
                  <c:v>42874</c:v>
                </c:pt>
                <c:pt idx="338">
                  <c:v>42881</c:v>
                </c:pt>
                <c:pt idx="339">
                  <c:v>42888</c:v>
                </c:pt>
                <c:pt idx="340">
                  <c:v>42895</c:v>
                </c:pt>
                <c:pt idx="341">
                  <c:v>42902</c:v>
                </c:pt>
                <c:pt idx="342">
                  <c:v>42909</c:v>
                </c:pt>
                <c:pt idx="343">
                  <c:v>42916</c:v>
                </c:pt>
                <c:pt idx="344">
                  <c:v>42923</c:v>
                </c:pt>
                <c:pt idx="345">
                  <c:v>42930</c:v>
                </c:pt>
                <c:pt idx="346">
                  <c:v>42937</c:v>
                </c:pt>
                <c:pt idx="347">
                  <c:v>42944</c:v>
                </c:pt>
                <c:pt idx="348">
                  <c:v>42951</c:v>
                </c:pt>
                <c:pt idx="349">
                  <c:v>42958</c:v>
                </c:pt>
                <c:pt idx="350">
                  <c:v>42965</c:v>
                </c:pt>
                <c:pt idx="351">
                  <c:v>42972</c:v>
                </c:pt>
                <c:pt idx="352">
                  <c:v>42979</c:v>
                </c:pt>
                <c:pt idx="353">
                  <c:v>42986</c:v>
                </c:pt>
                <c:pt idx="354">
                  <c:v>42993</c:v>
                </c:pt>
                <c:pt idx="355">
                  <c:v>43000</c:v>
                </c:pt>
                <c:pt idx="356">
                  <c:v>43007</c:v>
                </c:pt>
                <c:pt idx="357">
                  <c:v>43014</c:v>
                </c:pt>
                <c:pt idx="358">
                  <c:v>43021</c:v>
                </c:pt>
                <c:pt idx="359">
                  <c:v>43028</c:v>
                </c:pt>
                <c:pt idx="360">
                  <c:v>43035</c:v>
                </c:pt>
                <c:pt idx="361">
                  <c:v>43042</c:v>
                </c:pt>
                <c:pt idx="362">
                  <c:v>43049</c:v>
                </c:pt>
                <c:pt idx="363">
                  <c:v>43056</c:v>
                </c:pt>
                <c:pt idx="364">
                  <c:v>43063</c:v>
                </c:pt>
                <c:pt idx="365">
                  <c:v>43070</c:v>
                </c:pt>
                <c:pt idx="366">
                  <c:v>43077</c:v>
                </c:pt>
                <c:pt idx="367">
                  <c:v>43084</c:v>
                </c:pt>
                <c:pt idx="368">
                  <c:v>43091</c:v>
                </c:pt>
                <c:pt idx="369">
                  <c:v>43098</c:v>
                </c:pt>
                <c:pt idx="370">
                  <c:v>43105</c:v>
                </c:pt>
                <c:pt idx="371">
                  <c:v>43112</c:v>
                </c:pt>
                <c:pt idx="372">
                  <c:v>43119</c:v>
                </c:pt>
                <c:pt idx="373">
                  <c:v>43126</c:v>
                </c:pt>
                <c:pt idx="374">
                  <c:v>43133</c:v>
                </c:pt>
                <c:pt idx="375">
                  <c:v>43140</c:v>
                </c:pt>
                <c:pt idx="376">
                  <c:v>43147</c:v>
                </c:pt>
                <c:pt idx="377">
                  <c:v>43154</c:v>
                </c:pt>
                <c:pt idx="378">
                  <c:v>43161</c:v>
                </c:pt>
                <c:pt idx="379">
                  <c:v>43168</c:v>
                </c:pt>
                <c:pt idx="380">
                  <c:v>43175</c:v>
                </c:pt>
                <c:pt idx="381">
                  <c:v>43182</c:v>
                </c:pt>
                <c:pt idx="382">
                  <c:v>43189</c:v>
                </c:pt>
                <c:pt idx="383">
                  <c:v>43196</c:v>
                </c:pt>
                <c:pt idx="384">
                  <c:v>43203</c:v>
                </c:pt>
                <c:pt idx="385">
                  <c:v>43210</c:v>
                </c:pt>
                <c:pt idx="386">
                  <c:v>43217</c:v>
                </c:pt>
                <c:pt idx="387">
                  <c:v>43224</c:v>
                </c:pt>
                <c:pt idx="388">
                  <c:v>43231</c:v>
                </c:pt>
                <c:pt idx="389">
                  <c:v>43238</c:v>
                </c:pt>
                <c:pt idx="390">
                  <c:v>43245</c:v>
                </c:pt>
                <c:pt idx="391">
                  <c:v>43252</c:v>
                </c:pt>
                <c:pt idx="392">
                  <c:v>43259</c:v>
                </c:pt>
                <c:pt idx="393">
                  <c:v>43266</c:v>
                </c:pt>
                <c:pt idx="394">
                  <c:v>43273</c:v>
                </c:pt>
                <c:pt idx="395">
                  <c:v>43280</c:v>
                </c:pt>
                <c:pt idx="396">
                  <c:v>43287</c:v>
                </c:pt>
                <c:pt idx="397">
                  <c:v>43294</c:v>
                </c:pt>
                <c:pt idx="398">
                  <c:v>43301</c:v>
                </c:pt>
                <c:pt idx="399">
                  <c:v>43308</c:v>
                </c:pt>
                <c:pt idx="400">
                  <c:v>43315</c:v>
                </c:pt>
                <c:pt idx="401">
                  <c:v>43322</c:v>
                </c:pt>
                <c:pt idx="402">
                  <c:v>43329</c:v>
                </c:pt>
                <c:pt idx="403">
                  <c:v>43336</c:v>
                </c:pt>
                <c:pt idx="404">
                  <c:v>43343</c:v>
                </c:pt>
                <c:pt idx="405">
                  <c:v>43350</c:v>
                </c:pt>
                <c:pt idx="406">
                  <c:v>43357</c:v>
                </c:pt>
                <c:pt idx="407">
                  <c:v>43364</c:v>
                </c:pt>
                <c:pt idx="408">
                  <c:v>43371</c:v>
                </c:pt>
                <c:pt idx="409">
                  <c:v>43378</c:v>
                </c:pt>
                <c:pt idx="410">
                  <c:v>43385</c:v>
                </c:pt>
                <c:pt idx="411">
                  <c:v>43392</c:v>
                </c:pt>
                <c:pt idx="412">
                  <c:v>43399</c:v>
                </c:pt>
                <c:pt idx="413">
                  <c:v>43406</c:v>
                </c:pt>
                <c:pt idx="414">
                  <c:v>43413</c:v>
                </c:pt>
                <c:pt idx="415">
                  <c:v>43420</c:v>
                </c:pt>
                <c:pt idx="416">
                  <c:v>43427</c:v>
                </c:pt>
                <c:pt idx="417">
                  <c:v>43434</c:v>
                </c:pt>
                <c:pt idx="418">
                  <c:v>43441</c:v>
                </c:pt>
                <c:pt idx="419">
                  <c:v>43448</c:v>
                </c:pt>
                <c:pt idx="420">
                  <c:v>43455</c:v>
                </c:pt>
                <c:pt idx="421">
                  <c:v>43462</c:v>
                </c:pt>
                <c:pt idx="422">
                  <c:v>43469</c:v>
                </c:pt>
                <c:pt idx="423">
                  <c:v>43476</c:v>
                </c:pt>
                <c:pt idx="424">
                  <c:v>43483</c:v>
                </c:pt>
                <c:pt idx="425">
                  <c:v>43490</c:v>
                </c:pt>
                <c:pt idx="426">
                  <c:v>43497</c:v>
                </c:pt>
                <c:pt idx="427">
                  <c:v>43504</c:v>
                </c:pt>
                <c:pt idx="428">
                  <c:v>43511</c:v>
                </c:pt>
                <c:pt idx="429">
                  <c:v>43518</c:v>
                </c:pt>
                <c:pt idx="430">
                  <c:v>43525</c:v>
                </c:pt>
                <c:pt idx="431">
                  <c:v>43532</c:v>
                </c:pt>
                <c:pt idx="432">
                  <c:v>43539</c:v>
                </c:pt>
                <c:pt idx="433">
                  <c:v>43546</c:v>
                </c:pt>
                <c:pt idx="434">
                  <c:v>43553</c:v>
                </c:pt>
                <c:pt idx="435">
                  <c:v>43560</c:v>
                </c:pt>
                <c:pt idx="436">
                  <c:v>43567</c:v>
                </c:pt>
                <c:pt idx="437">
                  <c:v>43574</c:v>
                </c:pt>
                <c:pt idx="438">
                  <c:v>43581</c:v>
                </c:pt>
                <c:pt idx="439">
                  <c:v>43588</c:v>
                </c:pt>
                <c:pt idx="440">
                  <c:v>43595</c:v>
                </c:pt>
                <c:pt idx="441">
                  <c:v>43602</c:v>
                </c:pt>
                <c:pt idx="442">
                  <c:v>43609</c:v>
                </c:pt>
                <c:pt idx="443">
                  <c:v>43616</c:v>
                </c:pt>
                <c:pt idx="444">
                  <c:v>43623</c:v>
                </c:pt>
                <c:pt idx="445">
                  <c:v>43630</c:v>
                </c:pt>
                <c:pt idx="446">
                  <c:v>43637</c:v>
                </c:pt>
                <c:pt idx="447">
                  <c:v>43644</c:v>
                </c:pt>
                <c:pt idx="448">
                  <c:v>43651</c:v>
                </c:pt>
                <c:pt idx="449">
                  <c:v>43658</c:v>
                </c:pt>
                <c:pt idx="450">
                  <c:v>43665</c:v>
                </c:pt>
                <c:pt idx="451">
                  <c:v>43672</c:v>
                </c:pt>
                <c:pt idx="452">
                  <c:v>43679</c:v>
                </c:pt>
                <c:pt idx="453">
                  <c:v>43686</c:v>
                </c:pt>
                <c:pt idx="454">
                  <c:v>43693</c:v>
                </c:pt>
                <c:pt idx="455">
                  <c:v>43700</c:v>
                </c:pt>
                <c:pt idx="456">
                  <c:v>43707</c:v>
                </c:pt>
                <c:pt idx="457">
                  <c:v>43714</c:v>
                </c:pt>
                <c:pt idx="458">
                  <c:v>43721</c:v>
                </c:pt>
                <c:pt idx="459">
                  <c:v>43728</c:v>
                </c:pt>
                <c:pt idx="460">
                  <c:v>43735</c:v>
                </c:pt>
                <c:pt idx="461">
                  <c:v>43742</c:v>
                </c:pt>
                <c:pt idx="462">
                  <c:v>43749</c:v>
                </c:pt>
                <c:pt idx="463">
                  <c:v>43756</c:v>
                </c:pt>
                <c:pt idx="464">
                  <c:v>43763</c:v>
                </c:pt>
                <c:pt idx="465">
                  <c:v>43770</c:v>
                </c:pt>
                <c:pt idx="466">
                  <c:v>43777</c:v>
                </c:pt>
                <c:pt idx="467">
                  <c:v>43784</c:v>
                </c:pt>
                <c:pt idx="468">
                  <c:v>43791</c:v>
                </c:pt>
                <c:pt idx="469">
                  <c:v>43798</c:v>
                </c:pt>
                <c:pt idx="470">
                  <c:v>43805</c:v>
                </c:pt>
                <c:pt idx="471">
                  <c:v>43812</c:v>
                </c:pt>
                <c:pt idx="472">
                  <c:v>43819</c:v>
                </c:pt>
                <c:pt idx="473">
                  <c:v>43826</c:v>
                </c:pt>
                <c:pt idx="474">
                  <c:v>43833</c:v>
                </c:pt>
                <c:pt idx="475">
                  <c:v>43840</c:v>
                </c:pt>
                <c:pt idx="476">
                  <c:v>43847</c:v>
                </c:pt>
                <c:pt idx="477">
                  <c:v>43854</c:v>
                </c:pt>
                <c:pt idx="478">
                  <c:v>43861</c:v>
                </c:pt>
                <c:pt idx="479">
                  <c:v>43868</c:v>
                </c:pt>
                <c:pt idx="480">
                  <c:v>43875</c:v>
                </c:pt>
                <c:pt idx="481">
                  <c:v>43882</c:v>
                </c:pt>
                <c:pt idx="482">
                  <c:v>43889</c:v>
                </c:pt>
                <c:pt idx="483">
                  <c:v>43896</c:v>
                </c:pt>
                <c:pt idx="484">
                  <c:v>43903</c:v>
                </c:pt>
                <c:pt idx="485">
                  <c:v>43910</c:v>
                </c:pt>
                <c:pt idx="486">
                  <c:v>43917</c:v>
                </c:pt>
                <c:pt idx="487">
                  <c:v>43924</c:v>
                </c:pt>
                <c:pt idx="488">
                  <c:v>43931</c:v>
                </c:pt>
                <c:pt idx="489">
                  <c:v>43938</c:v>
                </c:pt>
                <c:pt idx="490">
                  <c:v>43945</c:v>
                </c:pt>
                <c:pt idx="491">
                  <c:v>43952</c:v>
                </c:pt>
                <c:pt idx="492">
                  <c:v>43959</c:v>
                </c:pt>
                <c:pt idx="493">
                  <c:v>43966</c:v>
                </c:pt>
                <c:pt idx="494">
                  <c:v>43973</c:v>
                </c:pt>
                <c:pt idx="495">
                  <c:v>43980</c:v>
                </c:pt>
                <c:pt idx="496">
                  <c:v>43987</c:v>
                </c:pt>
                <c:pt idx="497">
                  <c:v>43994</c:v>
                </c:pt>
                <c:pt idx="498">
                  <c:v>44001</c:v>
                </c:pt>
                <c:pt idx="499">
                  <c:v>44008</c:v>
                </c:pt>
                <c:pt idx="500">
                  <c:v>44015</c:v>
                </c:pt>
                <c:pt idx="501">
                  <c:v>44022</c:v>
                </c:pt>
                <c:pt idx="502">
                  <c:v>44029</c:v>
                </c:pt>
                <c:pt idx="503">
                  <c:v>44036</c:v>
                </c:pt>
                <c:pt idx="504">
                  <c:v>44043</c:v>
                </c:pt>
                <c:pt idx="505">
                  <c:v>44050</c:v>
                </c:pt>
                <c:pt idx="506">
                  <c:v>44057</c:v>
                </c:pt>
                <c:pt idx="507">
                  <c:v>44064</c:v>
                </c:pt>
                <c:pt idx="508">
                  <c:v>44071</c:v>
                </c:pt>
                <c:pt idx="509">
                  <c:v>44078</c:v>
                </c:pt>
                <c:pt idx="510">
                  <c:v>44085</c:v>
                </c:pt>
                <c:pt idx="511">
                  <c:v>44092</c:v>
                </c:pt>
                <c:pt idx="512">
                  <c:v>44099</c:v>
                </c:pt>
                <c:pt idx="513">
                  <c:v>44113</c:v>
                </c:pt>
                <c:pt idx="514">
                  <c:v>44120</c:v>
                </c:pt>
                <c:pt idx="515">
                  <c:v>44127</c:v>
                </c:pt>
                <c:pt idx="516">
                  <c:v>44134</c:v>
                </c:pt>
                <c:pt idx="517">
                  <c:v>44141</c:v>
                </c:pt>
                <c:pt idx="518">
                  <c:v>44148</c:v>
                </c:pt>
                <c:pt idx="519">
                  <c:v>44155</c:v>
                </c:pt>
                <c:pt idx="520">
                  <c:v>44162</c:v>
                </c:pt>
                <c:pt idx="521">
                  <c:v>44169</c:v>
                </c:pt>
                <c:pt idx="522">
                  <c:v>44176</c:v>
                </c:pt>
                <c:pt idx="523">
                  <c:v>44183</c:v>
                </c:pt>
                <c:pt idx="524">
                  <c:v>44190</c:v>
                </c:pt>
                <c:pt idx="525">
                  <c:v>44196</c:v>
                </c:pt>
                <c:pt idx="526">
                  <c:v>44204</c:v>
                </c:pt>
                <c:pt idx="527">
                  <c:v>44211</c:v>
                </c:pt>
                <c:pt idx="528">
                  <c:v>44218</c:v>
                </c:pt>
                <c:pt idx="529">
                  <c:v>44225</c:v>
                </c:pt>
                <c:pt idx="530">
                  <c:v>44232</c:v>
                </c:pt>
                <c:pt idx="531">
                  <c:v>44246</c:v>
                </c:pt>
                <c:pt idx="532">
                  <c:v>44253</c:v>
                </c:pt>
                <c:pt idx="533">
                  <c:v>44260</c:v>
                </c:pt>
                <c:pt idx="534">
                  <c:v>44267</c:v>
                </c:pt>
                <c:pt idx="535">
                  <c:v>44274</c:v>
                </c:pt>
                <c:pt idx="536">
                  <c:v>44281</c:v>
                </c:pt>
                <c:pt idx="537">
                  <c:v>44288</c:v>
                </c:pt>
                <c:pt idx="538">
                  <c:v>44295</c:v>
                </c:pt>
                <c:pt idx="539">
                  <c:v>44302</c:v>
                </c:pt>
                <c:pt idx="540">
                  <c:v>44309</c:v>
                </c:pt>
              </c:numCache>
            </c:numRef>
          </c:cat>
          <c:val>
            <c:numRef>
              <c:f>铝厂盈亏利润情况!$U$4:$U$580</c:f>
              <c:numCache>
                <c:formatCode>0.00_ </c:formatCode>
                <c:ptCount val="577"/>
                <c:pt idx="0">
                  <c:v>492.78311965809917</c:v>
                </c:pt>
                <c:pt idx="1">
                  <c:v>595.05341880339984</c:v>
                </c:pt>
                <c:pt idx="2">
                  <c:v>572.23376068379912</c:v>
                </c:pt>
                <c:pt idx="3">
                  <c:v>715.51581196590087</c:v>
                </c:pt>
                <c:pt idx="4">
                  <c:v>260.88247863250035</c:v>
                </c:pt>
                <c:pt idx="5">
                  <c:v>155.54487179490025</c:v>
                </c:pt>
                <c:pt idx="6">
                  <c:v>57.996153846199377</c:v>
                </c:pt>
                <c:pt idx="7">
                  <c:v>108.43888888890069</c:v>
                </c:pt>
                <c:pt idx="8">
                  <c:v>202.61752136749965</c:v>
                </c:pt>
                <c:pt idx="9">
                  <c:v>317.25</c:v>
                </c:pt>
                <c:pt idx="10">
                  <c:v>390.70384615379953</c:v>
                </c:pt>
                <c:pt idx="11">
                  <c:v>709.25683760679931</c:v>
                </c:pt>
                <c:pt idx="12">
                  <c:v>842.24102564100031</c:v>
                </c:pt>
                <c:pt idx="13">
                  <c:v>834.54871794870087</c:v>
                </c:pt>
                <c:pt idx="14">
                  <c:v>813.04923076920022</c:v>
                </c:pt>
                <c:pt idx="15">
                  <c:v>855.42735042730055</c:v>
                </c:pt>
                <c:pt idx="16">
                  <c:v>922.37891737889913</c:v>
                </c:pt>
                <c:pt idx="17">
                  <c:v>918.84820512820079</c:v>
                </c:pt>
                <c:pt idx="18">
                  <c:v>882.90427350430036</c:v>
                </c:pt>
                <c:pt idx="19">
                  <c:v>714.23931623930002</c:v>
                </c:pt>
                <c:pt idx="20">
                  <c:v>509.24957264959994</c:v>
                </c:pt>
                <c:pt idx="21">
                  <c:v>416.3435897435993</c:v>
                </c:pt>
                <c:pt idx="22">
                  <c:v>562.85299145300087</c:v>
                </c:pt>
                <c:pt idx="23">
                  <c:v>625.95441595450029</c:v>
                </c:pt>
                <c:pt idx="24">
                  <c:v>666.87635327629869</c:v>
                </c:pt>
                <c:pt idx="25">
                  <c:v>720.36649572649912</c:v>
                </c:pt>
                <c:pt idx="26">
                  <c:v>749.94188034189938</c:v>
                </c:pt>
                <c:pt idx="27">
                  <c:v>754.53982905980047</c:v>
                </c:pt>
                <c:pt idx="28">
                  <c:v>738.95128205129913</c:v>
                </c:pt>
                <c:pt idx="29">
                  <c:v>765.30769230770056</c:v>
                </c:pt>
                <c:pt idx="30">
                  <c:v>775.04273504269986</c:v>
                </c:pt>
                <c:pt idx="31">
                  <c:v>880.3815384615009</c:v>
                </c:pt>
                <c:pt idx="32">
                  <c:v>898.61786324790046</c:v>
                </c:pt>
                <c:pt idx="33">
                  <c:v>1174.9025641026001</c:v>
                </c:pt>
                <c:pt idx="34">
                  <c:v>1147.3931623932003</c:v>
                </c:pt>
                <c:pt idx="35">
                  <c:v>1099.1059829059996</c:v>
                </c:pt>
                <c:pt idx="36">
                  <c:v>1189</c:v>
                </c:pt>
                <c:pt idx="37">
                  <c:v>1492.8049572649998</c:v>
                </c:pt>
                <c:pt idx="38">
                  <c:v>1477.9068376068008</c:v>
                </c:pt>
                <c:pt idx="39">
                  <c:v>1613.9487179487005</c:v>
                </c:pt>
                <c:pt idx="40">
                  <c:v>1922.2649572650007</c:v>
                </c:pt>
                <c:pt idx="41">
                  <c:v>2063.1008547009005</c:v>
                </c:pt>
                <c:pt idx="42">
                  <c:v>1604.6314529914998</c:v>
                </c:pt>
                <c:pt idx="43">
                  <c:v>1531.9878632478994</c:v>
                </c:pt>
                <c:pt idx="44">
                  <c:v>1553.5683760684005</c:v>
                </c:pt>
                <c:pt idx="45">
                  <c:v>1595.2336752136998</c:v>
                </c:pt>
                <c:pt idx="46">
                  <c:v>1556.1492307692006</c:v>
                </c:pt>
                <c:pt idx="47">
                  <c:v>1470.5341880342003</c:v>
                </c:pt>
                <c:pt idx="48">
                  <c:v>1209.9188034187991</c:v>
                </c:pt>
                <c:pt idx="49">
                  <c:v>885.96871794869912</c:v>
                </c:pt>
                <c:pt idx="50">
                  <c:v>882.81660561659919</c:v>
                </c:pt>
                <c:pt idx="51">
                  <c:v>533.7777777777992</c:v>
                </c:pt>
                <c:pt idx="52">
                  <c:v>471.49145299150041</c:v>
                </c:pt>
                <c:pt idx="53">
                  <c:v>307.89059829059988</c:v>
                </c:pt>
                <c:pt idx="54">
                  <c:v>254.46564102559933</c:v>
                </c:pt>
                <c:pt idx="55">
                  <c:v>196.29316239319996</c:v>
                </c:pt>
                <c:pt idx="56">
                  <c:v>25.780341880299602</c:v>
                </c:pt>
                <c:pt idx="57">
                  <c:v>267.67777777780066</c:v>
                </c:pt>
                <c:pt idx="58">
                  <c:v>455.68803418800053</c:v>
                </c:pt>
                <c:pt idx="59">
                  <c:v>373.86854700850017</c:v>
                </c:pt>
                <c:pt idx="60">
                  <c:v>384.97760683759952</c:v>
                </c:pt>
                <c:pt idx="61">
                  <c:v>423.01025641029992</c:v>
                </c:pt>
                <c:pt idx="62">
                  <c:v>449.61282051279886</c:v>
                </c:pt>
                <c:pt idx="63">
                  <c:v>462.49179487179936</c:v>
                </c:pt>
                <c:pt idx="64">
                  <c:v>531.36324786320074</c:v>
                </c:pt>
                <c:pt idx="65">
                  <c:v>470.78632478630061</c:v>
                </c:pt>
                <c:pt idx="66">
                  <c:v>427.17094017089948</c:v>
                </c:pt>
                <c:pt idx="67">
                  <c:v>418.47863247860005</c:v>
                </c:pt>
                <c:pt idx="68">
                  <c:v>434.29059829059952</c:v>
                </c:pt>
                <c:pt idx="69">
                  <c:v>456.18803418800053</c:v>
                </c:pt>
                <c:pt idx="70">
                  <c:v>460.52991452989954</c:v>
                </c:pt>
                <c:pt idx="71">
                  <c:v>476.50427350430073</c:v>
                </c:pt>
                <c:pt idx="72">
                  <c:v>502.70940170940048</c:v>
                </c:pt>
                <c:pt idx="73">
                  <c:v>480.81001221000042</c:v>
                </c:pt>
                <c:pt idx="74">
                  <c:v>432.09401709399935</c:v>
                </c:pt>
                <c:pt idx="75">
                  <c:v>458.03418803420027</c:v>
                </c:pt>
                <c:pt idx="76">
                  <c:v>450.68376068379985</c:v>
                </c:pt>
                <c:pt idx="77">
                  <c:v>509.09931623930061</c:v>
                </c:pt>
                <c:pt idx="78">
                  <c:v>589.7168091168005</c:v>
                </c:pt>
                <c:pt idx="79">
                  <c:v>551.10427350429927</c:v>
                </c:pt>
                <c:pt idx="80">
                  <c:v>434.29914529909911</c:v>
                </c:pt>
                <c:pt idx="81">
                  <c:v>444.59829059830008</c:v>
                </c:pt>
                <c:pt idx="82">
                  <c:v>386.42581196580068</c:v>
                </c:pt>
                <c:pt idx="83">
                  <c:v>357.57863247860041</c:v>
                </c:pt>
                <c:pt idx="84">
                  <c:v>346.18547008550013</c:v>
                </c:pt>
                <c:pt idx="85">
                  <c:v>287.6581908831995</c:v>
                </c:pt>
                <c:pt idx="86">
                  <c:v>62.575384615400253</c:v>
                </c:pt>
                <c:pt idx="87">
                  <c:v>231.48461538459924</c:v>
                </c:pt>
                <c:pt idx="88">
                  <c:v>169.73247863250072</c:v>
                </c:pt>
                <c:pt idx="89">
                  <c:v>185.68051282049964</c:v>
                </c:pt>
                <c:pt idx="90">
                  <c:v>50.777264957299849</c:v>
                </c:pt>
                <c:pt idx="91">
                  <c:v>100.14273504270022</c:v>
                </c:pt>
                <c:pt idx="92">
                  <c:v>111.07435897439973</c:v>
                </c:pt>
                <c:pt idx="93">
                  <c:v>62.232478632500715</c:v>
                </c:pt>
                <c:pt idx="94">
                  <c:v>43.909230769200803</c:v>
                </c:pt>
                <c:pt idx="95">
                  <c:v>129.5846153845996</c:v>
                </c:pt>
                <c:pt idx="96">
                  <c:v>162.17264957259977</c:v>
                </c:pt>
                <c:pt idx="97">
                  <c:v>228.41196581199983</c:v>
                </c:pt>
                <c:pt idx="98">
                  <c:v>274.51179487179979</c:v>
                </c:pt>
                <c:pt idx="99">
                  <c:v>198.07179487179928</c:v>
                </c:pt>
                <c:pt idx="100">
                  <c:v>108.40854700849923</c:v>
                </c:pt>
                <c:pt idx="101">
                  <c:v>43.382905983000455</c:v>
                </c:pt>
                <c:pt idx="102">
                  <c:v>24.613675213700844</c:v>
                </c:pt>
                <c:pt idx="103">
                  <c:v>-56.800854700899436</c:v>
                </c:pt>
                <c:pt idx="104">
                  <c:v>-107.40769230769911</c:v>
                </c:pt>
                <c:pt idx="105">
                  <c:v>-123.85213675210071</c:v>
                </c:pt>
                <c:pt idx="106">
                  <c:v>-122.89914529909947</c:v>
                </c:pt>
                <c:pt idx="107">
                  <c:v>-135.11282051280068</c:v>
                </c:pt>
                <c:pt idx="108">
                  <c:v>-166.61709401699954</c:v>
                </c:pt>
                <c:pt idx="109">
                  <c:v>-207.43076923079934</c:v>
                </c:pt>
                <c:pt idx="110">
                  <c:v>-210.93675213680035</c:v>
                </c:pt>
                <c:pt idx="111">
                  <c:v>-208.05196581199925</c:v>
                </c:pt>
                <c:pt idx="112">
                  <c:v>-103.21794871790007</c:v>
                </c:pt>
                <c:pt idx="113">
                  <c:v>-128.80598290600028</c:v>
                </c:pt>
                <c:pt idx="114">
                  <c:v>-186.84871794870014</c:v>
                </c:pt>
                <c:pt idx="115">
                  <c:v>-210.35299145300087</c:v>
                </c:pt>
                <c:pt idx="116">
                  <c:v>-225.77282051280054</c:v>
                </c:pt>
                <c:pt idx="117">
                  <c:v>-273.08974358970045</c:v>
                </c:pt>
                <c:pt idx="118">
                  <c:v>-418.41452991450024</c:v>
                </c:pt>
                <c:pt idx="119">
                  <c:v>-592.12820512819962</c:v>
                </c:pt>
                <c:pt idx="120">
                  <c:v>-628.45299145289937</c:v>
                </c:pt>
                <c:pt idx="121">
                  <c:v>-512.75418803419961</c:v>
                </c:pt>
                <c:pt idx="122">
                  <c:v>-516.64017094019982</c:v>
                </c:pt>
                <c:pt idx="123">
                  <c:v>-517.95641025639998</c:v>
                </c:pt>
                <c:pt idx="124">
                  <c:v>-597.48233618230006</c:v>
                </c:pt>
                <c:pt idx="125">
                  <c:v>-504.26581196580082</c:v>
                </c:pt>
                <c:pt idx="126">
                  <c:v>-576.43743589740006</c:v>
                </c:pt>
                <c:pt idx="127">
                  <c:v>-546.90170940169992</c:v>
                </c:pt>
                <c:pt idx="128">
                  <c:v>106.26068376069998</c:v>
                </c:pt>
                <c:pt idx="129">
                  <c:v>201.35470085469933</c:v>
                </c:pt>
                <c:pt idx="130">
                  <c:v>200.40598290600065</c:v>
                </c:pt>
                <c:pt idx="131">
                  <c:v>294.77264957260013</c:v>
                </c:pt>
                <c:pt idx="132">
                  <c:v>396.34188034190083</c:v>
                </c:pt>
                <c:pt idx="133">
                  <c:v>558.06837606840054</c:v>
                </c:pt>
                <c:pt idx="134">
                  <c:v>500.48290598290077</c:v>
                </c:pt>
                <c:pt idx="135">
                  <c:v>360.2777777777992</c:v>
                </c:pt>
                <c:pt idx="136">
                  <c:v>204.15470085470042</c:v>
                </c:pt>
                <c:pt idx="137">
                  <c:v>216.56632478629945</c:v>
                </c:pt>
                <c:pt idx="138">
                  <c:v>173.10683760679967</c:v>
                </c:pt>
                <c:pt idx="139">
                  <c:v>134.71367521369939</c:v>
                </c:pt>
                <c:pt idx="140">
                  <c:v>171.19230769229944</c:v>
                </c:pt>
                <c:pt idx="141">
                  <c:v>127.11752136749965</c:v>
                </c:pt>
                <c:pt idx="142">
                  <c:v>117.2350427349993</c:v>
                </c:pt>
                <c:pt idx="143">
                  <c:v>195.86752136749965</c:v>
                </c:pt>
                <c:pt idx="144">
                  <c:v>252.2777777777992</c:v>
                </c:pt>
                <c:pt idx="145">
                  <c:v>231.7649572650007</c:v>
                </c:pt>
                <c:pt idx="146">
                  <c:v>153.13247863250035</c:v>
                </c:pt>
                <c:pt idx="147">
                  <c:v>199.13675213679926</c:v>
                </c:pt>
                <c:pt idx="148">
                  <c:v>232.03846153849918</c:v>
                </c:pt>
                <c:pt idx="149">
                  <c:v>327.19230769229944</c:v>
                </c:pt>
                <c:pt idx="150">
                  <c:v>431.46581196579973</c:v>
                </c:pt>
                <c:pt idx="151">
                  <c:v>330.31196581199947</c:v>
                </c:pt>
                <c:pt idx="152">
                  <c:v>325.82478632479979</c:v>
                </c:pt>
                <c:pt idx="153">
                  <c:v>321.25213675210034</c:v>
                </c:pt>
                <c:pt idx="154">
                  <c:v>272.32051282059911</c:v>
                </c:pt>
                <c:pt idx="155">
                  <c:v>249.24358974360075</c:v>
                </c:pt>
                <c:pt idx="156">
                  <c:v>205.12393162390072</c:v>
                </c:pt>
                <c:pt idx="157">
                  <c:v>163.59401709399935</c:v>
                </c:pt>
                <c:pt idx="158">
                  <c:v>121.08974358970045</c:v>
                </c:pt>
                <c:pt idx="159">
                  <c:v>146.7015384615006</c:v>
                </c:pt>
                <c:pt idx="160">
                  <c:v>27.411965811999835</c:v>
                </c:pt>
                <c:pt idx="161">
                  <c:v>-67.100854700900527</c:v>
                </c:pt>
                <c:pt idx="162">
                  <c:v>-26.929914529899179</c:v>
                </c:pt>
                <c:pt idx="163">
                  <c:v>-122.10085470090053</c:v>
                </c:pt>
                <c:pt idx="164">
                  <c:v>-399.87863247859968</c:v>
                </c:pt>
                <c:pt idx="165">
                  <c:v>-431.1230769231006</c:v>
                </c:pt>
                <c:pt idx="166">
                  <c:v>-629.87521367519912</c:v>
                </c:pt>
                <c:pt idx="167">
                  <c:v>-734.57606837610001</c:v>
                </c:pt>
                <c:pt idx="168">
                  <c:v>-873.03760683760083</c:v>
                </c:pt>
                <c:pt idx="169">
                  <c:v>-768.64188034190011</c:v>
                </c:pt>
                <c:pt idx="170">
                  <c:v>-910.5991452991002</c:v>
                </c:pt>
                <c:pt idx="171">
                  <c:v>-1035.3854700855009</c:v>
                </c:pt>
                <c:pt idx="172">
                  <c:v>-1152.4794871795002</c:v>
                </c:pt>
                <c:pt idx="173">
                  <c:v>-1301.7365811965992</c:v>
                </c:pt>
                <c:pt idx="174">
                  <c:v>-1394.8094017094008</c:v>
                </c:pt>
                <c:pt idx="175">
                  <c:v>-1111.9666666666999</c:v>
                </c:pt>
                <c:pt idx="176">
                  <c:v>-971.84358974349925</c:v>
                </c:pt>
                <c:pt idx="177">
                  <c:v>-820.3799999999992</c:v>
                </c:pt>
                <c:pt idx="178">
                  <c:v>-610.21794871790007</c:v>
                </c:pt>
                <c:pt idx="179">
                  <c:v>-417.37606837609928</c:v>
                </c:pt>
                <c:pt idx="180">
                  <c:v>-657.97435897439937</c:v>
                </c:pt>
                <c:pt idx="181">
                  <c:v>-680.94444444439978</c:v>
                </c:pt>
                <c:pt idx="182">
                  <c:v>-585.48717948719968</c:v>
                </c:pt>
                <c:pt idx="183">
                  <c:v>-347.32564102559991</c:v>
                </c:pt>
                <c:pt idx="184">
                  <c:v>-427.12179487180038</c:v>
                </c:pt>
                <c:pt idx="185">
                  <c:v>-387.92222222219971</c:v>
                </c:pt>
                <c:pt idx="186">
                  <c:v>-424.47094017090058</c:v>
                </c:pt>
                <c:pt idx="187">
                  <c:v>-373.18888888890069</c:v>
                </c:pt>
                <c:pt idx="188">
                  <c:v>-333.27863247859932</c:v>
                </c:pt>
                <c:pt idx="189">
                  <c:v>-285.51794871789934</c:v>
                </c:pt>
                <c:pt idx="190">
                  <c:v>-154.91965811969931</c:v>
                </c:pt>
                <c:pt idx="191">
                  <c:v>206.45641025639998</c:v>
                </c:pt>
                <c:pt idx="192">
                  <c:v>203.45641025639998</c:v>
                </c:pt>
                <c:pt idx="193">
                  <c:v>170.31623931620015</c:v>
                </c:pt>
                <c:pt idx="194">
                  <c:v>186.25641025639925</c:v>
                </c:pt>
                <c:pt idx="195">
                  <c:v>297.58119658120086</c:v>
                </c:pt>
                <c:pt idx="196">
                  <c:v>465.95726495730014</c:v>
                </c:pt>
                <c:pt idx="197">
                  <c:v>851.61025641030028</c:v>
                </c:pt>
                <c:pt idx="198">
                  <c:v>707.98974358970008</c:v>
                </c:pt>
                <c:pt idx="199">
                  <c:v>206.84188034190083</c:v>
                </c:pt>
                <c:pt idx="200">
                  <c:v>-90.239316239300024</c:v>
                </c:pt>
                <c:pt idx="201">
                  <c:v>-227.47008547010046</c:v>
                </c:pt>
                <c:pt idx="202">
                  <c:v>-398.46158119659958</c:v>
                </c:pt>
                <c:pt idx="203">
                  <c:v>-590.76923076919957</c:v>
                </c:pt>
                <c:pt idx="204">
                  <c:v>-600.32478632479979</c:v>
                </c:pt>
                <c:pt idx="205">
                  <c:v>-606.66666666670062</c:v>
                </c:pt>
                <c:pt idx="206">
                  <c:v>-488.71794871790007</c:v>
                </c:pt>
                <c:pt idx="207">
                  <c:v>-588.09401709399935</c:v>
                </c:pt>
                <c:pt idx="208">
                  <c:v>-597.56410256409981</c:v>
                </c:pt>
                <c:pt idx="209">
                  <c:v>-559.95726495730014</c:v>
                </c:pt>
                <c:pt idx="210">
                  <c:v>-766.79487179490025</c:v>
                </c:pt>
                <c:pt idx="211">
                  <c:v>-884.74358974360075</c:v>
                </c:pt>
                <c:pt idx="212">
                  <c:v>-973.63247863250035</c:v>
                </c:pt>
                <c:pt idx="213">
                  <c:v>-892.32905982910052</c:v>
                </c:pt>
                <c:pt idx="214">
                  <c:v>-1045.1068376067997</c:v>
                </c:pt>
                <c:pt idx="215">
                  <c:v>-969.20940170940048</c:v>
                </c:pt>
                <c:pt idx="216">
                  <c:v>-982.07264957269945</c:v>
                </c:pt>
                <c:pt idx="217">
                  <c:v>-1028.5042735043007</c:v>
                </c:pt>
                <c:pt idx="218">
                  <c:v>-595.38461538460069</c:v>
                </c:pt>
                <c:pt idx="219">
                  <c:v>-692.07264957269945</c:v>
                </c:pt>
                <c:pt idx="220">
                  <c:v>-761.47435897439937</c:v>
                </c:pt>
                <c:pt idx="221">
                  <c:v>-720.10683760679967</c:v>
                </c:pt>
                <c:pt idx="222">
                  <c:v>-790.61965811970003</c:v>
                </c:pt>
                <c:pt idx="223">
                  <c:v>-761.73076923080043</c:v>
                </c:pt>
                <c:pt idx="224">
                  <c:v>-617.11538461539931</c:v>
                </c:pt>
                <c:pt idx="225">
                  <c:v>-514.55128205129949</c:v>
                </c:pt>
                <c:pt idx="226">
                  <c:v>-471.81623931620015</c:v>
                </c:pt>
                <c:pt idx="227">
                  <c:v>-347.02991452989954</c:v>
                </c:pt>
                <c:pt idx="228">
                  <c:v>-465</c:v>
                </c:pt>
                <c:pt idx="229">
                  <c:v>-437.30769230770056</c:v>
                </c:pt>
                <c:pt idx="230">
                  <c:v>-403.22649572639966</c:v>
                </c:pt>
                <c:pt idx="231">
                  <c:v>-369.7222222222008</c:v>
                </c:pt>
                <c:pt idx="232">
                  <c:v>-294.50854700849959</c:v>
                </c:pt>
                <c:pt idx="233">
                  <c:v>-347.15811965809917</c:v>
                </c:pt>
                <c:pt idx="234">
                  <c:v>-360.36324786320074</c:v>
                </c:pt>
                <c:pt idx="235">
                  <c:v>-438.93162393159946</c:v>
                </c:pt>
                <c:pt idx="236">
                  <c:v>-474.29487179490025</c:v>
                </c:pt>
                <c:pt idx="237">
                  <c:v>-706.34615384619974</c:v>
                </c:pt>
                <c:pt idx="238">
                  <c:v>-631.21794871790007</c:v>
                </c:pt>
                <c:pt idx="239">
                  <c:v>-584.40170940169992</c:v>
                </c:pt>
                <c:pt idx="240">
                  <c:v>-648.46153846150082</c:v>
                </c:pt>
                <c:pt idx="241">
                  <c:v>-770.85470085469933</c:v>
                </c:pt>
                <c:pt idx="242">
                  <c:v>-670.98290598290077</c:v>
                </c:pt>
                <c:pt idx="243">
                  <c:v>-859.27350427350029</c:v>
                </c:pt>
                <c:pt idx="244">
                  <c:v>-879.48717948719968</c:v>
                </c:pt>
                <c:pt idx="245">
                  <c:v>-1047.2222222222008</c:v>
                </c:pt>
                <c:pt idx="246">
                  <c:v>-937.13675213679926</c:v>
                </c:pt>
                <c:pt idx="247">
                  <c:v>-986.28205128209993</c:v>
                </c:pt>
                <c:pt idx="248">
                  <c:v>-1190.2564102563992</c:v>
                </c:pt>
                <c:pt idx="249">
                  <c:v>-1200.1709401708995</c:v>
                </c:pt>
                <c:pt idx="250">
                  <c:v>-1111.8376068376001</c:v>
                </c:pt>
                <c:pt idx="251">
                  <c:v>-1054.6153846153993</c:v>
                </c:pt>
                <c:pt idx="252">
                  <c:v>-1044.3162393162002</c:v>
                </c:pt>
                <c:pt idx="253">
                  <c:v>-1044.3162393162002</c:v>
                </c:pt>
                <c:pt idx="254">
                  <c:v>-1167.7777777777992</c:v>
                </c:pt>
                <c:pt idx="255">
                  <c:v>-1237.5213675214</c:v>
                </c:pt>
                <c:pt idx="256">
                  <c:v>-1454.7863247863006</c:v>
                </c:pt>
                <c:pt idx="257">
                  <c:v>-2088.2905982905995</c:v>
                </c:pt>
                <c:pt idx="258">
                  <c:v>-2042.8205128205009</c:v>
                </c:pt>
                <c:pt idx="259">
                  <c:v>-1855.7264957263997</c:v>
                </c:pt>
                <c:pt idx="260">
                  <c:v>-1946.4102564102996</c:v>
                </c:pt>
                <c:pt idx="261">
                  <c:v>-2107.9059829060006</c:v>
                </c:pt>
                <c:pt idx="262">
                  <c:v>-1598.8461538461997</c:v>
                </c:pt>
                <c:pt idx="263">
                  <c:v>-1689.7863247863006</c:v>
                </c:pt>
                <c:pt idx="264">
                  <c:v>-1191.0683760684005</c:v>
                </c:pt>
                <c:pt idx="265">
                  <c:v>-967.82051282050088</c:v>
                </c:pt>
                <c:pt idx="266">
                  <c:v>-609.87179487180038</c:v>
                </c:pt>
                <c:pt idx="267">
                  <c:v>-584.23076923080043</c:v>
                </c:pt>
                <c:pt idx="268">
                  <c:v>-534.57264957269945</c:v>
                </c:pt>
                <c:pt idx="269">
                  <c:v>-677.7350427349993</c:v>
                </c:pt>
                <c:pt idx="270">
                  <c:v>-618.24786324789966</c:v>
                </c:pt>
                <c:pt idx="271">
                  <c:v>-780.64102564099994</c:v>
                </c:pt>
                <c:pt idx="272">
                  <c:v>-802.39316239320033</c:v>
                </c:pt>
                <c:pt idx="273">
                  <c:v>-819.95726495730014</c:v>
                </c:pt>
                <c:pt idx="274">
                  <c:v>-798.41880341879914</c:v>
                </c:pt>
                <c:pt idx="275">
                  <c:v>-663.03418803420027</c:v>
                </c:pt>
                <c:pt idx="276">
                  <c:v>-634.65811965809917</c:v>
                </c:pt>
                <c:pt idx="277">
                  <c:v>-707.13675213679926</c:v>
                </c:pt>
                <c:pt idx="278">
                  <c:v>-527.64957264959958</c:v>
                </c:pt>
                <c:pt idx="279">
                  <c:v>-406.28205128209993</c:v>
                </c:pt>
                <c:pt idx="280">
                  <c:v>-192.2649572650007</c:v>
                </c:pt>
                <c:pt idx="281">
                  <c:v>-395</c:v>
                </c:pt>
                <c:pt idx="282">
                  <c:v>-187.43589743590019</c:v>
                </c:pt>
                <c:pt idx="283">
                  <c:v>385.89743589739919</c:v>
                </c:pt>
                <c:pt idx="284">
                  <c:v>399.0598290598009</c:v>
                </c:pt>
                <c:pt idx="285">
                  <c:v>177.17948717949912</c:v>
                </c:pt>
                <c:pt idx="286">
                  <c:v>20.811965811999471</c:v>
                </c:pt>
                <c:pt idx="287">
                  <c:v>241.66666666670062</c:v>
                </c:pt>
                <c:pt idx="288">
                  <c:v>261.96581196579973</c:v>
                </c:pt>
                <c:pt idx="289">
                  <c:v>201.45299145299941</c:v>
                </c:pt>
                <c:pt idx="290">
                  <c:v>19.529914529899543</c:v>
                </c:pt>
                <c:pt idx="291">
                  <c:v>77.307692307700563</c:v>
                </c:pt>
                <c:pt idx="292">
                  <c:v>452.35042735040042</c:v>
                </c:pt>
                <c:pt idx="293">
                  <c:v>851.62393162390072</c:v>
                </c:pt>
                <c:pt idx="294">
                  <c:v>945.64102564099994</c:v>
                </c:pt>
                <c:pt idx="295">
                  <c:v>903.24786324789966</c:v>
                </c:pt>
                <c:pt idx="296">
                  <c:v>577.7777777777992</c:v>
                </c:pt>
                <c:pt idx="297">
                  <c:v>714.52991452989954</c:v>
                </c:pt>
                <c:pt idx="298">
                  <c:v>622.56410256409981</c:v>
                </c:pt>
                <c:pt idx="299">
                  <c:v>525.59829059830008</c:v>
                </c:pt>
                <c:pt idx="300">
                  <c:v>680.47008547010046</c:v>
                </c:pt>
                <c:pt idx="301">
                  <c:v>561.45299145299941</c:v>
                </c:pt>
                <c:pt idx="302">
                  <c:v>555.64102564099994</c:v>
                </c:pt>
                <c:pt idx="303">
                  <c:v>454.61538461539931</c:v>
                </c:pt>
                <c:pt idx="304">
                  <c:v>254.40170940169992</c:v>
                </c:pt>
                <c:pt idx="305">
                  <c:v>670.12820512819962</c:v>
                </c:pt>
                <c:pt idx="306">
                  <c:v>326.19658119660016</c:v>
                </c:pt>
                <c:pt idx="307">
                  <c:v>199.70085470090089</c:v>
                </c:pt>
                <c:pt idx="308">
                  <c:v>-84.401709401699918</c:v>
                </c:pt>
                <c:pt idx="309">
                  <c:v>1151.4957264956993</c:v>
                </c:pt>
                <c:pt idx="310">
                  <c:v>475.21367521369939</c:v>
                </c:pt>
                <c:pt idx="311">
                  <c:v>1339.1452991453007</c:v>
                </c:pt>
                <c:pt idx="312">
                  <c:v>363.07692307690013</c:v>
                </c:pt>
                <c:pt idx="313">
                  <c:v>605.47008547010046</c:v>
                </c:pt>
                <c:pt idx="314">
                  <c:v>-108.71794871800012</c:v>
                </c:pt>
                <c:pt idx="315">
                  <c:v>-654.70085470090089</c:v>
                </c:pt>
                <c:pt idx="316">
                  <c:v>-1037.5213675214</c:v>
                </c:pt>
                <c:pt idx="317">
                  <c:v>-1122.9914529915004</c:v>
                </c:pt>
                <c:pt idx="318">
                  <c:v>#N/A</c:v>
                </c:pt>
                <c:pt idx="319">
                  <c:v>-876.83760683760738</c:v>
                </c:pt>
                <c:pt idx="320">
                  <c:v>-936.66666666666606</c:v>
                </c:pt>
                <c:pt idx="321">
                  <c:v>#N/A</c:v>
                </c:pt>
                <c:pt idx="322">
                  <c:v>-787.81196581196491</c:v>
                </c:pt>
                <c:pt idx="323">
                  <c:v>-658.33504273504332</c:v>
                </c:pt>
                <c:pt idx="324">
                  <c:v>-154.85470085470115</c:v>
                </c:pt>
                <c:pt idx="325">
                  <c:v>-646.10683760683969</c:v>
                </c:pt>
                <c:pt idx="326">
                  <c:v>-322.75641025641016</c:v>
                </c:pt>
                <c:pt idx="327">
                  <c:v>-385.42307692307804</c:v>
                </c:pt>
                <c:pt idx="328">
                  <c:v>-251.78632478632608</c:v>
                </c:pt>
                <c:pt idx="329">
                  <c:v>-269.2478632478651</c:v>
                </c:pt>
                <c:pt idx="330">
                  <c:v>#N/A</c:v>
                </c:pt>
                <c:pt idx="331">
                  <c:v>329.13675213675015</c:v>
                </c:pt>
                <c:pt idx="332">
                  <c:v>438.2008547008536</c:v>
                </c:pt>
                <c:pt idx="333">
                  <c:v>982.33760683760738</c:v>
                </c:pt>
                <c:pt idx="334">
                  <c:v>#N/A</c:v>
                </c:pt>
                <c:pt idx="335">
                  <c:v>876.44444444444343</c:v>
                </c:pt>
                <c:pt idx="336">
                  <c:v>744.04700854700786</c:v>
                </c:pt>
                <c:pt idx="337">
                  <c:v>845.9188034188046</c:v>
                </c:pt>
                <c:pt idx="338">
                  <c:v>#N/A</c:v>
                </c:pt>
                <c:pt idx="339">
                  <c:v>205.98717948717785</c:v>
                </c:pt>
                <c:pt idx="340">
                  <c:v>64.739316239316395</c:v>
                </c:pt>
                <c:pt idx="341">
                  <c:v>-43.158119658119176</c:v>
                </c:pt>
                <c:pt idx="342">
                  <c:v>-28.628205128205082</c:v>
                </c:pt>
                <c:pt idx="343">
                  <c:v>-8.5940170940193639</c:v>
                </c:pt>
                <c:pt idx="344">
                  <c:v>274.83333333333394</c:v>
                </c:pt>
                <c:pt idx="345">
                  <c:v>557.841880341879</c:v>
                </c:pt>
                <c:pt idx="346">
                  <c:v>547.31196581196491</c:v>
                </c:pt>
                <c:pt idx="347">
                  <c:v>631.07264957264852</c:v>
                </c:pt>
                <c:pt idx="348">
                  <c:v>815.1709401709395</c:v>
                </c:pt>
                <c:pt idx="349">
                  <c:v>1958.4871794871797</c:v>
                </c:pt>
                <c:pt idx="350">
                  <c:v>1947.3888888888869</c:v>
                </c:pt>
                <c:pt idx="351">
                  <c:v>1913.2692307692305</c:v>
                </c:pt>
                <c:pt idx="352">
                  <c:v>1596.8247863247852</c:v>
                </c:pt>
                <c:pt idx="353">
                  <c:v>995.06410256410345</c:v>
                </c:pt>
                <c:pt idx="354">
                  <c:v>787.05128205128131</c:v>
                </c:pt>
                <c:pt idx="355">
                  <c:v>521.27350427350393</c:v>
                </c:pt>
                <c:pt idx="356">
                  <c:v>#N/A</c:v>
                </c:pt>
                <c:pt idx="357">
                  <c:v>#N/A</c:v>
                </c:pt>
                <c:pt idx="358">
                  <c:v>214.75854700854507</c:v>
                </c:pt>
                <c:pt idx="359">
                  <c:v>-3.8547008547011501</c:v>
                </c:pt>
                <c:pt idx="360">
                  <c:v>48.452991452990318</c:v>
                </c:pt>
                <c:pt idx="361">
                  <c:v>-190.39316239316395</c:v>
                </c:pt>
                <c:pt idx="362">
                  <c:v>-672.5085470085487</c:v>
                </c:pt>
                <c:pt idx="363">
                  <c:v>-570.83333333333576</c:v>
                </c:pt>
                <c:pt idx="364">
                  <c:v>-872.44017094016999</c:v>
                </c:pt>
                <c:pt idx="365">
                  <c:v>-1116.2264957264961</c:v>
                </c:pt>
                <c:pt idx="366">
                  <c:v>-1000.5341880341875</c:v>
                </c:pt>
                <c:pt idx="367">
                  <c:v>#N/A</c:v>
                </c:pt>
                <c:pt idx="368">
                  <c:v>-328.87606837606836</c:v>
                </c:pt>
                <c:pt idx="369">
                  <c:v>#N/A</c:v>
                </c:pt>
                <c:pt idx="370">
                  <c:v>152.82051282051179</c:v>
                </c:pt>
                <c:pt idx="371">
                  <c:v>239.73931623931276</c:v>
                </c:pt>
                <c:pt idx="372">
                  <c:v>-81.423076923076223</c:v>
                </c:pt>
                <c:pt idx="373">
                  <c:v>-87.474358974359347</c:v>
                </c:pt>
                <c:pt idx="374">
                  <c:v>-300.00854700854688</c:v>
                </c:pt>
                <c:pt idx="375">
                  <c:v>#N/A</c:v>
                </c:pt>
                <c:pt idx="376">
                  <c:v>#N/A</c:v>
                </c:pt>
                <c:pt idx="377">
                  <c:v>-447.08547008547248</c:v>
                </c:pt>
                <c:pt idx="378">
                  <c:v>-189.90170940171083</c:v>
                </c:pt>
                <c:pt idx="379">
                  <c:v>-237.23504273504295</c:v>
                </c:pt>
                <c:pt idx="380">
                  <c:v>-375.7991452991464</c:v>
                </c:pt>
                <c:pt idx="381">
                  <c:v>-522.9273504273533</c:v>
                </c:pt>
                <c:pt idx="382">
                  <c:v>-446.00427350427526</c:v>
                </c:pt>
                <c:pt idx="383">
                  <c:v>#N/A</c:v>
                </c:pt>
                <c:pt idx="384">
                  <c:v>308.61111111111131</c:v>
                </c:pt>
                <c:pt idx="385">
                  <c:v>144.09829059828917</c:v>
                </c:pt>
                <c:pt idx="386">
                  <c:v>#N/A</c:v>
                </c:pt>
                <c:pt idx="387">
                  <c:v>-135.72844827586232</c:v>
                </c:pt>
                <c:pt idx="388">
                  <c:v>45.30603448275906</c:v>
                </c:pt>
                <c:pt idx="389">
                  <c:v>123.20258620689492</c:v>
                </c:pt>
                <c:pt idx="390">
                  <c:v>245.39224137930978</c:v>
                </c:pt>
                <c:pt idx="391">
                  <c:v>174.31465517241304</c:v>
                </c:pt>
                <c:pt idx="392">
                  <c:v>495.76293103448006</c:v>
                </c:pt>
                <c:pt idx="393">
                  <c:v>#N/A</c:v>
                </c:pt>
                <c:pt idx="394">
                  <c:v>230.64224137930978</c:v>
                </c:pt>
                <c:pt idx="395">
                  <c:v>207.50431034482608</c:v>
                </c:pt>
                <c:pt idx="396">
                  <c:v>118.90086206896376</c:v>
                </c:pt>
                <c:pt idx="397">
                  <c:v>9.2974137931032601</c:v>
                </c:pt>
                <c:pt idx="398">
                  <c:v>-178.15086206896558</c:v>
                </c:pt>
                <c:pt idx="399">
                  <c:v>-9.3232758620688401</c:v>
                </c:pt>
                <c:pt idx="400">
                  <c:v>47.29741379310326</c:v>
                </c:pt>
                <c:pt idx="401">
                  <c:v>155.15948275862138</c:v>
                </c:pt>
                <c:pt idx="402">
                  <c:v>-170.08189655172282</c:v>
                </c:pt>
                <c:pt idx="403">
                  <c:v>-111.80603448275906</c:v>
                </c:pt>
                <c:pt idx="404">
                  <c:v>-73.18534482758696</c:v>
                </c:pt>
                <c:pt idx="405">
                  <c:v>-296.47844827586232</c:v>
                </c:pt>
                <c:pt idx="406">
                  <c:v>-385.0301724137953</c:v>
                </c:pt>
                <c:pt idx="407">
                  <c:v>-212.96120689655254</c:v>
                </c:pt>
                <c:pt idx="408">
                  <c:v>-662.96120689655254</c:v>
                </c:pt>
                <c:pt idx="409">
                  <c:v>#N/A</c:v>
                </c:pt>
                <c:pt idx="410">
                  <c:v>-481.40948275862138</c:v>
                </c:pt>
                <c:pt idx="411">
                  <c:v>-526.92672413793298</c:v>
                </c:pt>
                <c:pt idx="412">
                  <c:v>-541.1336206896558</c:v>
                </c:pt>
                <c:pt idx="413">
                  <c:v>-918.92672413793116</c:v>
                </c:pt>
                <c:pt idx="414">
                  <c:v>#N/A</c:v>
                </c:pt>
                <c:pt idx="415">
                  <c:v>-1036.3060344827591</c:v>
                </c:pt>
                <c:pt idx="416">
                  <c:v>-844.71982758620834</c:v>
                </c:pt>
                <c:pt idx="417">
                  <c:v>-978.92672413793298</c:v>
                </c:pt>
                <c:pt idx="418">
                  <c:v>-958.96982758620652</c:v>
                </c:pt>
                <c:pt idx="419">
                  <c:v>-855.51293103448552</c:v>
                </c:pt>
                <c:pt idx="420">
                  <c:v>-806.78879310344928</c:v>
                </c:pt>
                <c:pt idx="421">
                  <c:v>#N/A</c:v>
                </c:pt>
                <c:pt idx="422">
                  <c:v>-902.71120689655436</c:v>
                </c:pt>
                <c:pt idx="423">
                  <c:v>-860.48706896551812</c:v>
                </c:pt>
                <c:pt idx="424">
                  <c:v>-769.38362068965762</c:v>
                </c:pt>
                <c:pt idx="425">
                  <c:v>-661.2715517241395</c:v>
                </c:pt>
                <c:pt idx="426">
                  <c:v>-716.40853448275993</c:v>
                </c:pt>
                <c:pt idx="427">
                  <c:v>#N/A</c:v>
                </c:pt>
                <c:pt idx="428">
                  <c:v>-681.92577586206971</c:v>
                </c:pt>
                <c:pt idx="429">
                  <c:v>-535.37405172413855</c:v>
                </c:pt>
                <c:pt idx="430">
                  <c:v>-377.86206896551812</c:v>
                </c:pt>
                <c:pt idx="431">
                  <c:v>-220.48275862069204</c:v>
                </c:pt>
                <c:pt idx="432">
                  <c:v>#N/A</c:v>
                </c:pt>
                <c:pt idx="433">
                  <c:v>174.67241379310144</c:v>
                </c:pt>
                <c:pt idx="434">
                  <c:v>131.87931034482608</c:v>
                </c:pt>
                <c:pt idx="435">
                  <c:v>#N/A</c:v>
                </c:pt>
                <c:pt idx="436">
                  <c:v>-130.42920353982481</c:v>
                </c:pt>
                <c:pt idx="437">
                  <c:v>15.039823008848543</c:v>
                </c:pt>
                <c:pt idx="438">
                  <c:v>40.482300884954384</c:v>
                </c:pt>
                <c:pt idx="439">
                  <c:v>#N/A</c:v>
                </c:pt>
                <c:pt idx="440">
                  <c:v>303.90265486725366</c:v>
                </c:pt>
                <c:pt idx="441">
                  <c:v>#N/A</c:v>
                </c:pt>
                <c:pt idx="442">
                  <c:v>-182.29911504424854</c:v>
                </c:pt>
                <c:pt idx="443">
                  <c:v>-227.56637168141788</c:v>
                </c:pt>
                <c:pt idx="444">
                  <c:v>#N/A</c:v>
                </c:pt>
                <c:pt idx="445">
                  <c:v>-373.49557522124087</c:v>
                </c:pt>
                <c:pt idx="446">
                  <c:v>-253.05309734513503</c:v>
                </c:pt>
                <c:pt idx="447">
                  <c:v>-5.9787610619496263</c:v>
                </c:pt>
                <c:pt idx="448">
                  <c:v>102.13185840707774</c:v>
                </c:pt>
                <c:pt idx="449">
                  <c:v>214.67345132743321</c:v>
                </c:pt>
                <c:pt idx="450">
                  <c:v>519.45221238937847</c:v>
                </c:pt>
                <c:pt idx="451">
                  <c:v>664.57079646017519</c:v>
                </c:pt>
                <c:pt idx="452">
                  <c:v>596.73185840707811</c:v>
                </c:pt>
                <c:pt idx="453">
                  <c:v>710.36725663716607</c:v>
                </c:pt>
                <c:pt idx="454">
                  <c:v>969.41150442477738</c:v>
                </c:pt>
                <c:pt idx="455">
                  <c:v>974.57964601769709</c:v>
                </c:pt>
                <c:pt idx="456">
                  <c:v>#N/A</c:v>
                </c:pt>
                <c:pt idx="457">
                  <c:v>982.0194690265489</c:v>
                </c:pt>
                <c:pt idx="458">
                  <c:v>#N/A</c:v>
                </c:pt>
                <c:pt idx="459">
                  <c:v>826.37699115044052</c:v>
                </c:pt>
                <c:pt idx="460">
                  <c:v>603.77876106194526</c:v>
                </c:pt>
                <c:pt idx="461">
                  <c:v>#N/A</c:v>
                </c:pt>
                <c:pt idx="462">
                  <c:v>497.20796460177007</c:v>
                </c:pt>
                <c:pt idx="463">
                  <c:v>613.71238938052738</c:v>
                </c:pt>
                <c:pt idx="464">
                  <c:v>520.25752212389125</c:v>
                </c:pt>
                <c:pt idx="465">
                  <c:v>#N/A</c:v>
                </c:pt>
                <c:pt idx="466">
                  <c:v>827.93805309734307</c:v>
                </c:pt>
                <c:pt idx="467">
                  <c:v>591.67964601769927</c:v>
                </c:pt>
                <c:pt idx="468">
                  <c:v>#N/A</c:v>
                </c:pt>
                <c:pt idx="469">
                  <c:v>656.34513274336132</c:v>
                </c:pt>
                <c:pt idx="470">
                  <c:v>955.46548672566132</c:v>
                </c:pt>
                <c:pt idx="471">
                  <c:v>946.07787610619198</c:v>
                </c:pt>
                <c:pt idx="472">
                  <c:v>1098.9557522123869</c:v>
                </c:pt>
                <c:pt idx="473">
                  <c:v>1336.4778761061953</c:v>
                </c:pt>
                <c:pt idx="474">
                  <c:v>1441.5663716814142</c:v>
                </c:pt>
                <c:pt idx="475">
                  <c:v>1423.3539823008832</c:v>
                </c:pt>
                <c:pt idx="476">
                  <c:v>1453.9946902654847</c:v>
                </c:pt>
                <c:pt idx="477">
                  <c:v>#N/A</c:v>
                </c:pt>
                <c:pt idx="478">
                  <c:v>#N/A</c:v>
                </c:pt>
                <c:pt idx="479">
                  <c:v>535.87433628318468</c:v>
                </c:pt>
                <c:pt idx="480">
                  <c:v>521.98407079645949</c:v>
                </c:pt>
                <c:pt idx="481">
                  <c:v>421.32566371681423</c:v>
                </c:pt>
                <c:pt idx="482">
                  <c:v>-30.205309734514231</c:v>
                </c:pt>
                <c:pt idx="483">
                  <c:v>-216.53805309734707</c:v>
                </c:pt>
                <c:pt idx="484">
                  <c:v>-469.28141592920474</c:v>
                </c:pt>
                <c:pt idx="485">
                  <c:v>-1129.3982300884982</c:v>
                </c:pt>
                <c:pt idx="486">
                  <c:v>-1153.2566371681423</c:v>
                </c:pt>
                <c:pt idx="487">
                  <c:v>#N/A</c:v>
                </c:pt>
                <c:pt idx="488">
                  <c:v>-408.57699115044306</c:v>
                </c:pt>
                <c:pt idx="489">
                  <c:v>-4.7946902654894075</c:v>
                </c:pt>
                <c:pt idx="490">
                  <c:v>193.65309734513357</c:v>
                </c:pt>
                <c:pt idx="491">
                  <c:v>#N/A</c:v>
                </c:pt>
                <c:pt idx="492">
                  <c:v>493.0088495575219</c:v>
                </c:pt>
                <c:pt idx="493">
                  <c:v>637.0088495575219</c:v>
                </c:pt>
                <c:pt idx="494">
                  <c:v>741.19646017698869</c:v>
                </c:pt>
                <c:pt idx="495">
                  <c:v>1019.646017699115</c:v>
                </c:pt>
                <c:pt idx="496">
                  <c:v>1009.9858407079628</c:v>
                </c:pt>
                <c:pt idx="497">
                  <c:v>1323.8707964601726</c:v>
                </c:pt>
                <c:pt idx="498">
                  <c:v>1391.6053097345102</c:v>
                </c:pt>
                <c:pt idx="499">
                  <c:v>#N/A</c:v>
                </c:pt>
                <c:pt idx="500">
                  <c:v>1678.6513274336266</c:v>
                </c:pt>
                <c:pt idx="501">
                  <c:v>1747.0619469026533</c:v>
                </c:pt>
                <c:pt idx="502">
                  <c:v>1355.5451327433602</c:v>
                </c:pt>
                <c:pt idx="503">
                  <c:v>1541.3292035398226</c:v>
                </c:pt>
                <c:pt idx="504">
                  <c:v>2130.907964601769</c:v>
                </c:pt>
                <c:pt idx="505">
                  <c:v>1830.4725663716818</c:v>
                </c:pt>
                <c:pt idx="506">
                  <c:v>1726.088495575219</c:v>
                </c:pt>
                <c:pt idx="507">
                  <c:v>1921.5150442477861</c:v>
                </c:pt>
                <c:pt idx="508">
                  <c:v>1788.3129203539811</c:v>
                </c:pt>
                <c:pt idx="509">
                  <c:v>1576.2123893805292</c:v>
                </c:pt>
                <c:pt idx="510">
                  <c:v>1740.1769911504434</c:v>
                </c:pt>
                <c:pt idx="511">
                  <c:v>1908.3185840707974</c:v>
                </c:pt>
                <c:pt idx="512">
                  <c:v>1450.1946902654854</c:v>
                </c:pt>
                <c:pt idx="513">
                  <c:v>1894.4889380530949</c:v>
                </c:pt>
                <c:pt idx="514">
                  <c:v>1977.7190265486715</c:v>
                </c:pt>
                <c:pt idx="515">
                  <c:v>1993.0110619469015</c:v>
                </c:pt>
                <c:pt idx="516">
                  <c:v>1907.2057522123905</c:v>
                </c:pt>
                <c:pt idx="517">
                  <c:v>2123.8075221238923</c:v>
                </c:pt>
                <c:pt idx="518">
                  <c:v>2616.1172566371661</c:v>
                </c:pt>
                <c:pt idx="519">
                  <c:v>2857.763274336281</c:v>
                </c:pt>
                <c:pt idx="520">
                  <c:v>3231.1438053097336</c:v>
                </c:pt>
                <c:pt idx="521">
                  <c:v>3366.5464601769891</c:v>
                </c:pt>
                <c:pt idx="522">
                  <c:v>3449.1924778761058</c:v>
                </c:pt>
                <c:pt idx="523">
                  <c:v>3632.0066371681405</c:v>
                </c:pt>
                <c:pt idx="524">
                  <c:v>3032.3075221238923</c:v>
                </c:pt>
                <c:pt idx="525">
                  <c:v>2499.6327433628303</c:v>
                </c:pt>
                <c:pt idx="526">
                  <c:v>#N/A</c:v>
                </c:pt>
                <c:pt idx="527">
                  <c:v>1716.30088495575</c:v>
                </c:pt>
                <c:pt idx="528">
                  <c:v>1739.1681415929197</c:v>
                </c:pt>
                <c:pt idx="529">
                  <c:v>1565.3230929557521</c:v>
                </c:pt>
                <c:pt idx="530">
                  <c:v>2136.4115044247774</c:v>
                </c:pt>
                <c:pt idx="531">
                  <c:v>2983.5619469026533</c:v>
                </c:pt>
                <c:pt idx="532">
                  <c:v>3759.2079646017664</c:v>
                </c:pt>
                <c:pt idx="533">
                  <c:v>3552.9336283185821</c:v>
                </c:pt>
                <c:pt idx="534">
                  <c:v>3796.9690265486715</c:v>
                </c:pt>
                <c:pt idx="535">
                  <c:v>3825.4884955752186</c:v>
                </c:pt>
                <c:pt idx="536">
                  <c:v>3764.3911504424777</c:v>
                </c:pt>
                <c:pt idx="537">
                  <c:v>3726.4870796460182</c:v>
                </c:pt>
                <c:pt idx="538">
                  <c:v>3776.7224778761047</c:v>
                </c:pt>
                <c:pt idx="539">
                  <c:v>4323.0858407079613</c:v>
                </c:pt>
                <c:pt idx="540">
                  <c:v>4408.5371681415927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81-4655-B7FA-4DA22060A5F3}"/>
            </c:ext>
          </c:extLst>
        </c:ser>
        <c:ser>
          <c:idx val="5"/>
          <c:order val="5"/>
          <c:tx>
            <c:strRef>
              <c:f>铝厂盈亏利润情况!$V$2</c:f>
              <c:strCache>
                <c:ptCount val="1"/>
                <c:pt idx="0">
                  <c:v>西南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铝厂盈亏利润情况!$A$4:$A$545</c:f>
              <c:numCache>
                <c:formatCode>m/d/yyyy</c:formatCode>
                <c:ptCount val="542"/>
                <c:pt idx="0">
                  <c:v>40473</c:v>
                </c:pt>
                <c:pt idx="1">
                  <c:v>40480</c:v>
                </c:pt>
                <c:pt idx="2">
                  <c:v>40487</c:v>
                </c:pt>
                <c:pt idx="3">
                  <c:v>40494</c:v>
                </c:pt>
                <c:pt idx="4">
                  <c:v>40501</c:v>
                </c:pt>
                <c:pt idx="5">
                  <c:v>40508</c:v>
                </c:pt>
                <c:pt idx="6">
                  <c:v>40515</c:v>
                </c:pt>
                <c:pt idx="7">
                  <c:v>40522</c:v>
                </c:pt>
                <c:pt idx="8">
                  <c:v>40529</c:v>
                </c:pt>
                <c:pt idx="9">
                  <c:v>40536</c:v>
                </c:pt>
                <c:pt idx="10">
                  <c:v>40543</c:v>
                </c:pt>
                <c:pt idx="11">
                  <c:v>40550</c:v>
                </c:pt>
                <c:pt idx="12">
                  <c:v>40557</c:v>
                </c:pt>
                <c:pt idx="13">
                  <c:v>40564</c:v>
                </c:pt>
                <c:pt idx="14">
                  <c:v>40571</c:v>
                </c:pt>
                <c:pt idx="15">
                  <c:v>40575</c:v>
                </c:pt>
                <c:pt idx="16">
                  <c:v>40585</c:v>
                </c:pt>
                <c:pt idx="17">
                  <c:v>40592</c:v>
                </c:pt>
                <c:pt idx="18">
                  <c:v>40599</c:v>
                </c:pt>
                <c:pt idx="19">
                  <c:v>40606</c:v>
                </c:pt>
                <c:pt idx="20">
                  <c:v>40613</c:v>
                </c:pt>
                <c:pt idx="21">
                  <c:v>40620</c:v>
                </c:pt>
                <c:pt idx="22">
                  <c:v>40627</c:v>
                </c:pt>
                <c:pt idx="23">
                  <c:v>40634</c:v>
                </c:pt>
                <c:pt idx="24">
                  <c:v>40641</c:v>
                </c:pt>
                <c:pt idx="25">
                  <c:v>40648</c:v>
                </c:pt>
                <c:pt idx="26">
                  <c:v>40655</c:v>
                </c:pt>
                <c:pt idx="27">
                  <c:v>40662</c:v>
                </c:pt>
                <c:pt idx="28">
                  <c:v>40669</c:v>
                </c:pt>
                <c:pt idx="29">
                  <c:v>40676</c:v>
                </c:pt>
                <c:pt idx="30">
                  <c:v>40683</c:v>
                </c:pt>
                <c:pt idx="31">
                  <c:v>40690</c:v>
                </c:pt>
                <c:pt idx="32">
                  <c:v>40697</c:v>
                </c:pt>
                <c:pt idx="33">
                  <c:v>40704</c:v>
                </c:pt>
                <c:pt idx="34">
                  <c:v>40711</c:v>
                </c:pt>
                <c:pt idx="35">
                  <c:v>40718</c:v>
                </c:pt>
                <c:pt idx="36">
                  <c:v>40725</c:v>
                </c:pt>
                <c:pt idx="37">
                  <c:v>40732</c:v>
                </c:pt>
                <c:pt idx="38">
                  <c:v>40739</c:v>
                </c:pt>
                <c:pt idx="39">
                  <c:v>40746</c:v>
                </c:pt>
                <c:pt idx="40">
                  <c:v>40753</c:v>
                </c:pt>
                <c:pt idx="41">
                  <c:v>40760</c:v>
                </c:pt>
                <c:pt idx="42">
                  <c:v>40767</c:v>
                </c:pt>
                <c:pt idx="43">
                  <c:v>40774</c:v>
                </c:pt>
                <c:pt idx="44">
                  <c:v>40781</c:v>
                </c:pt>
                <c:pt idx="45">
                  <c:v>40788</c:v>
                </c:pt>
                <c:pt idx="46">
                  <c:v>40795</c:v>
                </c:pt>
                <c:pt idx="47">
                  <c:v>40801</c:v>
                </c:pt>
                <c:pt idx="48">
                  <c:v>40809</c:v>
                </c:pt>
                <c:pt idx="49">
                  <c:v>40816</c:v>
                </c:pt>
                <c:pt idx="50">
                  <c:v>40830</c:v>
                </c:pt>
                <c:pt idx="51">
                  <c:v>40837</c:v>
                </c:pt>
                <c:pt idx="52">
                  <c:v>40844</c:v>
                </c:pt>
                <c:pt idx="53">
                  <c:v>40851</c:v>
                </c:pt>
                <c:pt idx="54">
                  <c:v>40858</c:v>
                </c:pt>
                <c:pt idx="55">
                  <c:v>40865</c:v>
                </c:pt>
                <c:pt idx="56">
                  <c:v>40872</c:v>
                </c:pt>
                <c:pt idx="57">
                  <c:v>40879</c:v>
                </c:pt>
                <c:pt idx="58">
                  <c:v>40886</c:v>
                </c:pt>
                <c:pt idx="59">
                  <c:v>40893</c:v>
                </c:pt>
                <c:pt idx="60">
                  <c:v>40900</c:v>
                </c:pt>
                <c:pt idx="61">
                  <c:v>40907</c:v>
                </c:pt>
                <c:pt idx="62">
                  <c:v>40914</c:v>
                </c:pt>
                <c:pt idx="63">
                  <c:v>40921</c:v>
                </c:pt>
                <c:pt idx="64">
                  <c:v>40928</c:v>
                </c:pt>
                <c:pt idx="65">
                  <c:v>40942</c:v>
                </c:pt>
                <c:pt idx="66">
                  <c:v>40949</c:v>
                </c:pt>
                <c:pt idx="67">
                  <c:v>40956</c:v>
                </c:pt>
                <c:pt idx="68">
                  <c:v>40963</c:v>
                </c:pt>
                <c:pt idx="69">
                  <c:v>40970</c:v>
                </c:pt>
                <c:pt idx="70">
                  <c:v>40977</c:v>
                </c:pt>
                <c:pt idx="71">
                  <c:v>40984</c:v>
                </c:pt>
                <c:pt idx="72">
                  <c:v>40991</c:v>
                </c:pt>
                <c:pt idx="73">
                  <c:v>40998</c:v>
                </c:pt>
                <c:pt idx="74">
                  <c:v>41005</c:v>
                </c:pt>
                <c:pt idx="75">
                  <c:v>41012</c:v>
                </c:pt>
                <c:pt idx="76">
                  <c:v>41019</c:v>
                </c:pt>
                <c:pt idx="77">
                  <c:v>41026</c:v>
                </c:pt>
                <c:pt idx="78">
                  <c:v>41033</c:v>
                </c:pt>
                <c:pt idx="79">
                  <c:v>41040</c:v>
                </c:pt>
                <c:pt idx="80">
                  <c:v>41047</c:v>
                </c:pt>
                <c:pt idx="81">
                  <c:v>41054</c:v>
                </c:pt>
                <c:pt idx="82">
                  <c:v>41061</c:v>
                </c:pt>
                <c:pt idx="83">
                  <c:v>41068</c:v>
                </c:pt>
                <c:pt idx="84">
                  <c:v>41075</c:v>
                </c:pt>
                <c:pt idx="85">
                  <c:v>41081</c:v>
                </c:pt>
                <c:pt idx="86">
                  <c:v>41089</c:v>
                </c:pt>
                <c:pt idx="87">
                  <c:v>41096</c:v>
                </c:pt>
                <c:pt idx="88">
                  <c:v>41103</c:v>
                </c:pt>
                <c:pt idx="89">
                  <c:v>41110</c:v>
                </c:pt>
                <c:pt idx="90">
                  <c:v>41117</c:v>
                </c:pt>
                <c:pt idx="91">
                  <c:v>41124</c:v>
                </c:pt>
                <c:pt idx="92">
                  <c:v>41131</c:v>
                </c:pt>
                <c:pt idx="93">
                  <c:v>41138</c:v>
                </c:pt>
                <c:pt idx="94">
                  <c:v>41145</c:v>
                </c:pt>
                <c:pt idx="95">
                  <c:v>41152</c:v>
                </c:pt>
                <c:pt idx="96">
                  <c:v>41159</c:v>
                </c:pt>
                <c:pt idx="97">
                  <c:v>41166</c:v>
                </c:pt>
                <c:pt idx="98">
                  <c:v>41173</c:v>
                </c:pt>
                <c:pt idx="99">
                  <c:v>41180</c:v>
                </c:pt>
                <c:pt idx="100">
                  <c:v>41194</c:v>
                </c:pt>
                <c:pt idx="101">
                  <c:v>41201</c:v>
                </c:pt>
                <c:pt idx="102">
                  <c:v>41208</c:v>
                </c:pt>
                <c:pt idx="103">
                  <c:v>41215</c:v>
                </c:pt>
                <c:pt idx="104">
                  <c:v>41222</c:v>
                </c:pt>
                <c:pt idx="105">
                  <c:v>41229</c:v>
                </c:pt>
                <c:pt idx="106">
                  <c:v>41236</c:v>
                </c:pt>
                <c:pt idx="107">
                  <c:v>41243</c:v>
                </c:pt>
                <c:pt idx="108">
                  <c:v>41250</c:v>
                </c:pt>
                <c:pt idx="109">
                  <c:v>41257</c:v>
                </c:pt>
                <c:pt idx="110">
                  <c:v>41264</c:v>
                </c:pt>
                <c:pt idx="111">
                  <c:v>41271</c:v>
                </c:pt>
                <c:pt idx="112">
                  <c:v>41278</c:v>
                </c:pt>
                <c:pt idx="113">
                  <c:v>41285</c:v>
                </c:pt>
                <c:pt idx="114">
                  <c:v>41292</c:v>
                </c:pt>
                <c:pt idx="115">
                  <c:v>41299</c:v>
                </c:pt>
                <c:pt idx="116">
                  <c:v>41306</c:v>
                </c:pt>
                <c:pt idx="117">
                  <c:v>41313</c:v>
                </c:pt>
                <c:pt idx="118">
                  <c:v>41327</c:v>
                </c:pt>
                <c:pt idx="119">
                  <c:v>41334</c:v>
                </c:pt>
                <c:pt idx="120">
                  <c:v>41341</c:v>
                </c:pt>
                <c:pt idx="121">
                  <c:v>41348</c:v>
                </c:pt>
                <c:pt idx="122">
                  <c:v>41355</c:v>
                </c:pt>
                <c:pt idx="123">
                  <c:v>41362</c:v>
                </c:pt>
                <c:pt idx="124">
                  <c:v>41367</c:v>
                </c:pt>
                <c:pt idx="125">
                  <c:v>41376</c:v>
                </c:pt>
                <c:pt idx="126">
                  <c:v>41383</c:v>
                </c:pt>
                <c:pt idx="127">
                  <c:v>41390</c:v>
                </c:pt>
                <c:pt idx="128" formatCode="yyyy/mm/dd;@">
                  <c:v>41397</c:v>
                </c:pt>
                <c:pt idx="129" formatCode="yyyy/mm/dd;@">
                  <c:v>41404</c:v>
                </c:pt>
                <c:pt idx="130" formatCode="yyyy/mm/dd;@">
                  <c:v>41411</c:v>
                </c:pt>
                <c:pt idx="131" formatCode="yyyy/mm/dd;@">
                  <c:v>41418</c:v>
                </c:pt>
                <c:pt idx="132" formatCode="yyyy/mm/dd;@">
                  <c:v>41425</c:v>
                </c:pt>
                <c:pt idx="133">
                  <c:v>41432</c:v>
                </c:pt>
                <c:pt idx="134">
                  <c:v>41439</c:v>
                </c:pt>
                <c:pt idx="135">
                  <c:v>41446</c:v>
                </c:pt>
                <c:pt idx="136">
                  <c:v>41453</c:v>
                </c:pt>
                <c:pt idx="137">
                  <c:v>41460</c:v>
                </c:pt>
                <c:pt idx="138">
                  <c:v>41467</c:v>
                </c:pt>
                <c:pt idx="139">
                  <c:v>41474</c:v>
                </c:pt>
                <c:pt idx="140">
                  <c:v>41481</c:v>
                </c:pt>
                <c:pt idx="141">
                  <c:v>41488</c:v>
                </c:pt>
                <c:pt idx="142">
                  <c:v>41495</c:v>
                </c:pt>
                <c:pt idx="143">
                  <c:v>41502</c:v>
                </c:pt>
                <c:pt idx="144">
                  <c:v>41509</c:v>
                </c:pt>
                <c:pt idx="145">
                  <c:v>41516</c:v>
                </c:pt>
                <c:pt idx="146">
                  <c:v>41523</c:v>
                </c:pt>
                <c:pt idx="147">
                  <c:v>41530</c:v>
                </c:pt>
                <c:pt idx="148">
                  <c:v>41535</c:v>
                </c:pt>
                <c:pt idx="149">
                  <c:v>41544</c:v>
                </c:pt>
                <c:pt idx="150">
                  <c:v>41558</c:v>
                </c:pt>
                <c:pt idx="151">
                  <c:v>41565</c:v>
                </c:pt>
                <c:pt idx="152">
                  <c:v>41572</c:v>
                </c:pt>
                <c:pt idx="153">
                  <c:v>41579</c:v>
                </c:pt>
                <c:pt idx="154">
                  <c:v>41586</c:v>
                </c:pt>
                <c:pt idx="155">
                  <c:v>41593</c:v>
                </c:pt>
                <c:pt idx="156">
                  <c:v>41600</c:v>
                </c:pt>
                <c:pt idx="157">
                  <c:v>41607</c:v>
                </c:pt>
                <c:pt idx="158">
                  <c:v>41614</c:v>
                </c:pt>
                <c:pt idx="159">
                  <c:v>41621</c:v>
                </c:pt>
                <c:pt idx="160">
                  <c:v>41628</c:v>
                </c:pt>
                <c:pt idx="161">
                  <c:v>41635</c:v>
                </c:pt>
                <c:pt idx="162">
                  <c:v>41642</c:v>
                </c:pt>
                <c:pt idx="163">
                  <c:v>41649</c:v>
                </c:pt>
                <c:pt idx="164">
                  <c:v>41656</c:v>
                </c:pt>
                <c:pt idx="165">
                  <c:v>41663</c:v>
                </c:pt>
                <c:pt idx="166">
                  <c:v>41670</c:v>
                </c:pt>
                <c:pt idx="167">
                  <c:v>41677</c:v>
                </c:pt>
                <c:pt idx="168">
                  <c:v>41684</c:v>
                </c:pt>
                <c:pt idx="169">
                  <c:v>41691</c:v>
                </c:pt>
                <c:pt idx="170">
                  <c:v>41698</c:v>
                </c:pt>
                <c:pt idx="171">
                  <c:v>41705</c:v>
                </c:pt>
                <c:pt idx="172">
                  <c:v>41712</c:v>
                </c:pt>
                <c:pt idx="173">
                  <c:v>41719</c:v>
                </c:pt>
                <c:pt idx="174">
                  <c:v>41726</c:v>
                </c:pt>
                <c:pt idx="175">
                  <c:v>41733</c:v>
                </c:pt>
                <c:pt idx="176">
                  <c:v>41740</c:v>
                </c:pt>
                <c:pt idx="177">
                  <c:v>41747</c:v>
                </c:pt>
                <c:pt idx="178">
                  <c:v>41754</c:v>
                </c:pt>
                <c:pt idx="179">
                  <c:v>41759</c:v>
                </c:pt>
                <c:pt idx="180">
                  <c:v>41768</c:v>
                </c:pt>
                <c:pt idx="181">
                  <c:v>41775</c:v>
                </c:pt>
                <c:pt idx="182">
                  <c:v>41782</c:v>
                </c:pt>
                <c:pt idx="183">
                  <c:v>41789</c:v>
                </c:pt>
                <c:pt idx="184">
                  <c:v>41796</c:v>
                </c:pt>
                <c:pt idx="185">
                  <c:v>41803</c:v>
                </c:pt>
                <c:pt idx="186">
                  <c:v>41810</c:v>
                </c:pt>
                <c:pt idx="187">
                  <c:v>41817</c:v>
                </c:pt>
                <c:pt idx="188">
                  <c:v>41824</c:v>
                </c:pt>
                <c:pt idx="189">
                  <c:v>41831</c:v>
                </c:pt>
                <c:pt idx="190">
                  <c:v>41838</c:v>
                </c:pt>
                <c:pt idx="191">
                  <c:v>41845</c:v>
                </c:pt>
                <c:pt idx="192">
                  <c:v>41852</c:v>
                </c:pt>
                <c:pt idx="193">
                  <c:v>41859</c:v>
                </c:pt>
                <c:pt idx="194">
                  <c:v>41866</c:v>
                </c:pt>
                <c:pt idx="195">
                  <c:v>41873</c:v>
                </c:pt>
                <c:pt idx="196">
                  <c:v>41880</c:v>
                </c:pt>
                <c:pt idx="197">
                  <c:v>41887</c:v>
                </c:pt>
                <c:pt idx="198">
                  <c:v>41894</c:v>
                </c:pt>
                <c:pt idx="199">
                  <c:v>41901</c:v>
                </c:pt>
                <c:pt idx="200">
                  <c:v>41908</c:v>
                </c:pt>
                <c:pt idx="201">
                  <c:v>41922</c:v>
                </c:pt>
                <c:pt idx="202">
                  <c:v>41929</c:v>
                </c:pt>
                <c:pt idx="203">
                  <c:v>41936</c:v>
                </c:pt>
                <c:pt idx="204">
                  <c:v>41943</c:v>
                </c:pt>
                <c:pt idx="205">
                  <c:v>41950</c:v>
                </c:pt>
                <c:pt idx="206">
                  <c:v>41957</c:v>
                </c:pt>
                <c:pt idx="207">
                  <c:v>41964</c:v>
                </c:pt>
                <c:pt idx="208">
                  <c:v>41971</c:v>
                </c:pt>
                <c:pt idx="209">
                  <c:v>41978</c:v>
                </c:pt>
                <c:pt idx="210">
                  <c:v>41985</c:v>
                </c:pt>
                <c:pt idx="211">
                  <c:v>41992</c:v>
                </c:pt>
                <c:pt idx="212">
                  <c:v>41999</c:v>
                </c:pt>
                <c:pt idx="213">
                  <c:v>42006</c:v>
                </c:pt>
                <c:pt idx="214">
                  <c:v>42013</c:v>
                </c:pt>
                <c:pt idx="215">
                  <c:v>42020</c:v>
                </c:pt>
                <c:pt idx="216">
                  <c:v>42027</c:v>
                </c:pt>
                <c:pt idx="217">
                  <c:v>42034</c:v>
                </c:pt>
                <c:pt idx="218">
                  <c:v>42041</c:v>
                </c:pt>
                <c:pt idx="219">
                  <c:v>42048</c:v>
                </c:pt>
                <c:pt idx="220">
                  <c:v>42055</c:v>
                </c:pt>
                <c:pt idx="221">
                  <c:v>42062</c:v>
                </c:pt>
                <c:pt idx="222">
                  <c:v>42069</c:v>
                </c:pt>
                <c:pt idx="223">
                  <c:v>42076</c:v>
                </c:pt>
                <c:pt idx="224">
                  <c:v>42083</c:v>
                </c:pt>
                <c:pt idx="225">
                  <c:v>42090</c:v>
                </c:pt>
                <c:pt idx="226">
                  <c:v>42097</c:v>
                </c:pt>
                <c:pt idx="227">
                  <c:v>42104</c:v>
                </c:pt>
                <c:pt idx="228">
                  <c:v>42111</c:v>
                </c:pt>
                <c:pt idx="229">
                  <c:v>42118</c:v>
                </c:pt>
                <c:pt idx="230">
                  <c:v>42125</c:v>
                </c:pt>
                <c:pt idx="231">
                  <c:v>42132</c:v>
                </c:pt>
                <c:pt idx="232">
                  <c:v>42139</c:v>
                </c:pt>
                <c:pt idx="233">
                  <c:v>42146</c:v>
                </c:pt>
                <c:pt idx="234">
                  <c:v>42153</c:v>
                </c:pt>
                <c:pt idx="235">
                  <c:v>42160</c:v>
                </c:pt>
                <c:pt idx="236">
                  <c:v>42167</c:v>
                </c:pt>
                <c:pt idx="237">
                  <c:v>42174</c:v>
                </c:pt>
                <c:pt idx="238">
                  <c:v>42181</c:v>
                </c:pt>
                <c:pt idx="239">
                  <c:v>42188</c:v>
                </c:pt>
                <c:pt idx="240">
                  <c:v>42195</c:v>
                </c:pt>
                <c:pt idx="241">
                  <c:v>42202</c:v>
                </c:pt>
                <c:pt idx="242">
                  <c:v>42209</c:v>
                </c:pt>
                <c:pt idx="243">
                  <c:v>42216</c:v>
                </c:pt>
                <c:pt idx="244">
                  <c:v>42223</c:v>
                </c:pt>
                <c:pt idx="245">
                  <c:v>42230</c:v>
                </c:pt>
                <c:pt idx="246">
                  <c:v>42237</c:v>
                </c:pt>
                <c:pt idx="247">
                  <c:v>42244</c:v>
                </c:pt>
                <c:pt idx="248">
                  <c:v>42251</c:v>
                </c:pt>
                <c:pt idx="249">
                  <c:v>42258</c:v>
                </c:pt>
                <c:pt idx="250">
                  <c:v>42265</c:v>
                </c:pt>
                <c:pt idx="251">
                  <c:v>42272</c:v>
                </c:pt>
                <c:pt idx="252">
                  <c:v>42279</c:v>
                </c:pt>
                <c:pt idx="253">
                  <c:v>42286</c:v>
                </c:pt>
                <c:pt idx="254">
                  <c:v>42293</c:v>
                </c:pt>
                <c:pt idx="255">
                  <c:v>42300</c:v>
                </c:pt>
                <c:pt idx="256">
                  <c:v>42307</c:v>
                </c:pt>
                <c:pt idx="257">
                  <c:v>42314</c:v>
                </c:pt>
                <c:pt idx="258">
                  <c:v>42321</c:v>
                </c:pt>
                <c:pt idx="259">
                  <c:v>42328</c:v>
                </c:pt>
                <c:pt idx="260">
                  <c:v>42335</c:v>
                </c:pt>
                <c:pt idx="261">
                  <c:v>42342</c:v>
                </c:pt>
                <c:pt idx="262">
                  <c:v>42349</c:v>
                </c:pt>
                <c:pt idx="263">
                  <c:v>42356</c:v>
                </c:pt>
                <c:pt idx="264">
                  <c:v>42363</c:v>
                </c:pt>
                <c:pt idx="265">
                  <c:v>42370</c:v>
                </c:pt>
                <c:pt idx="266">
                  <c:v>42377</c:v>
                </c:pt>
                <c:pt idx="267">
                  <c:v>42384</c:v>
                </c:pt>
                <c:pt idx="268">
                  <c:v>42391</c:v>
                </c:pt>
                <c:pt idx="269">
                  <c:v>42398</c:v>
                </c:pt>
                <c:pt idx="270">
                  <c:v>42405</c:v>
                </c:pt>
                <c:pt idx="271">
                  <c:v>42412</c:v>
                </c:pt>
                <c:pt idx="272">
                  <c:v>42419</c:v>
                </c:pt>
                <c:pt idx="273">
                  <c:v>42426</c:v>
                </c:pt>
                <c:pt idx="274">
                  <c:v>42433</c:v>
                </c:pt>
                <c:pt idx="275">
                  <c:v>42440</c:v>
                </c:pt>
                <c:pt idx="276">
                  <c:v>42447</c:v>
                </c:pt>
                <c:pt idx="277">
                  <c:v>42454</c:v>
                </c:pt>
                <c:pt idx="278">
                  <c:v>42461</c:v>
                </c:pt>
                <c:pt idx="279">
                  <c:v>42468</c:v>
                </c:pt>
                <c:pt idx="280">
                  <c:v>42475</c:v>
                </c:pt>
                <c:pt idx="281">
                  <c:v>42482</c:v>
                </c:pt>
                <c:pt idx="282">
                  <c:v>42489</c:v>
                </c:pt>
                <c:pt idx="283">
                  <c:v>42496</c:v>
                </c:pt>
                <c:pt idx="284">
                  <c:v>42503</c:v>
                </c:pt>
                <c:pt idx="285">
                  <c:v>42510</c:v>
                </c:pt>
                <c:pt idx="286">
                  <c:v>42517</c:v>
                </c:pt>
                <c:pt idx="287">
                  <c:v>42524</c:v>
                </c:pt>
                <c:pt idx="288">
                  <c:v>42531</c:v>
                </c:pt>
                <c:pt idx="289">
                  <c:v>42538</c:v>
                </c:pt>
                <c:pt idx="290">
                  <c:v>42545</c:v>
                </c:pt>
                <c:pt idx="291">
                  <c:v>42552</c:v>
                </c:pt>
                <c:pt idx="292">
                  <c:v>42559</c:v>
                </c:pt>
                <c:pt idx="293">
                  <c:v>42566</c:v>
                </c:pt>
                <c:pt idx="294">
                  <c:v>42573</c:v>
                </c:pt>
                <c:pt idx="295">
                  <c:v>42580</c:v>
                </c:pt>
                <c:pt idx="296">
                  <c:v>42587</c:v>
                </c:pt>
                <c:pt idx="297">
                  <c:v>42594</c:v>
                </c:pt>
                <c:pt idx="298">
                  <c:v>42601</c:v>
                </c:pt>
                <c:pt idx="299">
                  <c:v>42608</c:v>
                </c:pt>
                <c:pt idx="300">
                  <c:v>42615</c:v>
                </c:pt>
                <c:pt idx="301">
                  <c:v>42622</c:v>
                </c:pt>
                <c:pt idx="302">
                  <c:v>42629</c:v>
                </c:pt>
                <c:pt idx="303">
                  <c:v>42636</c:v>
                </c:pt>
                <c:pt idx="304">
                  <c:v>42643</c:v>
                </c:pt>
                <c:pt idx="305">
                  <c:v>42650</c:v>
                </c:pt>
                <c:pt idx="306">
                  <c:v>42657</c:v>
                </c:pt>
                <c:pt idx="307">
                  <c:v>42664</c:v>
                </c:pt>
                <c:pt idx="308">
                  <c:v>42671</c:v>
                </c:pt>
                <c:pt idx="309">
                  <c:v>42678</c:v>
                </c:pt>
                <c:pt idx="310">
                  <c:v>42685</c:v>
                </c:pt>
                <c:pt idx="311">
                  <c:v>42692</c:v>
                </c:pt>
                <c:pt idx="312">
                  <c:v>42699</c:v>
                </c:pt>
                <c:pt idx="313">
                  <c:v>42706</c:v>
                </c:pt>
                <c:pt idx="314">
                  <c:v>42713</c:v>
                </c:pt>
                <c:pt idx="315">
                  <c:v>42720</c:v>
                </c:pt>
                <c:pt idx="316">
                  <c:v>42727</c:v>
                </c:pt>
                <c:pt idx="317">
                  <c:v>42734</c:v>
                </c:pt>
                <c:pt idx="318">
                  <c:v>42741</c:v>
                </c:pt>
                <c:pt idx="319">
                  <c:v>42748</c:v>
                </c:pt>
                <c:pt idx="320">
                  <c:v>42755</c:v>
                </c:pt>
                <c:pt idx="321">
                  <c:v>42762</c:v>
                </c:pt>
                <c:pt idx="322">
                  <c:v>42769</c:v>
                </c:pt>
                <c:pt idx="323">
                  <c:v>42776</c:v>
                </c:pt>
                <c:pt idx="324">
                  <c:v>42783</c:v>
                </c:pt>
                <c:pt idx="325">
                  <c:v>42790</c:v>
                </c:pt>
                <c:pt idx="326">
                  <c:v>42797</c:v>
                </c:pt>
                <c:pt idx="327">
                  <c:v>42804</c:v>
                </c:pt>
                <c:pt idx="328">
                  <c:v>42811</c:v>
                </c:pt>
                <c:pt idx="329">
                  <c:v>42818</c:v>
                </c:pt>
                <c:pt idx="330">
                  <c:v>42825</c:v>
                </c:pt>
                <c:pt idx="331">
                  <c:v>42832</c:v>
                </c:pt>
                <c:pt idx="332">
                  <c:v>42839</c:v>
                </c:pt>
                <c:pt idx="333">
                  <c:v>42846</c:v>
                </c:pt>
                <c:pt idx="334">
                  <c:v>42853</c:v>
                </c:pt>
                <c:pt idx="335">
                  <c:v>42860</c:v>
                </c:pt>
                <c:pt idx="336">
                  <c:v>42867</c:v>
                </c:pt>
                <c:pt idx="337">
                  <c:v>42874</c:v>
                </c:pt>
                <c:pt idx="338">
                  <c:v>42881</c:v>
                </c:pt>
                <c:pt idx="339">
                  <c:v>42888</c:v>
                </c:pt>
                <c:pt idx="340">
                  <c:v>42895</c:v>
                </c:pt>
                <c:pt idx="341">
                  <c:v>42902</c:v>
                </c:pt>
                <c:pt idx="342">
                  <c:v>42909</c:v>
                </c:pt>
                <c:pt idx="343">
                  <c:v>42916</c:v>
                </c:pt>
                <c:pt idx="344">
                  <c:v>42923</c:v>
                </c:pt>
                <c:pt idx="345">
                  <c:v>42930</c:v>
                </c:pt>
                <c:pt idx="346">
                  <c:v>42937</c:v>
                </c:pt>
                <c:pt idx="347">
                  <c:v>42944</c:v>
                </c:pt>
                <c:pt idx="348">
                  <c:v>42951</c:v>
                </c:pt>
                <c:pt idx="349">
                  <c:v>42958</c:v>
                </c:pt>
                <c:pt idx="350">
                  <c:v>42965</c:v>
                </c:pt>
                <c:pt idx="351">
                  <c:v>42972</c:v>
                </c:pt>
                <c:pt idx="352">
                  <c:v>42979</c:v>
                </c:pt>
                <c:pt idx="353">
                  <c:v>42986</c:v>
                </c:pt>
                <c:pt idx="354">
                  <c:v>42993</c:v>
                </c:pt>
                <c:pt idx="355">
                  <c:v>43000</c:v>
                </c:pt>
                <c:pt idx="356">
                  <c:v>43007</c:v>
                </c:pt>
                <c:pt idx="357">
                  <c:v>43014</c:v>
                </c:pt>
                <c:pt idx="358">
                  <c:v>43021</c:v>
                </c:pt>
                <c:pt idx="359">
                  <c:v>43028</c:v>
                </c:pt>
                <c:pt idx="360">
                  <c:v>43035</c:v>
                </c:pt>
                <c:pt idx="361">
                  <c:v>43042</c:v>
                </c:pt>
                <c:pt idx="362">
                  <c:v>43049</c:v>
                </c:pt>
                <c:pt idx="363">
                  <c:v>43056</c:v>
                </c:pt>
                <c:pt idx="364">
                  <c:v>43063</c:v>
                </c:pt>
                <c:pt idx="365">
                  <c:v>43070</c:v>
                </c:pt>
                <c:pt idx="366">
                  <c:v>43077</c:v>
                </c:pt>
                <c:pt idx="367">
                  <c:v>43084</c:v>
                </c:pt>
                <c:pt idx="368">
                  <c:v>43091</c:v>
                </c:pt>
                <c:pt idx="369">
                  <c:v>43098</c:v>
                </c:pt>
                <c:pt idx="370">
                  <c:v>43105</c:v>
                </c:pt>
                <c:pt idx="371">
                  <c:v>43112</c:v>
                </c:pt>
                <c:pt idx="372">
                  <c:v>43119</c:v>
                </c:pt>
                <c:pt idx="373">
                  <c:v>43126</c:v>
                </c:pt>
                <c:pt idx="374">
                  <c:v>43133</c:v>
                </c:pt>
                <c:pt idx="375">
                  <c:v>43140</c:v>
                </c:pt>
                <c:pt idx="376">
                  <c:v>43147</c:v>
                </c:pt>
                <c:pt idx="377">
                  <c:v>43154</c:v>
                </c:pt>
                <c:pt idx="378">
                  <c:v>43161</c:v>
                </c:pt>
                <c:pt idx="379">
                  <c:v>43168</c:v>
                </c:pt>
                <c:pt idx="380">
                  <c:v>43175</c:v>
                </c:pt>
                <c:pt idx="381">
                  <c:v>43182</c:v>
                </c:pt>
                <c:pt idx="382">
                  <c:v>43189</c:v>
                </c:pt>
                <c:pt idx="383">
                  <c:v>43196</c:v>
                </c:pt>
                <c:pt idx="384">
                  <c:v>43203</c:v>
                </c:pt>
                <c:pt idx="385">
                  <c:v>43210</c:v>
                </c:pt>
                <c:pt idx="386">
                  <c:v>43217</c:v>
                </c:pt>
                <c:pt idx="387">
                  <c:v>43224</c:v>
                </c:pt>
                <c:pt idx="388">
                  <c:v>43231</c:v>
                </c:pt>
                <c:pt idx="389">
                  <c:v>43238</c:v>
                </c:pt>
                <c:pt idx="390">
                  <c:v>43245</c:v>
                </c:pt>
                <c:pt idx="391">
                  <c:v>43252</c:v>
                </c:pt>
                <c:pt idx="392">
                  <c:v>43259</c:v>
                </c:pt>
                <c:pt idx="393">
                  <c:v>43266</c:v>
                </c:pt>
                <c:pt idx="394">
                  <c:v>43273</c:v>
                </c:pt>
                <c:pt idx="395">
                  <c:v>43280</c:v>
                </c:pt>
                <c:pt idx="396">
                  <c:v>43287</c:v>
                </c:pt>
                <c:pt idx="397">
                  <c:v>43294</c:v>
                </c:pt>
                <c:pt idx="398">
                  <c:v>43301</c:v>
                </c:pt>
                <c:pt idx="399">
                  <c:v>43308</c:v>
                </c:pt>
                <c:pt idx="400">
                  <c:v>43315</c:v>
                </c:pt>
                <c:pt idx="401">
                  <c:v>43322</c:v>
                </c:pt>
                <c:pt idx="402">
                  <c:v>43329</c:v>
                </c:pt>
                <c:pt idx="403">
                  <c:v>43336</c:v>
                </c:pt>
                <c:pt idx="404">
                  <c:v>43343</c:v>
                </c:pt>
                <c:pt idx="405">
                  <c:v>43350</c:v>
                </c:pt>
                <c:pt idx="406">
                  <c:v>43357</c:v>
                </c:pt>
                <c:pt idx="407">
                  <c:v>43364</c:v>
                </c:pt>
                <c:pt idx="408">
                  <c:v>43371</c:v>
                </c:pt>
                <c:pt idx="409">
                  <c:v>43378</c:v>
                </c:pt>
                <c:pt idx="410">
                  <c:v>43385</c:v>
                </c:pt>
                <c:pt idx="411">
                  <c:v>43392</c:v>
                </c:pt>
                <c:pt idx="412">
                  <c:v>43399</c:v>
                </c:pt>
                <c:pt idx="413">
                  <c:v>43406</c:v>
                </c:pt>
                <c:pt idx="414">
                  <c:v>43413</c:v>
                </c:pt>
                <c:pt idx="415">
                  <c:v>43420</c:v>
                </c:pt>
                <c:pt idx="416">
                  <c:v>43427</c:v>
                </c:pt>
                <c:pt idx="417">
                  <c:v>43434</c:v>
                </c:pt>
                <c:pt idx="418">
                  <c:v>43441</c:v>
                </c:pt>
                <c:pt idx="419">
                  <c:v>43448</c:v>
                </c:pt>
                <c:pt idx="420">
                  <c:v>43455</c:v>
                </c:pt>
                <c:pt idx="421">
                  <c:v>43462</c:v>
                </c:pt>
                <c:pt idx="422">
                  <c:v>43469</c:v>
                </c:pt>
                <c:pt idx="423">
                  <c:v>43476</c:v>
                </c:pt>
                <c:pt idx="424">
                  <c:v>43483</c:v>
                </c:pt>
                <c:pt idx="425">
                  <c:v>43490</c:v>
                </c:pt>
                <c:pt idx="426">
                  <c:v>43497</c:v>
                </c:pt>
                <c:pt idx="427">
                  <c:v>43504</c:v>
                </c:pt>
                <c:pt idx="428">
                  <c:v>43511</c:v>
                </c:pt>
                <c:pt idx="429">
                  <c:v>43518</c:v>
                </c:pt>
                <c:pt idx="430">
                  <c:v>43525</c:v>
                </c:pt>
                <c:pt idx="431">
                  <c:v>43532</c:v>
                </c:pt>
                <c:pt idx="432">
                  <c:v>43539</c:v>
                </c:pt>
                <c:pt idx="433">
                  <c:v>43546</c:v>
                </c:pt>
                <c:pt idx="434">
                  <c:v>43553</c:v>
                </c:pt>
                <c:pt idx="435">
                  <c:v>43560</c:v>
                </c:pt>
                <c:pt idx="436">
                  <c:v>43567</c:v>
                </c:pt>
                <c:pt idx="437">
                  <c:v>43574</c:v>
                </c:pt>
                <c:pt idx="438">
                  <c:v>43581</c:v>
                </c:pt>
                <c:pt idx="439">
                  <c:v>43588</c:v>
                </c:pt>
                <c:pt idx="440">
                  <c:v>43595</c:v>
                </c:pt>
                <c:pt idx="441">
                  <c:v>43602</c:v>
                </c:pt>
                <c:pt idx="442">
                  <c:v>43609</c:v>
                </c:pt>
                <c:pt idx="443">
                  <c:v>43616</c:v>
                </c:pt>
                <c:pt idx="444">
                  <c:v>43623</c:v>
                </c:pt>
                <c:pt idx="445">
                  <c:v>43630</c:v>
                </c:pt>
                <c:pt idx="446">
                  <c:v>43637</c:v>
                </c:pt>
                <c:pt idx="447">
                  <c:v>43644</c:v>
                </c:pt>
                <c:pt idx="448">
                  <c:v>43651</c:v>
                </c:pt>
                <c:pt idx="449">
                  <c:v>43658</c:v>
                </c:pt>
                <c:pt idx="450">
                  <c:v>43665</c:v>
                </c:pt>
                <c:pt idx="451">
                  <c:v>43672</c:v>
                </c:pt>
                <c:pt idx="452">
                  <c:v>43679</c:v>
                </c:pt>
                <c:pt idx="453">
                  <c:v>43686</c:v>
                </c:pt>
                <c:pt idx="454">
                  <c:v>43693</c:v>
                </c:pt>
                <c:pt idx="455">
                  <c:v>43700</c:v>
                </c:pt>
                <c:pt idx="456">
                  <c:v>43707</c:v>
                </c:pt>
                <c:pt idx="457">
                  <c:v>43714</c:v>
                </c:pt>
                <c:pt idx="458">
                  <c:v>43721</c:v>
                </c:pt>
                <c:pt idx="459">
                  <c:v>43728</c:v>
                </c:pt>
                <c:pt idx="460">
                  <c:v>43735</c:v>
                </c:pt>
                <c:pt idx="461">
                  <c:v>43742</c:v>
                </c:pt>
                <c:pt idx="462">
                  <c:v>43749</c:v>
                </c:pt>
                <c:pt idx="463">
                  <c:v>43756</c:v>
                </c:pt>
                <c:pt idx="464">
                  <c:v>43763</c:v>
                </c:pt>
                <c:pt idx="465">
                  <c:v>43770</c:v>
                </c:pt>
                <c:pt idx="466">
                  <c:v>43777</c:v>
                </c:pt>
                <c:pt idx="467">
                  <c:v>43784</c:v>
                </c:pt>
                <c:pt idx="468">
                  <c:v>43791</c:v>
                </c:pt>
                <c:pt idx="469">
                  <c:v>43798</c:v>
                </c:pt>
                <c:pt idx="470">
                  <c:v>43805</c:v>
                </c:pt>
                <c:pt idx="471">
                  <c:v>43812</c:v>
                </c:pt>
                <c:pt idx="472">
                  <c:v>43819</c:v>
                </c:pt>
                <c:pt idx="473">
                  <c:v>43826</c:v>
                </c:pt>
                <c:pt idx="474">
                  <c:v>43833</c:v>
                </c:pt>
                <c:pt idx="475">
                  <c:v>43840</c:v>
                </c:pt>
                <c:pt idx="476">
                  <c:v>43847</c:v>
                </c:pt>
                <c:pt idx="477">
                  <c:v>43854</c:v>
                </c:pt>
                <c:pt idx="478">
                  <c:v>43861</c:v>
                </c:pt>
                <c:pt idx="479">
                  <c:v>43868</c:v>
                </c:pt>
                <c:pt idx="480">
                  <c:v>43875</c:v>
                </c:pt>
                <c:pt idx="481">
                  <c:v>43882</c:v>
                </c:pt>
                <c:pt idx="482">
                  <c:v>43889</c:v>
                </c:pt>
                <c:pt idx="483">
                  <c:v>43896</c:v>
                </c:pt>
                <c:pt idx="484">
                  <c:v>43903</c:v>
                </c:pt>
                <c:pt idx="485">
                  <c:v>43910</c:v>
                </c:pt>
                <c:pt idx="486">
                  <c:v>43917</c:v>
                </c:pt>
                <c:pt idx="487">
                  <c:v>43924</c:v>
                </c:pt>
                <c:pt idx="488">
                  <c:v>43931</c:v>
                </c:pt>
                <c:pt idx="489">
                  <c:v>43938</c:v>
                </c:pt>
                <c:pt idx="490">
                  <c:v>43945</c:v>
                </c:pt>
                <c:pt idx="491">
                  <c:v>43952</c:v>
                </c:pt>
                <c:pt idx="492">
                  <c:v>43959</c:v>
                </c:pt>
                <c:pt idx="493">
                  <c:v>43966</c:v>
                </c:pt>
                <c:pt idx="494">
                  <c:v>43973</c:v>
                </c:pt>
                <c:pt idx="495">
                  <c:v>43980</c:v>
                </c:pt>
                <c:pt idx="496">
                  <c:v>43987</c:v>
                </c:pt>
                <c:pt idx="497">
                  <c:v>43994</c:v>
                </c:pt>
                <c:pt idx="498">
                  <c:v>44001</c:v>
                </c:pt>
                <c:pt idx="499">
                  <c:v>44008</c:v>
                </c:pt>
                <c:pt idx="500">
                  <c:v>44015</c:v>
                </c:pt>
                <c:pt idx="501">
                  <c:v>44022</c:v>
                </c:pt>
                <c:pt idx="502">
                  <c:v>44029</c:v>
                </c:pt>
                <c:pt idx="503">
                  <c:v>44036</c:v>
                </c:pt>
                <c:pt idx="504">
                  <c:v>44043</c:v>
                </c:pt>
                <c:pt idx="505">
                  <c:v>44050</c:v>
                </c:pt>
                <c:pt idx="506">
                  <c:v>44057</c:v>
                </c:pt>
                <c:pt idx="507">
                  <c:v>44064</c:v>
                </c:pt>
                <c:pt idx="508">
                  <c:v>44071</c:v>
                </c:pt>
                <c:pt idx="509">
                  <c:v>44078</c:v>
                </c:pt>
                <c:pt idx="510">
                  <c:v>44085</c:v>
                </c:pt>
                <c:pt idx="511">
                  <c:v>44092</c:v>
                </c:pt>
                <c:pt idx="512">
                  <c:v>44099</c:v>
                </c:pt>
                <c:pt idx="513">
                  <c:v>44113</c:v>
                </c:pt>
                <c:pt idx="514">
                  <c:v>44120</c:v>
                </c:pt>
                <c:pt idx="515">
                  <c:v>44127</c:v>
                </c:pt>
                <c:pt idx="516">
                  <c:v>44134</c:v>
                </c:pt>
                <c:pt idx="517">
                  <c:v>44141</c:v>
                </c:pt>
                <c:pt idx="518">
                  <c:v>44148</c:v>
                </c:pt>
                <c:pt idx="519">
                  <c:v>44155</c:v>
                </c:pt>
                <c:pt idx="520">
                  <c:v>44162</c:v>
                </c:pt>
                <c:pt idx="521">
                  <c:v>44169</c:v>
                </c:pt>
                <c:pt idx="522">
                  <c:v>44176</c:v>
                </c:pt>
                <c:pt idx="523">
                  <c:v>44183</c:v>
                </c:pt>
                <c:pt idx="524">
                  <c:v>44190</c:v>
                </c:pt>
                <c:pt idx="525">
                  <c:v>44196</c:v>
                </c:pt>
                <c:pt idx="526">
                  <c:v>44204</c:v>
                </c:pt>
                <c:pt idx="527">
                  <c:v>44211</c:v>
                </c:pt>
                <c:pt idx="528">
                  <c:v>44218</c:v>
                </c:pt>
                <c:pt idx="529">
                  <c:v>44225</c:v>
                </c:pt>
                <c:pt idx="530">
                  <c:v>44232</c:v>
                </c:pt>
                <c:pt idx="531">
                  <c:v>44246</c:v>
                </c:pt>
                <c:pt idx="532">
                  <c:v>44253</c:v>
                </c:pt>
                <c:pt idx="533">
                  <c:v>44260</c:v>
                </c:pt>
                <c:pt idx="534">
                  <c:v>44267</c:v>
                </c:pt>
                <c:pt idx="535">
                  <c:v>44274</c:v>
                </c:pt>
                <c:pt idx="536">
                  <c:v>44281</c:v>
                </c:pt>
                <c:pt idx="537">
                  <c:v>44288</c:v>
                </c:pt>
                <c:pt idx="538">
                  <c:v>44295</c:v>
                </c:pt>
                <c:pt idx="539">
                  <c:v>44302</c:v>
                </c:pt>
                <c:pt idx="540">
                  <c:v>44309</c:v>
                </c:pt>
              </c:numCache>
            </c:numRef>
          </c:cat>
          <c:val>
            <c:numRef>
              <c:f>铝厂盈亏利润情况!$V$4:$V$590</c:f>
              <c:numCache>
                <c:formatCode>0.00_ </c:formatCode>
                <c:ptCount val="587"/>
                <c:pt idx="0">
                  <c:v>549.66346153849918</c:v>
                </c:pt>
                <c:pt idx="1">
                  <c:v>651.93376068379985</c:v>
                </c:pt>
                <c:pt idx="2">
                  <c:v>30.823504273499566</c:v>
                </c:pt>
                <c:pt idx="3">
                  <c:v>174.10555555559949</c:v>
                </c:pt>
                <c:pt idx="4">
                  <c:v>-280.5277777777992</c:v>
                </c:pt>
                <c:pt idx="5">
                  <c:v>-385.86538461540113</c:v>
                </c:pt>
                <c:pt idx="6">
                  <c:v>-1123.5850427350015</c:v>
                </c:pt>
                <c:pt idx="7">
                  <c:v>-1073.1423076922983</c:v>
                </c:pt>
                <c:pt idx="8">
                  <c:v>-978.96367521370121</c:v>
                </c:pt>
                <c:pt idx="9">
                  <c:v>-864.33119658119904</c:v>
                </c:pt>
                <c:pt idx="10">
                  <c:v>-790.87735042739951</c:v>
                </c:pt>
                <c:pt idx="11">
                  <c:v>-472.32435897440155</c:v>
                </c:pt>
                <c:pt idx="12">
                  <c:v>-339.34017094019873</c:v>
                </c:pt>
                <c:pt idx="13">
                  <c:v>-347.03247863249999</c:v>
                </c:pt>
                <c:pt idx="14">
                  <c:v>-368.53196581199882</c:v>
                </c:pt>
                <c:pt idx="15">
                  <c:v>-326.15384615380026</c:v>
                </c:pt>
                <c:pt idx="16">
                  <c:v>-259.20227920230172</c:v>
                </c:pt>
                <c:pt idx="17">
                  <c:v>-262.73299145299825</c:v>
                </c:pt>
                <c:pt idx="18">
                  <c:v>-298.67692307689867</c:v>
                </c:pt>
                <c:pt idx="19">
                  <c:v>-467.34188034190083</c:v>
                </c:pt>
                <c:pt idx="20">
                  <c:v>-672.33162393160092</c:v>
                </c:pt>
                <c:pt idx="21">
                  <c:v>-765.23760683759974</c:v>
                </c:pt>
                <c:pt idx="22">
                  <c:v>-618.72820512820181</c:v>
                </c:pt>
                <c:pt idx="23">
                  <c:v>-555.62678062680061</c:v>
                </c:pt>
                <c:pt idx="24">
                  <c:v>-514.70484330490217</c:v>
                </c:pt>
                <c:pt idx="25">
                  <c:v>-461.21470085469991</c:v>
                </c:pt>
                <c:pt idx="26">
                  <c:v>-431.63931623929966</c:v>
                </c:pt>
                <c:pt idx="27">
                  <c:v>-427.04136752140039</c:v>
                </c:pt>
                <c:pt idx="28">
                  <c:v>481.72905982910015</c:v>
                </c:pt>
                <c:pt idx="29">
                  <c:v>508.08547008549976</c:v>
                </c:pt>
                <c:pt idx="30">
                  <c:v>517.82051282059911</c:v>
                </c:pt>
                <c:pt idx="31">
                  <c:v>623.1593162393001</c:v>
                </c:pt>
                <c:pt idx="32">
                  <c:v>977.0366666666996</c:v>
                </c:pt>
                <c:pt idx="33">
                  <c:v>1253.3213675213992</c:v>
                </c:pt>
                <c:pt idx="34">
                  <c:v>1225.8119658119995</c:v>
                </c:pt>
                <c:pt idx="35">
                  <c:v>1177.5247863248005</c:v>
                </c:pt>
                <c:pt idx="36">
                  <c:v>1267.4188034187991</c:v>
                </c:pt>
                <c:pt idx="37">
                  <c:v>1571.2237606838007</c:v>
                </c:pt>
                <c:pt idx="38">
                  <c:v>1556.3256410255999</c:v>
                </c:pt>
                <c:pt idx="39">
                  <c:v>1692.3675213674996</c:v>
                </c:pt>
                <c:pt idx="40">
                  <c:v>2000.6837606837998</c:v>
                </c:pt>
                <c:pt idx="41">
                  <c:v>2141.5196581196997</c:v>
                </c:pt>
                <c:pt idx="42">
                  <c:v>1683.0502564103008</c:v>
                </c:pt>
                <c:pt idx="43">
                  <c:v>1610.4066666667004</c:v>
                </c:pt>
                <c:pt idx="44">
                  <c:v>1631.9871794871997</c:v>
                </c:pt>
                <c:pt idx="45">
                  <c:v>1673.6524786325008</c:v>
                </c:pt>
                <c:pt idx="46">
                  <c:v>1634.5680341879997</c:v>
                </c:pt>
                <c:pt idx="47">
                  <c:v>1548.9529914529994</c:v>
                </c:pt>
                <c:pt idx="48">
                  <c:v>1288.3376068376001</c:v>
                </c:pt>
                <c:pt idx="49">
                  <c:v>964.38752136760013</c:v>
                </c:pt>
                <c:pt idx="50">
                  <c:v>961.23540903540015</c:v>
                </c:pt>
                <c:pt idx="51">
                  <c:v>612.19658119660016</c:v>
                </c:pt>
                <c:pt idx="52">
                  <c:v>549.91025641029955</c:v>
                </c:pt>
                <c:pt idx="53">
                  <c:v>-217.96410256409945</c:v>
                </c:pt>
                <c:pt idx="54">
                  <c:v>-271.38905982900178</c:v>
                </c:pt>
                <c:pt idx="55">
                  <c:v>-329.56153846150119</c:v>
                </c:pt>
                <c:pt idx="56">
                  <c:v>-500.07435897440155</c:v>
                </c:pt>
                <c:pt idx="57">
                  <c:v>-1273.7752136751988</c:v>
                </c:pt>
                <c:pt idx="58">
                  <c:v>-1085.7649572650007</c:v>
                </c:pt>
                <c:pt idx="59">
                  <c:v>-1167.584444444401</c:v>
                </c:pt>
                <c:pt idx="60">
                  <c:v>-1156.4753846154017</c:v>
                </c:pt>
                <c:pt idx="61">
                  <c:v>-1118.4427350426995</c:v>
                </c:pt>
                <c:pt idx="62">
                  <c:v>-1091.8401709402024</c:v>
                </c:pt>
                <c:pt idx="63">
                  <c:v>-1078.9611965812001</c:v>
                </c:pt>
                <c:pt idx="64">
                  <c:v>-1010.0897435896986</c:v>
                </c:pt>
                <c:pt idx="65">
                  <c:v>-1070.6666666667006</c:v>
                </c:pt>
                <c:pt idx="66">
                  <c:v>-1114.2820512821017</c:v>
                </c:pt>
                <c:pt idx="67">
                  <c:v>-1122.9743589743994</c:v>
                </c:pt>
                <c:pt idx="68">
                  <c:v>-1107.1623931624017</c:v>
                </c:pt>
                <c:pt idx="69">
                  <c:v>-1085.2649572650007</c:v>
                </c:pt>
                <c:pt idx="70">
                  <c:v>-1080.9230769230999</c:v>
                </c:pt>
                <c:pt idx="71">
                  <c:v>-1064.9487179487005</c:v>
                </c:pt>
                <c:pt idx="72">
                  <c:v>-1038.7435897436008</c:v>
                </c:pt>
                <c:pt idx="73">
                  <c:v>-1060.642979242999</c:v>
                </c:pt>
                <c:pt idx="74">
                  <c:v>-1109.3589743589</c:v>
                </c:pt>
                <c:pt idx="75">
                  <c:v>-1083.418803418801</c:v>
                </c:pt>
                <c:pt idx="76">
                  <c:v>-1090.7692307692014</c:v>
                </c:pt>
                <c:pt idx="77">
                  <c:v>-1032.3536752137006</c:v>
                </c:pt>
                <c:pt idx="78">
                  <c:v>-413.27464387459986</c:v>
                </c:pt>
                <c:pt idx="79">
                  <c:v>-451.88717948719932</c:v>
                </c:pt>
                <c:pt idx="80">
                  <c:v>-568.69230769230126</c:v>
                </c:pt>
                <c:pt idx="81">
                  <c:v>-558.39316239320033</c:v>
                </c:pt>
                <c:pt idx="82">
                  <c:v>140.27196581200042</c:v>
                </c:pt>
                <c:pt idx="83">
                  <c:v>111.42478632480015</c:v>
                </c:pt>
                <c:pt idx="84">
                  <c:v>100.03162393159982</c:v>
                </c:pt>
                <c:pt idx="85">
                  <c:v>41.504344729299191</c:v>
                </c:pt>
                <c:pt idx="86">
                  <c:v>-183.57846153850005</c:v>
                </c:pt>
                <c:pt idx="87">
                  <c:v>-14.669230769199203</c:v>
                </c:pt>
                <c:pt idx="88">
                  <c:v>-76.421367521399588</c:v>
                </c:pt>
                <c:pt idx="89">
                  <c:v>-60.473333333300616</c:v>
                </c:pt>
                <c:pt idx="90">
                  <c:v>-195.37658119660045</c:v>
                </c:pt>
                <c:pt idx="91">
                  <c:v>-146.01111111110004</c:v>
                </c:pt>
                <c:pt idx="92">
                  <c:v>-135.07948717950057</c:v>
                </c:pt>
                <c:pt idx="93">
                  <c:v>-183.92136752139959</c:v>
                </c:pt>
                <c:pt idx="94">
                  <c:v>-202.24461538459946</c:v>
                </c:pt>
                <c:pt idx="95">
                  <c:v>-116.56923076920066</c:v>
                </c:pt>
                <c:pt idx="96">
                  <c:v>-83.981196581200493</c:v>
                </c:pt>
                <c:pt idx="97">
                  <c:v>-17.741880341900469</c:v>
                </c:pt>
                <c:pt idx="98">
                  <c:v>28.35794871789949</c:v>
                </c:pt>
                <c:pt idx="99">
                  <c:v>-48.082051282099201</c:v>
                </c:pt>
                <c:pt idx="100">
                  <c:v>-137.74529914529921</c:v>
                </c:pt>
                <c:pt idx="101">
                  <c:v>-202.77094017089985</c:v>
                </c:pt>
                <c:pt idx="102">
                  <c:v>-221.54017094019946</c:v>
                </c:pt>
                <c:pt idx="103">
                  <c:v>-784.57863247860041</c:v>
                </c:pt>
                <c:pt idx="104">
                  <c:v>-835.18547008550013</c:v>
                </c:pt>
                <c:pt idx="105">
                  <c:v>-851.62991452989991</c:v>
                </c:pt>
                <c:pt idx="106">
                  <c:v>-793.24102564100031</c:v>
                </c:pt>
                <c:pt idx="107">
                  <c:v>-805.45470085469969</c:v>
                </c:pt>
                <c:pt idx="108">
                  <c:v>-1351.4888888889</c:v>
                </c:pt>
                <c:pt idx="109">
                  <c:v>-1392.3025641025997</c:v>
                </c:pt>
                <c:pt idx="110">
                  <c:v>-1395.8085470084989</c:v>
                </c:pt>
                <c:pt idx="111">
                  <c:v>-1392.9237606837996</c:v>
                </c:pt>
                <c:pt idx="112">
                  <c:v>-1288.0897435897004</c:v>
                </c:pt>
                <c:pt idx="113">
                  <c:v>-1313.6777777778007</c:v>
                </c:pt>
                <c:pt idx="114">
                  <c:v>-1371.7205128205005</c:v>
                </c:pt>
                <c:pt idx="115">
                  <c:v>-1395.2247863247994</c:v>
                </c:pt>
                <c:pt idx="116">
                  <c:v>-1410.6446153845991</c:v>
                </c:pt>
                <c:pt idx="117">
                  <c:v>-1457.9615384615008</c:v>
                </c:pt>
                <c:pt idx="118">
                  <c:v>-1603.2863247863006</c:v>
                </c:pt>
                <c:pt idx="119">
                  <c:v>-1777</c:v>
                </c:pt>
                <c:pt idx="120">
                  <c:v>-1813.3247863247998</c:v>
                </c:pt>
                <c:pt idx="121">
                  <c:v>-1697.625982906</c:v>
                </c:pt>
                <c:pt idx="122">
                  <c:v>-1701.5119658120002</c:v>
                </c:pt>
                <c:pt idx="123">
                  <c:v>-1702.8282051282004</c:v>
                </c:pt>
                <c:pt idx="124">
                  <c:v>-1782.3541310540986</c:v>
                </c:pt>
                <c:pt idx="125">
                  <c:v>-1689.1376068375994</c:v>
                </c:pt>
                <c:pt idx="126">
                  <c:v>-1761.3092307692004</c:v>
                </c:pt>
                <c:pt idx="127">
                  <c:v>-1731.7735042735003</c:v>
                </c:pt>
                <c:pt idx="128">
                  <c:v>-1237.7564102563992</c:v>
                </c:pt>
                <c:pt idx="129">
                  <c:v>-1142.6623931623999</c:v>
                </c:pt>
                <c:pt idx="130">
                  <c:v>-1143.6111111111004</c:v>
                </c:pt>
                <c:pt idx="131">
                  <c:v>-1049.2444444444009</c:v>
                </c:pt>
                <c:pt idx="132">
                  <c:v>-947.67521367520021</c:v>
                </c:pt>
                <c:pt idx="133">
                  <c:v>-450.90598290600065</c:v>
                </c:pt>
                <c:pt idx="134">
                  <c:v>-508.49145299150041</c:v>
                </c:pt>
                <c:pt idx="135">
                  <c:v>-648.69658119660016</c:v>
                </c:pt>
                <c:pt idx="136">
                  <c:v>-804.81965811970076</c:v>
                </c:pt>
                <c:pt idx="137">
                  <c:v>-642.83538461540047</c:v>
                </c:pt>
                <c:pt idx="138">
                  <c:v>-686.29487179490025</c:v>
                </c:pt>
                <c:pt idx="139">
                  <c:v>-724.68803418800053</c:v>
                </c:pt>
                <c:pt idx="140">
                  <c:v>-867.69658119660016</c:v>
                </c:pt>
                <c:pt idx="141">
                  <c:v>-891.21581196579973</c:v>
                </c:pt>
                <c:pt idx="142">
                  <c:v>-901.09829059830008</c:v>
                </c:pt>
                <c:pt idx="143">
                  <c:v>-822.46581196579973</c:v>
                </c:pt>
                <c:pt idx="144">
                  <c:v>-766.05555555560022</c:v>
                </c:pt>
                <c:pt idx="145">
                  <c:v>-786.56837606840054</c:v>
                </c:pt>
                <c:pt idx="146">
                  <c:v>-865.20085470090089</c:v>
                </c:pt>
                <c:pt idx="147">
                  <c:v>-819.19658119660016</c:v>
                </c:pt>
                <c:pt idx="148">
                  <c:v>-786.29487179490025</c:v>
                </c:pt>
                <c:pt idx="149">
                  <c:v>-691.14102564099994</c:v>
                </c:pt>
                <c:pt idx="150">
                  <c:v>-586.86752136749965</c:v>
                </c:pt>
                <c:pt idx="151">
                  <c:v>-688.02136752139995</c:v>
                </c:pt>
                <c:pt idx="152">
                  <c:v>-692.50854700849959</c:v>
                </c:pt>
                <c:pt idx="153">
                  <c:v>-697.08119658120086</c:v>
                </c:pt>
                <c:pt idx="154">
                  <c:v>-746.01282051280032</c:v>
                </c:pt>
                <c:pt idx="155">
                  <c:v>-769.08974358970045</c:v>
                </c:pt>
                <c:pt idx="156">
                  <c:v>-813.20940170940048</c:v>
                </c:pt>
                <c:pt idx="157">
                  <c:v>-854.73931623930002</c:v>
                </c:pt>
                <c:pt idx="158">
                  <c:v>-897.24358974360075</c:v>
                </c:pt>
                <c:pt idx="159">
                  <c:v>-871.63179487180059</c:v>
                </c:pt>
                <c:pt idx="160">
                  <c:v>-990.92136752139959</c:v>
                </c:pt>
                <c:pt idx="161">
                  <c:v>-1085.4341880341999</c:v>
                </c:pt>
                <c:pt idx="162">
                  <c:v>-1045.2632478632004</c:v>
                </c:pt>
                <c:pt idx="163">
                  <c:v>-1140.4341880341999</c:v>
                </c:pt>
                <c:pt idx="164">
                  <c:v>-1418.2119658119991</c:v>
                </c:pt>
                <c:pt idx="165">
                  <c:v>-1449.4564102564</c:v>
                </c:pt>
                <c:pt idx="166">
                  <c:v>-1648.2085470085003</c:v>
                </c:pt>
                <c:pt idx="167">
                  <c:v>-1752.9094017093994</c:v>
                </c:pt>
                <c:pt idx="168">
                  <c:v>-1891.3709401709002</c:v>
                </c:pt>
                <c:pt idx="169">
                  <c:v>-1786.9752136751995</c:v>
                </c:pt>
                <c:pt idx="170">
                  <c:v>-1928.9324786324996</c:v>
                </c:pt>
                <c:pt idx="171">
                  <c:v>-2053.7188034188002</c:v>
                </c:pt>
                <c:pt idx="172">
                  <c:v>-2170.8128205127996</c:v>
                </c:pt>
                <c:pt idx="173">
                  <c:v>-2320.0699145299004</c:v>
                </c:pt>
                <c:pt idx="174">
                  <c:v>-2413.1427350427002</c:v>
                </c:pt>
                <c:pt idx="175">
                  <c:v>-2130.2999999999993</c:v>
                </c:pt>
                <c:pt idx="176">
                  <c:v>-1990.1769230769005</c:v>
                </c:pt>
                <c:pt idx="177">
                  <c:v>-1838.7133333333004</c:v>
                </c:pt>
                <c:pt idx="178">
                  <c:v>-1628.5512820512995</c:v>
                </c:pt>
                <c:pt idx="179">
                  <c:v>-1435.7094017094005</c:v>
                </c:pt>
                <c:pt idx="180">
                  <c:v>-1780.1965811966002</c:v>
                </c:pt>
                <c:pt idx="181">
                  <c:v>-1803.1666666667006</c:v>
                </c:pt>
                <c:pt idx="182">
                  <c:v>-1707.7094017094005</c:v>
                </c:pt>
                <c:pt idx="183">
                  <c:v>-1469.5478632479008</c:v>
                </c:pt>
                <c:pt idx="184">
                  <c:v>-1315.1559829060006</c:v>
                </c:pt>
                <c:pt idx="185">
                  <c:v>-1275.9564102564</c:v>
                </c:pt>
                <c:pt idx="186">
                  <c:v>-1312.5051282051008</c:v>
                </c:pt>
                <c:pt idx="187">
                  <c:v>-1261.2230769230991</c:v>
                </c:pt>
                <c:pt idx="188">
                  <c:v>-1221.3128205127996</c:v>
                </c:pt>
                <c:pt idx="189">
                  <c:v>-1173.5521367520996</c:v>
                </c:pt>
                <c:pt idx="190">
                  <c:v>-1042.9538461537995</c:v>
                </c:pt>
                <c:pt idx="191">
                  <c:v>-681.57777777780029</c:v>
                </c:pt>
                <c:pt idx="192">
                  <c:v>-684.57777777780029</c:v>
                </c:pt>
                <c:pt idx="193">
                  <c:v>-717.71794871790007</c:v>
                </c:pt>
                <c:pt idx="194">
                  <c:v>-701.7777777777992</c:v>
                </c:pt>
                <c:pt idx="195">
                  <c:v>-590.45299145289937</c:v>
                </c:pt>
                <c:pt idx="196">
                  <c:v>-422.07692307690013</c:v>
                </c:pt>
                <c:pt idx="197">
                  <c:v>-36.423931623899989</c:v>
                </c:pt>
                <c:pt idx="198">
                  <c:v>-180.04444444440014</c:v>
                </c:pt>
                <c:pt idx="199">
                  <c:v>-681.19230769229944</c:v>
                </c:pt>
                <c:pt idx="200">
                  <c:v>-978.27350427350029</c:v>
                </c:pt>
                <c:pt idx="201">
                  <c:v>-1115.5042735043007</c:v>
                </c:pt>
                <c:pt idx="202">
                  <c:v>-1286.4957692307999</c:v>
                </c:pt>
                <c:pt idx="203">
                  <c:v>-1478.8034188033998</c:v>
                </c:pt>
                <c:pt idx="204">
                  <c:v>-1488.3589743590001</c:v>
                </c:pt>
                <c:pt idx="205">
                  <c:v>-1611.7948717949002</c:v>
                </c:pt>
                <c:pt idx="206">
                  <c:v>-1493.8461538461997</c:v>
                </c:pt>
                <c:pt idx="207">
                  <c:v>-1593.2222222222008</c:v>
                </c:pt>
                <c:pt idx="208">
                  <c:v>-1602.6923076922994</c:v>
                </c:pt>
                <c:pt idx="209">
                  <c:v>-1799.2735042735003</c:v>
                </c:pt>
                <c:pt idx="210">
                  <c:v>-2006.1111111111004</c:v>
                </c:pt>
                <c:pt idx="211">
                  <c:v>-2124.0598290598009</c:v>
                </c:pt>
                <c:pt idx="212">
                  <c:v>-2212.9487179487005</c:v>
                </c:pt>
                <c:pt idx="213">
                  <c:v>-1300.0213675214</c:v>
                </c:pt>
                <c:pt idx="214">
                  <c:v>-1452.7991452990991</c:v>
                </c:pt>
                <c:pt idx="215">
                  <c:v>-1376.9017094016999</c:v>
                </c:pt>
                <c:pt idx="216">
                  <c:v>-1389.7649572650007</c:v>
                </c:pt>
                <c:pt idx="217">
                  <c:v>-1436.1965811966002</c:v>
                </c:pt>
                <c:pt idx="218">
                  <c:v>-1003.0769230769001</c:v>
                </c:pt>
                <c:pt idx="219">
                  <c:v>-1099.7649572650007</c:v>
                </c:pt>
                <c:pt idx="220">
                  <c:v>-1169.1666666667006</c:v>
                </c:pt>
                <c:pt idx="221">
                  <c:v>-1127.7991452990991</c:v>
                </c:pt>
                <c:pt idx="222">
                  <c:v>-1198.3119658119995</c:v>
                </c:pt>
                <c:pt idx="223">
                  <c:v>-1169.4230769230999</c:v>
                </c:pt>
                <c:pt idx="224">
                  <c:v>-447.88461538460069</c:v>
                </c:pt>
                <c:pt idx="225">
                  <c:v>-345.32051282050088</c:v>
                </c:pt>
                <c:pt idx="226">
                  <c:v>-302.58547008549976</c:v>
                </c:pt>
                <c:pt idx="227">
                  <c:v>-177.79914529909911</c:v>
                </c:pt>
                <c:pt idx="228">
                  <c:v>-295.76923076919957</c:v>
                </c:pt>
                <c:pt idx="229">
                  <c:v>-268.07692307690013</c:v>
                </c:pt>
                <c:pt idx="230">
                  <c:v>-233.99572649569927</c:v>
                </c:pt>
                <c:pt idx="231">
                  <c:v>-200.49145299150041</c:v>
                </c:pt>
                <c:pt idx="232">
                  <c:v>-125.2777777777992</c:v>
                </c:pt>
                <c:pt idx="233">
                  <c:v>-177.9273504274006</c:v>
                </c:pt>
                <c:pt idx="234">
                  <c:v>-191.13247863250035</c:v>
                </c:pt>
                <c:pt idx="235">
                  <c:v>-269.70085470090089</c:v>
                </c:pt>
                <c:pt idx="236">
                  <c:v>-305.06410256409981</c:v>
                </c:pt>
                <c:pt idx="237">
                  <c:v>-537.11538461539931</c:v>
                </c:pt>
                <c:pt idx="238">
                  <c:v>-461.98717948719968</c:v>
                </c:pt>
                <c:pt idx="239">
                  <c:v>-415.17094017089948</c:v>
                </c:pt>
                <c:pt idx="240">
                  <c:v>-479.23076923080043</c:v>
                </c:pt>
                <c:pt idx="241">
                  <c:v>-601.62393162390072</c:v>
                </c:pt>
                <c:pt idx="242">
                  <c:v>-501.75213675210034</c:v>
                </c:pt>
                <c:pt idx="243">
                  <c:v>-690.04273504269986</c:v>
                </c:pt>
                <c:pt idx="244">
                  <c:v>-710.25641025639925</c:v>
                </c:pt>
                <c:pt idx="245">
                  <c:v>-877.99145299150041</c:v>
                </c:pt>
                <c:pt idx="246">
                  <c:v>-767.90598290600065</c:v>
                </c:pt>
                <c:pt idx="247">
                  <c:v>-817.05128205129949</c:v>
                </c:pt>
                <c:pt idx="248">
                  <c:v>-905.64102564099994</c:v>
                </c:pt>
                <c:pt idx="249">
                  <c:v>-915.55555555560022</c:v>
                </c:pt>
                <c:pt idx="250">
                  <c:v>-827.2222222222008</c:v>
                </c:pt>
                <c:pt idx="251">
                  <c:v>-770</c:v>
                </c:pt>
                <c:pt idx="252">
                  <c:v>-759.70085470090089</c:v>
                </c:pt>
                <c:pt idx="253">
                  <c:v>-759.70085470090089</c:v>
                </c:pt>
                <c:pt idx="254">
                  <c:v>-883.16239316239989</c:v>
                </c:pt>
                <c:pt idx="255">
                  <c:v>-952.90598290600065</c:v>
                </c:pt>
                <c:pt idx="256">
                  <c:v>-939.40170940169992</c:v>
                </c:pt>
                <c:pt idx="257">
                  <c:v>-1572.9059829060006</c:v>
                </c:pt>
                <c:pt idx="258">
                  <c:v>-1527.4358974359002</c:v>
                </c:pt>
                <c:pt idx="259">
                  <c:v>-1340.3418803419008</c:v>
                </c:pt>
                <c:pt idx="260">
                  <c:v>-1431.0256410256006</c:v>
                </c:pt>
                <c:pt idx="261">
                  <c:v>-1592.5213675214</c:v>
                </c:pt>
                <c:pt idx="262">
                  <c:v>-1083.4615384615008</c:v>
                </c:pt>
                <c:pt idx="263">
                  <c:v>-1174.4017094016999</c:v>
                </c:pt>
                <c:pt idx="264">
                  <c:v>-675.68376068379985</c:v>
                </c:pt>
                <c:pt idx="265">
                  <c:v>-453.29059829059952</c:v>
                </c:pt>
                <c:pt idx="266">
                  <c:v>-95.341880341900833</c:v>
                </c:pt>
                <c:pt idx="267">
                  <c:v>-69.700854700900891</c:v>
                </c:pt>
                <c:pt idx="268">
                  <c:v>-134.57264957269945</c:v>
                </c:pt>
                <c:pt idx="269">
                  <c:v>-277.7350427349993</c:v>
                </c:pt>
                <c:pt idx="270">
                  <c:v>-218.24786324789966</c:v>
                </c:pt>
                <c:pt idx="271">
                  <c:v>-380.64102564099994</c:v>
                </c:pt>
                <c:pt idx="272">
                  <c:v>-402.39316239320033</c:v>
                </c:pt>
                <c:pt idx="273">
                  <c:v>-419.95726495730014</c:v>
                </c:pt>
                <c:pt idx="274">
                  <c:v>-398.41880341879914</c:v>
                </c:pt>
                <c:pt idx="275">
                  <c:v>-263.03418803420027</c:v>
                </c:pt>
                <c:pt idx="276">
                  <c:v>-234.65811965809917</c:v>
                </c:pt>
                <c:pt idx="277">
                  <c:v>-307.13675213679926</c:v>
                </c:pt>
                <c:pt idx="278">
                  <c:v>445</c:v>
                </c:pt>
                <c:pt idx="279">
                  <c:v>566.36752136749965</c:v>
                </c:pt>
                <c:pt idx="280">
                  <c:v>780.38461538460069</c:v>
                </c:pt>
                <c:pt idx="281">
                  <c:v>577.64957264959958</c:v>
                </c:pt>
                <c:pt idx="282">
                  <c:v>785.21367521369939</c:v>
                </c:pt>
                <c:pt idx="283">
                  <c:v>1358.5470085471006</c:v>
                </c:pt>
                <c:pt idx="284">
                  <c:v>1371.7094017094005</c:v>
                </c:pt>
                <c:pt idx="285">
                  <c:v>1149.8290598291005</c:v>
                </c:pt>
                <c:pt idx="286">
                  <c:v>993.46153846150082</c:v>
                </c:pt>
                <c:pt idx="287">
                  <c:v>1214.3162393162002</c:v>
                </c:pt>
                <c:pt idx="288">
                  <c:v>1234.6153846153993</c:v>
                </c:pt>
                <c:pt idx="289">
                  <c:v>1174.1025641026008</c:v>
                </c:pt>
                <c:pt idx="290">
                  <c:v>992.17948717949912</c:v>
                </c:pt>
                <c:pt idx="291">
                  <c:v>1049.9572649573001</c:v>
                </c:pt>
                <c:pt idx="292">
                  <c:v>1425</c:v>
                </c:pt>
                <c:pt idx="293">
                  <c:v>1824.2735042736003</c:v>
                </c:pt>
                <c:pt idx="294">
                  <c:v>1918.2905982905995</c:v>
                </c:pt>
                <c:pt idx="295">
                  <c:v>1875.8974358973992</c:v>
                </c:pt>
                <c:pt idx="296">
                  <c:v>1550.4273504273006</c:v>
                </c:pt>
                <c:pt idx="297">
                  <c:v>1687.1794871794991</c:v>
                </c:pt>
                <c:pt idx="298">
                  <c:v>1595.2136752136994</c:v>
                </c:pt>
                <c:pt idx="299">
                  <c:v>1498.2478632478997</c:v>
                </c:pt>
                <c:pt idx="300">
                  <c:v>1653.1196581197</c:v>
                </c:pt>
                <c:pt idx="301">
                  <c:v>1534.1025641026008</c:v>
                </c:pt>
                <c:pt idx="302">
                  <c:v>1528.2905982905995</c:v>
                </c:pt>
                <c:pt idx="303">
                  <c:v>1427.2649572650007</c:v>
                </c:pt>
                <c:pt idx="304">
                  <c:v>1227.0512820512995</c:v>
                </c:pt>
                <c:pt idx="305">
                  <c:v>1642.7777777777992</c:v>
                </c:pt>
                <c:pt idx="306">
                  <c:v>1298.8461538461997</c:v>
                </c:pt>
                <c:pt idx="307">
                  <c:v>1172.3504273504004</c:v>
                </c:pt>
                <c:pt idx="308">
                  <c:v>888.24786324789966</c:v>
                </c:pt>
                <c:pt idx="309">
                  <c:v>1837.8205128205991</c:v>
                </c:pt>
                <c:pt idx="310">
                  <c:v>1161.5384615384992</c:v>
                </c:pt>
                <c:pt idx="311">
                  <c:v>2025.4700854701005</c:v>
                </c:pt>
                <c:pt idx="312">
                  <c:v>1049.4017094016999</c:v>
                </c:pt>
                <c:pt idx="313">
                  <c:v>1291.7948717949002</c:v>
                </c:pt>
                <c:pt idx="314">
                  <c:v>577.60683760679967</c:v>
                </c:pt>
                <c:pt idx="315">
                  <c:v>31.623931623900717</c:v>
                </c:pt>
                <c:pt idx="316">
                  <c:v>-351.19658119660016</c:v>
                </c:pt>
                <c:pt idx="317">
                  <c:v>-436.66666666670062</c:v>
                </c:pt>
                <c:pt idx="318">
                  <c:v>#N/A</c:v>
                </c:pt>
                <c:pt idx="319">
                  <c:v>-275.98290598290805</c:v>
                </c:pt>
                <c:pt idx="320">
                  <c:v>-335.81196581196673</c:v>
                </c:pt>
                <c:pt idx="321">
                  <c:v>#N/A</c:v>
                </c:pt>
                <c:pt idx="322">
                  <c:v>-186.95726495726558</c:v>
                </c:pt>
                <c:pt idx="323">
                  <c:v>-57.480341880343985</c:v>
                </c:pt>
                <c:pt idx="324">
                  <c:v>446</c:v>
                </c:pt>
                <c:pt idx="325">
                  <c:v>-45.252136752136721</c:v>
                </c:pt>
                <c:pt idx="326">
                  <c:v>278.09829059828917</c:v>
                </c:pt>
                <c:pt idx="327">
                  <c:v>215.43162393162311</c:v>
                </c:pt>
                <c:pt idx="328">
                  <c:v>349.06837606837507</c:v>
                </c:pt>
                <c:pt idx="329">
                  <c:v>331.60683760683605</c:v>
                </c:pt>
                <c:pt idx="330">
                  <c:v>#N/A</c:v>
                </c:pt>
                <c:pt idx="331">
                  <c:v>1097.5128205128185</c:v>
                </c:pt>
                <c:pt idx="332">
                  <c:v>1206.576923076922</c:v>
                </c:pt>
                <c:pt idx="333">
                  <c:v>1489.2606837606836</c:v>
                </c:pt>
                <c:pt idx="334">
                  <c:v>#N/A</c:v>
                </c:pt>
                <c:pt idx="335">
                  <c:v>1383.3675213675197</c:v>
                </c:pt>
                <c:pt idx="336">
                  <c:v>1250.9700854700841</c:v>
                </c:pt>
                <c:pt idx="337">
                  <c:v>1352.841880341879</c:v>
                </c:pt>
                <c:pt idx="338">
                  <c:v>#N/A</c:v>
                </c:pt>
                <c:pt idx="339">
                  <c:v>712.9102564102559</c:v>
                </c:pt>
                <c:pt idx="340">
                  <c:v>571.66239316239262</c:v>
                </c:pt>
                <c:pt idx="341">
                  <c:v>463.76495726495523</c:v>
                </c:pt>
                <c:pt idx="342">
                  <c:v>591.97008547008409</c:v>
                </c:pt>
                <c:pt idx="343">
                  <c:v>612.00427350427162</c:v>
                </c:pt>
                <c:pt idx="344">
                  <c:v>895.43162393162311</c:v>
                </c:pt>
                <c:pt idx="345">
                  <c:v>1178.44017094017</c:v>
                </c:pt>
                <c:pt idx="346">
                  <c:v>1167.9102564102541</c:v>
                </c:pt>
                <c:pt idx="347">
                  <c:v>1251.6709401709395</c:v>
                </c:pt>
                <c:pt idx="348">
                  <c:v>1435.7692307692305</c:v>
                </c:pt>
                <c:pt idx="349">
                  <c:v>2579.0854700854688</c:v>
                </c:pt>
                <c:pt idx="350">
                  <c:v>2567.9871794871779</c:v>
                </c:pt>
                <c:pt idx="351">
                  <c:v>2533.8675213675197</c:v>
                </c:pt>
                <c:pt idx="352">
                  <c:v>2217.4230769230762</c:v>
                </c:pt>
                <c:pt idx="353">
                  <c:v>1615.6623931623944</c:v>
                </c:pt>
                <c:pt idx="354">
                  <c:v>1407.6495726495723</c:v>
                </c:pt>
                <c:pt idx="355">
                  <c:v>1141.8717948717967</c:v>
                </c:pt>
                <c:pt idx="356">
                  <c:v>#N/A</c:v>
                </c:pt>
                <c:pt idx="357">
                  <c:v>#N/A</c:v>
                </c:pt>
                <c:pt idx="358">
                  <c:v>835.35683760683605</c:v>
                </c:pt>
                <c:pt idx="359">
                  <c:v>616.74358974358984</c:v>
                </c:pt>
                <c:pt idx="360">
                  <c:v>669.05128205128131</c:v>
                </c:pt>
                <c:pt idx="361">
                  <c:v>-365.52136752136721</c:v>
                </c:pt>
                <c:pt idx="362">
                  <c:v>-847.63675213675378</c:v>
                </c:pt>
                <c:pt idx="363">
                  <c:v>-745.96153846153902</c:v>
                </c:pt>
                <c:pt idx="364">
                  <c:v>-1047.5683760683751</c:v>
                </c:pt>
                <c:pt idx="365">
                  <c:v>-1291.3547008547012</c:v>
                </c:pt>
                <c:pt idx="366">
                  <c:v>-1175.6623931623926</c:v>
                </c:pt>
                <c:pt idx="367">
                  <c:v>#N/A</c:v>
                </c:pt>
                <c:pt idx="368">
                  <c:v>-504.00427350427344</c:v>
                </c:pt>
                <c:pt idx="369">
                  <c:v>#N/A</c:v>
                </c:pt>
                <c:pt idx="370">
                  <c:v>-22.307692307691468</c:v>
                </c:pt>
                <c:pt idx="371">
                  <c:v>64.611111111109494</c:v>
                </c:pt>
                <c:pt idx="372">
                  <c:v>-256.55128205128312</c:v>
                </c:pt>
                <c:pt idx="373">
                  <c:v>-262.60256410256261</c:v>
                </c:pt>
                <c:pt idx="374">
                  <c:v>-475.13675213675197</c:v>
                </c:pt>
                <c:pt idx="375">
                  <c:v>#N/A</c:v>
                </c:pt>
                <c:pt idx="376">
                  <c:v>#N/A</c:v>
                </c:pt>
                <c:pt idx="377">
                  <c:v>-622.21367521367574</c:v>
                </c:pt>
                <c:pt idx="378">
                  <c:v>-365.02991452991409</c:v>
                </c:pt>
                <c:pt idx="379">
                  <c:v>-412.36324786324803</c:v>
                </c:pt>
                <c:pt idx="380">
                  <c:v>-550.92735042734967</c:v>
                </c:pt>
                <c:pt idx="381">
                  <c:v>-698.05555555555657</c:v>
                </c:pt>
                <c:pt idx="382">
                  <c:v>-621.13247863247852</c:v>
                </c:pt>
                <c:pt idx="383">
                  <c:v>#N/A</c:v>
                </c:pt>
                <c:pt idx="384">
                  <c:v>588.18376068375983</c:v>
                </c:pt>
                <c:pt idx="385">
                  <c:v>423.67094017093768</c:v>
                </c:pt>
                <c:pt idx="386">
                  <c:v>#N/A</c:v>
                </c:pt>
                <c:pt idx="387">
                  <c:v>144.53017241379348</c:v>
                </c:pt>
                <c:pt idx="388">
                  <c:v>325.56465517241304</c:v>
                </c:pt>
                <c:pt idx="389">
                  <c:v>403.46120689655072</c:v>
                </c:pt>
                <c:pt idx="390">
                  <c:v>525.65086206896558</c:v>
                </c:pt>
                <c:pt idx="391">
                  <c:v>454.57327586206884</c:v>
                </c:pt>
                <c:pt idx="392">
                  <c:v>776.02155172413768</c:v>
                </c:pt>
                <c:pt idx="393">
                  <c:v>#N/A</c:v>
                </c:pt>
                <c:pt idx="394">
                  <c:v>510.90086206896558</c:v>
                </c:pt>
                <c:pt idx="395">
                  <c:v>487.76293103448188</c:v>
                </c:pt>
                <c:pt idx="396">
                  <c:v>399.15948275862138</c:v>
                </c:pt>
                <c:pt idx="397">
                  <c:v>289.55603448275724</c:v>
                </c:pt>
                <c:pt idx="398">
                  <c:v>102.1077586206884</c:v>
                </c:pt>
                <c:pt idx="399">
                  <c:v>270.93534482758514</c:v>
                </c:pt>
                <c:pt idx="400">
                  <c:v>361.95258620689674</c:v>
                </c:pt>
                <c:pt idx="401">
                  <c:v>469.81465517241304</c:v>
                </c:pt>
                <c:pt idx="402">
                  <c:v>144.57327586207066</c:v>
                </c:pt>
                <c:pt idx="403">
                  <c:v>202.84913793103442</c:v>
                </c:pt>
                <c:pt idx="404">
                  <c:v>241.46982758620652</c:v>
                </c:pt>
                <c:pt idx="405">
                  <c:v>18.17672413793116</c:v>
                </c:pt>
                <c:pt idx="406">
                  <c:v>-70.375000000001819</c:v>
                </c:pt>
                <c:pt idx="407">
                  <c:v>101.69396551723912</c:v>
                </c:pt>
                <c:pt idx="408">
                  <c:v>-348.30603448275906</c:v>
                </c:pt>
                <c:pt idx="409">
                  <c:v>#N/A</c:v>
                </c:pt>
                <c:pt idx="410">
                  <c:v>-625.37500000000182</c:v>
                </c:pt>
                <c:pt idx="411">
                  <c:v>-670.89224137931342</c:v>
                </c:pt>
                <c:pt idx="412">
                  <c:v>-685.09913793103442</c:v>
                </c:pt>
                <c:pt idx="413">
                  <c:v>-1062.8922413793116</c:v>
                </c:pt>
                <c:pt idx="414">
                  <c:v>#N/A</c:v>
                </c:pt>
                <c:pt idx="415">
                  <c:v>-1180.2715517241377</c:v>
                </c:pt>
                <c:pt idx="416">
                  <c:v>-988.68534482758696</c:v>
                </c:pt>
                <c:pt idx="417">
                  <c:v>-1122.8922413793116</c:v>
                </c:pt>
                <c:pt idx="418">
                  <c:v>-1102.935344827587</c:v>
                </c:pt>
                <c:pt idx="419">
                  <c:v>-999.47844827586232</c:v>
                </c:pt>
                <c:pt idx="420">
                  <c:v>-950.7543103448279</c:v>
                </c:pt>
                <c:pt idx="421">
                  <c:v>#N/A</c:v>
                </c:pt>
                <c:pt idx="422">
                  <c:v>-1046.676724137933</c:v>
                </c:pt>
                <c:pt idx="423">
                  <c:v>-1004.4525862068967</c:v>
                </c:pt>
                <c:pt idx="424">
                  <c:v>-913.34913793103624</c:v>
                </c:pt>
                <c:pt idx="425">
                  <c:v>-805.23706896551994</c:v>
                </c:pt>
                <c:pt idx="426">
                  <c:v>-860.37405172413855</c:v>
                </c:pt>
                <c:pt idx="427">
                  <c:v>#N/A</c:v>
                </c:pt>
                <c:pt idx="428">
                  <c:v>-825.89129310344833</c:v>
                </c:pt>
                <c:pt idx="429">
                  <c:v>-679.33956896551717</c:v>
                </c:pt>
                <c:pt idx="430">
                  <c:v>-521.82758620689674</c:v>
                </c:pt>
                <c:pt idx="431">
                  <c:v>-364.44827586207066</c:v>
                </c:pt>
                <c:pt idx="432">
                  <c:v>#N/A</c:v>
                </c:pt>
                <c:pt idx="433">
                  <c:v>30.706896551722821</c:v>
                </c:pt>
                <c:pt idx="434">
                  <c:v>-12.08620689655254</c:v>
                </c:pt>
                <c:pt idx="435">
                  <c:v>#N/A</c:v>
                </c:pt>
                <c:pt idx="436">
                  <c:v>187.26991150442336</c:v>
                </c:pt>
                <c:pt idx="437">
                  <c:v>332.7389380530949</c:v>
                </c:pt>
                <c:pt idx="438">
                  <c:v>358.18141592920256</c:v>
                </c:pt>
                <c:pt idx="439">
                  <c:v>#N/A</c:v>
                </c:pt>
                <c:pt idx="440">
                  <c:v>386.2035398230073</c:v>
                </c:pt>
                <c:pt idx="441">
                  <c:v>#N/A</c:v>
                </c:pt>
                <c:pt idx="442">
                  <c:v>-99.998230088496712</c:v>
                </c:pt>
                <c:pt idx="443">
                  <c:v>-145.26548672566605</c:v>
                </c:pt>
                <c:pt idx="444">
                  <c:v>#N/A</c:v>
                </c:pt>
                <c:pt idx="445">
                  <c:v>-291.19469026548904</c:v>
                </c:pt>
                <c:pt idx="446">
                  <c:v>-170.7522123893832</c:v>
                </c:pt>
                <c:pt idx="447">
                  <c:v>76.3221238938022</c:v>
                </c:pt>
                <c:pt idx="448">
                  <c:v>184.43274336282957</c:v>
                </c:pt>
                <c:pt idx="449">
                  <c:v>296.97433628318504</c:v>
                </c:pt>
                <c:pt idx="450">
                  <c:v>601.7530973451303</c:v>
                </c:pt>
                <c:pt idx="451">
                  <c:v>746.87168141592883</c:v>
                </c:pt>
                <c:pt idx="452">
                  <c:v>679.03274336283175</c:v>
                </c:pt>
                <c:pt idx="453">
                  <c:v>792.66814159291971</c:v>
                </c:pt>
                <c:pt idx="454">
                  <c:v>1051.7123893805292</c:v>
                </c:pt>
                <c:pt idx="455">
                  <c:v>1056.8805309734489</c:v>
                </c:pt>
                <c:pt idx="456">
                  <c:v>#N/A</c:v>
                </c:pt>
                <c:pt idx="457">
                  <c:v>1064.3203539823007</c:v>
                </c:pt>
                <c:pt idx="458">
                  <c:v>#N/A</c:v>
                </c:pt>
                <c:pt idx="459">
                  <c:v>908.67787610619234</c:v>
                </c:pt>
                <c:pt idx="460">
                  <c:v>686.07964601769891</c:v>
                </c:pt>
                <c:pt idx="461">
                  <c:v>#N/A</c:v>
                </c:pt>
                <c:pt idx="462">
                  <c:v>579.5088495575219</c:v>
                </c:pt>
                <c:pt idx="463">
                  <c:v>696.01327433628103</c:v>
                </c:pt>
                <c:pt idx="464">
                  <c:v>602.55840707964308</c:v>
                </c:pt>
                <c:pt idx="465">
                  <c:v>#N/A</c:v>
                </c:pt>
                <c:pt idx="466">
                  <c:v>910.23893805309672</c:v>
                </c:pt>
                <c:pt idx="467">
                  <c:v>673.9805309734511</c:v>
                </c:pt>
                <c:pt idx="468">
                  <c:v>#N/A</c:v>
                </c:pt>
                <c:pt idx="469">
                  <c:v>738.64601769911314</c:v>
                </c:pt>
                <c:pt idx="470">
                  <c:v>1037.7663716814131</c:v>
                </c:pt>
                <c:pt idx="471">
                  <c:v>1028.3787610619438</c:v>
                </c:pt>
                <c:pt idx="472">
                  <c:v>1181.2566371681387</c:v>
                </c:pt>
                <c:pt idx="473">
                  <c:v>1771.8761061946898</c:v>
                </c:pt>
                <c:pt idx="474">
                  <c:v>1876.9646017699106</c:v>
                </c:pt>
                <c:pt idx="475">
                  <c:v>1858.7522123893796</c:v>
                </c:pt>
                <c:pt idx="476">
                  <c:v>1889.3929203539792</c:v>
                </c:pt>
                <c:pt idx="477">
                  <c:v>#N/A</c:v>
                </c:pt>
                <c:pt idx="478">
                  <c:v>#N/A</c:v>
                </c:pt>
                <c:pt idx="479">
                  <c:v>971.27256637168102</c:v>
                </c:pt>
                <c:pt idx="480">
                  <c:v>957.38230088495584</c:v>
                </c:pt>
                <c:pt idx="481">
                  <c:v>856.72389380530876</c:v>
                </c:pt>
                <c:pt idx="482">
                  <c:v>405.1929203539803</c:v>
                </c:pt>
                <c:pt idx="483">
                  <c:v>218.86017699114745</c:v>
                </c:pt>
                <c:pt idx="484">
                  <c:v>-151.58230088495657</c:v>
                </c:pt>
                <c:pt idx="485">
                  <c:v>-811.69911504424999</c:v>
                </c:pt>
                <c:pt idx="486">
                  <c:v>-835.55752212389416</c:v>
                </c:pt>
                <c:pt idx="487">
                  <c:v>#N/A</c:v>
                </c:pt>
                <c:pt idx="488">
                  <c:v>144.52035398229782</c:v>
                </c:pt>
                <c:pt idx="489">
                  <c:v>548.3026548672533</c:v>
                </c:pt>
                <c:pt idx="490">
                  <c:v>746.75044247787446</c:v>
                </c:pt>
                <c:pt idx="491">
                  <c:v>#N/A</c:v>
                </c:pt>
                <c:pt idx="492">
                  <c:v>1046.1061946902646</c:v>
                </c:pt>
                <c:pt idx="493">
                  <c:v>1190.1061946902646</c:v>
                </c:pt>
                <c:pt idx="494">
                  <c:v>1294.2938053097314</c:v>
                </c:pt>
                <c:pt idx="495">
                  <c:v>1572.7433628318558</c:v>
                </c:pt>
                <c:pt idx="496">
                  <c:v>1563.0831858407073</c:v>
                </c:pt>
                <c:pt idx="497">
                  <c:v>1876.9681415929172</c:v>
                </c:pt>
                <c:pt idx="498">
                  <c:v>1944.7026548672548</c:v>
                </c:pt>
                <c:pt idx="499">
                  <c:v>#N/A</c:v>
                </c:pt>
                <c:pt idx="500">
                  <c:v>2231.7486725663712</c:v>
                </c:pt>
                <c:pt idx="501">
                  <c:v>2300.1592920353978</c:v>
                </c:pt>
                <c:pt idx="502">
                  <c:v>1908.6424778761029</c:v>
                </c:pt>
                <c:pt idx="503">
                  <c:v>2094.4265486725653</c:v>
                </c:pt>
                <c:pt idx="504">
                  <c:v>2684.0053097345117</c:v>
                </c:pt>
                <c:pt idx="505">
                  <c:v>2383.5699115044226</c:v>
                </c:pt>
                <c:pt idx="506">
                  <c:v>2279.1858407079617</c:v>
                </c:pt>
                <c:pt idx="507">
                  <c:v>2474.6123893805307</c:v>
                </c:pt>
                <c:pt idx="508">
                  <c:v>2341.4102654867238</c:v>
                </c:pt>
                <c:pt idx="509">
                  <c:v>2129.3097345132737</c:v>
                </c:pt>
                <c:pt idx="510">
                  <c:v>2293.2743362831843</c:v>
                </c:pt>
                <c:pt idx="511">
                  <c:v>2461.4159292035383</c:v>
                </c:pt>
                <c:pt idx="512">
                  <c:v>2003.2920353982281</c:v>
                </c:pt>
                <c:pt idx="513">
                  <c:v>2447.5862831858376</c:v>
                </c:pt>
                <c:pt idx="514">
                  <c:v>2530.8163716814142</c:v>
                </c:pt>
                <c:pt idx="515">
                  <c:v>2546.1084070796442</c:v>
                </c:pt>
                <c:pt idx="516">
                  <c:v>2460.3030973451314</c:v>
                </c:pt>
                <c:pt idx="517">
                  <c:v>2676.9048672566369</c:v>
                </c:pt>
                <c:pt idx="518">
                  <c:v>3169.2146017699106</c:v>
                </c:pt>
                <c:pt idx="519">
                  <c:v>3410.8606194690237</c:v>
                </c:pt>
                <c:pt idx="520">
                  <c:v>3784.2411504424745</c:v>
                </c:pt>
                <c:pt idx="521">
                  <c:v>3919.6438053097336</c:v>
                </c:pt>
                <c:pt idx="522">
                  <c:v>4002.2898230088467</c:v>
                </c:pt>
                <c:pt idx="523">
                  <c:v>4185.1039823008832</c:v>
                </c:pt>
                <c:pt idx="524">
                  <c:v>3585.4048672566369</c:v>
                </c:pt>
                <c:pt idx="525">
                  <c:v>3052.730088495573</c:v>
                </c:pt>
                <c:pt idx="526">
                  <c:v>#N/A</c:v>
                </c:pt>
                <c:pt idx="527">
                  <c:v>2269.3982300884945</c:v>
                </c:pt>
                <c:pt idx="528">
                  <c:v>2292.2654867256606</c:v>
                </c:pt>
                <c:pt idx="529">
                  <c:v>2118.420438088493</c:v>
                </c:pt>
                <c:pt idx="530">
                  <c:v>2689.5088495575219</c:v>
                </c:pt>
                <c:pt idx="531">
                  <c:v>3536.6592920353978</c:v>
                </c:pt>
                <c:pt idx="532">
                  <c:v>4312.305309734511</c:v>
                </c:pt>
                <c:pt idx="533">
                  <c:v>4106.0309734513266</c:v>
                </c:pt>
                <c:pt idx="534">
                  <c:v>4350.0663716814124</c:v>
                </c:pt>
                <c:pt idx="535">
                  <c:v>4378.5858407079631</c:v>
                </c:pt>
                <c:pt idx="536">
                  <c:v>4317.4884955752204</c:v>
                </c:pt>
                <c:pt idx="537">
                  <c:v>4279.5844247787591</c:v>
                </c:pt>
                <c:pt idx="538">
                  <c:v>4329.8198230088492</c:v>
                </c:pt>
                <c:pt idx="539">
                  <c:v>4876.1831858407058</c:v>
                </c:pt>
                <c:pt idx="540">
                  <c:v>4961.6345132743336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281-4655-B7FA-4DA22060A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26717952"/>
        <c:axId val="-1823145984"/>
      </c:lineChart>
      <c:dateAx>
        <c:axId val="-1726717952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zh-CN"/>
          </a:p>
        </c:txPr>
        <c:crossAx val="-1823145984"/>
        <c:crosses val="autoZero"/>
        <c:auto val="1"/>
        <c:lblOffset val="100"/>
        <c:baseTimeUnit val="days"/>
        <c:majorUnit val="6"/>
        <c:majorTimeUnit val="months"/>
      </c:dateAx>
      <c:valAx>
        <c:axId val="-1823145984"/>
        <c:scaling>
          <c:orientation val="minMax"/>
        </c:scaling>
        <c:delete val="0"/>
        <c:axPos val="l"/>
        <c:numFmt formatCode="0_ 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zh-CN"/>
          </a:p>
        </c:txPr>
        <c:crossAx val="-172671795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7.7948943661971831E-2"/>
          <c:y val="2.6229540446962539E-2"/>
          <c:w val="0.90971453704898908"/>
          <c:h val="9.5300546448087456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氧化铝月实际消费量(单位:万吨)</c:v>
          </c:tx>
          <c:invertIfNegative val="0"/>
          <c:cat>
            <c:numRef>
              <c:f>Sheet19!$H$2:$H$101</c:f>
              <c:numCache>
                <c:formatCode>yyyy/mm/dd;@</c:formatCode>
                <c:ptCount val="100"/>
                <c:pt idx="0">
                  <c:v>44316</c:v>
                </c:pt>
                <c:pt idx="1">
                  <c:v>44286</c:v>
                </c:pt>
                <c:pt idx="2">
                  <c:v>44255</c:v>
                </c:pt>
                <c:pt idx="3">
                  <c:v>44227</c:v>
                </c:pt>
                <c:pt idx="4">
                  <c:v>44196</c:v>
                </c:pt>
                <c:pt idx="5">
                  <c:v>44165</c:v>
                </c:pt>
                <c:pt idx="6">
                  <c:v>44135</c:v>
                </c:pt>
                <c:pt idx="7">
                  <c:v>44104</c:v>
                </c:pt>
                <c:pt idx="8">
                  <c:v>44074</c:v>
                </c:pt>
                <c:pt idx="9">
                  <c:v>44043</c:v>
                </c:pt>
                <c:pt idx="10">
                  <c:v>44012</c:v>
                </c:pt>
                <c:pt idx="11">
                  <c:v>43982</c:v>
                </c:pt>
                <c:pt idx="12">
                  <c:v>43951</c:v>
                </c:pt>
                <c:pt idx="13">
                  <c:v>43921</c:v>
                </c:pt>
                <c:pt idx="14">
                  <c:v>43890</c:v>
                </c:pt>
                <c:pt idx="15">
                  <c:v>43861</c:v>
                </c:pt>
                <c:pt idx="16">
                  <c:v>43830</c:v>
                </c:pt>
                <c:pt idx="17">
                  <c:v>43799</c:v>
                </c:pt>
                <c:pt idx="18">
                  <c:v>43769</c:v>
                </c:pt>
                <c:pt idx="19">
                  <c:v>43738</c:v>
                </c:pt>
                <c:pt idx="20">
                  <c:v>43708</c:v>
                </c:pt>
                <c:pt idx="21">
                  <c:v>43677</c:v>
                </c:pt>
                <c:pt idx="22">
                  <c:v>43646</c:v>
                </c:pt>
                <c:pt idx="23">
                  <c:v>43616</c:v>
                </c:pt>
                <c:pt idx="24">
                  <c:v>43585</c:v>
                </c:pt>
                <c:pt idx="25">
                  <c:v>43555</c:v>
                </c:pt>
                <c:pt idx="26">
                  <c:v>43524</c:v>
                </c:pt>
                <c:pt idx="27">
                  <c:v>43496</c:v>
                </c:pt>
                <c:pt idx="28">
                  <c:v>43465</c:v>
                </c:pt>
                <c:pt idx="29">
                  <c:v>43434</c:v>
                </c:pt>
                <c:pt idx="30">
                  <c:v>43404</c:v>
                </c:pt>
                <c:pt idx="31">
                  <c:v>43373</c:v>
                </c:pt>
                <c:pt idx="32">
                  <c:v>43343</c:v>
                </c:pt>
                <c:pt idx="33">
                  <c:v>43312</c:v>
                </c:pt>
                <c:pt idx="34">
                  <c:v>43281</c:v>
                </c:pt>
                <c:pt idx="35">
                  <c:v>43251</c:v>
                </c:pt>
                <c:pt idx="36">
                  <c:v>43220</c:v>
                </c:pt>
                <c:pt idx="37">
                  <c:v>43190</c:v>
                </c:pt>
                <c:pt idx="38">
                  <c:v>43159</c:v>
                </c:pt>
                <c:pt idx="39">
                  <c:v>43131</c:v>
                </c:pt>
                <c:pt idx="40">
                  <c:v>43100</c:v>
                </c:pt>
                <c:pt idx="41">
                  <c:v>43069</c:v>
                </c:pt>
                <c:pt idx="42">
                  <c:v>43039</c:v>
                </c:pt>
                <c:pt idx="43">
                  <c:v>43008</c:v>
                </c:pt>
                <c:pt idx="44">
                  <c:v>42978</c:v>
                </c:pt>
                <c:pt idx="45">
                  <c:v>42947</c:v>
                </c:pt>
                <c:pt idx="46">
                  <c:v>42916</c:v>
                </c:pt>
                <c:pt idx="47">
                  <c:v>42886</c:v>
                </c:pt>
                <c:pt idx="48">
                  <c:v>42855</c:v>
                </c:pt>
                <c:pt idx="49">
                  <c:v>42825</c:v>
                </c:pt>
                <c:pt idx="50">
                  <c:v>42794</c:v>
                </c:pt>
                <c:pt idx="51">
                  <c:v>42766</c:v>
                </c:pt>
                <c:pt idx="52">
                  <c:v>42735</c:v>
                </c:pt>
                <c:pt idx="53">
                  <c:v>42704</c:v>
                </c:pt>
                <c:pt idx="54">
                  <c:v>42674</c:v>
                </c:pt>
                <c:pt idx="55">
                  <c:v>42643</c:v>
                </c:pt>
                <c:pt idx="56">
                  <c:v>42613</c:v>
                </c:pt>
                <c:pt idx="57">
                  <c:v>42582</c:v>
                </c:pt>
                <c:pt idx="58">
                  <c:v>42551</c:v>
                </c:pt>
                <c:pt idx="59">
                  <c:v>42521</c:v>
                </c:pt>
                <c:pt idx="60">
                  <c:v>42490</c:v>
                </c:pt>
                <c:pt idx="61">
                  <c:v>42460</c:v>
                </c:pt>
                <c:pt idx="62">
                  <c:v>42429</c:v>
                </c:pt>
                <c:pt idx="63">
                  <c:v>42400</c:v>
                </c:pt>
                <c:pt idx="64">
                  <c:v>42369</c:v>
                </c:pt>
                <c:pt idx="65">
                  <c:v>42338</c:v>
                </c:pt>
                <c:pt idx="66">
                  <c:v>42308</c:v>
                </c:pt>
                <c:pt idx="67">
                  <c:v>42277</c:v>
                </c:pt>
                <c:pt idx="68">
                  <c:v>42247</c:v>
                </c:pt>
                <c:pt idx="69">
                  <c:v>42216</c:v>
                </c:pt>
                <c:pt idx="70">
                  <c:v>42185</c:v>
                </c:pt>
                <c:pt idx="71">
                  <c:v>42155</c:v>
                </c:pt>
                <c:pt idx="72">
                  <c:v>42124</c:v>
                </c:pt>
                <c:pt idx="73">
                  <c:v>42094</c:v>
                </c:pt>
                <c:pt idx="74">
                  <c:v>42063</c:v>
                </c:pt>
                <c:pt idx="75">
                  <c:v>42035</c:v>
                </c:pt>
                <c:pt idx="76">
                  <c:v>42004</c:v>
                </c:pt>
                <c:pt idx="77">
                  <c:v>41973</c:v>
                </c:pt>
                <c:pt idx="78">
                  <c:v>41943</c:v>
                </c:pt>
                <c:pt idx="79">
                  <c:v>41912</c:v>
                </c:pt>
                <c:pt idx="80">
                  <c:v>41882</c:v>
                </c:pt>
                <c:pt idx="81">
                  <c:v>41851</c:v>
                </c:pt>
                <c:pt idx="82">
                  <c:v>41820</c:v>
                </c:pt>
                <c:pt idx="83">
                  <c:v>41790</c:v>
                </c:pt>
                <c:pt idx="84">
                  <c:v>41759</c:v>
                </c:pt>
                <c:pt idx="85">
                  <c:v>41729</c:v>
                </c:pt>
                <c:pt idx="86">
                  <c:v>41698</c:v>
                </c:pt>
                <c:pt idx="87">
                  <c:v>41670</c:v>
                </c:pt>
                <c:pt idx="88">
                  <c:v>41639</c:v>
                </c:pt>
                <c:pt idx="89">
                  <c:v>41608</c:v>
                </c:pt>
                <c:pt idx="90">
                  <c:v>41578</c:v>
                </c:pt>
                <c:pt idx="91">
                  <c:v>41547</c:v>
                </c:pt>
                <c:pt idx="92">
                  <c:v>41517</c:v>
                </c:pt>
                <c:pt idx="93">
                  <c:v>41486</c:v>
                </c:pt>
                <c:pt idx="94">
                  <c:v>41455</c:v>
                </c:pt>
                <c:pt idx="95">
                  <c:v>41425</c:v>
                </c:pt>
                <c:pt idx="96">
                  <c:v>41394</c:v>
                </c:pt>
                <c:pt idx="97">
                  <c:v>41364</c:v>
                </c:pt>
                <c:pt idx="98">
                  <c:v>41333</c:v>
                </c:pt>
                <c:pt idx="99">
                  <c:v>41305</c:v>
                </c:pt>
              </c:numCache>
            </c:numRef>
          </c:cat>
          <c:val>
            <c:numRef>
              <c:f>Sheet19!$I$2:$I$101</c:f>
              <c:numCache>
                <c:formatCode>General</c:formatCode>
                <c:ptCount val="100"/>
                <c:pt idx="0">
                  <c:v>626.70000000000005</c:v>
                </c:pt>
                <c:pt idx="1">
                  <c:v>647.5</c:v>
                </c:pt>
                <c:pt idx="2">
                  <c:v>583.79999999999995</c:v>
                </c:pt>
                <c:pt idx="3">
                  <c:v>643</c:v>
                </c:pt>
                <c:pt idx="4">
                  <c:v>634.5</c:v>
                </c:pt>
                <c:pt idx="5">
                  <c:v>612</c:v>
                </c:pt>
                <c:pt idx="6">
                  <c:v>628.70000000000005</c:v>
                </c:pt>
                <c:pt idx="7">
                  <c:v>602.6</c:v>
                </c:pt>
                <c:pt idx="8">
                  <c:v>615.70000000000005</c:v>
                </c:pt>
                <c:pt idx="9">
                  <c:v>603.9</c:v>
                </c:pt>
                <c:pt idx="10">
                  <c:v>581.29999999999995</c:v>
                </c:pt>
                <c:pt idx="11">
                  <c:v>594.20000000000005</c:v>
                </c:pt>
                <c:pt idx="12">
                  <c:v>572.4</c:v>
                </c:pt>
                <c:pt idx="13">
                  <c:v>587.5</c:v>
                </c:pt>
                <c:pt idx="14">
                  <c:v>554.79999999999995</c:v>
                </c:pt>
                <c:pt idx="15">
                  <c:v>594.6</c:v>
                </c:pt>
                <c:pt idx="16">
                  <c:v>587.5</c:v>
                </c:pt>
                <c:pt idx="17">
                  <c:v>567.9</c:v>
                </c:pt>
                <c:pt idx="18">
                  <c:v>579.5</c:v>
                </c:pt>
                <c:pt idx="19">
                  <c:v>559.6</c:v>
                </c:pt>
                <c:pt idx="20">
                  <c:v>581.5</c:v>
                </c:pt>
                <c:pt idx="21">
                  <c:v>593.1</c:v>
                </c:pt>
                <c:pt idx="22">
                  <c:v>567.5</c:v>
                </c:pt>
                <c:pt idx="23">
                  <c:v>588.4</c:v>
                </c:pt>
                <c:pt idx="24">
                  <c:v>559.20000000000005</c:v>
                </c:pt>
                <c:pt idx="25">
                  <c:v>576.79999999999995</c:v>
                </c:pt>
                <c:pt idx="26">
                  <c:v>519.20000000000005</c:v>
                </c:pt>
                <c:pt idx="27">
                  <c:v>574.5</c:v>
                </c:pt>
                <c:pt idx="28">
                  <c:v>579</c:v>
                </c:pt>
                <c:pt idx="29">
                  <c:v>572.6</c:v>
                </c:pt>
                <c:pt idx="30">
                  <c:v>602.6</c:v>
                </c:pt>
                <c:pt idx="31">
                  <c:v>581.1</c:v>
                </c:pt>
                <c:pt idx="32">
                  <c:v>602.4</c:v>
                </c:pt>
                <c:pt idx="33">
                  <c:v>605.1</c:v>
                </c:pt>
                <c:pt idx="34">
                  <c:v>584.6</c:v>
                </c:pt>
                <c:pt idx="35">
                  <c:v>594.6</c:v>
                </c:pt>
                <c:pt idx="36">
                  <c:v>571</c:v>
                </c:pt>
                <c:pt idx="37">
                  <c:v>585.70000000000005</c:v>
                </c:pt>
                <c:pt idx="38">
                  <c:v>527.29999999999995</c:v>
                </c:pt>
                <c:pt idx="39">
                  <c:v>577.6</c:v>
                </c:pt>
                <c:pt idx="40">
                  <c:v>580.70000000000005</c:v>
                </c:pt>
                <c:pt idx="41">
                  <c:v>562.29999999999995</c:v>
                </c:pt>
                <c:pt idx="42">
                  <c:v>582.4</c:v>
                </c:pt>
                <c:pt idx="43">
                  <c:v>564.79999999999995</c:v>
                </c:pt>
                <c:pt idx="44">
                  <c:v>593.70000000000005</c:v>
                </c:pt>
                <c:pt idx="45">
                  <c:v>603.70000000000005</c:v>
                </c:pt>
                <c:pt idx="46">
                  <c:v>598</c:v>
                </c:pt>
                <c:pt idx="47">
                  <c:v>614</c:v>
                </c:pt>
                <c:pt idx="48">
                  <c:v>589</c:v>
                </c:pt>
                <c:pt idx="49">
                  <c:v>607.20000000000005</c:v>
                </c:pt>
                <c:pt idx="50">
                  <c:v>558.6</c:v>
                </c:pt>
                <c:pt idx="51">
                  <c:v>597.9</c:v>
                </c:pt>
                <c:pt idx="52">
                  <c:v>580.79999999999995</c:v>
                </c:pt>
                <c:pt idx="53">
                  <c:v>558.79999999999995</c:v>
                </c:pt>
                <c:pt idx="54">
                  <c:v>552.4</c:v>
                </c:pt>
                <c:pt idx="55">
                  <c:v>533.4</c:v>
                </c:pt>
                <c:pt idx="56">
                  <c:v>538.6</c:v>
                </c:pt>
                <c:pt idx="57">
                  <c:v>528</c:v>
                </c:pt>
                <c:pt idx="58">
                  <c:v>509.5</c:v>
                </c:pt>
                <c:pt idx="59">
                  <c:v>517</c:v>
                </c:pt>
                <c:pt idx="60">
                  <c:v>494.6</c:v>
                </c:pt>
                <c:pt idx="61">
                  <c:v>501.6</c:v>
                </c:pt>
                <c:pt idx="62">
                  <c:v>464.1</c:v>
                </c:pt>
                <c:pt idx="63">
                  <c:v>491</c:v>
                </c:pt>
                <c:pt idx="64">
                  <c:v>490.4</c:v>
                </c:pt>
                <c:pt idx="65">
                  <c:v>489.7</c:v>
                </c:pt>
                <c:pt idx="66">
                  <c:v>511.9</c:v>
                </c:pt>
                <c:pt idx="67">
                  <c:v>505</c:v>
                </c:pt>
                <c:pt idx="68">
                  <c:v>517.20000000000005</c:v>
                </c:pt>
                <c:pt idx="69">
                  <c:v>520.9</c:v>
                </c:pt>
                <c:pt idx="70">
                  <c:v>513.4</c:v>
                </c:pt>
                <c:pt idx="71">
                  <c:v>528.6</c:v>
                </c:pt>
                <c:pt idx="72">
                  <c:v>510.1</c:v>
                </c:pt>
                <c:pt idx="73">
                  <c:v>522.4</c:v>
                </c:pt>
                <c:pt idx="74">
                  <c:v>470.3</c:v>
                </c:pt>
                <c:pt idx="75">
                  <c:v>514.4</c:v>
                </c:pt>
                <c:pt idx="76">
                  <c:v>509.8</c:v>
                </c:pt>
                <c:pt idx="77">
                  <c:v>491.9</c:v>
                </c:pt>
                <c:pt idx="78">
                  <c:v>490.1</c:v>
                </c:pt>
                <c:pt idx="79">
                  <c:v>462.1</c:v>
                </c:pt>
                <c:pt idx="80">
                  <c:v>473.6</c:v>
                </c:pt>
                <c:pt idx="81">
                  <c:v>467.9</c:v>
                </c:pt>
                <c:pt idx="82">
                  <c:v>444.3</c:v>
                </c:pt>
                <c:pt idx="83">
                  <c:v>450.9</c:v>
                </c:pt>
                <c:pt idx="84">
                  <c:v>434.2</c:v>
                </c:pt>
                <c:pt idx="85">
                  <c:v>455.6</c:v>
                </c:pt>
                <c:pt idx="86">
                  <c:v>411.9</c:v>
                </c:pt>
                <c:pt idx="87">
                  <c:v>457.2</c:v>
                </c:pt>
                <c:pt idx="88">
                  <c:v>451.5</c:v>
                </c:pt>
                <c:pt idx="89">
                  <c:v>435.8</c:v>
                </c:pt>
                <c:pt idx="90">
                  <c:v>441.2</c:v>
                </c:pt>
                <c:pt idx="91">
                  <c:v>413.8</c:v>
                </c:pt>
                <c:pt idx="92">
                  <c:v>424.2</c:v>
                </c:pt>
                <c:pt idx="93">
                  <c:v>418.8</c:v>
                </c:pt>
                <c:pt idx="94">
                  <c:v>402.2</c:v>
                </c:pt>
                <c:pt idx="95">
                  <c:v>414.5</c:v>
                </c:pt>
                <c:pt idx="96">
                  <c:v>402.2</c:v>
                </c:pt>
                <c:pt idx="97">
                  <c:v>415.6</c:v>
                </c:pt>
                <c:pt idx="98">
                  <c:v>375.7</c:v>
                </c:pt>
                <c:pt idx="99">
                  <c:v>413.3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C-4A4F-BC6D-75A7EA08F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863375"/>
        <c:axId val="820637071"/>
      </c:barChart>
      <c:lineChart>
        <c:grouping val="standard"/>
        <c:varyColors val="0"/>
        <c:ser>
          <c:idx val="1"/>
          <c:order val="1"/>
          <c:tx>
            <c:v>同比</c:v>
          </c:tx>
          <c:marker>
            <c:symbol val="none"/>
          </c:marker>
          <c:cat>
            <c:numRef>
              <c:f>Sheet19!$H$2:$H$101</c:f>
              <c:numCache>
                <c:formatCode>yyyy/mm/dd;@</c:formatCode>
                <c:ptCount val="100"/>
                <c:pt idx="0">
                  <c:v>44316</c:v>
                </c:pt>
                <c:pt idx="1">
                  <c:v>44286</c:v>
                </c:pt>
                <c:pt idx="2">
                  <c:v>44255</c:v>
                </c:pt>
                <c:pt idx="3">
                  <c:v>44227</c:v>
                </c:pt>
                <c:pt idx="4">
                  <c:v>44196</c:v>
                </c:pt>
                <c:pt idx="5">
                  <c:v>44165</c:v>
                </c:pt>
                <c:pt idx="6">
                  <c:v>44135</c:v>
                </c:pt>
                <c:pt idx="7">
                  <c:v>44104</c:v>
                </c:pt>
                <c:pt idx="8">
                  <c:v>44074</c:v>
                </c:pt>
                <c:pt idx="9">
                  <c:v>44043</c:v>
                </c:pt>
                <c:pt idx="10">
                  <c:v>44012</c:v>
                </c:pt>
                <c:pt idx="11">
                  <c:v>43982</c:v>
                </c:pt>
                <c:pt idx="12">
                  <c:v>43951</c:v>
                </c:pt>
                <c:pt idx="13">
                  <c:v>43921</c:v>
                </c:pt>
                <c:pt idx="14">
                  <c:v>43890</c:v>
                </c:pt>
                <c:pt idx="15">
                  <c:v>43861</c:v>
                </c:pt>
                <c:pt idx="16">
                  <c:v>43830</c:v>
                </c:pt>
                <c:pt idx="17">
                  <c:v>43799</c:v>
                </c:pt>
                <c:pt idx="18">
                  <c:v>43769</c:v>
                </c:pt>
                <c:pt idx="19">
                  <c:v>43738</c:v>
                </c:pt>
                <c:pt idx="20">
                  <c:v>43708</c:v>
                </c:pt>
                <c:pt idx="21">
                  <c:v>43677</c:v>
                </c:pt>
                <c:pt idx="22">
                  <c:v>43646</c:v>
                </c:pt>
                <c:pt idx="23">
                  <c:v>43616</c:v>
                </c:pt>
                <c:pt idx="24">
                  <c:v>43585</c:v>
                </c:pt>
                <c:pt idx="25">
                  <c:v>43555</c:v>
                </c:pt>
                <c:pt idx="26">
                  <c:v>43524</c:v>
                </c:pt>
                <c:pt idx="27">
                  <c:v>43496</c:v>
                </c:pt>
                <c:pt idx="28">
                  <c:v>43465</c:v>
                </c:pt>
                <c:pt idx="29">
                  <c:v>43434</c:v>
                </c:pt>
                <c:pt idx="30">
                  <c:v>43404</c:v>
                </c:pt>
                <c:pt idx="31">
                  <c:v>43373</c:v>
                </c:pt>
                <c:pt idx="32">
                  <c:v>43343</c:v>
                </c:pt>
                <c:pt idx="33">
                  <c:v>43312</c:v>
                </c:pt>
                <c:pt idx="34">
                  <c:v>43281</c:v>
                </c:pt>
                <c:pt idx="35">
                  <c:v>43251</c:v>
                </c:pt>
                <c:pt idx="36">
                  <c:v>43220</c:v>
                </c:pt>
                <c:pt idx="37">
                  <c:v>43190</c:v>
                </c:pt>
                <c:pt idx="38">
                  <c:v>43159</c:v>
                </c:pt>
                <c:pt idx="39">
                  <c:v>43131</c:v>
                </c:pt>
                <c:pt idx="40">
                  <c:v>43100</c:v>
                </c:pt>
                <c:pt idx="41">
                  <c:v>43069</c:v>
                </c:pt>
                <c:pt idx="42">
                  <c:v>43039</c:v>
                </c:pt>
                <c:pt idx="43">
                  <c:v>43008</c:v>
                </c:pt>
                <c:pt idx="44">
                  <c:v>42978</c:v>
                </c:pt>
                <c:pt idx="45">
                  <c:v>42947</c:v>
                </c:pt>
                <c:pt idx="46">
                  <c:v>42916</c:v>
                </c:pt>
                <c:pt idx="47">
                  <c:v>42886</c:v>
                </c:pt>
                <c:pt idx="48">
                  <c:v>42855</c:v>
                </c:pt>
                <c:pt idx="49">
                  <c:v>42825</c:v>
                </c:pt>
                <c:pt idx="50">
                  <c:v>42794</c:v>
                </c:pt>
                <c:pt idx="51">
                  <c:v>42766</c:v>
                </c:pt>
                <c:pt idx="52">
                  <c:v>42735</c:v>
                </c:pt>
                <c:pt idx="53">
                  <c:v>42704</c:v>
                </c:pt>
                <c:pt idx="54">
                  <c:v>42674</c:v>
                </c:pt>
                <c:pt idx="55">
                  <c:v>42643</c:v>
                </c:pt>
                <c:pt idx="56">
                  <c:v>42613</c:v>
                </c:pt>
                <c:pt idx="57">
                  <c:v>42582</c:v>
                </c:pt>
                <c:pt idx="58">
                  <c:v>42551</c:v>
                </c:pt>
                <c:pt idx="59">
                  <c:v>42521</c:v>
                </c:pt>
                <c:pt idx="60">
                  <c:v>42490</c:v>
                </c:pt>
                <c:pt idx="61">
                  <c:v>42460</c:v>
                </c:pt>
                <c:pt idx="62">
                  <c:v>42429</c:v>
                </c:pt>
                <c:pt idx="63">
                  <c:v>42400</c:v>
                </c:pt>
                <c:pt idx="64">
                  <c:v>42369</c:v>
                </c:pt>
                <c:pt idx="65">
                  <c:v>42338</c:v>
                </c:pt>
                <c:pt idx="66">
                  <c:v>42308</c:v>
                </c:pt>
                <c:pt idx="67">
                  <c:v>42277</c:v>
                </c:pt>
                <c:pt idx="68">
                  <c:v>42247</c:v>
                </c:pt>
                <c:pt idx="69">
                  <c:v>42216</c:v>
                </c:pt>
                <c:pt idx="70">
                  <c:v>42185</c:v>
                </c:pt>
                <c:pt idx="71">
                  <c:v>42155</c:v>
                </c:pt>
                <c:pt idx="72">
                  <c:v>42124</c:v>
                </c:pt>
                <c:pt idx="73">
                  <c:v>42094</c:v>
                </c:pt>
                <c:pt idx="74">
                  <c:v>42063</c:v>
                </c:pt>
                <c:pt idx="75">
                  <c:v>42035</c:v>
                </c:pt>
                <c:pt idx="76">
                  <c:v>42004</c:v>
                </c:pt>
                <c:pt idx="77">
                  <c:v>41973</c:v>
                </c:pt>
                <c:pt idx="78">
                  <c:v>41943</c:v>
                </c:pt>
                <c:pt idx="79">
                  <c:v>41912</c:v>
                </c:pt>
                <c:pt idx="80">
                  <c:v>41882</c:v>
                </c:pt>
                <c:pt idx="81">
                  <c:v>41851</c:v>
                </c:pt>
                <c:pt idx="82">
                  <c:v>41820</c:v>
                </c:pt>
                <c:pt idx="83">
                  <c:v>41790</c:v>
                </c:pt>
                <c:pt idx="84">
                  <c:v>41759</c:v>
                </c:pt>
                <c:pt idx="85">
                  <c:v>41729</c:v>
                </c:pt>
                <c:pt idx="86">
                  <c:v>41698</c:v>
                </c:pt>
                <c:pt idx="87">
                  <c:v>41670</c:v>
                </c:pt>
                <c:pt idx="88">
                  <c:v>41639</c:v>
                </c:pt>
                <c:pt idx="89">
                  <c:v>41608</c:v>
                </c:pt>
                <c:pt idx="90">
                  <c:v>41578</c:v>
                </c:pt>
                <c:pt idx="91">
                  <c:v>41547</c:v>
                </c:pt>
                <c:pt idx="92">
                  <c:v>41517</c:v>
                </c:pt>
                <c:pt idx="93">
                  <c:v>41486</c:v>
                </c:pt>
                <c:pt idx="94">
                  <c:v>41455</c:v>
                </c:pt>
                <c:pt idx="95">
                  <c:v>41425</c:v>
                </c:pt>
                <c:pt idx="96">
                  <c:v>41394</c:v>
                </c:pt>
                <c:pt idx="97">
                  <c:v>41364</c:v>
                </c:pt>
                <c:pt idx="98">
                  <c:v>41333</c:v>
                </c:pt>
                <c:pt idx="99">
                  <c:v>41305</c:v>
                </c:pt>
              </c:numCache>
            </c:numRef>
          </c:cat>
          <c:val>
            <c:numRef>
              <c:f>Sheet19!$J$2:$J$101</c:f>
              <c:numCache>
                <c:formatCode>General</c:formatCode>
                <c:ptCount val="100"/>
                <c:pt idx="0">
                  <c:v>9.4863731656184669E-2</c:v>
                </c:pt>
                <c:pt idx="1">
                  <c:v>0.10212765957446801</c:v>
                </c:pt>
                <c:pt idx="2">
                  <c:v>5.2271088680605704E-2</c:v>
                </c:pt>
                <c:pt idx="3">
                  <c:v>8.1399260006727259E-2</c:v>
                </c:pt>
                <c:pt idx="4">
                  <c:v>8.0000000000000071E-2</c:v>
                </c:pt>
                <c:pt idx="5">
                  <c:v>7.7654516640253579E-2</c:v>
                </c:pt>
                <c:pt idx="6">
                  <c:v>8.4900776531492639E-2</c:v>
                </c:pt>
                <c:pt idx="7">
                  <c:v>7.6840600428877748E-2</c:v>
                </c:pt>
                <c:pt idx="8">
                  <c:v>5.8813413585554697E-2</c:v>
                </c:pt>
                <c:pt idx="9">
                  <c:v>1.8209408194233667E-2</c:v>
                </c:pt>
                <c:pt idx="10">
                  <c:v>2.4317180616739931E-2</c:v>
                </c:pt>
                <c:pt idx="11">
                  <c:v>9.8572399728076299E-3</c:v>
                </c:pt>
                <c:pt idx="12">
                  <c:v>2.3605150214592197E-2</c:v>
                </c:pt>
                <c:pt idx="13">
                  <c:v>1.8550624133148563E-2</c:v>
                </c:pt>
                <c:pt idx="14">
                  <c:v>6.8567026194144676E-2</c:v>
                </c:pt>
                <c:pt idx="15">
                  <c:v>3.4986945169712902E-2</c:v>
                </c:pt>
                <c:pt idx="16">
                  <c:v>1.4680483592400595E-2</c:v>
                </c:pt>
                <c:pt idx="17">
                  <c:v>-8.208173244848127E-3</c:v>
                </c:pt>
                <c:pt idx="18">
                  <c:v>-3.8333886491868641E-2</c:v>
                </c:pt>
                <c:pt idx="19">
                  <c:v>-3.6998795388057171E-2</c:v>
                </c:pt>
                <c:pt idx="20">
                  <c:v>-3.4694555112881775E-2</c:v>
                </c:pt>
                <c:pt idx="21">
                  <c:v>-1.9831432821021289E-2</c:v>
                </c:pt>
                <c:pt idx="22">
                  <c:v>-2.9250769757098949E-2</c:v>
                </c:pt>
                <c:pt idx="23">
                  <c:v>-1.0427177934746124E-2</c:v>
                </c:pt>
                <c:pt idx="24">
                  <c:v>-2.0665499124343123E-2</c:v>
                </c:pt>
                <c:pt idx="25">
                  <c:v>-1.5195492572989688E-2</c:v>
                </c:pt>
                <c:pt idx="26">
                  <c:v>-1.536127441684032E-2</c:v>
                </c:pt>
                <c:pt idx="27">
                  <c:v>-5.3670360110803506E-3</c:v>
                </c:pt>
                <c:pt idx="28">
                  <c:v>-2.9275012915447318E-3</c:v>
                </c:pt>
                <c:pt idx="29">
                  <c:v>1.8317624044104752E-2</c:v>
                </c:pt>
                <c:pt idx="30">
                  <c:v>3.4684065934065922E-2</c:v>
                </c:pt>
                <c:pt idx="31">
                  <c:v>2.8859773371104902E-2</c:v>
                </c:pt>
                <c:pt idx="32">
                  <c:v>1.4653865588680981E-2</c:v>
                </c:pt>
                <c:pt idx="33">
                  <c:v>2.3190326321020915E-3</c:v>
                </c:pt>
                <c:pt idx="34">
                  <c:v>-2.240802675585285E-2</c:v>
                </c:pt>
                <c:pt idx="35">
                  <c:v>-3.1596091205211674E-2</c:v>
                </c:pt>
                <c:pt idx="36">
                  <c:v>-3.0560271646859039E-2</c:v>
                </c:pt>
                <c:pt idx="37">
                  <c:v>-3.5408432147562618E-2</c:v>
                </c:pt>
                <c:pt idx="38">
                  <c:v>-5.6032939491586276E-2</c:v>
                </c:pt>
                <c:pt idx="39">
                  <c:v>-3.3952165914032384E-2</c:v>
                </c:pt>
                <c:pt idx="40">
                  <c:v>-1.7217630853982868E-4</c:v>
                </c:pt>
                <c:pt idx="41">
                  <c:v>6.263421617752396E-3</c:v>
                </c:pt>
                <c:pt idx="42">
                  <c:v>5.4308472121650908E-2</c:v>
                </c:pt>
                <c:pt idx="43">
                  <c:v>5.8867641544806837E-2</c:v>
                </c:pt>
                <c:pt idx="44">
                  <c:v>0.10230226513182328</c:v>
                </c:pt>
                <c:pt idx="45">
                  <c:v>0.14337121212121229</c:v>
                </c:pt>
                <c:pt idx="46">
                  <c:v>0.17369970559371928</c:v>
                </c:pt>
                <c:pt idx="47">
                  <c:v>0.1876208897485494</c:v>
                </c:pt>
                <c:pt idx="48">
                  <c:v>0.19086130206227248</c:v>
                </c:pt>
                <c:pt idx="49">
                  <c:v>0.21052631578947367</c:v>
                </c:pt>
                <c:pt idx="50">
                  <c:v>0.20361990950226239</c:v>
                </c:pt>
                <c:pt idx="51">
                  <c:v>0.21771894093686339</c:v>
                </c:pt>
                <c:pt idx="52">
                  <c:v>0.18433931484502453</c:v>
                </c:pt>
                <c:pt idx="53">
                  <c:v>0.14110680008168264</c:v>
                </c:pt>
                <c:pt idx="54">
                  <c:v>7.9117015042000416E-2</c:v>
                </c:pt>
                <c:pt idx="55">
                  <c:v>5.6237623762376288E-2</c:v>
                </c:pt>
                <c:pt idx="56">
                  <c:v>4.1376643464810403E-2</c:v>
                </c:pt>
                <c:pt idx="57">
                  <c:v>1.3630255327318208E-2</c:v>
                </c:pt>
                <c:pt idx="58">
                  <c:v>-7.596416049863608E-3</c:v>
                </c:pt>
                <c:pt idx="59">
                  <c:v>-2.1944759742716702E-2</c:v>
                </c:pt>
                <c:pt idx="60">
                  <c:v>-3.0386198784552065E-2</c:v>
                </c:pt>
                <c:pt idx="61">
                  <c:v>-3.9816232771822224E-2</c:v>
                </c:pt>
                <c:pt idx="62">
                  <c:v>-1.3183074633212777E-2</c:v>
                </c:pt>
                <c:pt idx="63">
                  <c:v>-4.5489891135303218E-2</c:v>
                </c:pt>
                <c:pt idx="64">
                  <c:v>-3.8054138877991472E-2</c:v>
                </c:pt>
                <c:pt idx="65">
                  <c:v>-4.4724537507623285E-3</c:v>
                </c:pt>
                <c:pt idx="66">
                  <c:v>4.4480718220771154E-2</c:v>
                </c:pt>
                <c:pt idx="67">
                  <c:v>9.2837048257952803E-2</c:v>
                </c:pt>
                <c:pt idx="68">
                  <c:v>9.2060810810810745E-2</c:v>
                </c:pt>
                <c:pt idx="69">
                  <c:v>0.11327206668091483</c:v>
                </c:pt>
                <c:pt idx="70">
                  <c:v>0.15552554580238565</c:v>
                </c:pt>
                <c:pt idx="71">
                  <c:v>0.17232202262142393</c:v>
                </c:pt>
                <c:pt idx="72">
                  <c:v>0.17480423767848929</c:v>
                </c:pt>
                <c:pt idx="73">
                  <c:v>0.14661984196663735</c:v>
                </c:pt>
                <c:pt idx="74">
                  <c:v>0.14178198591891245</c:v>
                </c:pt>
                <c:pt idx="75">
                  <c:v>0.12510936132983375</c:v>
                </c:pt>
                <c:pt idx="76">
                  <c:v>0.12912513842746409</c:v>
                </c:pt>
                <c:pt idx="77">
                  <c:v>0.1287287746672785</c:v>
                </c:pt>
                <c:pt idx="78">
                  <c:v>0.1108340888485948</c:v>
                </c:pt>
                <c:pt idx="79">
                  <c:v>0.11672305461575649</c:v>
                </c:pt>
                <c:pt idx="80">
                  <c:v>0.11645450259311652</c:v>
                </c:pt>
                <c:pt idx="81">
                  <c:v>0.11723973256924536</c:v>
                </c:pt>
                <c:pt idx="82">
                  <c:v>0.10467429139731488</c:v>
                </c:pt>
                <c:pt idx="83">
                  <c:v>8.7816646562123069E-2</c:v>
                </c:pt>
                <c:pt idx="84">
                  <c:v>7.9562406762804683E-2</c:v>
                </c:pt>
                <c:pt idx="85">
                  <c:v>9.6246390760346578E-2</c:v>
                </c:pt>
                <c:pt idx="86">
                  <c:v>9.635347351610335E-2</c:v>
                </c:pt>
                <c:pt idx="87">
                  <c:v>0.10621824340672625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9C-4A4F-BC6D-75A7EA08F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105631"/>
        <c:axId val="349687103"/>
      </c:lineChart>
      <c:dateAx>
        <c:axId val="421863375"/>
        <c:scaling>
          <c:orientation val="minMax"/>
        </c:scaling>
        <c:delete val="0"/>
        <c:axPos val="b"/>
        <c:numFmt formatCode="yyyy/mm" sourceLinked="0"/>
        <c:majorTickMark val="out"/>
        <c:minorTickMark val="none"/>
        <c:tickLblPos val="nextTo"/>
        <c:crossAx val="820637071"/>
        <c:crosses val="autoZero"/>
        <c:auto val="1"/>
        <c:lblOffset val="100"/>
        <c:baseTimeUnit val="months"/>
      </c:dateAx>
      <c:valAx>
        <c:axId val="82063707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21863375"/>
        <c:crosses val="autoZero"/>
        <c:crossBetween val="between"/>
      </c:valAx>
      <c:valAx>
        <c:axId val="349687103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crossAx val="417105631"/>
        <c:crosses val="max"/>
        <c:crossBetween val="between"/>
      </c:valAx>
      <c:dateAx>
        <c:axId val="417105631"/>
        <c:scaling>
          <c:orientation val="minMax"/>
        </c:scaling>
        <c:delete val="1"/>
        <c:axPos val="b"/>
        <c:numFmt formatCode="yyyy/mm/dd;@" sourceLinked="1"/>
        <c:majorTickMark val="out"/>
        <c:minorTickMark val="none"/>
        <c:tickLblPos val="nextTo"/>
        <c:crossAx val="349687103"/>
        <c:crosses val="autoZero"/>
        <c:auto val="1"/>
        <c:lblOffset val="100"/>
        <c:baseTimeUnit val="months"/>
      </c:date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r>
              <a:rPr lang="zh-CN" altLang="en-US" sz="1050">
                <a:solidFill>
                  <a:sysClr val="windowText" lastClr="000000"/>
                </a:solidFill>
              </a:rPr>
              <a:t>电解铝企业采购氧化铝方式</a:t>
            </a:r>
          </a:p>
        </c:rich>
      </c:tx>
      <c:layout>
        <c:manualLayout>
          <c:xMode val="edge"/>
          <c:yMode val="edge"/>
          <c:x val="0.30228539642337238"/>
          <c:y val="2.4272943211705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B9BD5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08-485E-BBF1-223A88B8EBCD}"/>
              </c:ext>
            </c:extLst>
          </c:dPt>
          <c:dPt>
            <c:idx val="1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08-485E-BBF1-223A88B8EBCD}"/>
              </c:ext>
            </c:extLst>
          </c:dPt>
          <c:dPt>
            <c:idx val="2"/>
            <c:bubble3D val="0"/>
            <c:spPr>
              <a:solidFill>
                <a:schemeClr val="accent1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08-485E-BBF1-223A88B8EBCD}"/>
              </c:ext>
            </c:extLst>
          </c:dPt>
          <c:dPt>
            <c:idx val="3"/>
            <c:bubble3D val="0"/>
            <c:spPr>
              <a:solidFill>
                <a:schemeClr val="accent1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08-485E-BBF1-223A88B8EBCD}"/>
              </c:ext>
            </c:extLst>
          </c:dPt>
          <c:dPt>
            <c:idx val="4"/>
            <c:bubble3D val="0"/>
            <c:spPr>
              <a:solidFill>
                <a:schemeClr val="accent1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08-485E-BBF1-223A88B8EBCD}"/>
              </c:ext>
            </c:extLst>
          </c:dPt>
          <c:dPt>
            <c:idx val="5"/>
            <c:bubble3D val="0"/>
            <c:spPr>
              <a:solidFill>
                <a:schemeClr val="accent1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08-485E-BBF1-223A88B8EBCD}"/>
              </c:ext>
            </c:extLst>
          </c:dPt>
          <c:dPt>
            <c:idx val="6"/>
            <c:bubble3D val="0"/>
            <c:spPr>
              <a:solidFill>
                <a:schemeClr val="accent1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08-485E-BBF1-223A88B8EBCD}"/>
              </c:ext>
            </c:extLst>
          </c:dPt>
          <c:dPt>
            <c:idx val="7"/>
            <c:bubble3D val="0"/>
            <c:spPr>
              <a:solidFill>
                <a:schemeClr val="accent1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808-485E-BBF1-223A88B8EBCD}"/>
              </c:ext>
            </c:extLst>
          </c:dPt>
          <c:dPt>
            <c:idx val="8"/>
            <c:bubble3D val="0"/>
            <c:spPr>
              <a:solidFill>
                <a:schemeClr val="accent1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808-485E-BBF1-223A88B8EBCD}"/>
              </c:ext>
            </c:extLst>
          </c:dPt>
          <c:dPt>
            <c:idx val="9"/>
            <c:bubble3D val="0"/>
            <c:spPr>
              <a:solidFill>
                <a:schemeClr val="accent1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808-485E-BBF1-223A88B8EBCD}"/>
              </c:ext>
            </c:extLst>
          </c:dPt>
          <c:dPt>
            <c:idx val="10"/>
            <c:bubble3D val="0"/>
            <c:spPr>
              <a:solidFill>
                <a:schemeClr val="accent1">
                  <a:tint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808-485E-BBF1-223A88B8EBCD}"/>
              </c:ext>
            </c:extLst>
          </c:dPt>
          <c:dLbls>
            <c:dLbl>
              <c:idx val="0"/>
              <c:layout>
                <c:manualLayout>
                  <c:x val="-0.1660899452857387"/>
                  <c:y val="-0.2175925925925925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defRPr>
                    </a:pPr>
                    <a:fld id="{16C9F082-2881-44D1-AC95-FF19BD7FDC8F}" type="CATEGORYNAME">
                      <a:rPr lang="zh-CN" alt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[类别名称]</a:t>
                    </a:fld>
                    <a:endParaRPr lang="zh-CN" altLang="en-US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zh-CN" altLang="en-US" baseline="0">
                        <a:solidFill>
                          <a:schemeClr val="bg1"/>
                        </a:solidFill>
                      </a:rPr>
                      <a:t>（</a:t>
                    </a:r>
                    <a:r>
                      <a:rPr lang="en-US" altLang="zh-CN" baseline="0">
                        <a:solidFill>
                          <a:schemeClr val="bg1"/>
                        </a:solidFill>
                      </a:rPr>
                      <a:t>70-80%</a:t>
                    </a:r>
                    <a:r>
                      <a:rPr lang="zh-CN" altLang="en-US" baseline="0">
                        <a:solidFill>
                          <a:schemeClr val="bg1"/>
                        </a:solidFill>
                      </a:rPr>
                      <a:t>）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08-485E-BBF1-223A88B8EBCD}"/>
                </c:ext>
              </c:extLst>
            </c:dLbl>
            <c:dLbl>
              <c:idx val="1"/>
              <c:layout>
                <c:manualLayout>
                  <c:x val="1.5378698637568394E-2"/>
                  <c:y val="3.240740740740740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defRPr>
                    </a:pPr>
                    <a:fld id="{B26D7754-22C9-445E-B973-A84DC76C72A6}" type="CATEGORYNAME">
                      <a:rPr lang="zh-CN" altLang="en-US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[类别名称]</a:t>
                    </a:fld>
                    <a:endParaRPr lang="zh-CN" altLang="en-US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>
                        <a:solidFill>
                          <a:sysClr val="windowText" lastClr="000000"/>
                        </a:solidFill>
                      </a:defRPr>
                    </a:pPr>
                    <a:r>
                      <a:rPr lang="zh-CN" altLang="en-US" baseline="0">
                        <a:solidFill>
                          <a:sysClr val="windowText" lastClr="000000"/>
                        </a:solidFill>
                      </a:rPr>
                      <a:t>（</a:t>
                    </a:r>
                    <a:r>
                      <a:rPr lang="en-US" altLang="zh-CN" baseline="0">
                        <a:solidFill>
                          <a:sysClr val="windowText" lastClr="000000"/>
                        </a:solidFill>
                      </a:rPr>
                      <a:t>20-30%</a:t>
                    </a:r>
                    <a:r>
                      <a:rPr lang="zh-CN" altLang="en-US" baseline="0">
                        <a:solidFill>
                          <a:sysClr val="windowText" lastClr="000000"/>
                        </a:solidFill>
                      </a:rPr>
                      <a:t>）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08-485E-BBF1-223A88B8EBCD}"/>
                </c:ext>
              </c:extLst>
            </c:dLbl>
            <c:dLbl>
              <c:idx val="5"/>
              <c:layout>
                <c:manualLayout>
                  <c:x val="2.4999999999999897E-2"/>
                  <c:y val="-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08-485E-BBF1-223A88B8EBCD}"/>
                </c:ext>
              </c:extLst>
            </c:dLbl>
            <c:dLbl>
              <c:idx val="6"/>
              <c:layout>
                <c:manualLayout>
                  <c:x val="3.888888888888889E-2"/>
                  <c:y val="1.85185185185185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08-485E-BBF1-223A88B8EBCD}"/>
                </c:ext>
              </c:extLst>
            </c:dLbl>
            <c:dLbl>
              <c:idx val="7"/>
              <c:layout>
                <c:manualLayout>
                  <c:x val="1.6666666666666566E-2"/>
                  <c:y val="-1.85185185185186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08-485E-BBF1-223A88B8EBCD}"/>
                </c:ext>
              </c:extLst>
            </c:dLbl>
            <c:dLbl>
              <c:idx val="8"/>
              <c:layout>
                <c:manualLayout>
                  <c:x val="-1.111111111111111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08-485E-BBF1-223A88B8EBCD}"/>
                </c:ext>
              </c:extLst>
            </c:dLbl>
            <c:dLbl>
              <c:idx val="9"/>
              <c:layout>
                <c:manualLayout>
                  <c:x val="-2.777777777777782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08-485E-BBF1-223A88B8E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Sheet15!$J$3:$J$4</c:f>
              <c:strCache>
                <c:ptCount val="2"/>
                <c:pt idx="0">
                  <c:v>长单</c:v>
                </c:pt>
                <c:pt idx="1">
                  <c:v>零单</c:v>
                </c:pt>
              </c:strCache>
            </c:strRef>
          </c:cat>
          <c:val>
            <c:numRef>
              <c:f>Sheet15!$K$3:$K$4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808-485E-BBF1-223A88B8EBC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Sheet22!$G$2</c:f>
              <c:strCache>
                <c:ptCount val="1"/>
                <c:pt idx="0">
                  <c:v>中国电解铝企业CR5</c:v>
                </c:pt>
              </c:strCache>
            </c:strRef>
          </c:tx>
          <c:marker>
            <c:symbol val="none"/>
          </c:marker>
          <c:cat>
            <c:numRef>
              <c:f>Sheet22!$F$3:$F$7</c:f>
              <c:numCache>
                <c:formatCode>m/d/yyyy</c:formatCode>
                <c:ptCount val="5"/>
                <c:pt idx="0">
                  <c:v>44196</c:v>
                </c:pt>
                <c:pt idx="1">
                  <c:v>43830</c:v>
                </c:pt>
                <c:pt idx="2">
                  <c:v>43465</c:v>
                </c:pt>
                <c:pt idx="3">
                  <c:v>43100</c:v>
                </c:pt>
                <c:pt idx="4">
                  <c:v>42735</c:v>
                </c:pt>
              </c:numCache>
            </c:numRef>
          </c:cat>
          <c:val>
            <c:numRef>
              <c:f>Sheet22!$G$3:$G$7</c:f>
              <c:numCache>
                <c:formatCode>0%</c:formatCode>
                <c:ptCount val="5"/>
                <c:pt idx="0">
                  <c:v>0.5</c:v>
                </c:pt>
                <c:pt idx="1">
                  <c:v>0.51</c:v>
                </c:pt>
                <c:pt idx="2">
                  <c:v>0.48</c:v>
                </c:pt>
                <c:pt idx="3">
                  <c:v>0.44</c:v>
                </c:pt>
                <c:pt idx="4">
                  <c:v>0.47499999999999998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CE-4E2D-8008-3810D0DE807D}"/>
            </c:ext>
          </c:extLst>
        </c:ser>
        <c:ser>
          <c:idx val="1"/>
          <c:order val="1"/>
          <c:tx>
            <c:strRef>
              <c:f>Sheet22!$H$2</c:f>
              <c:strCache>
                <c:ptCount val="1"/>
                <c:pt idx="0">
                  <c:v>中国氧化铝企业CR5</c:v>
                </c:pt>
              </c:strCache>
            </c:strRef>
          </c:tx>
          <c:marker>
            <c:symbol val="none"/>
          </c:marker>
          <c:cat>
            <c:numRef>
              <c:f>Sheet22!$F$3:$F$7</c:f>
              <c:numCache>
                <c:formatCode>m/d/yyyy</c:formatCode>
                <c:ptCount val="5"/>
                <c:pt idx="0">
                  <c:v>44196</c:v>
                </c:pt>
                <c:pt idx="1">
                  <c:v>43830</c:v>
                </c:pt>
                <c:pt idx="2">
                  <c:v>43465</c:v>
                </c:pt>
                <c:pt idx="3">
                  <c:v>43100</c:v>
                </c:pt>
                <c:pt idx="4">
                  <c:v>42735</c:v>
                </c:pt>
              </c:numCache>
            </c:numRef>
          </c:cat>
          <c:val>
            <c:numRef>
              <c:f>Sheet22!$H$3:$H$7</c:f>
              <c:numCache>
                <c:formatCode>0%</c:formatCode>
                <c:ptCount val="5"/>
                <c:pt idx="0" formatCode="0.00%">
                  <c:v>0.755</c:v>
                </c:pt>
                <c:pt idx="1">
                  <c:v>0.75</c:v>
                </c:pt>
                <c:pt idx="2" formatCode="0.00%">
                  <c:v>0.79</c:v>
                </c:pt>
                <c:pt idx="3" formatCode="0.00%">
                  <c:v>0.79400000000000004</c:v>
                </c:pt>
                <c:pt idx="4" formatCode="0.00%">
                  <c:v>0.75600000000000001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CE-4E2D-8008-3810D0DE8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450239"/>
        <c:axId val="1620796655"/>
      </c:lineChart>
      <c:dateAx>
        <c:axId val="1394450239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crossAx val="1620796655"/>
        <c:crosses val="autoZero"/>
        <c:auto val="1"/>
        <c:lblOffset val="100"/>
        <c:baseTimeUnit val="years"/>
      </c:dateAx>
      <c:valAx>
        <c:axId val="1620796655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394450239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87228960545206E-2"/>
          <c:y val="5.9459459459459463E-2"/>
          <c:w val="0.84833663526100167"/>
          <c:h val="0.843869874831383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中铝集团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2021E</c:v>
                </c:pt>
                <c:pt idx="6">
                  <c:v>2022E</c:v>
                </c:pt>
                <c:pt idx="7">
                  <c:v>2023E</c:v>
                </c:pt>
                <c:pt idx="8">
                  <c:v>2024E</c:v>
                </c:pt>
              </c:strCache>
            </c:strRef>
          </c:cat>
          <c:val>
            <c:numRef>
              <c:f>Sheet1!$B$2:$B$10</c:f>
              <c:numCache>
                <c:formatCode>0_ </c:formatCode>
                <c:ptCount val="9"/>
                <c:pt idx="0">
                  <c:v>327</c:v>
                </c:pt>
                <c:pt idx="1">
                  <c:v>393</c:v>
                </c:pt>
                <c:pt idx="2">
                  <c:v>471.6</c:v>
                </c:pt>
                <c:pt idx="3">
                  <c:v>655</c:v>
                </c:pt>
                <c:pt idx="4">
                  <c:v>721</c:v>
                </c:pt>
                <c:pt idx="5">
                  <c:v>786</c:v>
                </c:pt>
                <c:pt idx="6">
                  <c:v>786</c:v>
                </c:pt>
                <c:pt idx="7">
                  <c:v>865</c:v>
                </c:pt>
                <c:pt idx="8">
                  <c:v>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3-4491-B7C5-C779F63B09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宏桥集团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2021E</c:v>
                </c:pt>
                <c:pt idx="6">
                  <c:v>2022E</c:v>
                </c:pt>
                <c:pt idx="7">
                  <c:v>2023E</c:v>
                </c:pt>
                <c:pt idx="8">
                  <c:v>2024E</c:v>
                </c:pt>
              </c:strCache>
            </c:strRef>
          </c:cat>
          <c:val>
            <c:numRef>
              <c:f>Sheet1!$C$2:$C$10</c:f>
              <c:numCache>
                <c:formatCode>0_ </c:formatCode>
                <c:ptCount val="9"/>
                <c:pt idx="0">
                  <c:v>720</c:v>
                </c:pt>
                <c:pt idx="1">
                  <c:v>688</c:v>
                </c:pt>
                <c:pt idx="2">
                  <c:v>576</c:v>
                </c:pt>
                <c:pt idx="3">
                  <c:v>524</c:v>
                </c:pt>
                <c:pt idx="4">
                  <c:v>524</c:v>
                </c:pt>
                <c:pt idx="5">
                  <c:v>590</c:v>
                </c:pt>
                <c:pt idx="6">
                  <c:v>622.29999999999995</c:v>
                </c:pt>
                <c:pt idx="7">
                  <c:v>590</c:v>
                </c:pt>
                <c:pt idx="8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3-4491-B7C5-C779F63B09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信发集团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2021E</c:v>
                </c:pt>
                <c:pt idx="6">
                  <c:v>2022E</c:v>
                </c:pt>
                <c:pt idx="7">
                  <c:v>2023E</c:v>
                </c:pt>
                <c:pt idx="8">
                  <c:v>2024E</c:v>
                </c:pt>
              </c:strCache>
            </c:strRef>
          </c:cat>
          <c:val>
            <c:numRef>
              <c:f>Sheet1!$D$2:$D$10</c:f>
              <c:numCache>
                <c:formatCode>0_ </c:formatCode>
                <c:ptCount val="9"/>
                <c:pt idx="0">
                  <c:v>445</c:v>
                </c:pt>
                <c:pt idx="1">
                  <c:v>426</c:v>
                </c:pt>
                <c:pt idx="2">
                  <c:v>393</c:v>
                </c:pt>
                <c:pt idx="3">
                  <c:v>393</c:v>
                </c:pt>
                <c:pt idx="4">
                  <c:v>393</c:v>
                </c:pt>
                <c:pt idx="5">
                  <c:v>393</c:v>
                </c:pt>
                <c:pt idx="6">
                  <c:v>393</c:v>
                </c:pt>
                <c:pt idx="7">
                  <c:v>393</c:v>
                </c:pt>
                <c:pt idx="8">
                  <c:v>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3-4491-B7C5-C779F63B09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东方希望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2021E</c:v>
                </c:pt>
                <c:pt idx="6">
                  <c:v>2022E</c:v>
                </c:pt>
                <c:pt idx="7">
                  <c:v>2023E</c:v>
                </c:pt>
                <c:pt idx="8">
                  <c:v>2024E</c:v>
                </c:pt>
              </c:strCache>
            </c:strRef>
          </c:cat>
          <c:val>
            <c:numRef>
              <c:f>Sheet1!$E$2:$E$10</c:f>
              <c:numCache>
                <c:formatCode>0_ </c:formatCode>
                <c:ptCount val="9"/>
                <c:pt idx="0">
                  <c:v>197</c:v>
                </c:pt>
                <c:pt idx="1">
                  <c:v>197</c:v>
                </c:pt>
                <c:pt idx="2">
                  <c:v>197</c:v>
                </c:pt>
                <c:pt idx="3">
                  <c:v>262</c:v>
                </c:pt>
                <c:pt idx="4">
                  <c:v>262</c:v>
                </c:pt>
                <c:pt idx="5">
                  <c:v>295</c:v>
                </c:pt>
                <c:pt idx="6">
                  <c:v>262</c:v>
                </c:pt>
                <c:pt idx="7">
                  <c:v>262</c:v>
                </c:pt>
                <c:pt idx="8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13-4491-B7C5-C779F63B09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中电投集团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2021E</c:v>
                </c:pt>
                <c:pt idx="6">
                  <c:v>2022E</c:v>
                </c:pt>
                <c:pt idx="7">
                  <c:v>2023E</c:v>
                </c:pt>
                <c:pt idx="8">
                  <c:v>2024E</c:v>
                </c:pt>
              </c:strCache>
            </c:strRef>
          </c:cat>
          <c:val>
            <c:numRef>
              <c:f>Sheet1!$F$2:$F$10</c:f>
              <c:numCache>
                <c:formatCode>0_ </c:formatCode>
                <c:ptCount val="9"/>
                <c:pt idx="0">
                  <c:v>183</c:v>
                </c:pt>
                <c:pt idx="1">
                  <c:v>183</c:v>
                </c:pt>
                <c:pt idx="2">
                  <c:v>183</c:v>
                </c:pt>
                <c:pt idx="3">
                  <c:v>164</c:v>
                </c:pt>
                <c:pt idx="4">
                  <c:v>164</c:v>
                </c:pt>
                <c:pt idx="5">
                  <c:v>164</c:v>
                </c:pt>
                <c:pt idx="6">
                  <c:v>164</c:v>
                </c:pt>
                <c:pt idx="7">
                  <c:v>164</c:v>
                </c:pt>
                <c:pt idx="8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13-4491-B7C5-C779F63B0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922110159"/>
        <c:axId val="922110575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CR5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2021E</c:v>
                </c:pt>
                <c:pt idx="6">
                  <c:v>2022E</c:v>
                </c:pt>
                <c:pt idx="7">
                  <c:v>2023E</c:v>
                </c:pt>
                <c:pt idx="8">
                  <c:v>2024E</c:v>
                </c:pt>
              </c:strCache>
            </c:strRef>
          </c:cat>
          <c:val>
            <c:numRef>
              <c:f>Sheet1!$G$2:$G$10</c:f>
              <c:numCache>
                <c:formatCode>0%</c:formatCode>
                <c:ptCount val="9"/>
                <c:pt idx="0">
                  <c:v>0.47499999999999998</c:v>
                </c:pt>
                <c:pt idx="1">
                  <c:v>0.44</c:v>
                </c:pt>
                <c:pt idx="2">
                  <c:v>0.48</c:v>
                </c:pt>
                <c:pt idx="3">
                  <c:v>0.51</c:v>
                </c:pt>
                <c:pt idx="4">
                  <c:v>0.5</c:v>
                </c:pt>
                <c:pt idx="5">
                  <c:v>0.51</c:v>
                </c:pt>
                <c:pt idx="6">
                  <c:v>0.52</c:v>
                </c:pt>
                <c:pt idx="7">
                  <c:v>0.54</c:v>
                </c:pt>
                <c:pt idx="8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13-4491-B7C5-C779F63B0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1695391"/>
        <c:axId val="791696639"/>
      </c:lineChart>
      <c:catAx>
        <c:axId val="92211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922110575"/>
        <c:crosses val="autoZero"/>
        <c:auto val="1"/>
        <c:lblAlgn val="ctr"/>
        <c:lblOffset val="100"/>
        <c:noMultiLvlLbl val="0"/>
      </c:catAx>
      <c:valAx>
        <c:axId val="922110575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922110159"/>
        <c:crosses val="autoZero"/>
        <c:crossBetween val="between"/>
      </c:valAx>
      <c:valAx>
        <c:axId val="791696639"/>
        <c:scaling>
          <c:orientation val="minMax"/>
          <c:max val="0.60000000000000009"/>
          <c:min val="0.4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791695391"/>
        <c:crosses val="max"/>
        <c:crossBetween val="between"/>
      </c:valAx>
      <c:catAx>
        <c:axId val="7916953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16966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94450292643898"/>
          <c:y val="3.6413296943459759E-2"/>
          <c:w val="0.57499999999999996"/>
          <c:h val="0.1743256011917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altLang="en-US"/>
              <a:t>电解铝现货库存：地区合计（日）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6"/>
          <c:order val="6"/>
          <c:tx>
            <c:v>2016</c:v>
          </c:tx>
          <c:marker>
            <c:symbol val="none"/>
          </c:marker>
          <c:cat>
            <c:strLit>
              <c:ptCount val="354"/>
              <c:pt idx="0">
                <c:v>01-01</c:v>
              </c:pt>
              <c:pt idx="1">
                <c:v>01-02</c:v>
              </c:pt>
              <c:pt idx="2">
                <c:v>01-03</c:v>
              </c:pt>
              <c:pt idx="3">
                <c:v>01-04</c:v>
              </c:pt>
              <c:pt idx="4">
                <c:v>01-05</c:v>
              </c:pt>
              <c:pt idx="5">
                <c:v>01-06</c:v>
              </c:pt>
              <c:pt idx="6">
                <c:v>01-07</c:v>
              </c:pt>
              <c:pt idx="7">
                <c:v>01-08</c:v>
              </c:pt>
              <c:pt idx="8">
                <c:v>01-09</c:v>
              </c:pt>
              <c:pt idx="9">
                <c:v>01-10</c:v>
              </c:pt>
              <c:pt idx="10">
                <c:v>01-11</c:v>
              </c:pt>
              <c:pt idx="11">
                <c:v>01-12</c:v>
              </c:pt>
              <c:pt idx="12">
                <c:v>01-13</c:v>
              </c:pt>
              <c:pt idx="13">
                <c:v>01-14</c:v>
              </c:pt>
              <c:pt idx="14">
                <c:v>01-15</c:v>
              </c:pt>
              <c:pt idx="15">
                <c:v>01-16</c:v>
              </c:pt>
              <c:pt idx="16">
                <c:v>01-17</c:v>
              </c:pt>
              <c:pt idx="17">
                <c:v>01-18</c:v>
              </c:pt>
              <c:pt idx="18">
                <c:v>01-19</c:v>
              </c:pt>
              <c:pt idx="19">
                <c:v>01-20</c:v>
              </c:pt>
              <c:pt idx="20">
                <c:v>01-21</c:v>
              </c:pt>
              <c:pt idx="21">
                <c:v>01-22</c:v>
              </c:pt>
              <c:pt idx="22">
                <c:v>01-23</c:v>
              </c:pt>
              <c:pt idx="23">
                <c:v>01-24</c:v>
              </c:pt>
              <c:pt idx="24">
                <c:v>01-25</c:v>
              </c:pt>
              <c:pt idx="25">
                <c:v>01-26</c:v>
              </c:pt>
              <c:pt idx="26">
                <c:v>01-27</c:v>
              </c:pt>
              <c:pt idx="27">
                <c:v>01-28</c:v>
              </c:pt>
              <c:pt idx="28">
                <c:v>01-29</c:v>
              </c:pt>
              <c:pt idx="29">
                <c:v>01-30</c:v>
              </c:pt>
              <c:pt idx="30">
                <c:v>01-31</c:v>
              </c:pt>
              <c:pt idx="31">
                <c:v>02-01</c:v>
              </c:pt>
              <c:pt idx="32">
                <c:v>02-02</c:v>
              </c:pt>
              <c:pt idx="33">
                <c:v>02-03</c:v>
              </c:pt>
              <c:pt idx="34">
                <c:v>02-04</c:v>
              </c:pt>
              <c:pt idx="35">
                <c:v>02-05</c:v>
              </c:pt>
              <c:pt idx="36">
                <c:v>02-06</c:v>
              </c:pt>
              <c:pt idx="37">
                <c:v>02-07</c:v>
              </c:pt>
              <c:pt idx="38">
                <c:v>02-08</c:v>
              </c:pt>
              <c:pt idx="39">
                <c:v>02-09</c:v>
              </c:pt>
              <c:pt idx="40">
                <c:v>02-10</c:v>
              </c:pt>
              <c:pt idx="41">
                <c:v>02-11</c:v>
              </c:pt>
              <c:pt idx="42">
                <c:v>02-12</c:v>
              </c:pt>
              <c:pt idx="43">
                <c:v>02-13</c:v>
              </c:pt>
              <c:pt idx="44">
                <c:v>02-14</c:v>
              </c:pt>
              <c:pt idx="45">
                <c:v>02-15</c:v>
              </c:pt>
              <c:pt idx="46">
                <c:v>02-16</c:v>
              </c:pt>
              <c:pt idx="47">
                <c:v>02-17</c:v>
              </c:pt>
              <c:pt idx="48">
                <c:v>02-18</c:v>
              </c:pt>
              <c:pt idx="49">
                <c:v>02-19</c:v>
              </c:pt>
              <c:pt idx="50">
                <c:v>02-20</c:v>
              </c:pt>
              <c:pt idx="51">
                <c:v>02-21</c:v>
              </c:pt>
              <c:pt idx="52">
                <c:v>02-22</c:v>
              </c:pt>
              <c:pt idx="53">
                <c:v>02-23</c:v>
              </c:pt>
              <c:pt idx="54">
                <c:v>02-24</c:v>
              </c:pt>
              <c:pt idx="55">
                <c:v>02-25</c:v>
              </c:pt>
              <c:pt idx="56">
                <c:v>02-26</c:v>
              </c:pt>
              <c:pt idx="57">
                <c:v>02-27</c:v>
              </c:pt>
              <c:pt idx="58">
                <c:v>02-28</c:v>
              </c:pt>
              <c:pt idx="59">
                <c:v>03-01</c:v>
              </c:pt>
              <c:pt idx="60">
                <c:v>03-02</c:v>
              </c:pt>
              <c:pt idx="61">
                <c:v>03-04</c:v>
              </c:pt>
              <c:pt idx="62">
                <c:v>03-05</c:v>
              </c:pt>
              <c:pt idx="63">
                <c:v>03-06</c:v>
              </c:pt>
              <c:pt idx="64">
                <c:v>03-07</c:v>
              </c:pt>
              <c:pt idx="65">
                <c:v>03-08</c:v>
              </c:pt>
              <c:pt idx="66">
                <c:v>03-09</c:v>
              </c:pt>
              <c:pt idx="67">
                <c:v>03-11</c:v>
              </c:pt>
              <c:pt idx="68">
                <c:v>03-12</c:v>
              </c:pt>
              <c:pt idx="69">
                <c:v>03-13</c:v>
              </c:pt>
              <c:pt idx="70">
                <c:v>03-14</c:v>
              </c:pt>
              <c:pt idx="71">
                <c:v>03-15</c:v>
              </c:pt>
              <c:pt idx="72">
                <c:v>03-16</c:v>
              </c:pt>
              <c:pt idx="73">
                <c:v>03-18</c:v>
              </c:pt>
              <c:pt idx="74">
                <c:v>03-19</c:v>
              </c:pt>
              <c:pt idx="75">
                <c:v>03-20</c:v>
              </c:pt>
              <c:pt idx="76">
                <c:v>03-21</c:v>
              </c:pt>
              <c:pt idx="77">
                <c:v>03-22</c:v>
              </c:pt>
              <c:pt idx="78">
                <c:v>03-23</c:v>
              </c:pt>
              <c:pt idx="79">
                <c:v>03-25</c:v>
              </c:pt>
              <c:pt idx="80">
                <c:v>03-26</c:v>
              </c:pt>
              <c:pt idx="81">
                <c:v>03-27</c:v>
              </c:pt>
              <c:pt idx="82">
                <c:v>03-28</c:v>
              </c:pt>
              <c:pt idx="83">
                <c:v>03-29</c:v>
              </c:pt>
              <c:pt idx="84">
                <c:v>03-30</c:v>
              </c:pt>
              <c:pt idx="85">
                <c:v>04-01</c:v>
              </c:pt>
              <c:pt idx="86">
                <c:v>04-02</c:v>
              </c:pt>
              <c:pt idx="87">
                <c:v>04-03</c:v>
              </c:pt>
              <c:pt idx="88">
                <c:v>04-04</c:v>
              </c:pt>
              <c:pt idx="89">
                <c:v>04-05</c:v>
              </c:pt>
              <c:pt idx="90">
                <c:v>04-06</c:v>
              </c:pt>
              <c:pt idx="91">
                <c:v>04-07</c:v>
              </c:pt>
              <c:pt idx="92">
                <c:v>04-08</c:v>
              </c:pt>
              <c:pt idx="93">
                <c:v>04-09</c:v>
              </c:pt>
              <c:pt idx="94">
                <c:v>04-10</c:v>
              </c:pt>
              <c:pt idx="95">
                <c:v>04-11</c:v>
              </c:pt>
              <c:pt idx="96">
                <c:v>04-12</c:v>
              </c:pt>
              <c:pt idx="97">
                <c:v>04-13</c:v>
              </c:pt>
              <c:pt idx="98">
                <c:v>04-15</c:v>
              </c:pt>
              <c:pt idx="99">
                <c:v>04-16</c:v>
              </c:pt>
              <c:pt idx="100">
                <c:v>04-17</c:v>
              </c:pt>
              <c:pt idx="101">
                <c:v>04-18</c:v>
              </c:pt>
              <c:pt idx="102">
                <c:v>04-19</c:v>
              </c:pt>
              <c:pt idx="103">
                <c:v>04-20</c:v>
              </c:pt>
              <c:pt idx="104">
                <c:v>04-22</c:v>
              </c:pt>
              <c:pt idx="105">
                <c:v>04-23</c:v>
              </c:pt>
              <c:pt idx="106">
                <c:v>04-24</c:v>
              </c:pt>
              <c:pt idx="107">
                <c:v>04-25</c:v>
              </c:pt>
              <c:pt idx="108">
                <c:v>04-26</c:v>
              </c:pt>
              <c:pt idx="109">
                <c:v>04-27</c:v>
              </c:pt>
              <c:pt idx="110">
                <c:v>04-29</c:v>
              </c:pt>
              <c:pt idx="111">
                <c:v>04-30</c:v>
              </c:pt>
              <c:pt idx="112">
                <c:v>05-01</c:v>
              </c:pt>
              <c:pt idx="113">
                <c:v>05-02</c:v>
              </c:pt>
              <c:pt idx="114">
                <c:v>05-03</c:v>
              </c:pt>
              <c:pt idx="115">
                <c:v>05-04</c:v>
              </c:pt>
              <c:pt idx="116">
                <c:v>05-05</c:v>
              </c:pt>
              <c:pt idx="117">
                <c:v>05-06</c:v>
              </c:pt>
              <c:pt idx="118">
                <c:v>05-07</c:v>
              </c:pt>
              <c:pt idx="119">
                <c:v>05-08</c:v>
              </c:pt>
              <c:pt idx="120">
                <c:v>05-09</c:v>
              </c:pt>
              <c:pt idx="121">
                <c:v>05-10</c:v>
              </c:pt>
              <c:pt idx="122">
                <c:v>05-11</c:v>
              </c:pt>
              <c:pt idx="123">
                <c:v>05-12</c:v>
              </c:pt>
              <c:pt idx="124">
                <c:v>05-13</c:v>
              </c:pt>
              <c:pt idx="125">
                <c:v>05-14</c:v>
              </c:pt>
              <c:pt idx="126">
                <c:v>05-15</c:v>
              </c:pt>
              <c:pt idx="127">
                <c:v>05-16</c:v>
              </c:pt>
              <c:pt idx="128">
                <c:v>05-17</c:v>
              </c:pt>
              <c:pt idx="129">
                <c:v>05-18</c:v>
              </c:pt>
              <c:pt idx="130">
                <c:v>05-19</c:v>
              </c:pt>
              <c:pt idx="131">
                <c:v>05-20</c:v>
              </c:pt>
              <c:pt idx="132">
                <c:v>05-21</c:v>
              </c:pt>
              <c:pt idx="133">
                <c:v>05-22</c:v>
              </c:pt>
              <c:pt idx="134">
                <c:v>05-23</c:v>
              </c:pt>
              <c:pt idx="135">
                <c:v>05-24</c:v>
              </c:pt>
              <c:pt idx="136">
                <c:v>05-25</c:v>
              </c:pt>
              <c:pt idx="137">
                <c:v>05-26</c:v>
              </c:pt>
              <c:pt idx="138">
                <c:v>05-27</c:v>
              </c:pt>
              <c:pt idx="139">
                <c:v>05-28</c:v>
              </c:pt>
              <c:pt idx="140">
                <c:v>05-29</c:v>
              </c:pt>
              <c:pt idx="141">
                <c:v>05-30</c:v>
              </c:pt>
              <c:pt idx="142">
                <c:v>05-31</c:v>
              </c:pt>
              <c:pt idx="143">
                <c:v>06-01</c:v>
              </c:pt>
              <c:pt idx="144">
                <c:v>06-02</c:v>
              </c:pt>
              <c:pt idx="145">
                <c:v>06-03</c:v>
              </c:pt>
              <c:pt idx="146">
                <c:v>06-04</c:v>
              </c:pt>
              <c:pt idx="147">
                <c:v>06-05</c:v>
              </c:pt>
              <c:pt idx="148">
                <c:v>06-06</c:v>
              </c:pt>
              <c:pt idx="149">
                <c:v>06-07</c:v>
              </c:pt>
              <c:pt idx="150">
                <c:v>06-08</c:v>
              </c:pt>
              <c:pt idx="151">
                <c:v>06-09</c:v>
              </c:pt>
              <c:pt idx="152">
                <c:v>06-10</c:v>
              </c:pt>
              <c:pt idx="153">
                <c:v>06-11</c:v>
              </c:pt>
              <c:pt idx="154">
                <c:v>06-12</c:v>
              </c:pt>
              <c:pt idx="155">
                <c:v>06-13</c:v>
              </c:pt>
              <c:pt idx="156">
                <c:v>06-14</c:v>
              </c:pt>
              <c:pt idx="157">
                <c:v>06-15</c:v>
              </c:pt>
              <c:pt idx="158">
                <c:v>06-16</c:v>
              </c:pt>
              <c:pt idx="159">
                <c:v>06-17</c:v>
              </c:pt>
              <c:pt idx="160">
                <c:v>06-18</c:v>
              </c:pt>
              <c:pt idx="161">
                <c:v>06-19</c:v>
              </c:pt>
              <c:pt idx="162">
                <c:v>06-20</c:v>
              </c:pt>
              <c:pt idx="163">
                <c:v>06-21</c:v>
              </c:pt>
              <c:pt idx="164">
                <c:v>06-22</c:v>
              </c:pt>
              <c:pt idx="165">
                <c:v>06-23</c:v>
              </c:pt>
              <c:pt idx="166">
                <c:v>06-24</c:v>
              </c:pt>
              <c:pt idx="167">
                <c:v>06-25</c:v>
              </c:pt>
              <c:pt idx="168">
                <c:v>06-26</c:v>
              </c:pt>
              <c:pt idx="169">
                <c:v>06-27</c:v>
              </c:pt>
              <c:pt idx="170">
                <c:v>06-28</c:v>
              </c:pt>
              <c:pt idx="171">
                <c:v>06-29</c:v>
              </c:pt>
              <c:pt idx="172">
                <c:v>06-30</c:v>
              </c:pt>
              <c:pt idx="173">
                <c:v>07-01</c:v>
              </c:pt>
              <c:pt idx="174">
                <c:v>07-02</c:v>
              </c:pt>
              <c:pt idx="175">
                <c:v>07-03</c:v>
              </c:pt>
              <c:pt idx="176">
                <c:v>07-04</c:v>
              </c:pt>
              <c:pt idx="177">
                <c:v>07-05</c:v>
              </c:pt>
              <c:pt idx="178">
                <c:v>07-06</c:v>
              </c:pt>
              <c:pt idx="179">
                <c:v>07-07</c:v>
              </c:pt>
              <c:pt idx="180">
                <c:v>07-08</c:v>
              </c:pt>
              <c:pt idx="181">
                <c:v>07-09</c:v>
              </c:pt>
              <c:pt idx="182">
                <c:v>07-10</c:v>
              </c:pt>
              <c:pt idx="183">
                <c:v>07-11</c:v>
              </c:pt>
              <c:pt idx="184">
                <c:v>07-12</c:v>
              </c:pt>
              <c:pt idx="185">
                <c:v>07-13</c:v>
              </c:pt>
              <c:pt idx="186">
                <c:v>07-14</c:v>
              </c:pt>
              <c:pt idx="187">
                <c:v>07-15</c:v>
              </c:pt>
              <c:pt idx="188">
                <c:v>07-16</c:v>
              </c:pt>
              <c:pt idx="189">
                <c:v>07-17</c:v>
              </c:pt>
              <c:pt idx="190">
                <c:v>07-18</c:v>
              </c:pt>
              <c:pt idx="191">
                <c:v>07-19</c:v>
              </c:pt>
              <c:pt idx="192">
                <c:v>07-20</c:v>
              </c:pt>
              <c:pt idx="193">
                <c:v>07-21</c:v>
              </c:pt>
              <c:pt idx="194">
                <c:v>07-22</c:v>
              </c:pt>
              <c:pt idx="195">
                <c:v>07-23</c:v>
              </c:pt>
              <c:pt idx="196">
                <c:v>07-24</c:v>
              </c:pt>
              <c:pt idx="197">
                <c:v>07-25</c:v>
              </c:pt>
              <c:pt idx="198">
                <c:v>07-26</c:v>
              </c:pt>
              <c:pt idx="199">
                <c:v>07-27</c:v>
              </c:pt>
              <c:pt idx="200">
                <c:v>07-28</c:v>
              </c:pt>
              <c:pt idx="201">
                <c:v>07-29</c:v>
              </c:pt>
              <c:pt idx="202">
                <c:v>07-30</c:v>
              </c:pt>
              <c:pt idx="203">
                <c:v>07-31</c:v>
              </c:pt>
              <c:pt idx="204">
                <c:v>08-01</c:v>
              </c:pt>
              <c:pt idx="205">
                <c:v>08-02</c:v>
              </c:pt>
              <c:pt idx="206">
                <c:v>08-03</c:v>
              </c:pt>
              <c:pt idx="207">
                <c:v>08-04</c:v>
              </c:pt>
              <c:pt idx="208">
                <c:v>08-05</c:v>
              </c:pt>
              <c:pt idx="209">
                <c:v>08-06</c:v>
              </c:pt>
              <c:pt idx="210">
                <c:v>08-07</c:v>
              </c:pt>
              <c:pt idx="211">
                <c:v>08-08</c:v>
              </c:pt>
              <c:pt idx="212">
                <c:v>08-09</c:v>
              </c:pt>
              <c:pt idx="213">
                <c:v>08-10</c:v>
              </c:pt>
              <c:pt idx="214">
                <c:v>08-11</c:v>
              </c:pt>
              <c:pt idx="215">
                <c:v>08-12</c:v>
              </c:pt>
              <c:pt idx="216">
                <c:v>08-13</c:v>
              </c:pt>
              <c:pt idx="217">
                <c:v>08-14</c:v>
              </c:pt>
              <c:pt idx="218">
                <c:v>08-15</c:v>
              </c:pt>
              <c:pt idx="219">
                <c:v>08-16</c:v>
              </c:pt>
              <c:pt idx="220">
                <c:v>08-17</c:v>
              </c:pt>
              <c:pt idx="221">
                <c:v>08-18</c:v>
              </c:pt>
              <c:pt idx="222">
                <c:v>08-19</c:v>
              </c:pt>
              <c:pt idx="223">
                <c:v>08-20</c:v>
              </c:pt>
              <c:pt idx="224">
                <c:v>08-21</c:v>
              </c:pt>
              <c:pt idx="225">
                <c:v>08-22</c:v>
              </c:pt>
              <c:pt idx="226">
                <c:v>08-23</c:v>
              </c:pt>
              <c:pt idx="227">
                <c:v>08-24</c:v>
              </c:pt>
              <c:pt idx="228">
                <c:v>08-25</c:v>
              </c:pt>
              <c:pt idx="229">
                <c:v>08-26</c:v>
              </c:pt>
              <c:pt idx="230">
                <c:v>08-27</c:v>
              </c:pt>
              <c:pt idx="231">
                <c:v>08-28</c:v>
              </c:pt>
              <c:pt idx="232">
                <c:v>08-29</c:v>
              </c:pt>
              <c:pt idx="233">
                <c:v>08-30</c:v>
              </c:pt>
              <c:pt idx="234">
                <c:v>08-31</c:v>
              </c:pt>
              <c:pt idx="235">
                <c:v>09-01</c:v>
              </c:pt>
              <c:pt idx="236">
                <c:v>09-02</c:v>
              </c:pt>
              <c:pt idx="237">
                <c:v>09-03</c:v>
              </c:pt>
              <c:pt idx="238">
                <c:v>09-04</c:v>
              </c:pt>
              <c:pt idx="239">
                <c:v>09-05</c:v>
              </c:pt>
              <c:pt idx="240">
                <c:v>09-06</c:v>
              </c:pt>
              <c:pt idx="241">
                <c:v>09-07</c:v>
              </c:pt>
              <c:pt idx="242">
                <c:v>09-08</c:v>
              </c:pt>
              <c:pt idx="243">
                <c:v>09-09</c:v>
              </c:pt>
              <c:pt idx="244">
                <c:v>09-10</c:v>
              </c:pt>
              <c:pt idx="245">
                <c:v>09-11</c:v>
              </c:pt>
              <c:pt idx="246">
                <c:v>09-12</c:v>
              </c:pt>
              <c:pt idx="247">
                <c:v>09-13</c:v>
              </c:pt>
              <c:pt idx="248">
                <c:v>09-14</c:v>
              </c:pt>
              <c:pt idx="249">
                <c:v>09-16</c:v>
              </c:pt>
              <c:pt idx="250">
                <c:v>09-17</c:v>
              </c:pt>
              <c:pt idx="251">
                <c:v>09-18</c:v>
              </c:pt>
              <c:pt idx="252">
                <c:v>09-19</c:v>
              </c:pt>
              <c:pt idx="253">
                <c:v>09-20</c:v>
              </c:pt>
              <c:pt idx="254">
                <c:v>09-21</c:v>
              </c:pt>
              <c:pt idx="255">
                <c:v>09-22</c:v>
              </c:pt>
              <c:pt idx="256">
                <c:v>09-23</c:v>
              </c:pt>
              <c:pt idx="257">
                <c:v>09-24</c:v>
              </c:pt>
              <c:pt idx="258">
                <c:v>09-25</c:v>
              </c:pt>
              <c:pt idx="259">
                <c:v>09-26</c:v>
              </c:pt>
              <c:pt idx="260">
                <c:v>09-27</c:v>
              </c:pt>
              <c:pt idx="261">
                <c:v>09-28</c:v>
              </c:pt>
              <c:pt idx="262">
                <c:v>09-29</c:v>
              </c:pt>
              <c:pt idx="263">
                <c:v>09-30</c:v>
              </c:pt>
              <c:pt idx="264">
                <c:v>10-02</c:v>
              </c:pt>
              <c:pt idx="265">
                <c:v>10-03</c:v>
              </c:pt>
              <c:pt idx="266">
                <c:v>10-04</c:v>
              </c:pt>
              <c:pt idx="267">
                <c:v>10-05</c:v>
              </c:pt>
              <c:pt idx="268">
                <c:v>10-07</c:v>
              </c:pt>
              <c:pt idx="269">
                <c:v>10-08</c:v>
              </c:pt>
              <c:pt idx="270">
                <c:v>10-09</c:v>
              </c:pt>
              <c:pt idx="271">
                <c:v>10-10</c:v>
              </c:pt>
              <c:pt idx="272">
                <c:v>10-11</c:v>
              </c:pt>
              <c:pt idx="273">
                <c:v>10-12</c:v>
              </c:pt>
              <c:pt idx="274">
                <c:v>10-13</c:v>
              </c:pt>
              <c:pt idx="275">
                <c:v>10-14</c:v>
              </c:pt>
              <c:pt idx="276">
                <c:v>10-15</c:v>
              </c:pt>
              <c:pt idx="277">
                <c:v>10-16</c:v>
              </c:pt>
              <c:pt idx="278">
                <c:v>10-17</c:v>
              </c:pt>
              <c:pt idx="279">
                <c:v>10-18</c:v>
              </c:pt>
              <c:pt idx="280">
                <c:v>10-19</c:v>
              </c:pt>
              <c:pt idx="281">
                <c:v>10-20</c:v>
              </c:pt>
              <c:pt idx="282">
                <c:v>10-21</c:v>
              </c:pt>
              <c:pt idx="283">
                <c:v>10-22</c:v>
              </c:pt>
              <c:pt idx="284">
                <c:v>10-23</c:v>
              </c:pt>
              <c:pt idx="285">
                <c:v>10-24</c:v>
              </c:pt>
              <c:pt idx="286">
                <c:v>10-25</c:v>
              </c:pt>
              <c:pt idx="287">
                <c:v>10-26</c:v>
              </c:pt>
              <c:pt idx="288">
                <c:v>10-27</c:v>
              </c:pt>
              <c:pt idx="289">
                <c:v>10-28</c:v>
              </c:pt>
              <c:pt idx="290">
                <c:v>10-29</c:v>
              </c:pt>
              <c:pt idx="291">
                <c:v>10-30</c:v>
              </c:pt>
              <c:pt idx="292">
                <c:v>10-31</c:v>
              </c:pt>
              <c:pt idx="293">
                <c:v>11-01</c:v>
              </c:pt>
              <c:pt idx="294">
                <c:v>11-02</c:v>
              </c:pt>
              <c:pt idx="295">
                <c:v>11-03</c:v>
              </c:pt>
              <c:pt idx="296">
                <c:v>11-04</c:v>
              </c:pt>
              <c:pt idx="297">
                <c:v>11-05</c:v>
              </c:pt>
              <c:pt idx="298">
                <c:v>11-06</c:v>
              </c:pt>
              <c:pt idx="299">
                <c:v>11-07</c:v>
              </c:pt>
              <c:pt idx="300">
                <c:v>11-08</c:v>
              </c:pt>
              <c:pt idx="301">
                <c:v>11-09</c:v>
              </c:pt>
              <c:pt idx="302">
                <c:v>11-10</c:v>
              </c:pt>
              <c:pt idx="303">
                <c:v>11-11</c:v>
              </c:pt>
              <c:pt idx="304">
                <c:v>11-12</c:v>
              </c:pt>
              <c:pt idx="305">
                <c:v>11-13</c:v>
              </c:pt>
              <c:pt idx="306">
                <c:v>11-14</c:v>
              </c:pt>
              <c:pt idx="307">
                <c:v>11-15</c:v>
              </c:pt>
              <c:pt idx="308">
                <c:v>11-16</c:v>
              </c:pt>
              <c:pt idx="309">
                <c:v>11-17</c:v>
              </c:pt>
              <c:pt idx="310">
                <c:v>11-18</c:v>
              </c:pt>
              <c:pt idx="311">
                <c:v>11-19</c:v>
              </c:pt>
              <c:pt idx="312">
                <c:v>11-20</c:v>
              </c:pt>
              <c:pt idx="313">
                <c:v>11-21</c:v>
              </c:pt>
              <c:pt idx="314">
                <c:v>11-22</c:v>
              </c:pt>
              <c:pt idx="315">
                <c:v>11-23</c:v>
              </c:pt>
              <c:pt idx="316">
                <c:v>11-24</c:v>
              </c:pt>
              <c:pt idx="317">
                <c:v>11-25</c:v>
              </c:pt>
              <c:pt idx="318">
                <c:v>11-26</c:v>
              </c:pt>
              <c:pt idx="319">
                <c:v>11-27</c:v>
              </c:pt>
              <c:pt idx="320">
                <c:v>11-28</c:v>
              </c:pt>
              <c:pt idx="321">
                <c:v>11-29</c:v>
              </c:pt>
              <c:pt idx="322">
                <c:v>11-30</c:v>
              </c:pt>
              <c:pt idx="323">
                <c:v>12-01</c:v>
              </c:pt>
              <c:pt idx="324">
                <c:v>12-02</c:v>
              </c:pt>
              <c:pt idx="325">
                <c:v>12-03</c:v>
              </c:pt>
              <c:pt idx="326">
                <c:v>12-04</c:v>
              </c:pt>
              <c:pt idx="327">
                <c:v>12-05</c:v>
              </c:pt>
              <c:pt idx="328">
                <c:v>12-06</c:v>
              </c:pt>
              <c:pt idx="329">
                <c:v>12-07</c:v>
              </c:pt>
              <c:pt idx="330">
                <c:v>12-08</c:v>
              </c:pt>
              <c:pt idx="331">
                <c:v>12-09</c:v>
              </c:pt>
              <c:pt idx="332">
                <c:v>12-10</c:v>
              </c:pt>
              <c:pt idx="333">
                <c:v>12-11</c:v>
              </c:pt>
              <c:pt idx="334">
                <c:v>12-12</c:v>
              </c:pt>
              <c:pt idx="335">
                <c:v>12-13</c:v>
              </c:pt>
              <c:pt idx="336">
                <c:v>12-14</c:v>
              </c:pt>
              <c:pt idx="337">
                <c:v>12-15</c:v>
              </c:pt>
              <c:pt idx="338">
                <c:v>12-16</c:v>
              </c:pt>
              <c:pt idx="339">
                <c:v>12-17</c:v>
              </c:pt>
              <c:pt idx="340">
                <c:v>12-18</c:v>
              </c:pt>
              <c:pt idx="341">
                <c:v>12-19</c:v>
              </c:pt>
              <c:pt idx="342">
                <c:v>12-20</c:v>
              </c:pt>
              <c:pt idx="343">
                <c:v>12-21</c:v>
              </c:pt>
              <c:pt idx="344">
                <c:v>12-22</c:v>
              </c:pt>
              <c:pt idx="345">
                <c:v>12-23</c:v>
              </c:pt>
              <c:pt idx="346">
                <c:v>12-24</c:v>
              </c:pt>
              <c:pt idx="347">
                <c:v>12-25</c:v>
              </c:pt>
              <c:pt idx="348">
                <c:v>12-26</c:v>
              </c:pt>
              <c:pt idx="349">
                <c:v>12-27</c:v>
              </c:pt>
              <c:pt idx="350">
                <c:v>12-28</c:v>
              </c:pt>
              <c:pt idx="351">
                <c:v>12-29</c:v>
              </c:pt>
              <c:pt idx="352">
                <c:v>12-30</c:v>
              </c:pt>
              <c:pt idx="353">
                <c:v>12-31</c:v>
              </c:pt>
            </c:strLit>
          </c:cat>
          <c:val>
            <c:numLit>
              <c:formatCode>General</c:formatCode>
              <c:ptCount val="354"/>
              <c:pt idx="0">
                <c:v>71.3</c:v>
              </c:pt>
              <c:pt idx="1">
                <c:v>#N/A</c:v>
              </c:pt>
              <c:pt idx="2">
                <c:v>#N/A</c:v>
              </c:pt>
              <c:pt idx="3">
                <c:v>#N/A</c:v>
              </c:pt>
              <c:pt idx="4">
                <c:v>#N/A</c:v>
              </c:pt>
              <c:pt idx="5">
                <c:v>#N/A</c:v>
              </c:pt>
              <c:pt idx="6">
                <c:v>#N/A</c:v>
              </c:pt>
              <c:pt idx="7">
                <c:v>70.400000000000006</c:v>
              </c:pt>
              <c:pt idx="8">
                <c:v>#N/A</c:v>
              </c:pt>
              <c:pt idx="9">
                <c:v>#N/A</c:v>
              </c:pt>
              <c:pt idx="10">
                <c:v>#N/A</c:v>
              </c:pt>
              <c:pt idx="11">
                <c:v>#N/A</c:v>
              </c:pt>
              <c:pt idx="12">
                <c:v>#N/A</c:v>
              </c:pt>
              <c:pt idx="13">
                <c:v>#N/A</c:v>
              </c:pt>
              <c:pt idx="14">
                <c:v>67.599999999999994</c:v>
              </c:pt>
              <c:pt idx="15">
                <c:v>#N/A</c:v>
              </c:pt>
              <c:pt idx="16">
                <c:v>#N/A</c:v>
              </c:pt>
              <c:pt idx="17">
                <c:v>#N/A</c:v>
              </c:pt>
              <c:pt idx="18">
                <c:v>#N/A</c:v>
              </c:pt>
              <c:pt idx="19">
                <c:v>#N/A</c:v>
              </c:pt>
              <c:pt idx="20">
                <c:v>#N/A</c:v>
              </c:pt>
              <c:pt idx="21">
                <c:v>64.2</c:v>
              </c:pt>
              <c:pt idx="22">
                <c:v>#N/A</c:v>
              </c:pt>
              <c:pt idx="23">
                <c:v>#N/A</c:v>
              </c:pt>
              <c:pt idx="24">
                <c:v>#N/A</c:v>
              </c:pt>
              <c:pt idx="25">
                <c:v>#N/A</c:v>
              </c:pt>
              <c:pt idx="26">
                <c:v>#N/A</c:v>
              </c:pt>
              <c:pt idx="27">
                <c:v>#N/A</c:v>
              </c:pt>
              <c:pt idx="28">
                <c:v>61.9</c:v>
              </c:pt>
              <c:pt idx="29">
                <c:v>#N/A</c:v>
              </c:pt>
              <c:pt idx="30">
                <c:v>#N/A</c:v>
              </c:pt>
              <c:pt idx="31">
                <c:v>#N/A</c:v>
              </c:pt>
              <c:pt idx="32">
                <c:v>#N/A</c:v>
              </c:pt>
              <c:pt idx="33">
                <c:v>#N/A</c:v>
              </c:pt>
              <c:pt idx="34">
                <c:v>#N/A</c:v>
              </c:pt>
              <c:pt idx="35">
                <c:v>82.3</c:v>
              </c:pt>
              <c:pt idx="36">
                <c:v>#N/A</c:v>
              </c:pt>
              <c:pt idx="37">
                <c:v>#N/A</c:v>
              </c:pt>
              <c:pt idx="38">
                <c:v>#N/A</c:v>
              </c:pt>
              <c:pt idx="39">
                <c:v>#N/A</c:v>
              </c:pt>
              <c:pt idx="40">
                <c:v>#N/A</c:v>
              </c:pt>
              <c:pt idx="41">
                <c:v>#N/A</c:v>
              </c:pt>
              <c:pt idx="42">
                <c:v>82.3</c:v>
              </c:pt>
              <c:pt idx="43">
                <c:v>#N/A</c:v>
              </c:pt>
              <c:pt idx="44">
                <c:v>#N/A</c:v>
              </c:pt>
              <c:pt idx="45">
                <c:v>#N/A</c:v>
              </c:pt>
              <c:pt idx="46">
                <c:v>#N/A</c:v>
              </c:pt>
              <c:pt idx="47">
                <c:v>#N/A</c:v>
              </c:pt>
              <c:pt idx="48">
                <c:v>#N/A</c:v>
              </c:pt>
              <c:pt idx="49">
                <c:v>92.2</c:v>
              </c:pt>
              <c:pt idx="50">
                <c:v>#N/A</c:v>
              </c:pt>
              <c:pt idx="51">
                <c:v>#N/A</c:v>
              </c:pt>
              <c:pt idx="52">
                <c:v>#N/A</c:v>
              </c:pt>
              <c:pt idx="53">
                <c:v>#N/A</c:v>
              </c:pt>
              <c:pt idx="54">
                <c:v>#N/A</c:v>
              </c:pt>
              <c:pt idx="55">
                <c:v>#N/A</c:v>
              </c:pt>
              <c:pt idx="56">
                <c:v>95.9</c:v>
              </c:pt>
              <c:pt idx="57">
                <c:v>#N/A</c:v>
              </c:pt>
              <c:pt idx="58">
                <c:v>#N/A</c:v>
              </c:pt>
              <c:pt idx="59">
                <c:v>#N/A</c:v>
              </c:pt>
              <c:pt idx="60">
                <c:v>#N/A</c:v>
              </c:pt>
              <c:pt idx="61">
                <c:v>98.2</c:v>
              </c:pt>
              <c:pt idx="62">
                <c:v>#N/A</c:v>
              </c:pt>
              <c:pt idx="63">
                <c:v>#N/A</c:v>
              </c:pt>
              <c:pt idx="64">
                <c:v>#N/A</c:v>
              </c:pt>
              <c:pt idx="65">
                <c:v>#N/A</c:v>
              </c:pt>
              <c:pt idx="66">
                <c:v>#N/A</c:v>
              </c:pt>
              <c:pt idx="67">
                <c:v>97.7</c:v>
              </c:pt>
              <c:pt idx="68">
                <c:v>#N/A</c:v>
              </c:pt>
              <c:pt idx="69">
                <c:v>#N/A</c:v>
              </c:pt>
              <c:pt idx="70">
                <c:v>#N/A</c:v>
              </c:pt>
              <c:pt idx="71">
                <c:v>#N/A</c:v>
              </c:pt>
              <c:pt idx="72">
                <c:v>#N/A</c:v>
              </c:pt>
              <c:pt idx="73">
                <c:v>94.6</c:v>
              </c:pt>
              <c:pt idx="74">
                <c:v>#N/A</c:v>
              </c:pt>
              <c:pt idx="75">
                <c:v>#N/A</c:v>
              </c:pt>
              <c:pt idx="76">
                <c:v>#N/A</c:v>
              </c:pt>
              <c:pt idx="77">
                <c:v>#N/A</c:v>
              </c:pt>
              <c:pt idx="78">
                <c:v>#N/A</c:v>
              </c:pt>
              <c:pt idx="79">
                <c:v>87.9</c:v>
              </c:pt>
              <c:pt idx="80">
                <c:v>#N/A</c:v>
              </c:pt>
              <c:pt idx="81">
                <c:v>#N/A</c:v>
              </c:pt>
              <c:pt idx="82">
                <c:v>#N/A</c:v>
              </c:pt>
              <c:pt idx="83">
                <c:v>#N/A</c:v>
              </c:pt>
              <c:pt idx="84">
                <c:v>#N/A</c:v>
              </c:pt>
              <c:pt idx="85">
                <c:v>83.9</c:v>
              </c:pt>
              <c:pt idx="86">
                <c:v>#N/A</c:v>
              </c:pt>
              <c:pt idx="87">
                <c:v>#N/A</c:v>
              </c:pt>
              <c:pt idx="88">
                <c:v>#N/A</c:v>
              </c:pt>
              <c:pt idx="89">
                <c:v>#N/A</c:v>
              </c:pt>
              <c:pt idx="90">
                <c:v>#N/A</c:v>
              </c:pt>
              <c:pt idx="91">
                <c:v>#N/A</c:v>
              </c:pt>
              <c:pt idx="92">
                <c:v>80.7</c:v>
              </c:pt>
              <c:pt idx="93">
                <c:v>#N/A</c:v>
              </c:pt>
              <c:pt idx="94">
                <c:v>#N/A</c:v>
              </c:pt>
              <c:pt idx="95">
                <c:v>#N/A</c:v>
              </c:pt>
              <c:pt idx="96">
                <c:v>#N/A</c:v>
              </c:pt>
              <c:pt idx="97">
                <c:v>#N/A</c:v>
              </c:pt>
              <c:pt idx="98">
                <c:v>75.400000000000006</c:v>
              </c:pt>
              <c:pt idx="99">
                <c:v>#N/A</c:v>
              </c:pt>
              <c:pt idx="100">
                <c:v>#N/A</c:v>
              </c:pt>
              <c:pt idx="101">
                <c:v>#N/A</c:v>
              </c:pt>
              <c:pt idx="102">
                <c:v>#N/A</c:v>
              </c:pt>
              <c:pt idx="103">
                <c:v>#N/A</c:v>
              </c:pt>
              <c:pt idx="104">
                <c:v>69.5</c:v>
              </c:pt>
              <c:pt idx="105">
                <c:v>#N/A</c:v>
              </c:pt>
              <c:pt idx="106">
                <c:v>#N/A</c:v>
              </c:pt>
              <c:pt idx="107">
                <c:v>#N/A</c:v>
              </c:pt>
              <c:pt idx="108">
                <c:v>#N/A</c:v>
              </c:pt>
              <c:pt idx="109">
                <c:v>#N/A</c:v>
              </c:pt>
              <c:pt idx="110">
                <c:v>65.7</c:v>
              </c:pt>
              <c:pt idx="111">
                <c:v>#N/A</c:v>
              </c:pt>
              <c:pt idx="112">
                <c:v>#N/A</c:v>
              </c:pt>
              <c:pt idx="113">
                <c:v>65.7</c:v>
              </c:pt>
              <c:pt idx="114">
                <c:v>#N/A</c:v>
              </c:pt>
              <c:pt idx="115">
                <c:v>#N/A</c:v>
              </c:pt>
              <c:pt idx="116">
                <c:v>64.400000000000006</c:v>
              </c:pt>
              <c:pt idx="117">
                <c:v>#N/A</c:v>
              </c:pt>
              <c:pt idx="118">
                <c:v>#N/A</c:v>
              </c:pt>
              <c:pt idx="119">
                <c:v>#N/A</c:v>
              </c:pt>
              <c:pt idx="120">
                <c:v>64.2</c:v>
              </c:pt>
              <c:pt idx="121">
                <c:v>#N/A</c:v>
              </c:pt>
              <c:pt idx="122">
                <c:v>#N/A</c:v>
              </c:pt>
              <c:pt idx="123">
                <c:v>62.2</c:v>
              </c:pt>
              <c:pt idx="124">
                <c:v>#N/A</c:v>
              </c:pt>
              <c:pt idx="125">
                <c:v>#N/A</c:v>
              </c:pt>
              <c:pt idx="126">
                <c:v>#N/A</c:v>
              </c:pt>
              <c:pt idx="127">
                <c:v>61.5</c:v>
              </c:pt>
              <c:pt idx="128">
                <c:v>#N/A</c:v>
              </c:pt>
              <c:pt idx="129">
                <c:v>#N/A</c:v>
              </c:pt>
              <c:pt idx="130">
                <c:v>58.9</c:v>
              </c:pt>
              <c:pt idx="131">
                <c:v>#N/A</c:v>
              </c:pt>
              <c:pt idx="132">
                <c:v>#N/A</c:v>
              </c:pt>
              <c:pt idx="133">
                <c:v>#N/A</c:v>
              </c:pt>
              <c:pt idx="134">
                <c:v>56.1</c:v>
              </c:pt>
              <c:pt idx="135">
                <c:v>#N/A</c:v>
              </c:pt>
              <c:pt idx="136">
                <c:v>#N/A</c:v>
              </c:pt>
              <c:pt idx="137">
                <c:v>51.9</c:v>
              </c:pt>
              <c:pt idx="138">
                <c:v>#N/A</c:v>
              </c:pt>
              <c:pt idx="139">
                <c:v>#N/A</c:v>
              </c:pt>
              <c:pt idx="140">
                <c:v>#N/A</c:v>
              </c:pt>
              <c:pt idx="141">
                <c:v>50.5</c:v>
              </c:pt>
              <c:pt idx="142">
                <c:v>#N/A</c:v>
              </c:pt>
              <c:pt idx="143">
                <c:v>#N/A</c:v>
              </c:pt>
              <c:pt idx="144">
                <c:v>48.6</c:v>
              </c:pt>
              <c:pt idx="145">
                <c:v>#N/A</c:v>
              </c:pt>
              <c:pt idx="146">
                <c:v>#N/A</c:v>
              </c:pt>
              <c:pt idx="147">
                <c:v>#N/A</c:v>
              </c:pt>
              <c:pt idx="148">
                <c:v>49.3</c:v>
              </c:pt>
              <c:pt idx="149">
                <c:v>#N/A</c:v>
              </c:pt>
              <c:pt idx="150">
                <c:v>#N/A</c:v>
              </c:pt>
              <c:pt idx="151">
                <c:v>47.2</c:v>
              </c:pt>
              <c:pt idx="152">
                <c:v>#N/A</c:v>
              </c:pt>
              <c:pt idx="153">
                <c:v>#N/A</c:v>
              </c:pt>
              <c:pt idx="154">
                <c:v>#N/A</c:v>
              </c:pt>
              <c:pt idx="155">
                <c:v>46.9</c:v>
              </c:pt>
              <c:pt idx="156">
                <c:v>#N/A</c:v>
              </c:pt>
              <c:pt idx="157">
                <c:v>#N/A</c:v>
              </c:pt>
              <c:pt idx="158">
                <c:v>45.3</c:v>
              </c:pt>
              <c:pt idx="159">
                <c:v>#N/A</c:v>
              </c:pt>
              <c:pt idx="160">
                <c:v>#N/A</c:v>
              </c:pt>
              <c:pt idx="161">
                <c:v>#N/A</c:v>
              </c:pt>
              <c:pt idx="162">
                <c:v>41.2</c:v>
              </c:pt>
              <c:pt idx="163">
                <c:v>#N/A</c:v>
              </c:pt>
              <c:pt idx="164">
                <c:v>#N/A</c:v>
              </c:pt>
              <c:pt idx="165">
                <c:v>40.1</c:v>
              </c:pt>
              <c:pt idx="166">
                <c:v>#N/A</c:v>
              </c:pt>
              <c:pt idx="167">
                <c:v>#N/A</c:v>
              </c:pt>
              <c:pt idx="168">
                <c:v>#N/A</c:v>
              </c:pt>
              <c:pt idx="169">
                <c:v>37.799999999999997</c:v>
              </c:pt>
              <c:pt idx="170">
                <c:v>#N/A</c:v>
              </c:pt>
              <c:pt idx="171">
                <c:v>#N/A</c:v>
              </c:pt>
              <c:pt idx="172">
                <c:v>34.700000000000003</c:v>
              </c:pt>
              <c:pt idx="173">
                <c:v>#N/A</c:v>
              </c:pt>
              <c:pt idx="174">
                <c:v>#N/A</c:v>
              </c:pt>
              <c:pt idx="175">
                <c:v>#N/A</c:v>
              </c:pt>
              <c:pt idx="176">
                <c:v>33.9</c:v>
              </c:pt>
              <c:pt idx="177">
                <c:v>#N/A</c:v>
              </c:pt>
              <c:pt idx="178">
                <c:v>#N/A</c:v>
              </c:pt>
              <c:pt idx="179">
                <c:v>30.4</c:v>
              </c:pt>
              <c:pt idx="180">
                <c:v>#N/A</c:v>
              </c:pt>
              <c:pt idx="181">
                <c:v>#N/A</c:v>
              </c:pt>
              <c:pt idx="182">
                <c:v>#N/A</c:v>
              </c:pt>
              <c:pt idx="183">
                <c:v>31.3</c:v>
              </c:pt>
              <c:pt idx="184">
                <c:v>#N/A</c:v>
              </c:pt>
              <c:pt idx="185">
                <c:v>#N/A</c:v>
              </c:pt>
              <c:pt idx="186">
                <c:v>30.4</c:v>
              </c:pt>
              <c:pt idx="187">
                <c:v>#N/A</c:v>
              </c:pt>
              <c:pt idx="188">
                <c:v>#N/A</c:v>
              </c:pt>
              <c:pt idx="189">
                <c:v>#N/A</c:v>
              </c:pt>
              <c:pt idx="190">
                <c:v>30.2</c:v>
              </c:pt>
              <c:pt idx="191">
                <c:v>#N/A</c:v>
              </c:pt>
              <c:pt idx="192">
                <c:v>#N/A</c:v>
              </c:pt>
              <c:pt idx="193">
                <c:v>28.3</c:v>
              </c:pt>
              <c:pt idx="194">
                <c:v>#N/A</c:v>
              </c:pt>
              <c:pt idx="195">
                <c:v>#N/A</c:v>
              </c:pt>
              <c:pt idx="196">
                <c:v>#N/A</c:v>
              </c:pt>
              <c:pt idx="197">
                <c:v>27.7</c:v>
              </c:pt>
              <c:pt idx="198">
                <c:v>#N/A</c:v>
              </c:pt>
              <c:pt idx="199">
                <c:v>#N/A</c:v>
              </c:pt>
              <c:pt idx="200">
                <c:v>25.9</c:v>
              </c:pt>
              <c:pt idx="201">
                <c:v>#N/A</c:v>
              </c:pt>
              <c:pt idx="202">
                <c:v>#N/A</c:v>
              </c:pt>
              <c:pt idx="203">
                <c:v>#N/A</c:v>
              </c:pt>
              <c:pt idx="204">
                <c:v>26.1</c:v>
              </c:pt>
              <c:pt idx="205">
                <c:v>#N/A</c:v>
              </c:pt>
              <c:pt idx="206">
                <c:v>#N/A</c:v>
              </c:pt>
              <c:pt idx="207">
                <c:v>25.7</c:v>
              </c:pt>
              <c:pt idx="208">
                <c:v>#N/A</c:v>
              </c:pt>
              <c:pt idx="209">
                <c:v>#N/A</c:v>
              </c:pt>
              <c:pt idx="210">
                <c:v>#N/A</c:v>
              </c:pt>
              <c:pt idx="211">
                <c:v>25.3</c:v>
              </c:pt>
              <c:pt idx="212">
                <c:v>#N/A</c:v>
              </c:pt>
              <c:pt idx="213">
                <c:v>#N/A</c:v>
              </c:pt>
              <c:pt idx="214">
                <c:v>26.3</c:v>
              </c:pt>
              <c:pt idx="215">
                <c:v>#N/A</c:v>
              </c:pt>
              <c:pt idx="216">
                <c:v>#N/A</c:v>
              </c:pt>
              <c:pt idx="217">
                <c:v>#N/A</c:v>
              </c:pt>
              <c:pt idx="218">
                <c:v>27.3</c:v>
              </c:pt>
              <c:pt idx="219">
                <c:v>#N/A</c:v>
              </c:pt>
              <c:pt idx="220">
                <c:v>#N/A</c:v>
              </c:pt>
              <c:pt idx="221">
                <c:v>26.4</c:v>
              </c:pt>
              <c:pt idx="222">
                <c:v>#N/A</c:v>
              </c:pt>
              <c:pt idx="223">
                <c:v>#N/A</c:v>
              </c:pt>
              <c:pt idx="224">
                <c:v>#N/A</c:v>
              </c:pt>
              <c:pt idx="225">
                <c:v>27.8</c:v>
              </c:pt>
              <c:pt idx="226">
                <c:v>#N/A</c:v>
              </c:pt>
              <c:pt idx="227">
                <c:v>#N/A</c:v>
              </c:pt>
              <c:pt idx="228">
                <c:v>28.2</c:v>
              </c:pt>
              <c:pt idx="229">
                <c:v>#N/A</c:v>
              </c:pt>
              <c:pt idx="230">
                <c:v>#N/A</c:v>
              </c:pt>
              <c:pt idx="231">
                <c:v>#N/A</c:v>
              </c:pt>
              <c:pt idx="232">
                <c:v>30.1</c:v>
              </c:pt>
              <c:pt idx="233">
                <c:v>#N/A</c:v>
              </c:pt>
              <c:pt idx="234">
                <c:v>#N/A</c:v>
              </c:pt>
              <c:pt idx="235">
                <c:v>30.4</c:v>
              </c:pt>
              <c:pt idx="236">
                <c:v>#N/A</c:v>
              </c:pt>
              <c:pt idx="237">
                <c:v>#N/A</c:v>
              </c:pt>
              <c:pt idx="238">
                <c:v>#N/A</c:v>
              </c:pt>
              <c:pt idx="239">
                <c:v>30.2</c:v>
              </c:pt>
              <c:pt idx="240">
                <c:v>#N/A</c:v>
              </c:pt>
              <c:pt idx="241">
                <c:v>#N/A</c:v>
              </c:pt>
              <c:pt idx="242">
                <c:v>30.8</c:v>
              </c:pt>
              <c:pt idx="243">
                <c:v>#N/A</c:v>
              </c:pt>
              <c:pt idx="244">
                <c:v>#N/A</c:v>
              </c:pt>
              <c:pt idx="245">
                <c:v>#N/A</c:v>
              </c:pt>
              <c:pt idx="246">
                <c:v>30.4</c:v>
              </c:pt>
              <c:pt idx="247">
                <c:v>#N/A</c:v>
              </c:pt>
              <c:pt idx="248">
                <c:v>#N/A</c:v>
              </c:pt>
              <c:pt idx="249">
                <c:v>#N/A</c:v>
              </c:pt>
              <c:pt idx="250">
                <c:v>#N/A</c:v>
              </c:pt>
              <c:pt idx="251">
                <c:v>#N/A</c:v>
              </c:pt>
              <c:pt idx="252">
                <c:v>29.3</c:v>
              </c:pt>
              <c:pt idx="253">
                <c:v>#N/A</c:v>
              </c:pt>
              <c:pt idx="254">
                <c:v>#N/A</c:v>
              </c:pt>
              <c:pt idx="255">
                <c:v>26.5</c:v>
              </c:pt>
              <c:pt idx="256">
                <c:v>#N/A</c:v>
              </c:pt>
              <c:pt idx="257">
                <c:v>#N/A</c:v>
              </c:pt>
              <c:pt idx="258">
                <c:v>#N/A</c:v>
              </c:pt>
              <c:pt idx="259">
                <c:v>24</c:v>
              </c:pt>
              <c:pt idx="260">
                <c:v>#N/A</c:v>
              </c:pt>
              <c:pt idx="261">
                <c:v>#N/A</c:v>
              </c:pt>
              <c:pt idx="262">
                <c:v>21.5</c:v>
              </c:pt>
              <c:pt idx="263">
                <c:v>#N/A</c:v>
              </c:pt>
              <c:pt idx="264">
                <c:v>#N/A</c:v>
              </c:pt>
              <c:pt idx="265">
                <c:v>#N/A</c:v>
              </c:pt>
              <c:pt idx="266">
                <c:v>#N/A</c:v>
              </c:pt>
              <c:pt idx="267">
                <c:v>#N/A</c:v>
              </c:pt>
              <c:pt idx="268">
                <c:v>#N/A</c:v>
              </c:pt>
              <c:pt idx="269">
                <c:v>26.3</c:v>
              </c:pt>
              <c:pt idx="270">
                <c:v>#N/A</c:v>
              </c:pt>
              <c:pt idx="271">
                <c:v>#N/A</c:v>
              </c:pt>
              <c:pt idx="272">
                <c:v>#N/A</c:v>
              </c:pt>
              <c:pt idx="273">
                <c:v>#N/A</c:v>
              </c:pt>
              <c:pt idx="274">
                <c:v>26.4</c:v>
              </c:pt>
              <c:pt idx="275">
                <c:v>#N/A</c:v>
              </c:pt>
              <c:pt idx="276">
                <c:v>#N/A</c:v>
              </c:pt>
              <c:pt idx="277">
                <c:v>#N/A</c:v>
              </c:pt>
              <c:pt idx="278">
                <c:v>25.2</c:v>
              </c:pt>
              <c:pt idx="279">
                <c:v>#N/A</c:v>
              </c:pt>
              <c:pt idx="280">
                <c:v>#N/A</c:v>
              </c:pt>
              <c:pt idx="281">
                <c:v>24</c:v>
              </c:pt>
              <c:pt idx="282">
                <c:v>#N/A</c:v>
              </c:pt>
              <c:pt idx="283">
                <c:v>#N/A</c:v>
              </c:pt>
              <c:pt idx="284">
                <c:v>#N/A</c:v>
              </c:pt>
              <c:pt idx="285">
                <c:v>23.6</c:v>
              </c:pt>
              <c:pt idx="286">
                <c:v>#N/A</c:v>
              </c:pt>
              <c:pt idx="287">
                <c:v>#N/A</c:v>
              </c:pt>
              <c:pt idx="288">
                <c:v>23.1</c:v>
              </c:pt>
              <c:pt idx="289">
                <c:v>#N/A</c:v>
              </c:pt>
              <c:pt idx="290">
                <c:v>#N/A</c:v>
              </c:pt>
              <c:pt idx="291">
                <c:v>#N/A</c:v>
              </c:pt>
              <c:pt idx="292">
                <c:v>24.5</c:v>
              </c:pt>
              <c:pt idx="293">
                <c:v>#N/A</c:v>
              </c:pt>
              <c:pt idx="294">
                <c:v>#N/A</c:v>
              </c:pt>
              <c:pt idx="295">
                <c:v>25.7</c:v>
              </c:pt>
              <c:pt idx="296">
                <c:v>#N/A</c:v>
              </c:pt>
              <c:pt idx="297">
                <c:v>#N/A</c:v>
              </c:pt>
              <c:pt idx="298">
                <c:v>#N/A</c:v>
              </c:pt>
              <c:pt idx="299">
                <c:v>25</c:v>
              </c:pt>
              <c:pt idx="300">
                <c:v>#N/A</c:v>
              </c:pt>
              <c:pt idx="301">
                <c:v>#N/A</c:v>
              </c:pt>
              <c:pt idx="302">
                <c:v>26.4</c:v>
              </c:pt>
              <c:pt idx="303">
                <c:v>#N/A</c:v>
              </c:pt>
              <c:pt idx="304">
                <c:v>#N/A</c:v>
              </c:pt>
              <c:pt idx="305">
                <c:v>#N/A</c:v>
              </c:pt>
              <c:pt idx="306">
                <c:v>28.3</c:v>
              </c:pt>
              <c:pt idx="307">
                <c:v>#N/A</c:v>
              </c:pt>
              <c:pt idx="308">
                <c:v>#N/A</c:v>
              </c:pt>
              <c:pt idx="309">
                <c:v>28.7</c:v>
              </c:pt>
              <c:pt idx="310">
                <c:v>#N/A</c:v>
              </c:pt>
              <c:pt idx="311">
                <c:v>#N/A</c:v>
              </c:pt>
              <c:pt idx="312">
                <c:v>#N/A</c:v>
              </c:pt>
              <c:pt idx="313">
                <c:v>27.3</c:v>
              </c:pt>
              <c:pt idx="314">
                <c:v>#N/A</c:v>
              </c:pt>
              <c:pt idx="315">
                <c:v>#N/A</c:v>
              </c:pt>
              <c:pt idx="316">
                <c:v>27.5</c:v>
              </c:pt>
              <c:pt idx="317">
                <c:v>#N/A</c:v>
              </c:pt>
              <c:pt idx="318">
                <c:v>#N/A</c:v>
              </c:pt>
              <c:pt idx="319">
                <c:v>#N/A</c:v>
              </c:pt>
              <c:pt idx="320">
                <c:v>28.4</c:v>
              </c:pt>
              <c:pt idx="321">
                <c:v>#N/A</c:v>
              </c:pt>
              <c:pt idx="322">
                <c:v>#N/A</c:v>
              </c:pt>
              <c:pt idx="323">
                <c:v>29.8</c:v>
              </c:pt>
              <c:pt idx="324">
                <c:v>#N/A</c:v>
              </c:pt>
              <c:pt idx="325">
                <c:v>#N/A</c:v>
              </c:pt>
              <c:pt idx="326">
                <c:v>#N/A</c:v>
              </c:pt>
              <c:pt idx="327">
                <c:v>31.6</c:v>
              </c:pt>
              <c:pt idx="328">
                <c:v>#N/A</c:v>
              </c:pt>
              <c:pt idx="329">
                <c:v>#N/A</c:v>
              </c:pt>
              <c:pt idx="330">
                <c:v>30.7</c:v>
              </c:pt>
              <c:pt idx="331">
                <c:v>#N/A</c:v>
              </c:pt>
              <c:pt idx="332">
                <c:v>#N/A</c:v>
              </c:pt>
              <c:pt idx="333">
                <c:v>#N/A</c:v>
              </c:pt>
              <c:pt idx="334">
                <c:v>31.6</c:v>
              </c:pt>
              <c:pt idx="335">
                <c:v>#N/A</c:v>
              </c:pt>
              <c:pt idx="336">
                <c:v>#N/A</c:v>
              </c:pt>
              <c:pt idx="337">
                <c:v>32.1</c:v>
              </c:pt>
              <c:pt idx="338">
                <c:v>#N/A</c:v>
              </c:pt>
              <c:pt idx="339">
                <c:v>#N/A</c:v>
              </c:pt>
              <c:pt idx="340">
                <c:v>#N/A</c:v>
              </c:pt>
              <c:pt idx="341">
                <c:v>33.299999999999997</c:v>
              </c:pt>
              <c:pt idx="342">
                <c:v>#N/A</c:v>
              </c:pt>
              <c:pt idx="343">
                <c:v>#N/A</c:v>
              </c:pt>
              <c:pt idx="344">
                <c:v>34.4</c:v>
              </c:pt>
              <c:pt idx="345">
                <c:v>#N/A</c:v>
              </c:pt>
              <c:pt idx="346">
                <c:v>#N/A</c:v>
              </c:pt>
              <c:pt idx="347">
                <c:v>#N/A</c:v>
              </c:pt>
              <c:pt idx="348">
                <c:v>35.200000000000003</c:v>
              </c:pt>
              <c:pt idx="349">
                <c:v>#N/A</c:v>
              </c:pt>
              <c:pt idx="350">
                <c:v>#N/A</c:v>
              </c:pt>
              <c:pt idx="351">
                <c:v>35.200000000000003</c:v>
              </c:pt>
              <c:pt idx="352">
                <c:v>#N/A</c:v>
              </c:pt>
              <c:pt idx="353">
                <c:v>#N/A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C009-40C6-95DB-0552008D2D32}"/>
            </c:ext>
          </c:extLst>
        </c:ser>
        <c:ser>
          <c:idx val="7"/>
          <c:order val="7"/>
          <c:tx>
            <c:v>2017</c:v>
          </c:tx>
          <c:marker>
            <c:symbol val="none"/>
          </c:marker>
          <c:cat>
            <c:strLit>
              <c:ptCount val="354"/>
              <c:pt idx="0">
                <c:v>01-01</c:v>
              </c:pt>
              <c:pt idx="1">
                <c:v>01-02</c:v>
              </c:pt>
              <c:pt idx="2">
                <c:v>01-03</c:v>
              </c:pt>
              <c:pt idx="3">
                <c:v>01-04</c:v>
              </c:pt>
              <c:pt idx="4">
                <c:v>01-05</c:v>
              </c:pt>
              <c:pt idx="5">
                <c:v>01-06</c:v>
              </c:pt>
              <c:pt idx="6">
                <c:v>01-07</c:v>
              </c:pt>
              <c:pt idx="7">
                <c:v>01-08</c:v>
              </c:pt>
              <c:pt idx="8">
                <c:v>01-09</c:v>
              </c:pt>
              <c:pt idx="9">
                <c:v>01-10</c:v>
              </c:pt>
              <c:pt idx="10">
                <c:v>01-11</c:v>
              </c:pt>
              <c:pt idx="11">
                <c:v>01-12</c:v>
              </c:pt>
              <c:pt idx="12">
                <c:v>01-13</c:v>
              </c:pt>
              <c:pt idx="13">
                <c:v>01-14</c:v>
              </c:pt>
              <c:pt idx="14">
                <c:v>01-15</c:v>
              </c:pt>
              <c:pt idx="15">
                <c:v>01-16</c:v>
              </c:pt>
              <c:pt idx="16">
                <c:v>01-17</c:v>
              </c:pt>
              <c:pt idx="17">
                <c:v>01-18</c:v>
              </c:pt>
              <c:pt idx="18">
                <c:v>01-19</c:v>
              </c:pt>
              <c:pt idx="19">
                <c:v>01-20</c:v>
              </c:pt>
              <c:pt idx="20">
                <c:v>01-21</c:v>
              </c:pt>
              <c:pt idx="21">
                <c:v>01-22</c:v>
              </c:pt>
              <c:pt idx="22">
                <c:v>01-23</c:v>
              </c:pt>
              <c:pt idx="23">
                <c:v>01-24</c:v>
              </c:pt>
              <c:pt idx="24">
                <c:v>01-25</c:v>
              </c:pt>
              <c:pt idx="25">
                <c:v>01-26</c:v>
              </c:pt>
              <c:pt idx="26">
                <c:v>01-27</c:v>
              </c:pt>
              <c:pt idx="27">
                <c:v>01-28</c:v>
              </c:pt>
              <c:pt idx="28">
                <c:v>01-29</c:v>
              </c:pt>
              <c:pt idx="29">
                <c:v>01-30</c:v>
              </c:pt>
              <c:pt idx="30">
                <c:v>01-31</c:v>
              </c:pt>
              <c:pt idx="31">
                <c:v>02-01</c:v>
              </c:pt>
              <c:pt idx="32">
                <c:v>02-02</c:v>
              </c:pt>
              <c:pt idx="33">
                <c:v>02-03</c:v>
              </c:pt>
              <c:pt idx="34">
                <c:v>02-04</c:v>
              </c:pt>
              <c:pt idx="35">
                <c:v>02-05</c:v>
              </c:pt>
              <c:pt idx="36">
                <c:v>02-06</c:v>
              </c:pt>
              <c:pt idx="37">
                <c:v>02-07</c:v>
              </c:pt>
              <c:pt idx="38">
                <c:v>02-08</c:v>
              </c:pt>
              <c:pt idx="39">
                <c:v>02-09</c:v>
              </c:pt>
              <c:pt idx="40">
                <c:v>02-10</c:v>
              </c:pt>
              <c:pt idx="41">
                <c:v>02-11</c:v>
              </c:pt>
              <c:pt idx="42">
                <c:v>02-12</c:v>
              </c:pt>
              <c:pt idx="43">
                <c:v>02-13</c:v>
              </c:pt>
              <c:pt idx="44">
                <c:v>02-14</c:v>
              </c:pt>
              <c:pt idx="45">
                <c:v>02-15</c:v>
              </c:pt>
              <c:pt idx="46">
                <c:v>02-16</c:v>
              </c:pt>
              <c:pt idx="47">
                <c:v>02-17</c:v>
              </c:pt>
              <c:pt idx="48">
                <c:v>02-18</c:v>
              </c:pt>
              <c:pt idx="49">
                <c:v>02-19</c:v>
              </c:pt>
              <c:pt idx="50">
                <c:v>02-20</c:v>
              </c:pt>
              <c:pt idx="51">
                <c:v>02-21</c:v>
              </c:pt>
              <c:pt idx="52">
                <c:v>02-22</c:v>
              </c:pt>
              <c:pt idx="53">
                <c:v>02-23</c:v>
              </c:pt>
              <c:pt idx="54">
                <c:v>02-24</c:v>
              </c:pt>
              <c:pt idx="55">
                <c:v>02-25</c:v>
              </c:pt>
              <c:pt idx="56">
                <c:v>02-26</c:v>
              </c:pt>
              <c:pt idx="57">
                <c:v>02-27</c:v>
              </c:pt>
              <c:pt idx="58">
                <c:v>02-28</c:v>
              </c:pt>
              <c:pt idx="59">
                <c:v>03-01</c:v>
              </c:pt>
              <c:pt idx="60">
                <c:v>03-02</c:v>
              </c:pt>
              <c:pt idx="61">
                <c:v>03-04</c:v>
              </c:pt>
              <c:pt idx="62">
                <c:v>03-05</c:v>
              </c:pt>
              <c:pt idx="63">
                <c:v>03-06</c:v>
              </c:pt>
              <c:pt idx="64">
                <c:v>03-07</c:v>
              </c:pt>
              <c:pt idx="65">
                <c:v>03-08</c:v>
              </c:pt>
              <c:pt idx="66">
                <c:v>03-09</c:v>
              </c:pt>
              <c:pt idx="67">
                <c:v>03-11</c:v>
              </c:pt>
              <c:pt idx="68">
                <c:v>03-12</c:v>
              </c:pt>
              <c:pt idx="69">
                <c:v>03-13</c:v>
              </c:pt>
              <c:pt idx="70">
                <c:v>03-14</c:v>
              </c:pt>
              <c:pt idx="71">
                <c:v>03-15</c:v>
              </c:pt>
              <c:pt idx="72">
                <c:v>03-16</c:v>
              </c:pt>
              <c:pt idx="73">
                <c:v>03-18</c:v>
              </c:pt>
              <c:pt idx="74">
                <c:v>03-19</c:v>
              </c:pt>
              <c:pt idx="75">
                <c:v>03-20</c:v>
              </c:pt>
              <c:pt idx="76">
                <c:v>03-21</c:v>
              </c:pt>
              <c:pt idx="77">
                <c:v>03-22</c:v>
              </c:pt>
              <c:pt idx="78">
                <c:v>03-23</c:v>
              </c:pt>
              <c:pt idx="79">
                <c:v>03-25</c:v>
              </c:pt>
              <c:pt idx="80">
                <c:v>03-26</c:v>
              </c:pt>
              <c:pt idx="81">
                <c:v>03-27</c:v>
              </c:pt>
              <c:pt idx="82">
                <c:v>03-28</c:v>
              </c:pt>
              <c:pt idx="83">
                <c:v>03-29</c:v>
              </c:pt>
              <c:pt idx="84">
                <c:v>03-30</c:v>
              </c:pt>
              <c:pt idx="85">
                <c:v>04-01</c:v>
              </c:pt>
              <c:pt idx="86">
                <c:v>04-02</c:v>
              </c:pt>
              <c:pt idx="87">
                <c:v>04-03</c:v>
              </c:pt>
              <c:pt idx="88">
                <c:v>04-04</c:v>
              </c:pt>
              <c:pt idx="89">
                <c:v>04-05</c:v>
              </c:pt>
              <c:pt idx="90">
                <c:v>04-06</c:v>
              </c:pt>
              <c:pt idx="91">
                <c:v>04-07</c:v>
              </c:pt>
              <c:pt idx="92">
                <c:v>04-08</c:v>
              </c:pt>
              <c:pt idx="93">
                <c:v>04-09</c:v>
              </c:pt>
              <c:pt idx="94">
                <c:v>04-10</c:v>
              </c:pt>
              <c:pt idx="95">
                <c:v>04-11</c:v>
              </c:pt>
              <c:pt idx="96">
                <c:v>04-12</c:v>
              </c:pt>
              <c:pt idx="97">
                <c:v>04-13</c:v>
              </c:pt>
              <c:pt idx="98">
                <c:v>04-15</c:v>
              </c:pt>
              <c:pt idx="99">
                <c:v>04-16</c:v>
              </c:pt>
              <c:pt idx="100">
                <c:v>04-17</c:v>
              </c:pt>
              <c:pt idx="101">
                <c:v>04-18</c:v>
              </c:pt>
              <c:pt idx="102">
                <c:v>04-19</c:v>
              </c:pt>
              <c:pt idx="103">
                <c:v>04-20</c:v>
              </c:pt>
              <c:pt idx="104">
                <c:v>04-22</c:v>
              </c:pt>
              <c:pt idx="105">
                <c:v>04-23</c:v>
              </c:pt>
              <c:pt idx="106">
                <c:v>04-24</c:v>
              </c:pt>
              <c:pt idx="107">
                <c:v>04-25</c:v>
              </c:pt>
              <c:pt idx="108">
                <c:v>04-26</c:v>
              </c:pt>
              <c:pt idx="109">
                <c:v>04-27</c:v>
              </c:pt>
              <c:pt idx="110">
                <c:v>04-29</c:v>
              </c:pt>
              <c:pt idx="111">
                <c:v>04-30</c:v>
              </c:pt>
              <c:pt idx="112">
                <c:v>05-01</c:v>
              </c:pt>
              <c:pt idx="113">
                <c:v>05-02</c:v>
              </c:pt>
              <c:pt idx="114">
                <c:v>05-03</c:v>
              </c:pt>
              <c:pt idx="115">
                <c:v>05-04</c:v>
              </c:pt>
              <c:pt idx="116">
                <c:v>05-05</c:v>
              </c:pt>
              <c:pt idx="117">
                <c:v>05-06</c:v>
              </c:pt>
              <c:pt idx="118">
                <c:v>05-07</c:v>
              </c:pt>
              <c:pt idx="119">
                <c:v>05-08</c:v>
              </c:pt>
              <c:pt idx="120">
                <c:v>05-09</c:v>
              </c:pt>
              <c:pt idx="121">
                <c:v>05-10</c:v>
              </c:pt>
              <c:pt idx="122">
                <c:v>05-11</c:v>
              </c:pt>
              <c:pt idx="123">
                <c:v>05-12</c:v>
              </c:pt>
              <c:pt idx="124">
                <c:v>05-13</c:v>
              </c:pt>
              <c:pt idx="125">
                <c:v>05-14</c:v>
              </c:pt>
              <c:pt idx="126">
                <c:v>05-15</c:v>
              </c:pt>
              <c:pt idx="127">
                <c:v>05-16</c:v>
              </c:pt>
              <c:pt idx="128">
                <c:v>05-17</c:v>
              </c:pt>
              <c:pt idx="129">
                <c:v>05-18</c:v>
              </c:pt>
              <c:pt idx="130">
                <c:v>05-19</c:v>
              </c:pt>
              <c:pt idx="131">
                <c:v>05-20</c:v>
              </c:pt>
              <c:pt idx="132">
                <c:v>05-21</c:v>
              </c:pt>
              <c:pt idx="133">
                <c:v>05-22</c:v>
              </c:pt>
              <c:pt idx="134">
                <c:v>05-23</c:v>
              </c:pt>
              <c:pt idx="135">
                <c:v>05-24</c:v>
              </c:pt>
              <c:pt idx="136">
                <c:v>05-25</c:v>
              </c:pt>
              <c:pt idx="137">
                <c:v>05-26</c:v>
              </c:pt>
              <c:pt idx="138">
                <c:v>05-27</c:v>
              </c:pt>
              <c:pt idx="139">
                <c:v>05-28</c:v>
              </c:pt>
              <c:pt idx="140">
                <c:v>05-29</c:v>
              </c:pt>
              <c:pt idx="141">
                <c:v>05-30</c:v>
              </c:pt>
              <c:pt idx="142">
                <c:v>05-31</c:v>
              </c:pt>
              <c:pt idx="143">
                <c:v>06-01</c:v>
              </c:pt>
              <c:pt idx="144">
                <c:v>06-02</c:v>
              </c:pt>
              <c:pt idx="145">
                <c:v>06-03</c:v>
              </c:pt>
              <c:pt idx="146">
                <c:v>06-04</c:v>
              </c:pt>
              <c:pt idx="147">
                <c:v>06-05</c:v>
              </c:pt>
              <c:pt idx="148">
                <c:v>06-06</c:v>
              </c:pt>
              <c:pt idx="149">
                <c:v>06-07</c:v>
              </c:pt>
              <c:pt idx="150">
                <c:v>06-08</c:v>
              </c:pt>
              <c:pt idx="151">
                <c:v>06-09</c:v>
              </c:pt>
              <c:pt idx="152">
                <c:v>06-10</c:v>
              </c:pt>
              <c:pt idx="153">
                <c:v>06-11</c:v>
              </c:pt>
              <c:pt idx="154">
                <c:v>06-12</c:v>
              </c:pt>
              <c:pt idx="155">
                <c:v>06-13</c:v>
              </c:pt>
              <c:pt idx="156">
                <c:v>06-14</c:v>
              </c:pt>
              <c:pt idx="157">
                <c:v>06-15</c:v>
              </c:pt>
              <c:pt idx="158">
                <c:v>06-16</c:v>
              </c:pt>
              <c:pt idx="159">
                <c:v>06-17</c:v>
              </c:pt>
              <c:pt idx="160">
                <c:v>06-18</c:v>
              </c:pt>
              <c:pt idx="161">
                <c:v>06-19</c:v>
              </c:pt>
              <c:pt idx="162">
                <c:v>06-20</c:v>
              </c:pt>
              <c:pt idx="163">
                <c:v>06-21</c:v>
              </c:pt>
              <c:pt idx="164">
                <c:v>06-22</c:v>
              </c:pt>
              <c:pt idx="165">
                <c:v>06-23</c:v>
              </c:pt>
              <c:pt idx="166">
                <c:v>06-24</c:v>
              </c:pt>
              <c:pt idx="167">
                <c:v>06-25</c:v>
              </c:pt>
              <c:pt idx="168">
                <c:v>06-26</c:v>
              </c:pt>
              <c:pt idx="169">
                <c:v>06-27</c:v>
              </c:pt>
              <c:pt idx="170">
                <c:v>06-28</c:v>
              </c:pt>
              <c:pt idx="171">
                <c:v>06-29</c:v>
              </c:pt>
              <c:pt idx="172">
                <c:v>06-30</c:v>
              </c:pt>
              <c:pt idx="173">
                <c:v>07-01</c:v>
              </c:pt>
              <c:pt idx="174">
                <c:v>07-02</c:v>
              </c:pt>
              <c:pt idx="175">
                <c:v>07-03</c:v>
              </c:pt>
              <c:pt idx="176">
                <c:v>07-04</c:v>
              </c:pt>
              <c:pt idx="177">
                <c:v>07-05</c:v>
              </c:pt>
              <c:pt idx="178">
                <c:v>07-06</c:v>
              </c:pt>
              <c:pt idx="179">
                <c:v>07-07</c:v>
              </c:pt>
              <c:pt idx="180">
                <c:v>07-08</c:v>
              </c:pt>
              <c:pt idx="181">
                <c:v>07-09</c:v>
              </c:pt>
              <c:pt idx="182">
                <c:v>07-10</c:v>
              </c:pt>
              <c:pt idx="183">
                <c:v>07-11</c:v>
              </c:pt>
              <c:pt idx="184">
                <c:v>07-12</c:v>
              </c:pt>
              <c:pt idx="185">
                <c:v>07-13</c:v>
              </c:pt>
              <c:pt idx="186">
                <c:v>07-14</c:v>
              </c:pt>
              <c:pt idx="187">
                <c:v>07-15</c:v>
              </c:pt>
              <c:pt idx="188">
                <c:v>07-16</c:v>
              </c:pt>
              <c:pt idx="189">
                <c:v>07-17</c:v>
              </c:pt>
              <c:pt idx="190">
                <c:v>07-18</c:v>
              </c:pt>
              <c:pt idx="191">
                <c:v>07-19</c:v>
              </c:pt>
              <c:pt idx="192">
                <c:v>07-20</c:v>
              </c:pt>
              <c:pt idx="193">
                <c:v>07-21</c:v>
              </c:pt>
              <c:pt idx="194">
                <c:v>07-22</c:v>
              </c:pt>
              <c:pt idx="195">
                <c:v>07-23</c:v>
              </c:pt>
              <c:pt idx="196">
                <c:v>07-24</c:v>
              </c:pt>
              <c:pt idx="197">
                <c:v>07-25</c:v>
              </c:pt>
              <c:pt idx="198">
                <c:v>07-26</c:v>
              </c:pt>
              <c:pt idx="199">
                <c:v>07-27</c:v>
              </c:pt>
              <c:pt idx="200">
                <c:v>07-28</c:v>
              </c:pt>
              <c:pt idx="201">
                <c:v>07-29</c:v>
              </c:pt>
              <c:pt idx="202">
                <c:v>07-30</c:v>
              </c:pt>
              <c:pt idx="203">
                <c:v>07-31</c:v>
              </c:pt>
              <c:pt idx="204">
                <c:v>08-01</c:v>
              </c:pt>
              <c:pt idx="205">
                <c:v>08-02</c:v>
              </c:pt>
              <c:pt idx="206">
                <c:v>08-03</c:v>
              </c:pt>
              <c:pt idx="207">
                <c:v>08-04</c:v>
              </c:pt>
              <c:pt idx="208">
                <c:v>08-05</c:v>
              </c:pt>
              <c:pt idx="209">
                <c:v>08-06</c:v>
              </c:pt>
              <c:pt idx="210">
                <c:v>08-07</c:v>
              </c:pt>
              <c:pt idx="211">
                <c:v>08-08</c:v>
              </c:pt>
              <c:pt idx="212">
                <c:v>08-09</c:v>
              </c:pt>
              <c:pt idx="213">
                <c:v>08-10</c:v>
              </c:pt>
              <c:pt idx="214">
                <c:v>08-11</c:v>
              </c:pt>
              <c:pt idx="215">
                <c:v>08-12</c:v>
              </c:pt>
              <c:pt idx="216">
                <c:v>08-13</c:v>
              </c:pt>
              <c:pt idx="217">
                <c:v>08-14</c:v>
              </c:pt>
              <c:pt idx="218">
                <c:v>08-15</c:v>
              </c:pt>
              <c:pt idx="219">
                <c:v>08-16</c:v>
              </c:pt>
              <c:pt idx="220">
                <c:v>08-17</c:v>
              </c:pt>
              <c:pt idx="221">
                <c:v>08-18</c:v>
              </c:pt>
              <c:pt idx="222">
                <c:v>08-19</c:v>
              </c:pt>
              <c:pt idx="223">
                <c:v>08-20</c:v>
              </c:pt>
              <c:pt idx="224">
                <c:v>08-21</c:v>
              </c:pt>
              <c:pt idx="225">
                <c:v>08-22</c:v>
              </c:pt>
              <c:pt idx="226">
                <c:v>08-23</c:v>
              </c:pt>
              <c:pt idx="227">
                <c:v>08-24</c:v>
              </c:pt>
              <c:pt idx="228">
                <c:v>08-25</c:v>
              </c:pt>
              <c:pt idx="229">
                <c:v>08-26</c:v>
              </c:pt>
              <c:pt idx="230">
                <c:v>08-27</c:v>
              </c:pt>
              <c:pt idx="231">
                <c:v>08-28</c:v>
              </c:pt>
              <c:pt idx="232">
                <c:v>08-29</c:v>
              </c:pt>
              <c:pt idx="233">
                <c:v>08-30</c:v>
              </c:pt>
              <c:pt idx="234">
                <c:v>08-31</c:v>
              </c:pt>
              <c:pt idx="235">
                <c:v>09-01</c:v>
              </c:pt>
              <c:pt idx="236">
                <c:v>09-02</c:v>
              </c:pt>
              <c:pt idx="237">
                <c:v>09-03</c:v>
              </c:pt>
              <c:pt idx="238">
                <c:v>09-04</c:v>
              </c:pt>
              <c:pt idx="239">
                <c:v>09-05</c:v>
              </c:pt>
              <c:pt idx="240">
                <c:v>09-06</c:v>
              </c:pt>
              <c:pt idx="241">
                <c:v>09-07</c:v>
              </c:pt>
              <c:pt idx="242">
                <c:v>09-08</c:v>
              </c:pt>
              <c:pt idx="243">
                <c:v>09-09</c:v>
              </c:pt>
              <c:pt idx="244">
                <c:v>09-10</c:v>
              </c:pt>
              <c:pt idx="245">
                <c:v>09-11</c:v>
              </c:pt>
              <c:pt idx="246">
                <c:v>09-12</c:v>
              </c:pt>
              <c:pt idx="247">
                <c:v>09-13</c:v>
              </c:pt>
              <c:pt idx="248">
                <c:v>09-14</c:v>
              </c:pt>
              <c:pt idx="249">
                <c:v>09-16</c:v>
              </c:pt>
              <c:pt idx="250">
                <c:v>09-17</c:v>
              </c:pt>
              <c:pt idx="251">
                <c:v>09-18</c:v>
              </c:pt>
              <c:pt idx="252">
                <c:v>09-19</c:v>
              </c:pt>
              <c:pt idx="253">
                <c:v>09-20</c:v>
              </c:pt>
              <c:pt idx="254">
                <c:v>09-21</c:v>
              </c:pt>
              <c:pt idx="255">
                <c:v>09-22</c:v>
              </c:pt>
              <c:pt idx="256">
                <c:v>09-23</c:v>
              </c:pt>
              <c:pt idx="257">
                <c:v>09-24</c:v>
              </c:pt>
              <c:pt idx="258">
                <c:v>09-25</c:v>
              </c:pt>
              <c:pt idx="259">
                <c:v>09-26</c:v>
              </c:pt>
              <c:pt idx="260">
                <c:v>09-27</c:v>
              </c:pt>
              <c:pt idx="261">
                <c:v>09-28</c:v>
              </c:pt>
              <c:pt idx="262">
                <c:v>09-29</c:v>
              </c:pt>
              <c:pt idx="263">
                <c:v>09-30</c:v>
              </c:pt>
              <c:pt idx="264">
                <c:v>10-02</c:v>
              </c:pt>
              <c:pt idx="265">
                <c:v>10-03</c:v>
              </c:pt>
              <c:pt idx="266">
                <c:v>10-04</c:v>
              </c:pt>
              <c:pt idx="267">
                <c:v>10-05</c:v>
              </c:pt>
              <c:pt idx="268">
                <c:v>10-07</c:v>
              </c:pt>
              <c:pt idx="269">
                <c:v>10-08</c:v>
              </c:pt>
              <c:pt idx="270">
                <c:v>10-09</c:v>
              </c:pt>
              <c:pt idx="271">
                <c:v>10-10</c:v>
              </c:pt>
              <c:pt idx="272">
                <c:v>10-11</c:v>
              </c:pt>
              <c:pt idx="273">
                <c:v>10-12</c:v>
              </c:pt>
              <c:pt idx="274">
                <c:v>10-13</c:v>
              </c:pt>
              <c:pt idx="275">
                <c:v>10-14</c:v>
              </c:pt>
              <c:pt idx="276">
                <c:v>10-15</c:v>
              </c:pt>
              <c:pt idx="277">
                <c:v>10-16</c:v>
              </c:pt>
              <c:pt idx="278">
                <c:v>10-17</c:v>
              </c:pt>
              <c:pt idx="279">
                <c:v>10-18</c:v>
              </c:pt>
              <c:pt idx="280">
                <c:v>10-19</c:v>
              </c:pt>
              <c:pt idx="281">
                <c:v>10-20</c:v>
              </c:pt>
              <c:pt idx="282">
                <c:v>10-21</c:v>
              </c:pt>
              <c:pt idx="283">
                <c:v>10-22</c:v>
              </c:pt>
              <c:pt idx="284">
                <c:v>10-23</c:v>
              </c:pt>
              <c:pt idx="285">
                <c:v>10-24</c:v>
              </c:pt>
              <c:pt idx="286">
                <c:v>10-25</c:v>
              </c:pt>
              <c:pt idx="287">
                <c:v>10-26</c:v>
              </c:pt>
              <c:pt idx="288">
                <c:v>10-27</c:v>
              </c:pt>
              <c:pt idx="289">
                <c:v>10-28</c:v>
              </c:pt>
              <c:pt idx="290">
                <c:v>10-29</c:v>
              </c:pt>
              <c:pt idx="291">
                <c:v>10-30</c:v>
              </c:pt>
              <c:pt idx="292">
                <c:v>10-31</c:v>
              </c:pt>
              <c:pt idx="293">
                <c:v>11-01</c:v>
              </c:pt>
              <c:pt idx="294">
                <c:v>11-02</c:v>
              </c:pt>
              <c:pt idx="295">
                <c:v>11-03</c:v>
              </c:pt>
              <c:pt idx="296">
                <c:v>11-04</c:v>
              </c:pt>
              <c:pt idx="297">
                <c:v>11-05</c:v>
              </c:pt>
              <c:pt idx="298">
                <c:v>11-06</c:v>
              </c:pt>
              <c:pt idx="299">
                <c:v>11-07</c:v>
              </c:pt>
              <c:pt idx="300">
                <c:v>11-08</c:v>
              </c:pt>
              <c:pt idx="301">
                <c:v>11-09</c:v>
              </c:pt>
              <c:pt idx="302">
                <c:v>11-10</c:v>
              </c:pt>
              <c:pt idx="303">
                <c:v>11-11</c:v>
              </c:pt>
              <c:pt idx="304">
                <c:v>11-12</c:v>
              </c:pt>
              <c:pt idx="305">
                <c:v>11-13</c:v>
              </c:pt>
              <c:pt idx="306">
                <c:v>11-14</c:v>
              </c:pt>
              <c:pt idx="307">
                <c:v>11-15</c:v>
              </c:pt>
              <c:pt idx="308">
                <c:v>11-16</c:v>
              </c:pt>
              <c:pt idx="309">
                <c:v>11-17</c:v>
              </c:pt>
              <c:pt idx="310">
                <c:v>11-18</c:v>
              </c:pt>
              <c:pt idx="311">
                <c:v>11-19</c:v>
              </c:pt>
              <c:pt idx="312">
                <c:v>11-20</c:v>
              </c:pt>
              <c:pt idx="313">
                <c:v>11-21</c:v>
              </c:pt>
              <c:pt idx="314">
                <c:v>11-22</c:v>
              </c:pt>
              <c:pt idx="315">
                <c:v>11-23</c:v>
              </c:pt>
              <c:pt idx="316">
                <c:v>11-24</c:v>
              </c:pt>
              <c:pt idx="317">
                <c:v>11-25</c:v>
              </c:pt>
              <c:pt idx="318">
                <c:v>11-26</c:v>
              </c:pt>
              <c:pt idx="319">
                <c:v>11-27</c:v>
              </c:pt>
              <c:pt idx="320">
                <c:v>11-28</c:v>
              </c:pt>
              <c:pt idx="321">
                <c:v>11-29</c:v>
              </c:pt>
              <c:pt idx="322">
                <c:v>11-30</c:v>
              </c:pt>
              <c:pt idx="323">
                <c:v>12-01</c:v>
              </c:pt>
              <c:pt idx="324">
                <c:v>12-02</c:v>
              </c:pt>
              <c:pt idx="325">
                <c:v>12-03</c:v>
              </c:pt>
              <c:pt idx="326">
                <c:v>12-04</c:v>
              </c:pt>
              <c:pt idx="327">
                <c:v>12-05</c:v>
              </c:pt>
              <c:pt idx="328">
                <c:v>12-06</c:v>
              </c:pt>
              <c:pt idx="329">
                <c:v>12-07</c:v>
              </c:pt>
              <c:pt idx="330">
                <c:v>12-08</c:v>
              </c:pt>
              <c:pt idx="331">
                <c:v>12-09</c:v>
              </c:pt>
              <c:pt idx="332">
                <c:v>12-10</c:v>
              </c:pt>
              <c:pt idx="333">
                <c:v>12-11</c:v>
              </c:pt>
              <c:pt idx="334">
                <c:v>12-12</c:v>
              </c:pt>
              <c:pt idx="335">
                <c:v>12-13</c:v>
              </c:pt>
              <c:pt idx="336">
                <c:v>12-14</c:v>
              </c:pt>
              <c:pt idx="337">
                <c:v>12-15</c:v>
              </c:pt>
              <c:pt idx="338">
                <c:v>12-16</c:v>
              </c:pt>
              <c:pt idx="339">
                <c:v>12-17</c:v>
              </c:pt>
              <c:pt idx="340">
                <c:v>12-18</c:v>
              </c:pt>
              <c:pt idx="341">
                <c:v>12-19</c:v>
              </c:pt>
              <c:pt idx="342">
                <c:v>12-20</c:v>
              </c:pt>
              <c:pt idx="343">
                <c:v>12-21</c:v>
              </c:pt>
              <c:pt idx="344">
                <c:v>12-22</c:v>
              </c:pt>
              <c:pt idx="345">
                <c:v>12-23</c:v>
              </c:pt>
              <c:pt idx="346">
                <c:v>12-24</c:v>
              </c:pt>
              <c:pt idx="347">
                <c:v>12-25</c:v>
              </c:pt>
              <c:pt idx="348">
                <c:v>12-26</c:v>
              </c:pt>
              <c:pt idx="349">
                <c:v>12-27</c:v>
              </c:pt>
              <c:pt idx="350">
                <c:v>12-28</c:v>
              </c:pt>
              <c:pt idx="351">
                <c:v>12-29</c:v>
              </c:pt>
              <c:pt idx="352">
                <c:v>12-30</c:v>
              </c:pt>
              <c:pt idx="353">
                <c:v>12-31</c:v>
              </c:pt>
            </c:strLit>
          </c:cat>
          <c:val>
            <c:numLit>
              <c:formatCode>General</c:formatCode>
              <c:ptCount val="354"/>
              <c:pt idx="0">
                <c:v>#N/A</c:v>
              </c:pt>
              <c:pt idx="1">
                <c:v>#N/A</c:v>
              </c:pt>
              <c:pt idx="2">
                <c:v>36.299999999999997</c:v>
              </c:pt>
              <c:pt idx="3">
                <c:v>#N/A</c:v>
              </c:pt>
              <c:pt idx="4">
                <c:v>36.5</c:v>
              </c:pt>
              <c:pt idx="5">
                <c:v>#N/A</c:v>
              </c:pt>
              <c:pt idx="6">
                <c:v>#N/A</c:v>
              </c:pt>
              <c:pt idx="7">
                <c:v>#N/A</c:v>
              </c:pt>
              <c:pt idx="8">
                <c:v>35.299999999999997</c:v>
              </c:pt>
              <c:pt idx="9">
                <c:v>#N/A</c:v>
              </c:pt>
              <c:pt idx="10">
                <c:v>#N/A</c:v>
              </c:pt>
              <c:pt idx="11">
                <c:v>37</c:v>
              </c:pt>
              <c:pt idx="12">
                <c:v>#N/A</c:v>
              </c:pt>
              <c:pt idx="13">
                <c:v>#N/A</c:v>
              </c:pt>
              <c:pt idx="14">
                <c:v>#N/A</c:v>
              </c:pt>
              <c:pt idx="15">
                <c:v>37.6</c:v>
              </c:pt>
              <c:pt idx="16">
                <c:v>#N/A</c:v>
              </c:pt>
              <c:pt idx="17">
                <c:v>#N/A</c:v>
              </c:pt>
              <c:pt idx="18">
                <c:v>40.5</c:v>
              </c:pt>
              <c:pt idx="19">
                <c:v>#N/A</c:v>
              </c:pt>
              <c:pt idx="20">
                <c:v>#N/A</c:v>
              </c:pt>
              <c:pt idx="21">
                <c:v>#N/A</c:v>
              </c:pt>
              <c:pt idx="22">
                <c:v>45.7</c:v>
              </c:pt>
              <c:pt idx="23">
                <c:v>#N/A</c:v>
              </c:pt>
              <c:pt idx="24">
                <c:v>#N/A</c:v>
              </c:pt>
              <c:pt idx="25">
                <c:v>52.8</c:v>
              </c:pt>
              <c:pt idx="26">
                <c:v>#N/A</c:v>
              </c:pt>
              <c:pt idx="27">
                <c:v>#N/A</c:v>
              </c:pt>
              <c:pt idx="28">
                <c:v>#N/A</c:v>
              </c:pt>
              <c:pt idx="29">
                <c:v>#N/A</c:v>
              </c:pt>
              <c:pt idx="30">
                <c:v>#N/A</c:v>
              </c:pt>
              <c:pt idx="31">
                <c:v>#N/A</c:v>
              </c:pt>
              <c:pt idx="32">
                <c:v>67.900000000000006</c:v>
              </c:pt>
              <c:pt idx="33">
                <c:v>#N/A</c:v>
              </c:pt>
              <c:pt idx="34">
                <c:v>#N/A</c:v>
              </c:pt>
              <c:pt idx="35">
                <c:v>#N/A</c:v>
              </c:pt>
              <c:pt idx="36">
                <c:v>75.2</c:v>
              </c:pt>
              <c:pt idx="37">
                <c:v>#N/A</c:v>
              </c:pt>
              <c:pt idx="38">
                <c:v>#N/A</c:v>
              </c:pt>
              <c:pt idx="39">
                <c:v>80.900000000000006</c:v>
              </c:pt>
              <c:pt idx="40">
                <c:v>#N/A</c:v>
              </c:pt>
              <c:pt idx="41">
                <c:v>#N/A</c:v>
              </c:pt>
              <c:pt idx="42">
                <c:v>#N/A</c:v>
              </c:pt>
              <c:pt idx="43">
                <c:v>85.1</c:v>
              </c:pt>
              <c:pt idx="44">
                <c:v>#N/A</c:v>
              </c:pt>
              <c:pt idx="45">
                <c:v>#N/A</c:v>
              </c:pt>
              <c:pt idx="46">
                <c:v>88.9</c:v>
              </c:pt>
              <c:pt idx="47">
                <c:v>#N/A</c:v>
              </c:pt>
              <c:pt idx="48">
                <c:v>#N/A</c:v>
              </c:pt>
              <c:pt idx="49">
                <c:v>#N/A</c:v>
              </c:pt>
              <c:pt idx="50">
                <c:v>90.3</c:v>
              </c:pt>
              <c:pt idx="51">
                <c:v>#N/A</c:v>
              </c:pt>
              <c:pt idx="52">
                <c:v>#N/A</c:v>
              </c:pt>
              <c:pt idx="53">
                <c:v>95.4</c:v>
              </c:pt>
              <c:pt idx="54">
                <c:v>#N/A</c:v>
              </c:pt>
              <c:pt idx="55">
                <c:v>#N/A</c:v>
              </c:pt>
              <c:pt idx="56">
                <c:v>#N/A</c:v>
              </c:pt>
              <c:pt idx="57">
                <c:v>100</c:v>
              </c:pt>
              <c:pt idx="58">
                <c:v>#N/A</c:v>
              </c:pt>
              <c:pt idx="59">
                <c:v>#N/A</c:v>
              </c:pt>
              <c:pt idx="60">
                <c:v>104</c:v>
              </c:pt>
              <c:pt idx="61">
                <c:v>#N/A</c:v>
              </c:pt>
              <c:pt idx="62">
                <c:v>#N/A</c:v>
              </c:pt>
              <c:pt idx="63">
                <c:v>109.1</c:v>
              </c:pt>
              <c:pt idx="64">
                <c:v>#N/A</c:v>
              </c:pt>
              <c:pt idx="65">
                <c:v>#N/A</c:v>
              </c:pt>
              <c:pt idx="66">
                <c:v>112.2</c:v>
              </c:pt>
              <c:pt idx="67">
                <c:v>#N/A</c:v>
              </c:pt>
              <c:pt idx="68">
                <c:v>#N/A</c:v>
              </c:pt>
              <c:pt idx="69">
                <c:v>115.1</c:v>
              </c:pt>
              <c:pt idx="70">
                <c:v>#N/A</c:v>
              </c:pt>
              <c:pt idx="71">
                <c:v>#N/A</c:v>
              </c:pt>
              <c:pt idx="72">
                <c:v>115.1</c:v>
              </c:pt>
              <c:pt idx="73">
                <c:v>#N/A</c:v>
              </c:pt>
              <c:pt idx="74">
                <c:v>#N/A</c:v>
              </c:pt>
              <c:pt idx="75">
                <c:v>116.5</c:v>
              </c:pt>
              <c:pt idx="76">
                <c:v>#N/A</c:v>
              </c:pt>
              <c:pt idx="77">
                <c:v>#N/A</c:v>
              </c:pt>
              <c:pt idx="78">
                <c:v>115.9</c:v>
              </c:pt>
              <c:pt idx="79">
                <c:v>#N/A</c:v>
              </c:pt>
              <c:pt idx="80">
                <c:v>#N/A</c:v>
              </c:pt>
              <c:pt idx="81">
                <c:v>114.4</c:v>
              </c:pt>
              <c:pt idx="82">
                <c:v>#N/A</c:v>
              </c:pt>
              <c:pt idx="83">
                <c:v>#N/A</c:v>
              </c:pt>
              <c:pt idx="84">
                <c:v>115.4</c:v>
              </c:pt>
              <c:pt idx="85">
                <c:v>#N/A</c:v>
              </c:pt>
              <c:pt idx="86">
                <c:v>#N/A</c:v>
              </c:pt>
              <c:pt idx="87">
                <c:v>117.9</c:v>
              </c:pt>
              <c:pt idx="88">
                <c:v>#N/A</c:v>
              </c:pt>
              <c:pt idx="89">
                <c:v>#N/A</c:v>
              </c:pt>
              <c:pt idx="90">
                <c:v>#N/A</c:v>
              </c:pt>
              <c:pt idx="91">
                <c:v>#N/A</c:v>
              </c:pt>
              <c:pt idx="92">
                <c:v>#N/A</c:v>
              </c:pt>
              <c:pt idx="93">
                <c:v>#N/A</c:v>
              </c:pt>
              <c:pt idx="94">
                <c:v>121.1</c:v>
              </c:pt>
              <c:pt idx="95">
                <c:v>#N/A</c:v>
              </c:pt>
              <c:pt idx="96">
                <c:v>#N/A</c:v>
              </c:pt>
              <c:pt idx="97">
                <c:v>120.6</c:v>
              </c:pt>
              <c:pt idx="98">
                <c:v>#N/A</c:v>
              </c:pt>
              <c:pt idx="99">
                <c:v>#N/A</c:v>
              </c:pt>
              <c:pt idx="100">
                <c:v>121</c:v>
              </c:pt>
              <c:pt idx="101">
                <c:v>#N/A</c:v>
              </c:pt>
              <c:pt idx="102">
                <c:v>#N/A</c:v>
              </c:pt>
              <c:pt idx="103">
                <c:v>120.3</c:v>
              </c:pt>
              <c:pt idx="104">
                <c:v>#N/A</c:v>
              </c:pt>
              <c:pt idx="105">
                <c:v>#N/A</c:v>
              </c:pt>
              <c:pt idx="106">
                <c:v>120.5</c:v>
              </c:pt>
              <c:pt idx="107">
                <c:v>#N/A</c:v>
              </c:pt>
              <c:pt idx="108">
                <c:v>#N/A</c:v>
              </c:pt>
              <c:pt idx="109">
                <c:v>120.1</c:v>
              </c:pt>
              <c:pt idx="110">
                <c:v>#N/A</c:v>
              </c:pt>
              <c:pt idx="111">
                <c:v>#N/A</c:v>
              </c:pt>
              <c:pt idx="112">
                <c:v>#N/A</c:v>
              </c:pt>
              <c:pt idx="113">
                <c:v>121.3</c:v>
              </c:pt>
              <c:pt idx="114">
                <c:v>#N/A</c:v>
              </c:pt>
              <c:pt idx="115">
                <c:v>120.9</c:v>
              </c:pt>
              <c:pt idx="116">
                <c:v>#N/A</c:v>
              </c:pt>
              <c:pt idx="117">
                <c:v>#N/A</c:v>
              </c:pt>
              <c:pt idx="118">
                <c:v>#N/A</c:v>
              </c:pt>
              <c:pt idx="119">
                <c:v>124.6</c:v>
              </c:pt>
              <c:pt idx="120">
                <c:v>#N/A</c:v>
              </c:pt>
              <c:pt idx="121">
                <c:v>#N/A</c:v>
              </c:pt>
              <c:pt idx="122">
                <c:v>122</c:v>
              </c:pt>
              <c:pt idx="123">
                <c:v>#N/A</c:v>
              </c:pt>
              <c:pt idx="124">
                <c:v>#N/A</c:v>
              </c:pt>
              <c:pt idx="125">
                <c:v>#N/A</c:v>
              </c:pt>
              <c:pt idx="126">
                <c:v>121.8</c:v>
              </c:pt>
              <c:pt idx="127">
                <c:v>#N/A</c:v>
              </c:pt>
              <c:pt idx="128">
                <c:v>#N/A</c:v>
              </c:pt>
              <c:pt idx="129">
                <c:v>122.3</c:v>
              </c:pt>
              <c:pt idx="130">
                <c:v>#N/A</c:v>
              </c:pt>
              <c:pt idx="131">
                <c:v>#N/A</c:v>
              </c:pt>
              <c:pt idx="132">
                <c:v>#N/A</c:v>
              </c:pt>
              <c:pt idx="133">
                <c:v>123.2</c:v>
              </c:pt>
              <c:pt idx="134">
                <c:v>#N/A</c:v>
              </c:pt>
              <c:pt idx="135">
                <c:v>#N/A</c:v>
              </c:pt>
              <c:pt idx="136">
                <c:v>122.6</c:v>
              </c:pt>
              <c:pt idx="137">
                <c:v>#N/A</c:v>
              </c:pt>
              <c:pt idx="138">
                <c:v>#N/A</c:v>
              </c:pt>
              <c:pt idx="139">
                <c:v>#N/A</c:v>
              </c:pt>
              <c:pt idx="140">
                <c:v>#N/A</c:v>
              </c:pt>
              <c:pt idx="141">
                <c:v>#N/A</c:v>
              </c:pt>
              <c:pt idx="142">
                <c:v>#N/A</c:v>
              </c:pt>
              <c:pt idx="143">
                <c:v>123.8</c:v>
              </c:pt>
              <c:pt idx="144">
                <c:v>#N/A</c:v>
              </c:pt>
              <c:pt idx="145">
                <c:v>#N/A</c:v>
              </c:pt>
              <c:pt idx="146">
                <c:v>#N/A</c:v>
              </c:pt>
              <c:pt idx="147">
                <c:v>125.2</c:v>
              </c:pt>
              <c:pt idx="148">
                <c:v>#N/A</c:v>
              </c:pt>
              <c:pt idx="149">
                <c:v>#N/A</c:v>
              </c:pt>
              <c:pt idx="150">
                <c:v>124.5</c:v>
              </c:pt>
              <c:pt idx="151">
                <c:v>#N/A</c:v>
              </c:pt>
              <c:pt idx="152">
                <c:v>#N/A</c:v>
              </c:pt>
              <c:pt idx="153">
                <c:v>#N/A</c:v>
              </c:pt>
              <c:pt idx="154">
                <c:v>125.2</c:v>
              </c:pt>
              <c:pt idx="155">
                <c:v>#N/A</c:v>
              </c:pt>
              <c:pt idx="156">
                <c:v>#N/A</c:v>
              </c:pt>
              <c:pt idx="157">
                <c:v>123.6</c:v>
              </c:pt>
              <c:pt idx="158">
                <c:v>#N/A</c:v>
              </c:pt>
              <c:pt idx="159">
                <c:v>#N/A</c:v>
              </c:pt>
              <c:pt idx="160">
                <c:v>#N/A</c:v>
              </c:pt>
              <c:pt idx="161">
                <c:v>121</c:v>
              </c:pt>
              <c:pt idx="162">
                <c:v>#N/A</c:v>
              </c:pt>
              <c:pt idx="163">
                <c:v>#N/A</c:v>
              </c:pt>
              <c:pt idx="164">
                <c:v>119.3</c:v>
              </c:pt>
              <c:pt idx="165">
                <c:v>#N/A</c:v>
              </c:pt>
              <c:pt idx="166">
                <c:v>#N/A</c:v>
              </c:pt>
              <c:pt idx="167">
                <c:v>#N/A</c:v>
              </c:pt>
              <c:pt idx="168">
                <c:v>119.5</c:v>
              </c:pt>
              <c:pt idx="169">
                <c:v>#N/A</c:v>
              </c:pt>
              <c:pt idx="170">
                <c:v>#N/A</c:v>
              </c:pt>
              <c:pt idx="171">
                <c:v>120.9</c:v>
              </c:pt>
              <c:pt idx="172">
                <c:v>#N/A</c:v>
              </c:pt>
              <c:pt idx="173">
                <c:v>#N/A</c:v>
              </c:pt>
              <c:pt idx="174">
                <c:v>#N/A</c:v>
              </c:pt>
              <c:pt idx="175">
                <c:v>122.8</c:v>
              </c:pt>
              <c:pt idx="176">
                <c:v>#N/A</c:v>
              </c:pt>
              <c:pt idx="177">
                <c:v>#N/A</c:v>
              </c:pt>
              <c:pt idx="178">
                <c:v>123.7</c:v>
              </c:pt>
              <c:pt idx="179">
                <c:v>#N/A</c:v>
              </c:pt>
              <c:pt idx="180">
                <c:v>#N/A</c:v>
              </c:pt>
              <c:pt idx="181">
                <c:v>#N/A</c:v>
              </c:pt>
              <c:pt idx="182">
                <c:v>125.7</c:v>
              </c:pt>
              <c:pt idx="183">
                <c:v>#N/A</c:v>
              </c:pt>
              <c:pt idx="184">
                <c:v>#N/A</c:v>
              </c:pt>
              <c:pt idx="185">
                <c:v>126.6</c:v>
              </c:pt>
              <c:pt idx="186">
                <c:v>#N/A</c:v>
              </c:pt>
              <c:pt idx="187">
                <c:v>#N/A</c:v>
              </c:pt>
              <c:pt idx="188">
                <c:v>#N/A</c:v>
              </c:pt>
              <c:pt idx="189">
                <c:v>126.2</c:v>
              </c:pt>
              <c:pt idx="190">
                <c:v>#N/A</c:v>
              </c:pt>
              <c:pt idx="191">
                <c:v>#N/A</c:v>
              </c:pt>
              <c:pt idx="192">
                <c:v>127.6</c:v>
              </c:pt>
              <c:pt idx="193">
                <c:v>#N/A</c:v>
              </c:pt>
              <c:pt idx="194">
                <c:v>#N/A</c:v>
              </c:pt>
              <c:pt idx="195">
                <c:v>#N/A</c:v>
              </c:pt>
              <c:pt idx="196">
                <c:v>128.9</c:v>
              </c:pt>
              <c:pt idx="197">
                <c:v>#N/A</c:v>
              </c:pt>
              <c:pt idx="198">
                <c:v>#N/A</c:v>
              </c:pt>
              <c:pt idx="199">
                <c:v>129.5</c:v>
              </c:pt>
              <c:pt idx="200">
                <c:v>#N/A</c:v>
              </c:pt>
              <c:pt idx="201">
                <c:v>#N/A</c:v>
              </c:pt>
              <c:pt idx="202">
                <c:v>#N/A</c:v>
              </c:pt>
              <c:pt idx="203">
                <c:v>131.4</c:v>
              </c:pt>
              <c:pt idx="204">
                <c:v>#N/A</c:v>
              </c:pt>
              <c:pt idx="205">
                <c:v>#N/A</c:v>
              </c:pt>
              <c:pt idx="206">
                <c:v>134.30000000000001</c:v>
              </c:pt>
              <c:pt idx="207">
                <c:v>#N/A</c:v>
              </c:pt>
              <c:pt idx="208">
                <c:v>#N/A</c:v>
              </c:pt>
              <c:pt idx="209">
                <c:v>#N/A</c:v>
              </c:pt>
              <c:pt idx="210">
                <c:v>137.4</c:v>
              </c:pt>
              <c:pt idx="211">
                <c:v>#N/A</c:v>
              </c:pt>
              <c:pt idx="212">
                <c:v>#N/A</c:v>
              </c:pt>
              <c:pt idx="213">
                <c:v>138.9</c:v>
              </c:pt>
              <c:pt idx="214">
                <c:v>#N/A</c:v>
              </c:pt>
              <c:pt idx="215">
                <c:v>#N/A</c:v>
              </c:pt>
              <c:pt idx="216">
                <c:v>#N/A</c:v>
              </c:pt>
              <c:pt idx="217">
                <c:v>139.6</c:v>
              </c:pt>
              <c:pt idx="218">
                <c:v>#N/A</c:v>
              </c:pt>
              <c:pt idx="219">
                <c:v>#N/A</c:v>
              </c:pt>
              <c:pt idx="220">
                <c:v>140.80000000000001</c:v>
              </c:pt>
              <c:pt idx="221">
                <c:v>#N/A</c:v>
              </c:pt>
              <c:pt idx="222">
                <c:v>#N/A</c:v>
              </c:pt>
              <c:pt idx="223">
                <c:v>#N/A</c:v>
              </c:pt>
              <c:pt idx="224">
                <c:v>146.4</c:v>
              </c:pt>
              <c:pt idx="225">
                <c:v>#N/A</c:v>
              </c:pt>
              <c:pt idx="226">
                <c:v>#N/A</c:v>
              </c:pt>
              <c:pt idx="227">
                <c:v>149.80000000000001</c:v>
              </c:pt>
              <c:pt idx="228">
                <c:v>#N/A</c:v>
              </c:pt>
              <c:pt idx="229">
                <c:v>#N/A</c:v>
              </c:pt>
              <c:pt idx="230">
                <c:v>#N/A</c:v>
              </c:pt>
              <c:pt idx="231">
                <c:v>152.4</c:v>
              </c:pt>
              <c:pt idx="232">
                <c:v>#N/A</c:v>
              </c:pt>
              <c:pt idx="233">
                <c:v>#N/A</c:v>
              </c:pt>
              <c:pt idx="234">
                <c:v>154.1</c:v>
              </c:pt>
              <c:pt idx="235">
                <c:v>#N/A</c:v>
              </c:pt>
              <c:pt idx="236">
                <c:v>#N/A</c:v>
              </c:pt>
              <c:pt idx="237">
                <c:v>#N/A</c:v>
              </c:pt>
              <c:pt idx="238">
                <c:v>158</c:v>
              </c:pt>
              <c:pt idx="239">
                <c:v>#N/A</c:v>
              </c:pt>
              <c:pt idx="240">
                <c:v>#N/A</c:v>
              </c:pt>
              <c:pt idx="241">
                <c:v>160</c:v>
              </c:pt>
              <c:pt idx="242">
                <c:v>#N/A</c:v>
              </c:pt>
              <c:pt idx="243">
                <c:v>#N/A</c:v>
              </c:pt>
              <c:pt idx="244">
                <c:v>#N/A</c:v>
              </c:pt>
              <c:pt idx="245">
                <c:v>159.80000000000001</c:v>
              </c:pt>
              <c:pt idx="246">
                <c:v>#N/A</c:v>
              </c:pt>
              <c:pt idx="247">
                <c:v>#N/A</c:v>
              </c:pt>
              <c:pt idx="248">
                <c:v>159.69999999999999</c:v>
              </c:pt>
              <c:pt idx="249">
                <c:v>#N/A</c:v>
              </c:pt>
              <c:pt idx="250">
                <c:v>#N/A</c:v>
              </c:pt>
              <c:pt idx="251">
                <c:v>160.1</c:v>
              </c:pt>
              <c:pt idx="252">
                <c:v>#N/A</c:v>
              </c:pt>
              <c:pt idx="253">
                <c:v>#N/A</c:v>
              </c:pt>
              <c:pt idx="254">
                <c:v>160.9</c:v>
              </c:pt>
              <c:pt idx="255">
                <c:v>#N/A</c:v>
              </c:pt>
              <c:pt idx="256">
                <c:v>#N/A</c:v>
              </c:pt>
              <c:pt idx="257">
                <c:v>#N/A</c:v>
              </c:pt>
              <c:pt idx="258">
                <c:v>160.19999999999999</c:v>
              </c:pt>
              <c:pt idx="259">
                <c:v>#N/A</c:v>
              </c:pt>
              <c:pt idx="260">
                <c:v>#N/A</c:v>
              </c:pt>
              <c:pt idx="261">
                <c:v>159.69999999999999</c:v>
              </c:pt>
              <c:pt idx="262">
                <c:v>#N/A</c:v>
              </c:pt>
              <c:pt idx="263">
                <c:v>#N/A</c:v>
              </c:pt>
              <c:pt idx="264">
                <c:v>#N/A</c:v>
              </c:pt>
              <c:pt idx="265">
                <c:v>#N/A</c:v>
              </c:pt>
              <c:pt idx="266">
                <c:v>#N/A</c:v>
              </c:pt>
              <c:pt idx="267">
                <c:v>#N/A</c:v>
              </c:pt>
              <c:pt idx="268">
                <c:v>#N/A</c:v>
              </c:pt>
              <c:pt idx="269">
                <c:v>#N/A</c:v>
              </c:pt>
              <c:pt idx="270">
                <c:v>166.2</c:v>
              </c:pt>
              <c:pt idx="271">
                <c:v>#N/A</c:v>
              </c:pt>
              <c:pt idx="272">
                <c:v>#N/A</c:v>
              </c:pt>
              <c:pt idx="273">
                <c:v>166.3</c:v>
              </c:pt>
              <c:pt idx="274">
                <c:v>#N/A</c:v>
              </c:pt>
              <c:pt idx="275">
                <c:v>#N/A</c:v>
              </c:pt>
              <c:pt idx="276">
                <c:v>#N/A</c:v>
              </c:pt>
              <c:pt idx="277">
                <c:v>170.6</c:v>
              </c:pt>
              <c:pt idx="278">
                <c:v>#N/A</c:v>
              </c:pt>
              <c:pt idx="279">
                <c:v>#N/A</c:v>
              </c:pt>
              <c:pt idx="280">
                <c:v>#N/A</c:v>
              </c:pt>
              <c:pt idx="281">
                <c:v>#N/A</c:v>
              </c:pt>
              <c:pt idx="282">
                <c:v>#N/A</c:v>
              </c:pt>
              <c:pt idx="283">
                <c:v>#N/A</c:v>
              </c:pt>
              <c:pt idx="284">
                <c:v>166.3</c:v>
              </c:pt>
              <c:pt idx="285">
                <c:v>#N/A</c:v>
              </c:pt>
              <c:pt idx="286">
                <c:v>#N/A</c:v>
              </c:pt>
              <c:pt idx="287">
                <c:v>167.2</c:v>
              </c:pt>
              <c:pt idx="288">
                <c:v>#N/A</c:v>
              </c:pt>
              <c:pt idx="289">
                <c:v>#N/A</c:v>
              </c:pt>
              <c:pt idx="290">
                <c:v>#N/A</c:v>
              </c:pt>
              <c:pt idx="291">
                <c:v>167.8</c:v>
              </c:pt>
              <c:pt idx="292">
                <c:v>#N/A</c:v>
              </c:pt>
              <c:pt idx="293">
                <c:v>#N/A</c:v>
              </c:pt>
              <c:pt idx="294">
                <c:v>168</c:v>
              </c:pt>
              <c:pt idx="295">
                <c:v>#N/A</c:v>
              </c:pt>
              <c:pt idx="296">
                <c:v>#N/A</c:v>
              </c:pt>
              <c:pt idx="297">
                <c:v>#N/A</c:v>
              </c:pt>
              <c:pt idx="298">
                <c:v>168.7</c:v>
              </c:pt>
              <c:pt idx="299">
                <c:v>#N/A</c:v>
              </c:pt>
              <c:pt idx="300">
                <c:v>#N/A</c:v>
              </c:pt>
              <c:pt idx="301">
                <c:v>169.1</c:v>
              </c:pt>
              <c:pt idx="302">
                <c:v>#N/A</c:v>
              </c:pt>
              <c:pt idx="303">
                <c:v>#N/A</c:v>
              </c:pt>
              <c:pt idx="304">
                <c:v>#N/A</c:v>
              </c:pt>
              <c:pt idx="305">
                <c:v>169.8</c:v>
              </c:pt>
              <c:pt idx="306">
                <c:v>#N/A</c:v>
              </c:pt>
              <c:pt idx="307">
                <c:v>#N/A</c:v>
              </c:pt>
              <c:pt idx="308">
                <c:v>169.7</c:v>
              </c:pt>
              <c:pt idx="309">
                <c:v>#N/A</c:v>
              </c:pt>
              <c:pt idx="310">
                <c:v>#N/A</c:v>
              </c:pt>
              <c:pt idx="311">
                <c:v>#N/A</c:v>
              </c:pt>
              <c:pt idx="312">
                <c:v>170.8</c:v>
              </c:pt>
              <c:pt idx="313">
                <c:v>#N/A</c:v>
              </c:pt>
              <c:pt idx="314">
                <c:v>#N/A</c:v>
              </c:pt>
              <c:pt idx="315">
                <c:v>169</c:v>
              </c:pt>
              <c:pt idx="316">
                <c:v>#N/A</c:v>
              </c:pt>
              <c:pt idx="317">
                <c:v>#N/A</c:v>
              </c:pt>
              <c:pt idx="318">
                <c:v>#N/A</c:v>
              </c:pt>
              <c:pt idx="319">
                <c:v>168.5</c:v>
              </c:pt>
              <c:pt idx="320">
                <c:v>#N/A</c:v>
              </c:pt>
              <c:pt idx="321">
                <c:v>#N/A</c:v>
              </c:pt>
              <c:pt idx="322">
                <c:v>167.8</c:v>
              </c:pt>
              <c:pt idx="323">
                <c:v>#N/A</c:v>
              </c:pt>
              <c:pt idx="324">
                <c:v>#N/A</c:v>
              </c:pt>
              <c:pt idx="325">
                <c:v>#N/A</c:v>
              </c:pt>
              <c:pt idx="326">
                <c:v>170.3</c:v>
              </c:pt>
              <c:pt idx="327">
                <c:v>#N/A</c:v>
              </c:pt>
              <c:pt idx="328">
                <c:v>#N/A</c:v>
              </c:pt>
              <c:pt idx="329">
                <c:v>170.1</c:v>
              </c:pt>
              <c:pt idx="330">
                <c:v>#N/A</c:v>
              </c:pt>
              <c:pt idx="331">
                <c:v>#N/A</c:v>
              </c:pt>
              <c:pt idx="332">
                <c:v>#N/A</c:v>
              </c:pt>
              <c:pt idx="333">
                <c:v>169</c:v>
              </c:pt>
              <c:pt idx="334">
                <c:v>#N/A</c:v>
              </c:pt>
              <c:pt idx="335">
                <c:v>#N/A</c:v>
              </c:pt>
              <c:pt idx="336">
                <c:v>167.4</c:v>
              </c:pt>
              <c:pt idx="337">
                <c:v>#N/A</c:v>
              </c:pt>
              <c:pt idx="338">
                <c:v>#N/A</c:v>
              </c:pt>
              <c:pt idx="339">
                <c:v>#N/A</c:v>
              </c:pt>
              <c:pt idx="340">
                <c:v>167.1</c:v>
              </c:pt>
              <c:pt idx="341">
                <c:v>#N/A</c:v>
              </c:pt>
              <c:pt idx="342">
                <c:v>#N/A</c:v>
              </c:pt>
              <c:pt idx="343">
                <c:v>169.8</c:v>
              </c:pt>
              <c:pt idx="344">
                <c:v>#N/A</c:v>
              </c:pt>
              <c:pt idx="345">
                <c:v>#N/A</c:v>
              </c:pt>
              <c:pt idx="346">
                <c:v>#N/A</c:v>
              </c:pt>
              <c:pt idx="347">
                <c:v>171.6</c:v>
              </c:pt>
              <c:pt idx="348">
                <c:v>#N/A</c:v>
              </c:pt>
              <c:pt idx="349">
                <c:v>#N/A</c:v>
              </c:pt>
              <c:pt idx="350">
                <c:v>173.3</c:v>
              </c:pt>
              <c:pt idx="351">
                <c:v>#N/A</c:v>
              </c:pt>
              <c:pt idx="352">
                <c:v>#N/A</c:v>
              </c:pt>
              <c:pt idx="353">
                <c:v>#N/A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C009-40C6-95DB-0552008D2D32}"/>
            </c:ext>
          </c:extLst>
        </c:ser>
        <c:ser>
          <c:idx val="8"/>
          <c:order val="8"/>
          <c:tx>
            <c:v>2018</c:v>
          </c:tx>
          <c:marker>
            <c:symbol val="none"/>
          </c:marker>
          <c:cat>
            <c:strLit>
              <c:ptCount val="354"/>
              <c:pt idx="0">
                <c:v>01-01</c:v>
              </c:pt>
              <c:pt idx="1">
                <c:v>01-02</c:v>
              </c:pt>
              <c:pt idx="2">
                <c:v>01-03</c:v>
              </c:pt>
              <c:pt idx="3">
                <c:v>01-04</c:v>
              </c:pt>
              <c:pt idx="4">
                <c:v>01-05</c:v>
              </c:pt>
              <c:pt idx="5">
                <c:v>01-06</c:v>
              </c:pt>
              <c:pt idx="6">
                <c:v>01-07</c:v>
              </c:pt>
              <c:pt idx="7">
                <c:v>01-08</c:v>
              </c:pt>
              <c:pt idx="8">
                <c:v>01-09</c:v>
              </c:pt>
              <c:pt idx="9">
                <c:v>01-10</c:v>
              </c:pt>
              <c:pt idx="10">
                <c:v>01-11</c:v>
              </c:pt>
              <c:pt idx="11">
                <c:v>01-12</c:v>
              </c:pt>
              <c:pt idx="12">
                <c:v>01-13</c:v>
              </c:pt>
              <c:pt idx="13">
                <c:v>01-14</c:v>
              </c:pt>
              <c:pt idx="14">
                <c:v>01-15</c:v>
              </c:pt>
              <c:pt idx="15">
                <c:v>01-16</c:v>
              </c:pt>
              <c:pt idx="16">
                <c:v>01-17</c:v>
              </c:pt>
              <c:pt idx="17">
                <c:v>01-18</c:v>
              </c:pt>
              <c:pt idx="18">
                <c:v>01-19</c:v>
              </c:pt>
              <c:pt idx="19">
                <c:v>01-20</c:v>
              </c:pt>
              <c:pt idx="20">
                <c:v>01-21</c:v>
              </c:pt>
              <c:pt idx="21">
                <c:v>01-22</c:v>
              </c:pt>
              <c:pt idx="22">
                <c:v>01-23</c:v>
              </c:pt>
              <c:pt idx="23">
                <c:v>01-24</c:v>
              </c:pt>
              <c:pt idx="24">
                <c:v>01-25</c:v>
              </c:pt>
              <c:pt idx="25">
                <c:v>01-26</c:v>
              </c:pt>
              <c:pt idx="26">
                <c:v>01-27</c:v>
              </c:pt>
              <c:pt idx="27">
                <c:v>01-28</c:v>
              </c:pt>
              <c:pt idx="28">
                <c:v>01-29</c:v>
              </c:pt>
              <c:pt idx="29">
                <c:v>01-30</c:v>
              </c:pt>
              <c:pt idx="30">
                <c:v>01-31</c:v>
              </c:pt>
              <c:pt idx="31">
                <c:v>02-01</c:v>
              </c:pt>
              <c:pt idx="32">
                <c:v>02-02</c:v>
              </c:pt>
              <c:pt idx="33">
                <c:v>02-03</c:v>
              </c:pt>
              <c:pt idx="34">
                <c:v>02-04</c:v>
              </c:pt>
              <c:pt idx="35">
                <c:v>02-05</c:v>
              </c:pt>
              <c:pt idx="36">
                <c:v>02-06</c:v>
              </c:pt>
              <c:pt idx="37">
                <c:v>02-07</c:v>
              </c:pt>
              <c:pt idx="38">
                <c:v>02-08</c:v>
              </c:pt>
              <c:pt idx="39">
                <c:v>02-09</c:v>
              </c:pt>
              <c:pt idx="40">
                <c:v>02-10</c:v>
              </c:pt>
              <c:pt idx="41">
                <c:v>02-11</c:v>
              </c:pt>
              <c:pt idx="42">
                <c:v>02-12</c:v>
              </c:pt>
              <c:pt idx="43">
                <c:v>02-13</c:v>
              </c:pt>
              <c:pt idx="44">
                <c:v>02-14</c:v>
              </c:pt>
              <c:pt idx="45">
                <c:v>02-15</c:v>
              </c:pt>
              <c:pt idx="46">
                <c:v>02-16</c:v>
              </c:pt>
              <c:pt idx="47">
                <c:v>02-17</c:v>
              </c:pt>
              <c:pt idx="48">
                <c:v>02-18</c:v>
              </c:pt>
              <c:pt idx="49">
                <c:v>02-19</c:v>
              </c:pt>
              <c:pt idx="50">
                <c:v>02-20</c:v>
              </c:pt>
              <c:pt idx="51">
                <c:v>02-21</c:v>
              </c:pt>
              <c:pt idx="52">
                <c:v>02-22</c:v>
              </c:pt>
              <c:pt idx="53">
                <c:v>02-23</c:v>
              </c:pt>
              <c:pt idx="54">
                <c:v>02-24</c:v>
              </c:pt>
              <c:pt idx="55">
                <c:v>02-25</c:v>
              </c:pt>
              <c:pt idx="56">
                <c:v>02-26</c:v>
              </c:pt>
              <c:pt idx="57">
                <c:v>02-27</c:v>
              </c:pt>
              <c:pt idx="58">
                <c:v>02-28</c:v>
              </c:pt>
              <c:pt idx="59">
                <c:v>03-01</c:v>
              </c:pt>
              <c:pt idx="60">
                <c:v>03-02</c:v>
              </c:pt>
              <c:pt idx="61">
                <c:v>03-04</c:v>
              </c:pt>
              <c:pt idx="62">
                <c:v>03-05</c:v>
              </c:pt>
              <c:pt idx="63">
                <c:v>03-06</c:v>
              </c:pt>
              <c:pt idx="64">
                <c:v>03-07</c:v>
              </c:pt>
              <c:pt idx="65">
                <c:v>03-08</c:v>
              </c:pt>
              <c:pt idx="66">
                <c:v>03-09</c:v>
              </c:pt>
              <c:pt idx="67">
                <c:v>03-11</c:v>
              </c:pt>
              <c:pt idx="68">
                <c:v>03-12</c:v>
              </c:pt>
              <c:pt idx="69">
                <c:v>03-13</c:v>
              </c:pt>
              <c:pt idx="70">
                <c:v>03-14</c:v>
              </c:pt>
              <c:pt idx="71">
                <c:v>03-15</c:v>
              </c:pt>
              <c:pt idx="72">
                <c:v>03-16</c:v>
              </c:pt>
              <c:pt idx="73">
                <c:v>03-18</c:v>
              </c:pt>
              <c:pt idx="74">
                <c:v>03-19</c:v>
              </c:pt>
              <c:pt idx="75">
                <c:v>03-20</c:v>
              </c:pt>
              <c:pt idx="76">
                <c:v>03-21</c:v>
              </c:pt>
              <c:pt idx="77">
                <c:v>03-22</c:v>
              </c:pt>
              <c:pt idx="78">
                <c:v>03-23</c:v>
              </c:pt>
              <c:pt idx="79">
                <c:v>03-25</c:v>
              </c:pt>
              <c:pt idx="80">
                <c:v>03-26</c:v>
              </c:pt>
              <c:pt idx="81">
                <c:v>03-27</c:v>
              </c:pt>
              <c:pt idx="82">
                <c:v>03-28</c:v>
              </c:pt>
              <c:pt idx="83">
                <c:v>03-29</c:v>
              </c:pt>
              <c:pt idx="84">
                <c:v>03-30</c:v>
              </c:pt>
              <c:pt idx="85">
                <c:v>04-01</c:v>
              </c:pt>
              <c:pt idx="86">
                <c:v>04-02</c:v>
              </c:pt>
              <c:pt idx="87">
                <c:v>04-03</c:v>
              </c:pt>
              <c:pt idx="88">
                <c:v>04-04</c:v>
              </c:pt>
              <c:pt idx="89">
                <c:v>04-05</c:v>
              </c:pt>
              <c:pt idx="90">
                <c:v>04-06</c:v>
              </c:pt>
              <c:pt idx="91">
                <c:v>04-07</c:v>
              </c:pt>
              <c:pt idx="92">
                <c:v>04-08</c:v>
              </c:pt>
              <c:pt idx="93">
                <c:v>04-09</c:v>
              </c:pt>
              <c:pt idx="94">
                <c:v>04-10</c:v>
              </c:pt>
              <c:pt idx="95">
                <c:v>04-11</c:v>
              </c:pt>
              <c:pt idx="96">
                <c:v>04-12</c:v>
              </c:pt>
              <c:pt idx="97">
                <c:v>04-13</c:v>
              </c:pt>
              <c:pt idx="98">
                <c:v>04-15</c:v>
              </c:pt>
              <c:pt idx="99">
                <c:v>04-16</c:v>
              </c:pt>
              <c:pt idx="100">
                <c:v>04-17</c:v>
              </c:pt>
              <c:pt idx="101">
                <c:v>04-18</c:v>
              </c:pt>
              <c:pt idx="102">
                <c:v>04-19</c:v>
              </c:pt>
              <c:pt idx="103">
                <c:v>04-20</c:v>
              </c:pt>
              <c:pt idx="104">
                <c:v>04-22</c:v>
              </c:pt>
              <c:pt idx="105">
                <c:v>04-23</c:v>
              </c:pt>
              <c:pt idx="106">
                <c:v>04-24</c:v>
              </c:pt>
              <c:pt idx="107">
                <c:v>04-25</c:v>
              </c:pt>
              <c:pt idx="108">
                <c:v>04-26</c:v>
              </c:pt>
              <c:pt idx="109">
                <c:v>04-27</c:v>
              </c:pt>
              <c:pt idx="110">
                <c:v>04-29</c:v>
              </c:pt>
              <c:pt idx="111">
                <c:v>04-30</c:v>
              </c:pt>
              <c:pt idx="112">
                <c:v>05-01</c:v>
              </c:pt>
              <c:pt idx="113">
                <c:v>05-02</c:v>
              </c:pt>
              <c:pt idx="114">
                <c:v>05-03</c:v>
              </c:pt>
              <c:pt idx="115">
                <c:v>05-04</c:v>
              </c:pt>
              <c:pt idx="116">
                <c:v>05-05</c:v>
              </c:pt>
              <c:pt idx="117">
                <c:v>05-06</c:v>
              </c:pt>
              <c:pt idx="118">
                <c:v>05-07</c:v>
              </c:pt>
              <c:pt idx="119">
                <c:v>05-08</c:v>
              </c:pt>
              <c:pt idx="120">
                <c:v>05-09</c:v>
              </c:pt>
              <c:pt idx="121">
                <c:v>05-10</c:v>
              </c:pt>
              <c:pt idx="122">
                <c:v>05-11</c:v>
              </c:pt>
              <c:pt idx="123">
                <c:v>05-12</c:v>
              </c:pt>
              <c:pt idx="124">
                <c:v>05-13</c:v>
              </c:pt>
              <c:pt idx="125">
                <c:v>05-14</c:v>
              </c:pt>
              <c:pt idx="126">
                <c:v>05-15</c:v>
              </c:pt>
              <c:pt idx="127">
                <c:v>05-16</c:v>
              </c:pt>
              <c:pt idx="128">
                <c:v>05-17</c:v>
              </c:pt>
              <c:pt idx="129">
                <c:v>05-18</c:v>
              </c:pt>
              <c:pt idx="130">
                <c:v>05-19</c:v>
              </c:pt>
              <c:pt idx="131">
                <c:v>05-20</c:v>
              </c:pt>
              <c:pt idx="132">
                <c:v>05-21</c:v>
              </c:pt>
              <c:pt idx="133">
                <c:v>05-22</c:v>
              </c:pt>
              <c:pt idx="134">
                <c:v>05-23</c:v>
              </c:pt>
              <c:pt idx="135">
                <c:v>05-24</c:v>
              </c:pt>
              <c:pt idx="136">
                <c:v>05-25</c:v>
              </c:pt>
              <c:pt idx="137">
                <c:v>05-26</c:v>
              </c:pt>
              <c:pt idx="138">
                <c:v>05-27</c:v>
              </c:pt>
              <c:pt idx="139">
                <c:v>05-28</c:v>
              </c:pt>
              <c:pt idx="140">
                <c:v>05-29</c:v>
              </c:pt>
              <c:pt idx="141">
                <c:v>05-30</c:v>
              </c:pt>
              <c:pt idx="142">
                <c:v>05-31</c:v>
              </c:pt>
              <c:pt idx="143">
                <c:v>06-01</c:v>
              </c:pt>
              <c:pt idx="144">
                <c:v>06-02</c:v>
              </c:pt>
              <c:pt idx="145">
                <c:v>06-03</c:v>
              </c:pt>
              <c:pt idx="146">
                <c:v>06-04</c:v>
              </c:pt>
              <c:pt idx="147">
                <c:v>06-05</c:v>
              </c:pt>
              <c:pt idx="148">
                <c:v>06-06</c:v>
              </c:pt>
              <c:pt idx="149">
                <c:v>06-07</c:v>
              </c:pt>
              <c:pt idx="150">
                <c:v>06-08</c:v>
              </c:pt>
              <c:pt idx="151">
                <c:v>06-09</c:v>
              </c:pt>
              <c:pt idx="152">
                <c:v>06-10</c:v>
              </c:pt>
              <c:pt idx="153">
                <c:v>06-11</c:v>
              </c:pt>
              <c:pt idx="154">
                <c:v>06-12</c:v>
              </c:pt>
              <c:pt idx="155">
                <c:v>06-13</c:v>
              </c:pt>
              <c:pt idx="156">
                <c:v>06-14</c:v>
              </c:pt>
              <c:pt idx="157">
                <c:v>06-15</c:v>
              </c:pt>
              <c:pt idx="158">
                <c:v>06-16</c:v>
              </c:pt>
              <c:pt idx="159">
                <c:v>06-17</c:v>
              </c:pt>
              <c:pt idx="160">
                <c:v>06-18</c:v>
              </c:pt>
              <c:pt idx="161">
                <c:v>06-19</c:v>
              </c:pt>
              <c:pt idx="162">
                <c:v>06-20</c:v>
              </c:pt>
              <c:pt idx="163">
                <c:v>06-21</c:v>
              </c:pt>
              <c:pt idx="164">
                <c:v>06-22</c:v>
              </c:pt>
              <c:pt idx="165">
                <c:v>06-23</c:v>
              </c:pt>
              <c:pt idx="166">
                <c:v>06-24</c:v>
              </c:pt>
              <c:pt idx="167">
                <c:v>06-25</c:v>
              </c:pt>
              <c:pt idx="168">
                <c:v>06-26</c:v>
              </c:pt>
              <c:pt idx="169">
                <c:v>06-27</c:v>
              </c:pt>
              <c:pt idx="170">
                <c:v>06-28</c:v>
              </c:pt>
              <c:pt idx="171">
                <c:v>06-29</c:v>
              </c:pt>
              <c:pt idx="172">
                <c:v>06-30</c:v>
              </c:pt>
              <c:pt idx="173">
                <c:v>07-01</c:v>
              </c:pt>
              <c:pt idx="174">
                <c:v>07-02</c:v>
              </c:pt>
              <c:pt idx="175">
                <c:v>07-03</c:v>
              </c:pt>
              <c:pt idx="176">
                <c:v>07-04</c:v>
              </c:pt>
              <c:pt idx="177">
                <c:v>07-05</c:v>
              </c:pt>
              <c:pt idx="178">
                <c:v>07-06</c:v>
              </c:pt>
              <c:pt idx="179">
                <c:v>07-07</c:v>
              </c:pt>
              <c:pt idx="180">
                <c:v>07-08</c:v>
              </c:pt>
              <c:pt idx="181">
                <c:v>07-09</c:v>
              </c:pt>
              <c:pt idx="182">
                <c:v>07-10</c:v>
              </c:pt>
              <c:pt idx="183">
                <c:v>07-11</c:v>
              </c:pt>
              <c:pt idx="184">
                <c:v>07-12</c:v>
              </c:pt>
              <c:pt idx="185">
                <c:v>07-13</c:v>
              </c:pt>
              <c:pt idx="186">
                <c:v>07-14</c:v>
              </c:pt>
              <c:pt idx="187">
                <c:v>07-15</c:v>
              </c:pt>
              <c:pt idx="188">
                <c:v>07-16</c:v>
              </c:pt>
              <c:pt idx="189">
                <c:v>07-17</c:v>
              </c:pt>
              <c:pt idx="190">
                <c:v>07-18</c:v>
              </c:pt>
              <c:pt idx="191">
                <c:v>07-19</c:v>
              </c:pt>
              <c:pt idx="192">
                <c:v>07-20</c:v>
              </c:pt>
              <c:pt idx="193">
                <c:v>07-21</c:v>
              </c:pt>
              <c:pt idx="194">
                <c:v>07-22</c:v>
              </c:pt>
              <c:pt idx="195">
                <c:v>07-23</c:v>
              </c:pt>
              <c:pt idx="196">
                <c:v>07-24</c:v>
              </c:pt>
              <c:pt idx="197">
                <c:v>07-25</c:v>
              </c:pt>
              <c:pt idx="198">
                <c:v>07-26</c:v>
              </c:pt>
              <c:pt idx="199">
                <c:v>07-27</c:v>
              </c:pt>
              <c:pt idx="200">
                <c:v>07-28</c:v>
              </c:pt>
              <c:pt idx="201">
                <c:v>07-29</c:v>
              </c:pt>
              <c:pt idx="202">
                <c:v>07-30</c:v>
              </c:pt>
              <c:pt idx="203">
                <c:v>07-31</c:v>
              </c:pt>
              <c:pt idx="204">
                <c:v>08-01</c:v>
              </c:pt>
              <c:pt idx="205">
                <c:v>08-02</c:v>
              </c:pt>
              <c:pt idx="206">
                <c:v>08-03</c:v>
              </c:pt>
              <c:pt idx="207">
                <c:v>08-04</c:v>
              </c:pt>
              <c:pt idx="208">
                <c:v>08-05</c:v>
              </c:pt>
              <c:pt idx="209">
                <c:v>08-06</c:v>
              </c:pt>
              <c:pt idx="210">
                <c:v>08-07</c:v>
              </c:pt>
              <c:pt idx="211">
                <c:v>08-08</c:v>
              </c:pt>
              <c:pt idx="212">
                <c:v>08-09</c:v>
              </c:pt>
              <c:pt idx="213">
                <c:v>08-10</c:v>
              </c:pt>
              <c:pt idx="214">
                <c:v>08-11</c:v>
              </c:pt>
              <c:pt idx="215">
                <c:v>08-12</c:v>
              </c:pt>
              <c:pt idx="216">
                <c:v>08-13</c:v>
              </c:pt>
              <c:pt idx="217">
                <c:v>08-14</c:v>
              </c:pt>
              <c:pt idx="218">
                <c:v>08-15</c:v>
              </c:pt>
              <c:pt idx="219">
                <c:v>08-16</c:v>
              </c:pt>
              <c:pt idx="220">
                <c:v>08-17</c:v>
              </c:pt>
              <c:pt idx="221">
                <c:v>08-18</c:v>
              </c:pt>
              <c:pt idx="222">
                <c:v>08-19</c:v>
              </c:pt>
              <c:pt idx="223">
                <c:v>08-20</c:v>
              </c:pt>
              <c:pt idx="224">
                <c:v>08-21</c:v>
              </c:pt>
              <c:pt idx="225">
                <c:v>08-22</c:v>
              </c:pt>
              <c:pt idx="226">
                <c:v>08-23</c:v>
              </c:pt>
              <c:pt idx="227">
                <c:v>08-24</c:v>
              </c:pt>
              <c:pt idx="228">
                <c:v>08-25</c:v>
              </c:pt>
              <c:pt idx="229">
                <c:v>08-26</c:v>
              </c:pt>
              <c:pt idx="230">
                <c:v>08-27</c:v>
              </c:pt>
              <c:pt idx="231">
                <c:v>08-28</c:v>
              </c:pt>
              <c:pt idx="232">
                <c:v>08-29</c:v>
              </c:pt>
              <c:pt idx="233">
                <c:v>08-30</c:v>
              </c:pt>
              <c:pt idx="234">
                <c:v>08-31</c:v>
              </c:pt>
              <c:pt idx="235">
                <c:v>09-01</c:v>
              </c:pt>
              <c:pt idx="236">
                <c:v>09-02</c:v>
              </c:pt>
              <c:pt idx="237">
                <c:v>09-03</c:v>
              </c:pt>
              <c:pt idx="238">
                <c:v>09-04</c:v>
              </c:pt>
              <c:pt idx="239">
                <c:v>09-05</c:v>
              </c:pt>
              <c:pt idx="240">
                <c:v>09-06</c:v>
              </c:pt>
              <c:pt idx="241">
                <c:v>09-07</c:v>
              </c:pt>
              <c:pt idx="242">
                <c:v>09-08</c:v>
              </c:pt>
              <c:pt idx="243">
                <c:v>09-09</c:v>
              </c:pt>
              <c:pt idx="244">
                <c:v>09-10</c:v>
              </c:pt>
              <c:pt idx="245">
                <c:v>09-11</c:v>
              </c:pt>
              <c:pt idx="246">
                <c:v>09-12</c:v>
              </c:pt>
              <c:pt idx="247">
                <c:v>09-13</c:v>
              </c:pt>
              <c:pt idx="248">
                <c:v>09-14</c:v>
              </c:pt>
              <c:pt idx="249">
                <c:v>09-16</c:v>
              </c:pt>
              <c:pt idx="250">
                <c:v>09-17</c:v>
              </c:pt>
              <c:pt idx="251">
                <c:v>09-18</c:v>
              </c:pt>
              <c:pt idx="252">
                <c:v>09-19</c:v>
              </c:pt>
              <c:pt idx="253">
                <c:v>09-20</c:v>
              </c:pt>
              <c:pt idx="254">
                <c:v>09-21</c:v>
              </c:pt>
              <c:pt idx="255">
                <c:v>09-22</c:v>
              </c:pt>
              <c:pt idx="256">
                <c:v>09-23</c:v>
              </c:pt>
              <c:pt idx="257">
                <c:v>09-24</c:v>
              </c:pt>
              <c:pt idx="258">
                <c:v>09-25</c:v>
              </c:pt>
              <c:pt idx="259">
                <c:v>09-26</c:v>
              </c:pt>
              <c:pt idx="260">
                <c:v>09-27</c:v>
              </c:pt>
              <c:pt idx="261">
                <c:v>09-28</c:v>
              </c:pt>
              <c:pt idx="262">
                <c:v>09-29</c:v>
              </c:pt>
              <c:pt idx="263">
                <c:v>09-30</c:v>
              </c:pt>
              <c:pt idx="264">
                <c:v>10-02</c:v>
              </c:pt>
              <c:pt idx="265">
                <c:v>10-03</c:v>
              </c:pt>
              <c:pt idx="266">
                <c:v>10-04</c:v>
              </c:pt>
              <c:pt idx="267">
                <c:v>10-05</c:v>
              </c:pt>
              <c:pt idx="268">
                <c:v>10-07</c:v>
              </c:pt>
              <c:pt idx="269">
                <c:v>10-08</c:v>
              </c:pt>
              <c:pt idx="270">
                <c:v>10-09</c:v>
              </c:pt>
              <c:pt idx="271">
                <c:v>10-10</c:v>
              </c:pt>
              <c:pt idx="272">
                <c:v>10-11</c:v>
              </c:pt>
              <c:pt idx="273">
                <c:v>10-12</c:v>
              </c:pt>
              <c:pt idx="274">
                <c:v>10-13</c:v>
              </c:pt>
              <c:pt idx="275">
                <c:v>10-14</c:v>
              </c:pt>
              <c:pt idx="276">
                <c:v>10-15</c:v>
              </c:pt>
              <c:pt idx="277">
                <c:v>10-16</c:v>
              </c:pt>
              <c:pt idx="278">
                <c:v>10-17</c:v>
              </c:pt>
              <c:pt idx="279">
                <c:v>10-18</c:v>
              </c:pt>
              <c:pt idx="280">
                <c:v>10-19</c:v>
              </c:pt>
              <c:pt idx="281">
                <c:v>10-20</c:v>
              </c:pt>
              <c:pt idx="282">
                <c:v>10-21</c:v>
              </c:pt>
              <c:pt idx="283">
                <c:v>10-22</c:v>
              </c:pt>
              <c:pt idx="284">
                <c:v>10-23</c:v>
              </c:pt>
              <c:pt idx="285">
                <c:v>10-24</c:v>
              </c:pt>
              <c:pt idx="286">
                <c:v>10-25</c:v>
              </c:pt>
              <c:pt idx="287">
                <c:v>10-26</c:v>
              </c:pt>
              <c:pt idx="288">
                <c:v>10-27</c:v>
              </c:pt>
              <c:pt idx="289">
                <c:v>10-28</c:v>
              </c:pt>
              <c:pt idx="290">
                <c:v>10-29</c:v>
              </c:pt>
              <c:pt idx="291">
                <c:v>10-30</c:v>
              </c:pt>
              <c:pt idx="292">
                <c:v>10-31</c:v>
              </c:pt>
              <c:pt idx="293">
                <c:v>11-01</c:v>
              </c:pt>
              <c:pt idx="294">
                <c:v>11-02</c:v>
              </c:pt>
              <c:pt idx="295">
                <c:v>11-03</c:v>
              </c:pt>
              <c:pt idx="296">
                <c:v>11-04</c:v>
              </c:pt>
              <c:pt idx="297">
                <c:v>11-05</c:v>
              </c:pt>
              <c:pt idx="298">
                <c:v>11-06</c:v>
              </c:pt>
              <c:pt idx="299">
                <c:v>11-07</c:v>
              </c:pt>
              <c:pt idx="300">
                <c:v>11-08</c:v>
              </c:pt>
              <c:pt idx="301">
                <c:v>11-09</c:v>
              </c:pt>
              <c:pt idx="302">
                <c:v>11-10</c:v>
              </c:pt>
              <c:pt idx="303">
                <c:v>11-11</c:v>
              </c:pt>
              <c:pt idx="304">
                <c:v>11-12</c:v>
              </c:pt>
              <c:pt idx="305">
                <c:v>11-13</c:v>
              </c:pt>
              <c:pt idx="306">
                <c:v>11-14</c:v>
              </c:pt>
              <c:pt idx="307">
                <c:v>11-15</c:v>
              </c:pt>
              <c:pt idx="308">
                <c:v>11-16</c:v>
              </c:pt>
              <c:pt idx="309">
                <c:v>11-17</c:v>
              </c:pt>
              <c:pt idx="310">
                <c:v>11-18</c:v>
              </c:pt>
              <c:pt idx="311">
                <c:v>11-19</c:v>
              </c:pt>
              <c:pt idx="312">
                <c:v>11-20</c:v>
              </c:pt>
              <c:pt idx="313">
                <c:v>11-21</c:v>
              </c:pt>
              <c:pt idx="314">
                <c:v>11-22</c:v>
              </c:pt>
              <c:pt idx="315">
                <c:v>11-23</c:v>
              </c:pt>
              <c:pt idx="316">
                <c:v>11-24</c:v>
              </c:pt>
              <c:pt idx="317">
                <c:v>11-25</c:v>
              </c:pt>
              <c:pt idx="318">
                <c:v>11-26</c:v>
              </c:pt>
              <c:pt idx="319">
                <c:v>11-27</c:v>
              </c:pt>
              <c:pt idx="320">
                <c:v>11-28</c:v>
              </c:pt>
              <c:pt idx="321">
                <c:v>11-29</c:v>
              </c:pt>
              <c:pt idx="322">
                <c:v>11-30</c:v>
              </c:pt>
              <c:pt idx="323">
                <c:v>12-01</c:v>
              </c:pt>
              <c:pt idx="324">
                <c:v>12-02</c:v>
              </c:pt>
              <c:pt idx="325">
                <c:v>12-03</c:v>
              </c:pt>
              <c:pt idx="326">
                <c:v>12-04</c:v>
              </c:pt>
              <c:pt idx="327">
                <c:v>12-05</c:v>
              </c:pt>
              <c:pt idx="328">
                <c:v>12-06</c:v>
              </c:pt>
              <c:pt idx="329">
                <c:v>12-07</c:v>
              </c:pt>
              <c:pt idx="330">
                <c:v>12-08</c:v>
              </c:pt>
              <c:pt idx="331">
                <c:v>12-09</c:v>
              </c:pt>
              <c:pt idx="332">
                <c:v>12-10</c:v>
              </c:pt>
              <c:pt idx="333">
                <c:v>12-11</c:v>
              </c:pt>
              <c:pt idx="334">
                <c:v>12-12</c:v>
              </c:pt>
              <c:pt idx="335">
                <c:v>12-13</c:v>
              </c:pt>
              <c:pt idx="336">
                <c:v>12-14</c:v>
              </c:pt>
              <c:pt idx="337">
                <c:v>12-15</c:v>
              </c:pt>
              <c:pt idx="338">
                <c:v>12-16</c:v>
              </c:pt>
              <c:pt idx="339">
                <c:v>12-17</c:v>
              </c:pt>
              <c:pt idx="340">
                <c:v>12-18</c:v>
              </c:pt>
              <c:pt idx="341">
                <c:v>12-19</c:v>
              </c:pt>
              <c:pt idx="342">
                <c:v>12-20</c:v>
              </c:pt>
              <c:pt idx="343">
                <c:v>12-21</c:v>
              </c:pt>
              <c:pt idx="344">
                <c:v>12-22</c:v>
              </c:pt>
              <c:pt idx="345">
                <c:v>12-23</c:v>
              </c:pt>
              <c:pt idx="346">
                <c:v>12-24</c:v>
              </c:pt>
              <c:pt idx="347">
                <c:v>12-25</c:v>
              </c:pt>
              <c:pt idx="348">
                <c:v>12-26</c:v>
              </c:pt>
              <c:pt idx="349">
                <c:v>12-27</c:v>
              </c:pt>
              <c:pt idx="350">
                <c:v>12-28</c:v>
              </c:pt>
              <c:pt idx="351">
                <c:v>12-29</c:v>
              </c:pt>
              <c:pt idx="352">
                <c:v>12-30</c:v>
              </c:pt>
              <c:pt idx="353">
                <c:v>12-31</c:v>
              </c:pt>
            </c:strLit>
          </c:cat>
          <c:val>
            <c:numLit>
              <c:formatCode>General</c:formatCode>
              <c:ptCount val="354"/>
              <c:pt idx="0">
                <c:v>175.6</c:v>
              </c:pt>
              <c:pt idx="1">
                <c:v>#N/A</c:v>
              </c:pt>
              <c:pt idx="2">
                <c:v>#N/A</c:v>
              </c:pt>
              <c:pt idx="3">
                <c:v>175.7</c:v>
              </c:pt>
              <c:pt idx="4">
                <c:v>#N/A</c:v>
              </c:pt>
              <c:pt idx="5">
                <c:v>#N/A</c:v>
              </c:pt>
              <c:pt idx="6">
                <c:v>#N/A</c:v>
              </c:pt>
              <c:pt idx="7">
                <c:v>174.4</c:v>
              </c:pt>
              <c:pt idx="8">
                <c:v>#N/A</c:v>
              </c:pt>
              <c:pt idx="9">
                <c:v>#N/A</c:v>
              </c:pt>
              <c:pt idx="10">
                <c:v>172.8</c:v>
              </c:pt>
              <c:pt idx="11">
                <c:v>#N/A</c:v>
              </c:pt>
              <c:pt idx="12">
                <c:v>#N/A</c:v>
              </c:pt>
              <c:pt idx="13">
                <c:v>#N/A</c:v>
              </c:pt>
              <c:pt idx="14">
                <c:v>173.6</c:v>
              </c:pt>
              <c:pt idx="15">
                <c:v>#N/A</c:v>
              </c:pt>
              <c:pt idx="16">
                <c:v>#N/A</c:v>
              </c:pt>
              <c:pt idx="17">
                <c:v>172.6</c:v>
              </c:pt>
              <c:pt idx="18">
                <c:v>#N/A</c:v>
              </c:pt>
              <c:pt idx="19">
                <c:v>#N/A</c:v>
              </c:pt>
              <c:pt idx="20">
                <c:v>#N/A</c:v>
              </c:pt>
              <c:pt idx="21">
                <c:v>174.3</c:v>
              </c:pt>
              <c:pt idx="22">
                <c:v>#N/A</c:v>
              </c:pt>
              <c:pt idx="23">
                <c:v>#N/A</c:v>
              </c:pt>
              <c:pt idx="24">
                <c:v>172.7</c:v>
              </c:pt>
              <c:pt idx="25">
                <c:v>#N/A</c:v>
              </c:pt>
              <c:pt idx="26">
                <c:v>#N/A</c:v>
              </c:pt>
              <c:pt idx="27">
                <c:v>#N/A</c:v>
              </c:pt>
              <c:pt idx="28">
                <c:v>173.4</c:v>
              </c:pt>
              <c:pt idx="29">
                <c:v>#N/A</c:v>
              </c:pt>
              <c:pt idx="30">
                <c:v>#N/A</c:v>
              </c:pt>
              <c:pt idx="31">
                <c:v>171.6</c:v>
              </c:pt>
              <c:pt idx="32">
                <c:v>#N/A</c:v>
              </c:pt>
              <c:pt idx="33">
                <c:v>#N/A</c:v>
              </c:pt>
              <c:pt idx="34">
                <c:v>#N/A</c:v>
              </c:pt>
              <c:pt idx="35">
                <c:v>171.1</c:v>
              </c:pt>
              <c:pt idx="36">
                <c:v>#N/A</c:v>
              </c:pt>
              <c:pt idx="37">
                <c:v>#N/A</c:v>
              </c:pt>
              <c:pt idx="38">
                <c:v>171.8</c:v>
              </c:pt>
              <c:pt idx="39">
                <c:v>#N/A</c:v>
              </c:pt>
              <c:pt idx="40">
                <c:v>#N/A</c:v>
              </c:pt>
              <c:pt idx="41">
                <c:v>#N/A</c:v>
              </c:pt>
              <c:pt idx="42">
                <c:v>173.5</c:v>
              </c:pt>
              <c:pt idx="43">
                <c:v>#N/A</c:v>
              </c:pt>
              <c:pt idx="44">
                <c:v>#N/A</c:v>
              </c:pt>
              <c:pt idx="45">
                <c:v>#N/A</c:v>
              </c:pt>
              <c:pt idx="46">
                <c:v>#N/A</c:v>
              </c:pt>
              <c:pt idx="47">
                <c:v>#N/A</c:v>
              </c:pt>
              <c:pt idx="48">
                <c:v>#N/A</c:v>
              </c:pt>
              <c:pt idx="49">
                <c:v>#N/A</c:v>
              </c:pt>
              <c:pt idx="50">
                <c:v>#N/A</c:v>
              </c:pt>
              <c:pt idx="51">
                <c:v>#N/A</c:v>
              </c:pt>
              <c:pt idx="52">
                <c:v>191</c:v>
              </c:pt>
              <c:pt idx="53">
                <c:v>#N/A</c:v>
              </c:pt>
              <c:pt idx="54">
                <c:v>#N/A</c:v>
              </c:pt>
              <c:pt idx="55">
                <c:v>#N/A</c:v>
              </c:pt>
              <c:pt idx="56">
                <c:v>201.7</c:v>
              </c:pt>
              <c:pt idx="57">
                <c:v>#N/A</c:v>
              </c:pt>
              <c:pt idx="58">
                <c:v>#N/A</c:v>
              </c:pt>
              <c:pt idx="59">
                <c:v>207.4</c:v>
              </c:pt>
              <c:pt idx="60">
                <c:v>#N/A</c:v>
              </c:pt>
              <c:pt idx="61">
                <c:v>#N/A</c:v>
              </c:pt>
              <c:pt idx="62">
                <c:v>213.4</c:v>
              </c:pt>
              <c:pt idx="63">
                <c:v>#N/A</c:v>
              </c:pt>
              <c:pt idx="64">
                <c:v>#N/A</c:v>
              </c:pt>
              <c:pt idx="65">
                <c:v>218.9</c:v>
              </c:pt>
              <c:pt idx="66">
                <c:v>#N/A</c:v>
              </c:pt>
              <c:pt idx="67">
                <c:v>#N/A</c:v>
              </c:pt>
              <c:pt idx="68">
                <c:v>223.6</c:v>
              </c:pt>
              <c:pt idx="69">
                <c:v>#N/A</c:v>
              </c:pt>
              <c:pt idx="70">
                <c:v>#N/A</c:v>
              </c:pt>
              <c:pt idx="71">
                <c:v>226.9</c:v>
              </c:pt>
              <c:pt idx="72">
                <c:v>#N/A</c:v>
              </c:pt>
              <c:pt idx="73">
                <c:v>#N/A</c:v>
              </c:pt>
              <c:pt idx="74">
                <c:v>226.1</c:v>
              </c:pt>
              <c:pt idx="75">
                <c:v>#N/A</c:v>
              </c:pt>
              <c:pt idx="76">
                <c:v>#N/A</c:v>
              </c:pt>
              <c:pt idx="77">
                <c:v>225.8</c:v>
              </c:pt>
              <c:pt idx="78">
                <c:v>#N/A</c:v>
              </c:pt>
              <c:pt idx="79">
                <c:v>#N/A</c:v>
              </c:pt>
              <c:pt idx="80">
                <c:v>222.4</c:v>
              </c:pt>
              <c:pt idx="81">
                <c:v>#N/A</c:v>
              </c:pt>
              <c:pt idx="82">
                <c:v>#N/A</c:v>
              </c:pt>
              <c:pt idx="83">
                <c:v>226.3</c:v>
              </c:pt>
              <c:pt idx="84">
                <c:v>#N/A</c:v>
              </c:pt>
              <c:pt idx="85">
                <c:v>#N/A</c:v>
              </c:pt>
              <c:pt idx="86">
                <c:v>225.8</c:v>
              </c:pt>
              <c:pt idx="87">
                <c:v>#N/A</c:v>
              </c:pt>
              <c:pt idx="88">
                <c:v>#N/A</c:v>
              </c:pt>
              <c:pt idx="89">
                <c:v>#N/A</c:v>
              </c:pt>
              <c:pt idx="90">
                <c:v>#N/A</c:v>
              </c:pt>
              <c:pt idx="91">
                <c:v>#N/A</c:v>
              </c:pt>
              <c:pt idx="92">
                <c:v>226.9</c:v>
              </c:pt>
              <c:pt idx="93">
                <c:v>#N/A</c:v>
              </c:pt>
              <c:pt idx="94">
                <c:v>#N/A</c:v>
              </c:pt>
              <c:pt idx="95">
                <c:v>#N/A</c:v>
              </c:pt>
              <c:pt idx="96">
                <c:v>226.6</c:v>
              </c:pt>
              <c:pt idx="97">
                <c:v>#N/A</c:v>
              </c:pt>
              <c:pt idx="98">
                <c:v>#N/A</c:v>
              </c:pt>
              <c:pt idx="99">
                <c:v>225.8</c:v>
              </c:pt>
              <c:pt idx="100">
                <c:v>#N/A</c:v>
              </c:pt>
              <c:pt idx="101">
                <c:v>#N/A</c:v>
              </c:pt>
              <c:pt idx="102">
                <c:v>225.7</c:v>
              </c:pt>
              <c:pt idx="103">
                <c:v>#N/A</c:v>
              </c:pt>
              <c:pt idx="104">
                <c:v>#N/A</c:v>
              </c:pt>
              <c:pt idx="105">
                <c:v>222.7</c:v>
              </c:pt>
              <c:pt idx="106">
                <c:v>#N/A</c:v>
              </c:pt>
              <c:pt idx="107">
                <c:v>#N/A</c:v>
              </c:pt>
              <c:pt idx="108">
                <c:v>220.5</c:v>
              </c:pt>
              <c:pt idx="109">
                <c:v>#N/A</c:v>
              </c:pt>
              <c:pt idx="110">
                <c:v>#N/A</c:v>
              </c:pt>
              <c:pt idx="111">
                <c:v>#N/A</c:v>
              </c:pt>
              <c:pt idx="112">
                <c:v>#N/A</c:v>
              </c:pt>
              <c:pt idx="113">
                <c:v>219.9</c:v>
              </c:pt>
              <c:pt idx="114">
                <c:v>#N/A</c:v>
              </c:pt>
              <c:pt idx="115">
                <c:v>#N/A</c:v>
              </c:pt>
              <c:pt idx="116">
                <c:v>#N/A</c:v>
              </c:pt>
              <c:pt idx="117">
                <c:v>#N/A</c:v>
              </c:pt>
              <c:pt idx="118">
                <c:v>219.7</c:v>
              </c:pt>
              <c:pt idx="119">
                <c:v>#N/A</c:v>
              </c:pt>
              <c:pt idx="120">
                <c:v>#N/A</c:v>
              </c:pt>
              <c:pt idx="121">
                <c:v>217.8</c:v>
              </c:pt>
              <c:pt idx="122">
                <c:v>#N/A</c:v>
              </c:pt>
              <c:pt idx="123">
                <c:v>#N/A</c:v>
              </c:pt>
              <c:pt idx="124">
                <c:v>#N/A</c:v>
              </c:pt>
              <c:pt idx="125">
                <c:v>213.5</c:v>
              </c:pt>
              <c:pt idx="126">
                <c:v>#N/A</c:v>
              </c:pt>
              <c:pt idx="127">
                <c:v>#N/A</c:v>
              </c:pt>
              <c:pt idx="128">
                <c:v>211.1</c:v>
              </c:pt>
              <c:pt idx="129">
                <c:v>#N/A</c:v>
              </c:pt>
              <c:pt idx="130">
                <c:v>#N/A</c:v>
              </c:pt>
              <c:pt idx="131">
                <c:v>#N/A</c:v>
              </c:pt>
              <c:pt idx="132">
                <c:v>207.4</c:v>
              </c:pt>
              <c:pt idx="133">
                <c:v>#N/A</c:v>
              </c:pt>
              <c:pt idx="134">
                <c:v>#N/A</c:v>
              </c:pt>
              <c:pt idx="135">
                <c:v>203</c:v>
              </c:pt>
              <c:pt idx="136">
                <c:v>#N/A</c:v>
              </c:pt>
              <c:pt idx="137">
                <c:v>#N/A</c:v>
              </c:pt>
              <c:pt idx="138">
                <c:v>#N/A</c:v>
              </c:pt>
              <c:pt idx="139">
                <c:v>199</c:v>
              </c:pt>
              <c:pt idx="140">
                <c:v>#N/A</c:v>
              </c:pt>
              <c:pt idx="141">
                <c:v>#N/A</c:v>
              </c:pt>
              <c:pt idx="142">
                <c:v>197</c:v>
              </c:pt>
              <c:pt idx="143">
                <c:v>#N/A</c:v>
              </c:pt>
              <c:pt idx="144">
                <c:v>#N/A</c:v>
              </c:pt>
              <c:pt idx="145">
                <c:v>#N/A</c:v>
              </c:pt>
              <c:pt idx="146">
                <c:v>193.1</c:v>
              </c:pt>
              <c:pt idx="147">
                <c:v>#N/A</c:v>
              </c:pt>
              <c:pt idx="148">
                <c:v>#N/A</c:v>
              </c:pt>
              <c:pt idx="149">
                <c:v>191</c:v>
              </c:pt>
              <c:pt idx="150">
                <c:v>#N/A</c:v>
              </c:pt>
              <c:pt idx="151">
                <c:v>#N/A</c:v>
              </c:pt>
              <c:pt idx="152">
                <c:v>#N/A</c:v>
              </c:pt>
              <c:pt idx="153">
                <c:v>189</c:v>
              </c:pt>
              <c:pt idx="154">
                <c:v>#N/A</c:v>
              </c:pt>
              <c:pt idx="155">
                <c:v>#N/A</c:v>
              </c:pt>
              <c:pt idx="156">
                <c:v>186.2</c:v>
              </c:pt>
              <c:pt idx="157">
                <c:v>#N/A</c:v>
              </c:pt>
              <c:pt idx="158">
                <c:v>#N/A</c:v>
              </c:pt>
              <c:pt idx="159">
                <c:v>#N/A</c:v>
              </c:pt>
              <c:pt idx="160">
                <c:v>#N/A</c:v>
              </c:pt>
              <c:pt idx="161">
                <c:v>182.4</c:v>
              </c:pt>
              <c:pt idx="162">
                <c:v>#N/A</c:v>
              </c:pt>
              <c:pt idx="163">
                <c:v>180.9</c:v>
              </c:pt>
              <c:pt idx="164">
                <c:v>#N/A</c:v>
              </c:pt>
              <c:pt idx="165">
                <c:v>#N/A</c:v>
              </c:pt>
              <c:pt idx="166">
                <c:v>#N/A</c:v>
              </c:pt>
              <c:pt idx="167">
                <c:v>178.9</c:v>
              </c:pt>
              <c:pt idx="168">
                <c:v>#N/A</c:v>
              </c:pt>
              <c:pt idx="169">
                <c:v>#N/A</c:v>
              </c:pt>
              <c:pt idx="170">
                <c:v>176.6</c:v>
              </c:pt>
              <c:pt idx="171">
                <c:v>#N/A</c:v>
              </c:pt>
              <c:pt idx="172">
                <c:v>#N/A</c:v>
              </c:pt>
              <c:pt idx="173">
                <c:v>#N/A</c:v>
              </c:pt>
              <c:pt idx="174">
                <c:v>176.5</c:v>
              </c:pt>
              <c:pt idx="175">
                <c:v>#N/A</c:v>
              </c:pt>
              <c:pt idx="176">
                <c:v>#N/A</c:v>
              </c:pt>
              <c:pt idx="177">
                <c:v>176.5</c:v>
              </c:pt>
              <c:pt idx="178">
                <c:v>#N/A</c:v>
              </c:pt>
              <c:pt idx="179">
                <c:v>#N/A</c:v>
              </c:pt>
              <c:pt idx="180">
                <c:v>#N/A</c:v>
              </c:pt>
              <c:pt idx="181">
                <c:v>176.6</c:v>
              </c:pt>
              <c:pt idx="182">
                <c:v>#N/A</c:v>
              </c:pt>
              <c:pt idx="183">
                <c:v>#N/A</c:v>
              </c:pt>
              <c:pt idx="184">
                <c:v>174.3</c:v>
              </c:pt>
              <c:pt idx="185">
                <c:v>#N/A</c:v>
              </c:pt>
              <c:pt idx="186">
                <c:v>#N/A</c:v>
              </c:pt>
              <c:pt idx="187">
                <c:v>#N/A</c:v>
              </c:pt>
              <c:pt idx="188">
                <c:v>174.5</c:v>
              </c:pt>
              <c:pt idx="189">
                <c:v>#N/A</c:v>
              </c:pt>
              <c:pt idx="190">
                <c:v>#N/A</c:v>
              </c:pt>
              <c:pt idx="191">
                <c:v>174.8</c:v>
              </c:pt>
              <c:pt idx="192">
                <c:v>#N/A</c:v>
              </c:pt>
              <c:pt idx="193">
                <c:v>#N/A</c:v>
              </c:pt>
              <c:pt idx="194">
                <c:v>#N/A</c:v>
              </c:pt>
              <c:pt idx="195">
                <c:v>172.9</c:v>
              </c:pt>
              <c:pt idx="196">
                <c:v>#N/A</c:v>
              </c:pt>
              <c:pt idx="197">
                <c:v>#N/A</c:v>
              </c:pt>
              <c:pt idx="198">
                <c:v>172.1</c:v>
              </c:pt>
              <c:pt idx="199">
                <c:v>#N/A</c:v>
              </c:pt>
              <c:pt idx="200">
                <c:v>#N/A</c:v>
              </c:pt>
              <c:pt idx="201">
                <c:v>#N/A</c:v>
              </c:pt>
              <c:pt idx="202">
                <c:v>169.7</c:v>
              </c:pt>
              <c:pt idx="203">
                <c:v>#N/A</c:v>
              </c:pt>
              <c:pt idx="204">
                <c:v>#N/A</c:v>
              </c:pt>
              <c:pt idx="205">
                <c:v>169.3</c:v>
              </c:pt>
              <c:pt idx="206">
                <c:v>#N/A</c:v>
              </c:pt>
              <c:pt idx="207">
                <c:v>#N/A</c:v>
              </c:pt>
              <c:pt idx="208">
                <c:v>#N/A</c:v>
              </c:pt>
              <c:pt idx="209">
                <c:v>169.1</c:v>
              </c:pt>
              <c:pt idx="210">
                <c:v>#N/A</c:v>
              </c:pt>
              <c:pt idx="211">
                <c:v>#N/A</c:v>
              </c:pt>
              <c:pt idx="212">
                <c:v>168.1</c:v>
              </c:pt>
              <c:pt idx="213">
                <c:v>#N/A</c:v>
              </c:pt>
              <c:pt idx="214">
                <c:v>#N/A</c:v>
              </c:pt>
              <c:pt idx="215">
                <c:v>#N/A</c:v>
              </c:pt>
              <c:pt idx="216">
                <c:v>166.7</c:v>
              </c:pt>
              <c:pt idx="217">
                <c:v>#N/A</c:v>
              </c:pt>
              <c:pt idx="218">
                <c:v>#N/A</c:v>
              </c:pt>
              <c:pt idx="219">
                <c:v>166.4</c:v>
              </c:pt>
              <c:pt idx="220">
                <c:v>#N/A</c:v>
              </c:pt>
              <c:pt idx="221">
                <c:v>#N/A</c:v>
              </c:pt>
              <c:pt idx="222">
                <c:v>#N/A</c:v>
              </c:pt>
              <c:pt idx="223">
                <c:v>165.1</c:v>
              </c:pt>
              <c:pt idx="224">
                <c:v>#N/A</c:v>
              </c:pt>
              <c:pt idx="225">
                <c:v>#N/A</c:v>
              </c:pt>
              <c:pt idx="226">
                <c:v>164.8</c:v>
              </c:pt>
              <c:pt idx="227">
                <c:v>#N/A</c:v>
              </c:pt>
              <c:pt idx="228">
                <c:v>#N/A</c:v>
              </c:pt>
              <c:pt idx="229">
                <c:v>#N/A</c:v>
              </c:pt>
              <c:pt idx="230">
                <c:v>164.8</c:v>
              </c:pt>
              <c:pt idx="231">
                <c:v>#N/A</c:v>
              </c:pt>
              <c:pt idx="232">
                <c:v>#N/A</c:v>
              </c:pt>
              <c:pt idx="233">
                <c:v>165.4</c:v>
              </c:pt>
              <c:pt idx="234">
                <c:v>#N/A</c:v>
              </c:pt>
              <c:pt idx="235">
                <c:v>#N/A</c:v>
              </c:pt>
              <c:pt idx="236">
                <c:v>#N/A</c:v>
              </c:pt>
              <c:pt idx="237">
                <c:v>164.5</c:v>
              </c:pt>
              <c:pt idx="238">
                <c:v>#N/A</c:v>
              </c:pt>
              <c:pt idx="239">
                <c:v>#N/A</c:v>
              </c:pt>
              <c:pt idx="240">
                <c:v>162.4</c:v>
              </c:pt>
              <c:pt idx="241">
                <c:v>#N/A</c:v>
              </c:pt>
              <c:pt idx="242">
                <c:v>#N/A</c:v>
              </c:pt>
              <c:pt idx="243">
                <c:v>#N/A</c:v>
              </c:pt>
              <c:pt idx="244">
                <c:v>161</c:v>
              </c:pt>
              <c:pt idx="245">
                <c:v>#N/A</c:v>
              </c:pt>
              <c:pt idx="246">
                <c:v>#N/A</c:v>
              </c:pt>
              <c:pt idx="247">
                <c:v>160.5</c:v>
              </c:pt>
              <c:pt idx="248">
                <c:v>#N/A</c:v>
              </c:pt>
              <c:pt idx="249">
                <c:v>#N/A</c:v>
              </c:pt>
              <c:pt idx="250">
                <c:v>156.80000000000001</c:v>
              </c:pt>
              <c:pt idx="251">
                <c:v>#N/A</c:v>
              </c:pt>
              <c:pt idx="252">
                <c:v>#N/A</c:v>
              </c:pt>
              <c:pt idx="253">
                <c:v>155.19999999999999</c:v>
              </c:pt>
              <c:pt idx="254">
                <c:v>#N/A</c:v>
              </c:pt>
              <c:pt idx="255">
                <c:v>#N/A</c:v>
              </c:pt>
              <c:pt idx="256">
                <c:v>#N/A</c:v>
              </c:pt>
              <c:pt idx="257">
                <c:v>#N/A</c:v>
              </c:pt>
              <c:pt idx="258">
                <c:v>153.6</c:v>
              </c:pt>
              <c:pt idx="259">
                <c:v>#N/A</c:v>
              </c:pt>
              <c:pt idx="260">
                <c:v>152.6</c:v>
              </c:pt>
              <c:pt idx="261">
                <c:v>#N/A</c:v>
              </c:pt>
              <c:pt idx="262">
                <c:v>#N/A</c:v>
              </c:pt>
              <c:pt idx="263">
                <c:v>#N/A</c:v>
              </c:pt>
              <c:pt idx="264">
                <c:v>#N/A</c:v>
              </c:pt>
              <c:pt idx="265">
                <c:v>#N/A</c:v>
              </c:pt>
              <c:pt idx="266">
                <c:v>#N/A</c:v>
              </c:pt>
              <c:pt idx="267">
                <c:v>#N/A</c:v>
              </c:pt>
              <c:pt idx="268">
                <c:v>#N/A</c:v>
              </c:pt>
              <c:pt idx="269">
                <c:v>154.30000000000001</c:v>
              </c:pt>
              <c:pt idx="270">
                <c:v>#N/A</c:v>
              </c:pt>
              <c:pt idx="271">
                <c:v>#N/A</c:v>
              </c:pt>
              <c:pt idx="272">
                <c:v>156.30000000000001</c:v>
              </c:pt>
              <c:pt idx="273">
                <c:v>#N/A</c:v>
              </c:pt>
              <c:pt idx="274">
                <c:v>#N/A</c:v>
              </c:pt>
              <c:pt idx="275">
                <c:v>#N/A</c:v>
              </c:pt>
              <c:pt idx="276">
                <c:v>155.5</c:v>
              </c:pt>
              <c:pt idx="277">
                <c:v>#N/A</c:v>
              </c:pt>
              <c:pt idx="278">
                <c:v>#N/A</c:v>
              </c:pt>
              <c:pt idx="279">
                <c:v>153.80000000000001</c:v>
              </c:pt>
              <c:pt idx="280">
                <c:v>#N/A</c:v>
              </c:pt>
              <c:pt idx="281">
                <c:v>#N/A</c:v>
              </c:pt>
              <c:pt idx="282">
                <c:v>#N/A</c:v>
              </c:pt>
              <c:pt idx="283">
                <c:v>150.1</c:v>
              </c:pt>
              <c:pt idx="284">
                <c:v>#N/A</c:v>
              </c:pt>
              <c:pt idx="285">
                <c:v>#N/A</c:v>
              </c:pt>
              <c:pt idx="286">
                <c:v>148.4</c:v>
              </c:pt>
              <c:pt idx="287">
                <c:v>#N/A</c:v>
              </c:pt>
              <c:pt idx="288">
                <c:v>#N/A</c:v>
              </c:pt>
              <c:pt idx="289">
                <c:v>#N/A</c:v>
              </c:pt>
              <c:pt idx="290">
                <c:v>145.6</c:v>
              </c:pt>
              <c:pt idx="291">
                <c:v>#N/A</c:v>
              </c:pt>
              <c:pt idx="292">
                <c:v>#N/A</c:v>
              </c:pt>
              <c:pt idx="293">
                <c:v>144.69999999999999</c:v>
              </c:pt>
              <c:pt idx="294">
                <c:v>#N/A</c:v>
              </c:pt>
              <c:pt idx="295">
                <c:v>#N/A</c:v>
              </c:pt>
              <c:pt idx="296">
                <c:v>#N/A</c:v>
              </c:pt>
              <c:pt idx="297">
                <c:v>141.9</c:v>
              </c:pt>
              <c:pt idx="298">
                <c:v>#N/A</c:v>
              </c:pt>
              <c:pt idx="299">
                <c:v>#N/A</c:v>
              </c:pt>
              <c:pt idx="300">
                <c:v>141</c:v>
              </c:pt>
              <c:pt idx="301">
                <c:v>#N/A</c:v>
              </c:pt>
              <c:pt idx="302">
                <c:v>#N/A</c:v>
              </c:pt>
              <c:pt idx="303">
                <c:v>#N/A</c:v>
              </c:pt>
              <c:pt idx="304">
                <c:v>138.69999999999999</c:v>
              </c:pt>
              <c:pt idx="305">
                <c:v>#N/A</c:v>
              </c:pt>
              <c:pt idx="306">
                <c:v>#N/A</c:v>
              </c:pt>
              <c:pt idx="307">
                <c:v>137.80000000000001</c:v>
              </c:pt>
              <c:pt idx="308">
                <c:v>#N/A</c:v>
              </c:pt>
              <c:pt idx="309">
                <c:v>#N/A</c:v>
              </c:pt>
              <c:pt idx="310">
                <c:v>#N/A</c:v>
              </c:pt>
              <c:pt idx="311">
                <c:v>135.30000000000001</c:v>
              </c:pt>
              <c:pt idx="312">
                <c:v>#N/A</c:v>
              </c:pt>
              <c:pt idx="313">
                <c:v>#N/A</c:v>
              </c:pt>
              <c:pt idx="314">
                <c:v>133.9</c:v>
              </c:pt>
              <c:pt idx="315">
                <c:v>#N/A</c:v>
              </c:pt>
              <c:pt idx="316">
                <c:v>#N/A</c:v>
              </c:pt>
              <c:pt idx="317">
                <c:v>#N/A</c:v>
              </c:pt>
              <c:pt idx="318">
                <c:v>132.9</c:v>
              </c:pt>
              <c:pt idx="319">
                <c:v>#N/A</c:v>
              </c:pt>
              <c:pt idx="320">
                <c:v>#N/A</c:v>
              </c:pt>
              <c:pt idx="321">
                <c:v>130.80000000000001</c:v>
              </c:pt>
              <c:pt idx="322">
                <c:v>#N/A</c:v>
              </c:pt>
              <c:pt idx="323">
                <c:v>#N/A</c:v>
              </c:pt>
              <c:pt idx="324">
                <c:v>#N/A</c:v>
              </c:pt>
              <c:pt idx="325">
                <c:v>128.69999999999999</c:v>
              </c:pt>
              <c:pt idx="326">
                <c:v>#N/A</c:v>
              </c:pt>
              <c:pt idx="327">
                <c:v>#N/A</c:v>
              </c:pt>
              <c:pt idx="328">
                <c:v>127</c:v>
              </c:pt>
              <c:pt idx="329">
                <c:v>#N/A</c:v>
              </c:pt>
              <c:pt idx="330">
                <c:v>#N/A</c:v>
              </c:pt>
              <c:pt idx="331">
                <c:v>#N/A</c:v>
              </c:pt>
              <c:pt idx="332">
                <c:v>123.9</c:v>
              </c:pt>
              <c:pt idx="333">
                <c:v>#N/A</c:v>
              </c:pt>
              <c:pt idx="334">
                <c:v>#N/A</c:v>
              </c:pt>
              <c:pt idx="335">
                <c:v>122.5</c:v>
              </c:pt>
              <c:pt idx="336">
                <c:v>#N/A</c:v>
              </c:pt>
              <c:pt idx="337">
                <c:v>#N/A</c:v>
              </c:pt>
              <c:pt idx="338">
                <c:v>#N/A</c:v>
              </c:pt>
              <c:pt idx="339">
                <c:v>120.6</c:v>
              </c:pt>
              <c:pt idx="340">
                <c:v>#N/A</c:v>
              </c:pt>
              <c:pt idx="341">
                <c:v>#N/A</c:v>
              </c:pt>
              <c:pt idx="342">
                <c:v>119.9</c:v>
              </c:pt>
              <c:pt idx="343">
                <c:v>#N/A</c:v>
              </c:pt>
              <c:pt idx="344">
                <c:v>#N/A</c:v>
              </c:pt>
              <c:pt idx="345">
                <c:v>#N/A</c:v>
              </c:pt>
              <c:pt idx="346">
                <c:v>118.9</c:v>
              </c:pt>
              <c:pt idx="347">
                <c:v>#N/A</c:v>
              </c:pt>
              <c:pt idx="348">
                <c:v>#N/A</c:v>
              </c:pt>
              <c:pt idx="349">
                <c:v>119.7</c:v>
              </c:pt>
              <c:pt idx="350">
                <c:v>#N/A</c:v>
              </c:pt>
              <c:pt idx="351">
                <c:v>#N/A</c:v>
              </c:pt>
              <c:pt idx="352">
                <c:v>#N/A</c:v>
              </c:pt>
              <c:pt idx="353">
                <c:v>#N/A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C009-40C6-95DB-0552008D2D32}"/>
            </c:ext>
          </c:extLst>
        </c:ser>
        <c:ser>
          <c:idx val="9"/>
          <c:order val="9"/>
          <c:tx>
            <c:v>2019</c:v>
          </c:tx>
          <c:marker>
            <c:symbol val="none"/>
          </c:marker>
          <c:cat>
            <c:strLit>
              <c:ptCount val="354"/>
              <c:pt idx="0">
                <c:v>01-01</c:v>
              </c:pt>
              <c:pt idx="1">
                <c:v>01-02</c:v>
              </c:pt>
              <c:pt idx="2">
                <c:v>01-03</c:v>
              </c:pt>
              <c:pt idx="3">
                <c:v>01-04</c:v>
              </c:pt>
              <c:pt idx="4">
                <c:v>01-05</c:v>
              </c:pt>
              <c:pt idx="5">
                <c:v>01-06</c:v>
              </c:pt>
              <c:pt idx="6">
                <c:v>01-07</c:v>
              </c:pt>
              <c:pt idx="7">
                <c:v>01-08</c:v>
              </c:pt>
              <c:pt idx="8">
                <c:v>01-09</c:v>
              </c:pt>
              <c:pt idx="9">
                <c:v>01-10</c:v>
              </c:pt>
              <c:pt idx="10">
                <c:v>01-11</c:v>
              </c:pt>
              <c:pt idx="11">
                <c:v>01-12</c:v>
              </c:pt>
              <c:pt idx="12">
                <c:v>01-13</c:v>
              </c:pt>
              <c:pt idx="13">
                <c:v>01-14</c:v>
              </c:pt>
              <c:pt idx="14">
                <c:v>01-15</c:v>
              </c:pt>
              <c:pt idx="15">
                <c:v>01-16</c:v>
              </c:pt>
              <c:pt idx="16">
                <c:v>01-17</c:v>
              </c:pt>
              <c:pt idx="17">
                <c:v>01-18</c:v>
              </c:pt>
              <c:pt idx="18">
                <c:v>01-19</c:v>
              </c:pt>
              <c:pt idx="19">
                <c:v>01-20</c:v>
              </c:pt>
              <c:pt idx="20">
                <c:v>01-21</c:v>
              </c:pt>
              <c:pt idx="21">
                <c:v>01-22</c:v>
              </c:pt>
              <c:pt idx="22">
                <c:v>01-23</c:v>
              </c:pt>
              <c:pt idx="23">
                <c:v>01-24</c:v>
              </c:pt>
              <c:pt idx="24">
                <c:v>01-25</c:v>
              </c:pt>
              <c:pt idx="25">
                <c:v>01-26</c:v>
              </c:pt>
              <c:pt idx="26">
                <c:v>01-27</c:v>
              </c:pt>
              <c:pt idx="27">
                <c:v>01-28</c:v>
              </c:pt>
              <c:pt idx="28">
                <c:v>01-29</c:v>
              </c:pt>
              <c:pt idx="29">
                <c:v>01-30</c:v>
              </c:pt>
              <c:pt idx="30">
                <c:v>01-31</c:v>
              </c:pt>
              <c:pt idx="31">
                <c:v>02-01</c:v>
              </c:pt>
              <c:pt idx="32">
                <c:v>02-02</c:v>
              </c:pt>
              <c:pt idx="33">
                <c:v>02-03</c:v>
              </c:pt>
              <c:pt idx="34">
                <c:v>02-04</c:v>
              </c:pt>
              <c:pt idx="35">
                <c:v>02-05</c:v>
              </c:pt>
              <c:pt idx="36">
                <c:v>02-06</c:v>
              </c:pt>
              <c:pt idx="37">
                <c:v>02-07</c:v>
              </c:pt>
              <c:pt idx="38">
                <c:v>02-08</c:v>
              </c:pt>
              <c:pt idx="39">
                <c:v>02-09</c:v>
              </c:pt>
              <c:pt idx="40">
                <c:v>02-10</c:v>
              </c:pt>
              <c:pt idx="41">
                <c:v>02-11</c:v>
              </c:pt>
              <c:pt idx="42">
                <c:v>02-12</c:v>
              </c:pt>
              <c:pt idx="43">
                <c:v>02-13</c:v>
              </c:pt>
              <c:pt idx="44">
                <c:v>02-14</c:v>
              </c:pt>
              <c:pt idx="45">
                <c:v>02-15</c:v>
              </c:pt>
              <c:pt idx="46">
                <c:v>02-16</c:v>
              </c:pt>
              <c:pt idx="47">
                <c:v>02-17</c:v>
              </c:pt>
              <c:pt idx="48">
                <c:v>02-18</c:v>
              </c:pt>
              <c:pt idx="49">
                <c:v>02-19</c:v>
              </c:pt>
              <c:pt idx="50">
                <c:v>02-20</c:v>
              </c:pt>
              <c:pt idx="51">
                <c:v>02-21</c:v>
              </c:pt>
              <c:pt idx="52">
                <c:v>02-22</c:v>
              </c:pt>
              <c:pt idx="53">
                <c:v>02-23</c:v>
              </c:pt>
              <c:pt idx="54">
                <c:v>02-24</c:v>
              </c:pt>
              <c:pt idx="55">
                <c:v>02-25</c:v>
              </c:pt>
              <c:pt idx="56">
                <c:v>02-26</c:v>
              </c:pt>
              <c:pt idx="57">
                <c:v>02-27</c:v>
              </c:pt>
              <c:pt idx="58">
                <c:v>02-28</c:v>
              </c:pt>
              <c:pt idx="59">
                <c:v>03-01</c:v>
              </c:pt>
              <c:pt idx="60">
                <c:v>03-02</c:v>
              </c:pt>
              <c:pt idx="61">
                <c:v>03-04</c:v>
              </c:pt>
              <c:pt idx="62">
                <c:v>03-05</c:v>
              </c:pt>
              <c:pt idx="63">
                <c:v>03-06</c:v>
              </c:pt>
              <c:pt idx="64">
                <c:v>03-07</c:v>
              </c:pt>
              <c:pt idx="65">
                <c:v>03-08</c:v>
              </c:pt>
              <c:pt idx="66">
                <c:v>03-09</c:v>
              </c:pt>
              <c:pt idx="67">
                <c:v>03-11</c:v>
              </c:pt>
              <c:pt idx="68">
                <c:v>03-12</c:v>
              </c:pt>
              <c:pt idx="69">
                <c:v>03-13</c:v>
              </c:pt>
              <c:pt idx="70">
                <c:v>03-14</c:v>
              </c:pt>
              <c:pt idx="71">
                <c:v>03-15</c:v>
              </c:pt>
              <c:pt idx="72">
                <c:v>03-16</c:v>
              </c:pt>
              <c:pt idx="73">
                <c:v>03-18</c:v>
              </c:pt>
              <c:pt idx="74">
                <c:v>03-19</c:v>
              </c:pt>
              <c:pt idx="75">
                <c:v>03-20</c:v>
              </c:pt>
              <c:pt idx="76">
                <c:v>03-21</c:v>
              </c:pt>
              <c:pt idx="77">
                <c:v>03-22</c:v>
              </c:pt>
              <c:pt idx="78">
                <c:v>03-23</c:v>
              </c:pt>
              <c:pt idx="79">
                <c:v>03-25</c:v>
              </c:pt>
              <c:pt idx="80">
                <c:v>03-26</c:v>
              </c:pt>
              <c:pt idx="81">
                <c:v>03-27</c:v>
              </c:pt>
              <c:pt idx="82">
                <c:v>03-28</c:v>
              </c:pt>
              <c:pt idx="83">
                <c:v>03-29</c:v>
              </c:pt>
              <c:pt idx="84">
                <c:v>03-30</c:v>
              </c:pt>
              <c:pt idx="85">
                <c:v>04-01</c:v>
              </c:pt>
              <c:pt idx="86">
                <c:v>04-02</c:v>
              </c:pt>
              <c:pt idx="87">
                <c:v>04-03</c:v>
              </c:pt>
              <c:pt idx="88">
                <c:v>04-04</c:v>
              </c:pt>
              <c:pt idx="89">
                <c:v>04-05</c:v>
              </c:pt>
              <c:pt idx="90">
                <c:v>04-06</c:v>
              </c:pt>
              <c:pt idx="91">
                <c:v>04-07</c:v>
              </c:pt>
              <c:pt idx="92">
                <c:v>04-08</c:v>
              </c:pt>
              <c:pt idx="93">
                <c:v>04-09</c:v>
              </c:pt>
              <c:pt idx="94">
                <c:v>04-10</c:v>
              </c:pt>
              <c:pt idx="95">
                <c:v>04-11</c:v>
              </c:pt>
              <c:pt idx="96">
                <c:v>04-12</c:v>
              </c:pt>
              <c:pt idx="97">
                <c:v>04-13</c:v>
              </c:pt>
              <c:pt idx="98">
                <c:v>04-15</c:v>
              </c:pt>
              <c:pt idx="99">
                <c:v>04-16</c:v>
              </c:pt>
              <c:pt idx="100">
                <c:v>04-17</c:v>
              </c:pt>
              <c:pt idx="101">
                <c:v>04-18</c:v>
              </c:pt>
              <c:pt idx="102">
                <c:v>04-19</c:v>
              </c:pt>
              <c:pt idx="103">
                <c:v>04-20</c:v>
              </c:pt>
              <c:pt idx="104">
                <c:v>04-22</c:v>
              </c:pt>
              <c:pt idx="105">
                <c:v>04-23</c:v>
              </c:pt>
              <c:pt idx="106">
                <c:v>04-24</c:v>
              </c:pt>
              <c:pt idx="107">
                <c:v>04-25</c:v>
              </c:pt>
              <c:pt idx="108">
                <c:v>04-26</c:v>
              </c:pt>
              <c:pt idx="109">
                <c:v>04-27</c:v>
              </c:pt>
              <c:pt idx="110">
                <c:v>04-29</c:v>
              </c:pt>
              <c:pt idx="111">
                <c:v>04-30</c:v>
              </c:pt>
              <c:pt idx="112">
                <c:v>05-01</c:v>
              </c:pt>
              <c:pt idx="113">
                <c:v>05-02</c:v>
              </c:pt>
              <c:pt idx="114">
                <c:v>05-03</c:v>
              </c:pt>
              <c:pt idx="115">
                <c:v>05-04</c:v>
              </c:pt>
              <c:pt idx="116">
                <c:v>05-05</c:v>
              </c:pt>
              <c:pt idx="117">
                <c:v>05-06</c:v>
              </c:pt>
              <c:pt idx="118">
                <c:v>05-07</c:v>
              </c:pt>
              <c:pt idx="119">
                <c:v>05-08</c:v>
              </c:pt>
              <c:pt idx="120">
                <c:v>05-09</c:v>
              </c:pt>
              <c:pt idx="121">
                <c:v>05-10</c:v>
              </c:pt>
              <c:pt idx="122">
                <c:v>05-11</c:v>
              </c:pt>
              <c:pt idx="123">
                <c:v>05-12</c:v>
              </c:pt>
              <c:pt idx="124">
                <c:v>05-13</c:v>
              </c:pt>
              <c:pt idx="125">
                <c:v>05-14</c:v>
              </c:pt>
              <c:pt idx="126">
                <c:v>05-15</c:v>
              </c:pt>
              <c:pt idx="127">
                <c:v>05-16</c:v>
              </c:pt>
              <c:pt idx="128">
                <c:v>05-17</c:v>
              </c:pt>
              <c:pt idx="129">
                <c:v>05-18</c:v>
              </c:pt>
              <c:pt idx="130">
                <c:v>05-19</c:v>
              </c:pt>
              <c:pt idx="131">
                <c:v>05-20</c:v>
              </c:pt>
              <c:pt idx="132">
                <c:v>05-21</c:v>
              </c:pt>
              <c:pt idx="133">
                <c:v>05-22</c:v>
              </c:pt>
              <c:pt idx="134">
                <c:v>05-23</c:v>
              </c:pt>
              <c:pt idx="135">
                <c:v>05-24</c:v>
              </c:pt>
              <c:pt idx="136">
                <c:v>05-25</c:v>
              </c:pt>
              <c:pt idx="137">
                <c:v>05-26</c:v>
              </c:pt>
              <c:pt idx="138">
                <c:v>05-27</c:v>
              </c:pt>
              <c:pt idx="139">
                <c:v>05-28</c:v>
              </c:pt>
              <c:pt idx="140">
                <c:v>05-29</c:v>
              </c:pt>
              <c:pt idx="141">
                <c:v>05-30</c:v>
              </c:pt>
              <c:pt idx="142">
                <c:v>05-31</c:v>
              </c:pt>
              <c:pt idx="143">
                <c:v>06-01</c:v>
              </c:pt>
              <c:pt idx="144">
                <c:v>06-02</c:v>
              </c:pt>
              <c:pt idx="145">
                <c:v>06-03</c:v>
              </c:pt>
              <c:pt idx="146">
                <c:v>06-04</c:v>
              </c:pt>
              <c:pt idx="147">
                <c:v>06-05</c:v>
              </c:pt>
              <c:pt idx="148">
                <c:v>06-06</c:v>
              </c:pt>
              <c:pt idx="149">
                <c:v>06-07</c:v>
              </c:pt>
              <c:pt idx="150">
                <c:v>06-08</c:v>
              </c:pt>
              <c:pt idx="151">
                <c:v>06-09</c:v>
              </c:pt>
              <c:pt idx="152">
                <c:v>06-10</c:v>
              </c:pt>
              <c:pt idx="153">
                <c:v>06-11</c:v>
              </c:pt>
              <c:pt idx="154">
                <c:v>06-12</c:v>
              </c:pt>
              <c:pt idx="155">
                <c:v>06-13</c:v>
              </c:pt>
              <c:pt idx="156">
                <c:v>06-14</c:v>
              </c:pt>
              <c:pt idx="157">
                <c:v>06-15</c:v>
              </c:pt>
              <c:pt idx="158">
                <c:v>06-16</c:v>
              </c:pt>
              <c:pt idx="159">
                <c:v>06-17</c:v>
              </c:pt>
              <c:pt idx="160">
                <c:v>06-18</c:v>
              </c:pt>
              <c:pt idx="161">
                <c:v>06-19</c:v>
              </c:pt>
              <c:pt idx="162">
                <c:v>06-20</c:v>
              </c:pt>
              <c:pt idx="163">
                <c:v>06-21</c:v>
              </c:pt>
              <c:pt idx="164">
                <c:v>06-22</c:v>
              </c:pt>
              <c:pt idx="165">
                <c:v>06-23</c:v>
              </c:pt>
              <c:pt idx="166">
                <c:v>06-24</c:v>
              </c:pt>
              <c:pt idx="167">
                <c:v>06-25</c:v>
              </c:pt>
              <c:pt idx="168">
                <c:v>06-26</c:v>
              </c:pt>
              <c:pt idx="169">
                <c:v>06-27</c:v>
              </c:pt>
              <c:pt idx="170">
                <c:v>06-28</c:v>
              </c:pt>
              <c:pt idx="171">
                <c:v>06-29</c:v>
              </c:pt>
              <c:pt idx="172">
                <c:v>06-30</c:v>
              </c:pt>
              <c:pt idx="173">
                <c:v>07-01</c:v>
              </c:pt>
              <c:pt idx="174">
                <c:v>07-02</c:v>
              </c:pt>
              <c:pt idx="175">
                <c:v>07-03</c:v>
              </c:pt>
              <c:pt idx="176">
                <c:v>07-04</c:v>
              </c:pt>
              <c:pt idx="177">
                <c:v>07-05</c:v>
              </c:pt>
              <c:pt idx="178">
                <c:v>07-06</c:v>
              </c:pt>
              <c:pt idx="179">
                <c:v>07-07</c:v>
              </c:pt>
              <c:pt idx="180">
                <c:v>07-08</c:v>
              </c:pt>
              <c:pt idx="181">
                <c:v>07-09</c:v>
              </c:pt>
              <c:pt idx="182">
                <c:v>07-10</c:v>
              </c:pt>
              <c:pt idx="183">
                <c:v>07-11</c:v>
              </c:pt>
              <c:pt idx="184">
                <c:v>07-12</c:v>
              </c:pt>
              <c:pt idx="185">
                <c:v>07-13</c:v>
              </c:pt>
              <c:pt idx="186">
                <c:v>07-14</c:v>
              </c:pt>
              <c:pt idx="187">
                <c:v>07-15</c:v>
              </c:pt>
              <c:pt idx="188">
                <c:v>07-16</c:v>
              </c:pt>
              <c:pt idx="189">
                <c:v>07-17</c:v>
              </c:pt>
              <c:pt idx="190">
                <c:v>07-18</c:v>
              </c:pt>
              <c:pt idx="191">
                <c:v>07-19</c:v>
              </c:pt>
              <c:pt idx="192">
                <c:v>07-20</c:v>
              </c:pt>
              <c:pt idx="193">
                <c:v>07-21</c:v>
              </c:pt>
              <c:pt idx="194">
                <c:v>07-22</c:v>
              </c:pt>
              <c:pt idx="195">
                <c:v>07-23</c:v>
              </c:pt>
              <c:pt idx="196">
                <c:v>07-24</c:v>
              </c:pt>
              <c:pt idx="197">
                <c:v>07-25</c:v>
              </c:pt>
              <c:pt idx="198">
                <c:v>07-26</c:v>
              </c:pt>
              <c:pt idx="199">
                <c:v>07-27</c:v>
              </c:pt>
              <c:pt idx="200">
                <c:v>07-28</c:v>
              </c:pt>
              <c:pt idx="201">
                <c:v>07-29</c:v>
              </c:pt>
              <c:pt idx="202">
                <c:v>07-30</c:v>
              </c:pt>
              <c:pt idx="203">
                <c:v>07-31</c:v>
              </c:pt>
              <c:pt idx="204">
                <c:v>08-01</c:v>
              </c:pt>
              <c:pt idx="205">
                <c:v>08-02</c:v>
              </c:pt>
              <c:pt idx="206">
                <c:v>08-03</c:v>
              </c:pt>
              <c:pt idx="207">
                <c:v>08-04</c:v>
              </c:pt>
              <c:pt idx="208">
                <c:v>08-05</c:v>
              </c:pt>
              <c:pt idx="209">
                <c:v>08-06</c:v>
              </c:pt>
              <c:pt idx="210">
                <c:v>08-07</c:v>
              </c:pt>
              <c:pt idx="211">
                <c:v>08-08</c:v>
              </c:pt>
              <c:pt idx="212">
                <c:v>08-09</c:v>
              </c:pt>
              <c:pt idx="213">
                <c:v>08-10</c:v>
              </c:pt>
              <c:pt idx="214">
                <c:v>08-11</c:v>
              </c:pt>
              <c:pt idx="215">
                <c:v>08-12</c:v>
              </c:pt>
              <c:pt idx="216">
                <c:v>08-13</c:v>
              </c:pt>
              <c:pt idx="217">
                <c:v>08-14</c:v>
              </c:pt>
              <c:pt idx="218">
                <c:v>08-15</c:v>
              </c:pt>
              <c:pt idx="219">
                <c:v>08-16</c:v>
              </c:pt>
              <c:pt idx="220">
                <c:v>08-17</c:v>
              </c:pt>
              <c:pt idx="221">
                <c:v>08-18</c:v>
              </c:pt>
              <c:pt idx="222">
                <c:v>08-19</c:v>
              </c:pt>
              <c:pt idx="223">
                <c:v>08-20</c:v>
              </c:pt>
              <c:pt idx="224">
                <c:v>08-21</c:v>
              </c:pt>
              <c:pt idx="225">
                <c:v>08-22</c:v>
              </c:pt>
              <c:pt idx="226">
                <c:v>08-23</c:v>
              </c:pt>
              <c:pt idx="227">
                <c:v>08-24</c:v>
              </c:pt>
              <c:pt idx="228">
                <c:v>08-25</c:v>
              </c:pt>
              <c:pt idx="229">
                <c:v>08-26</c:v>
              </c:pt>
              <c:pt idx="230">
                <c:v>08-27</c:v>
              </c:pt>
              <c:pt idx="231">
                <c:v>08-28</c:v>
              </c:pt>
              <c:pt idx="232">
                <c:v>08-29</c:v>
              </c:pt>
              <c:pt idx="233">
                <c:v>08-30</c:v>
              </c:pt>
              <c:pt idx="234">
                <c:v>08-31</c:v>
              </c:pt>
              <c:pt idx="235">
                <c:v>09-01</c:v>
              </c:pt>
              <c:pt idx="236">
                <c:v>09-02</c:v>
              </c:pt>
              <c:pt idx="237">
                <c:v>09-03</c:v>
              </c:pt>
              <c:pt idx="238">
                <c:v>09-04</c:v>
              </c:pt>
              <c:pt idx="239">
                <c:v>09-05</c:v>
              </c:pt>
              <c:pt idx="240">
                <c:v>09-06</c:v>
              </c:pt>
              <c:pt idx="241">
                <c:v>09-07</c:v>
              </c:pt>
              <c:pt idx="242">
                <c:v>09-08</c:v>
              </c:pt>
              <c:pt idx="243">
                <c:v>09-09</c:v>
              </c:pt>
              <c:pt idx="244">
                <c:v>09-10</c:v>
              </c:pt>
              <c:pt idx="245">
                <c:v>09-11</c:v>
              </c:pt>
              <c:pt idx="246">
                <c:v>09-12</c:v>
              </c:pt>
              <c:pt idx="247">
                <c:v>09-13</c:v>
              </c:pt>
              <c:pt idx="248">
                <c:v>09-14</c:v>
              </c:pt>
              <c:pt idx="249">
                <c:v>09-16</c:v>
              </c:pt>
              <c:pt idx="250">
                <c:v>09-17</c:v>
              </c:pt>
              <c:pt idx="251">
                <c:v>09-18</c:v>
              </c:pt>
              <c:pt idx="252">
                <c:v>09-19</c:v>
              </c:pt>
              <c:pt idx="253">
                <c:v>09-20</c:v>
              </c:pt>
              <c:pt idx="254">
                <c:v>09-21</c:v>
              </c:pt>
              <c:pt idx="255">
                <c:v>09-22</c:v>
              </c:pt>
              <c:pt idx="256">
                <c:v>09-23</c:v>
              </c:pt>
              <c:pt idx="257">
                <c:v>09-24</c:v>
              </c:pt>
              <c:pt idx="258">
                <c:v>09-25</c:v>
              </c:pt>
              <c:pt idx="259">
                <c:v>09-26</c:v>
              </c:pt>
              <c:pt idx="260">
                <c:v>09-27</c:v>
              </c:pt>
              <c:pt idx="261">
                <c:v>09-28</c:v>
              </c:pt>
              <c:pt idx="262">
                <c:v>09-29</c:v>
              </c:pt>
              <c:pt idx="263">
                <c:v>09-30</c:v>
              </c:pt>
              <c:pt idx="264">
                <c:v>10-02</c:v>
              </c:pt>
              <c:pt idx="265">
                <c:v>10-03</c:v>
              </c:pt>
              <c:pt idx="266">
                <c:v>10-04</c:v>
              </c:pt>
              <c:pt idx="267">
                <c:v>10-05</c:v>
              </c:pt>
              <c:pt idx="268">
                <c:v>10-07</c:v>
              </c:pt>
              <c:pt idx="269">
                <c:v>10-08</c:v>
              </c:pt>
              <c:pt idx="270">
                <c:v>10-09</c:v>
              </c:pt>
              <c:pt idx="271">
                <c:v>10-10</c:v>
              </c:pt>
              <c:pt idx="272">
                <c:v>10-11</c:v>
              </c:pt>
              <c:pt idx="273">
                <c:v>10-12</c:v>
              </c:pt>
              <c:pt idx="274">
                <c:v>10-13</c:v>
              </c:pt>
              <c:pt idx="275">
                <c:v>10-14</c:v>
              </c:pt>
              <c:pt idx="276">
                <c:v>10-15</c:v>
              </c:pt>
              <c:pt idx="277">
                <c:v>10-16</c:v>
              </c:pt>
              <c:pt idx="278">
                <c:v>10-17</c:v>
              </c:pt>
              <c:pt idx="279">
                <c:v>10-18</c:v>
              </c:pt>
              <c:pt idx="280">
                <c:v>10-19</c:v>
              </c:pt>
              <c:pt idx="281">
                <c:v>10-20</c:v>
              </c:pt>
              <c:pt idx="282">
                <c:v>10-21</c:v>
              </c:pt>
              <c:pt idx="283">
                <c:v>10-22</c:v>
              </c:pt>
              <c:pt idx="284">
                <c:v>10-23</c:v>
              </c:pt>
              <c:pt idx="285">
                <c:v>10-24</c:v>
              </c:pt>
              <c:pt idx="286">
                <c:v>10-25</c:v>
              </c:pt>
              <c:pt idx="287">
                <c:v>10-26</c:v>
              </c:pt>
              <c:pt idx="288">
                <c:v>10-27</c:v>
              </c:pt>
              <c:pt idx="289">
                <c:v>10-28</c:v>
              </c:pt>
              <c:pt idx="290">
                <c:v>10-29</c:v>
              </c:pt>
              <c:pt idx="291">
                <c:v>10-30</c:v>
              </c:pt>
              <c:pt idx="292">
                <c:v>10-31</c:v>
              </c:pt>
              <c:pt idx="293">
                <c:v>11-01</c:v>
              </c:pt>
              <c:pt idx="294">
                <c:v>11-02</c:v>
              </c:pt>
              <c:pt idx="295">
                <c:v>11-03</c:v>
              </c:pt>
              <c:pt idx="296">
                <c:v>11-04</c:v>
              </c:pt>
              <c:pt idx="297">
                <c:v>11-05</c:v>
              </c:pt>
              <c:pt idx="298">
                <c:v>11-06</c:v>
              </c:pt>
              <c:pt idx="299">
                <c:v>11-07</c:v>
              </c:pt>
              <c:pt idx="300">
                <c:v>11-08</c:v>
              </c:pt>
              <c:pt idx="301">
                <c:v>11-09</c:v>
              </c:pt>
              <c:pt idx="302">
                <c:v>11-10</c:v>
              </c:pt>
              <c:pt idx="303">
                <c:v>11-11</c:v>
              </c:pt>
              <c:pt idx="304">
                <c:v>11-12</c:v>
              </c:pt>
              <c:pt idx="305">
                <c:v>11-13</c:v>
              </c:pt>
              <c:pt idx="306">
                <c:v>11-14</c:v>
              </c:pt>
              <c:pt idx="307">
                <c:v>11-15</c:v>
              </c:pt>
              <c:pt idx="308">
                <c:v>11-16</c:v>
              </c:pt>
              <c:pt idx="309">
                <c:v>11-17</c:v>
              </c:pt>
              <c:pt idx="310">
                <c:v>11-18</c:v>
              </c:pt>
              <c:pt idx="311">
                <c:v>11-19</c:v>
              </c:pt>
              <c:pt idx="312">
                <c:v>11-20</c:v>
              </c:pt>
              <c:pt idx="313">
                <c:v>11-21</c:v>
              </c:pt>
              <c:pt idx="314">
                <c:v>11-22</c:v>
              </c:pt>
              <c:pt idx="315">
                <c:v>11-23</c:v>
              </c:pt>
              <c:pt idx="316">
                <c:v>11-24</c:v>
              </c:pt>
              <c:pt idx="317">
                <c:v>11-25</c:v>
              </c:pt>
              <c:pt idx="318">
                <c:v>11-26</c:v>
              </c:pt>
              <c:pt idx="319">
                <c:v>11-27</c:v>
              </c:pt>
              <c:pt idx="320">
                <c:v>11-28</c:v>
              </c:pt>
              <c:pt idx="321">
                <c:v>11-29</c:v>
              </c:pt>
              <c:pt idx="322">
                <c:v>11-30</c:v>
              </c:pt>
              <c:pt idx="323">
                <c:v>12-01</c:v>
              </c:pt>
              <c:pt idx="324">
                <c:v>12-02</c:v>
              </c:pt>
              <c:pt idx="325">
                <c:v>12-03</c:v>
              </c:pt>
              <c:pt idx="326">
                <c:v>12-04</c:v>
              </c:pt>
              <c:pt idx="327">
                <c:v>12-05</c:v>
              </c:pt>
              <c:pt idx="328">
                <c:v>12-06</c:v>
              </c:pt>
              <c:pt idx="329">
                <c:v>12-07</c:v>
              </c:pt>
              <c:pt idx="330">
                <c:v>12-08</c:v>
              </c:pt>
              <c:pt idx="331">
                <c:v>12-09</c:v>
              </c:pt>
              <c:pt idx="332">
                <c:v>12-10</c:v>
              </c:pt>
              <c:pt idx="333">
                <c:v>12-11</c:v>
              </c:pt>
              <c:pt idx="334">
                <c:v>12-12</c:v>
              </c:pt>
              <c:pt idx="335">
                <c:v>12-13</c:v>
              </c:pt>
              <c:pt idx="336">
                <c:v>12-14</c:v>
              </c:pt>
              <c:pt idx="337">
                <c:v>12-15</c:v>
              </c:pt>
              <c:pt idx="338">
                <c:v>12-16</c:v>
              </c:pt>
              <c:pt idx="339">
                <c:v>12-17</c:v>
              </c:pt>
              <c:pt idx="340">
                <c:v>12-18</c:v>
              </c:pt>
              <c:pt idx="341">
                <c:v>12-19</c:v>
              </c:pt>
              <c:pt idx="342">
                <c:v>12-20</c:v>
              </c:pt>
              <c:pt idx="343">
                <c:v>12-21</c:v>
              </c:pt>
              <c:pt idx="344">
                <c:v>12-22</c:v>
              </c:pt>
              <c:pt idx="345">
                <c:v>12-23</c:v>
              </c:pt>
              <c:pt idx="346">
                <c:v>12-24</c:v>
              </c:pt>
              <c:pt idx="347">
                <c:v>12-25</c:v>
              </c:pt>
              <c:pt idx="348">
                <c:v>12-26</c:v>
              </c:pt>
              <c:pt idx="349">
                <c:v>12-27</c:v>
              </c:pt>
              <c:pt idx="350">
                <c:v>12-28</c:v>
              </c:pt>
              <c:pt idx="351">
                <c:v>12-29</c:v>
              </c:pt>
              <c:pt idx="352">
                <c:v>12-30</c:v>
              </c:pt>
              <c:pt idx="353">
                <c:v>12-31</c:v>
              </c:pt>
            </c:strLit>
          </c:cat>
          <c:val>
            <c:numLit>
              <c:formatCode>General</c:formatCode>
              <c:ptCount val="354"/>
              <c:pt idx="0">
                <c:v>#N/A</c:v>
              </c:pt>
              <c:pt idx="1">
                <c:v>123.1</c:v>
              </c:pt>
              <c:pt idx="2">
                <c:v>#N/A</c:v>
              </c:pt>
              <c:pt idx="3">
                <c:v>#N/A</c:v>
              </c:pt>
              <c:pt idx="4">
                <c:v>#N/A</c:v>
              </c:pt>
              <c:pt idx="5">
                <c:v>#N/A</c:v>
              </c:pt>
              <c:pt idx="6">
                <c:v>124.3</c:v>
              </c:pt>
              <c:pt idx="7">
                <c:v>#N/A</c:v>
              </c:pt>
              <c:pt idx="8">
                <c:v>#N/A</c:v>
              </c:pt>
              <c:pt idx="9">
                <c:v>122.4</c:v>
              </c:pt>
              <c:pt idx="10">
                <c:v>#N/A</c:v>
              </c:pt>
              <c:pt idx="11">
                <c:v>#N/A</c:v>
              </c:pt>
              <c:pt idx="12">
                <c:v>#N/A</c:v>
              </c:pt>
              <c:pt idx="13">
                <c:v>121.8</c:v>
              </c:pt>
              <c:pt idx="14">
                <c:v>#N/A</c:v>
              </c:pt>
              <c:pt idx="15">
                <c:v>#N/A</c:v>
              </c:pt>
              <c:pt idx="16">
                <c:v>120.5</c:v>
              </c:pt>
              <c:pt idx="17">
                <c:v>#N/A</c:v>
              </c:pt>
              <c:pt idx="18">
                <c:v>#N/A</c:v>
              </c:pt>
              <c:pt idx="19">
                <c:v>#N/A</c:v>
              </c:pt>
              <c:pt idx="20">
                <c:v>120.5</c:v>
              </c:pt>
              <c:pt idx="21">
                <c:v>#N/A</c:v>
              </c:pt>
              <c:pt idx="22">
                <c:v>#N/A</c:v>
              </c:pt>
              <c:pt idx="23">
                <c:v>124.1</c:v>
              </c:pt>
              <c:pt idx="24">
                <c:v>#N/A</c:v>
              </c:pt>
              <c:pt idx="25">
                <c:v>#N/A</c:v>
              </c:pt>
              <c:pt idx="26">
                <c:v>#N/A</c:v>
              </c:pt>
              <c:pt idx="27">
                <c:v>127.5</c:v>
              </c:pt>
              <c:pt idx="28">
                <c:v>#N/A</c:v>
              </c:pt>
              <c:pt idx="29">
                <c:v>#N/A</c:v>
              </c:pt>
              <c:pt idx="30">
                <c:v>132.19999999999999</c:v>
              </c:pt>
              <c:pt idx="31">
                <c:v>#N/A</c:v>
              </c:pt>
              <c:pt idx="32">
                <c:v>#N/A</c:v>
              </c:pt>
              <c:pt idx="33">
                <c:v>#N/A</c:v>
              </c:pt>
              <c:pt idx="34">
                <c:v>#N/A</c:v>
              </c:pt>
              <c:pt idx="35">
                <c:v>#N/A</c:v>
              </c:pt>
              <c:pt idx="36">
                <c:v>#N/A</c:v>
              </c:pt>
              <c:pt idx="37">
                <c:v>#N/A</c:v>
              </c:pt>
              <c:pt idx="38">
                <c:v>#N/A</c:v>
              </c:pt>
              <c:pt idx="39">
                <c:v>#N/A</c:v>
              </c:pt>
              <c:pt idx="40">
                <c:v>#N/A</c:v>
              </c:pt>
              <c:pt idx="41">
                <c:v>149.19999999999999</c:v>
              </c:pt>
              <c:pt idx="42">
                <c:v>#N/A</c:v>
              </c:pt>
              <c:pt idx="43">
                <c:v>#N/A</c:v>
              </c:pt>
              <c:pt idx="44">
                <c:v>157.6</c:v>
              </c:pt>
              <c:pt idx="45">
                <c:v>#N/A</c:v>
              </c:pt>
              <c:pt idx="46">
                <c:v>#N/A</c:v>
              </c:pt>
              <c:pt idx="47">
                <c:v>#N/A</c:v>
              </c:pt>
              <c:pt idx="48">
                <c:v>160.69999999999999</c:v>
              </c:pt>
              <c:pt idx="49">
                <c:v>#N/A</c:v>
              </c:pt>
              <c:pt idx="50">
                <c:v>#N/A</c:v>
              </c:pt>
              <c:pt idx="51">
                <c:v>163.19999999999999</c:v>
              </c:pt>
              <c:pt idx="52">
                <c:v>#N/A</c:v>
              </c:pt>
              <c:pt idx="53">
                <c:v>#N/A</c:v>
              </c:pt>
              <c:pt idx="54">
                <c:v>#N/A</c:v>
              </c:pt>
              <c:pt idx="55">
                <c:v>167.4</c:v>
              </c:pt>
              <c:pt idx="56">
                <c:v>#N/A</c:v>
              </c:pt>
              <c:pt idx="57">
                <c:v>#N/A</c:v>
              </c:pt>
              <c:pt idx="58">
                <c:v>170.6</c:v>
              </c:pt>
              <c:pt idx="59">
                <c:v>#N/A</c:v>
              </c:pt>
              <c:pt idx="60">
                <c:v>#N/A</c:v>
              </c:pt>
              <c:pt idx="61">
                <c:v>172.9</c:v>
              </c:pt>
              <c:pt idx="62">
                <c:v>#N/A</c:v>
              </c:pt>
              <c:pt idx="63">
                <c:v>#N/A</c:v>
              </c:pt>
              <c:pt idx="64">
                <c:v>172.6</c:v>
              </c:pt>
              <c:pt idx="65">
                <c:v>#N/A</c:v>
              </c:pt>
              <c:pt idx="66">
                <c:v>#N/A</c:v>
              </c:pt>
              <c:pt idx="67">
                <c:v>170.7</c:v>
              </c:pt>
              <c:pt idx="68">
                <c:v>#N/A</c:v>
              </c:pt>
              <c:pt idx="69">
                <c:v>#N/A</c:v>
              </c:pt>
              <c:pt idx="70">
                <c:v>171.8</c:v>
              </c:pt>
              <c:pt idx="71">
                <c:v>#N/A</c:v>
              </c:pt>
              <c:pt idx="72">
                <c:v>#N/A</c:v>
              </c:pt>
              <c:pt idx="73">
                <c:v>171.9</c:v>
              </c:pt>
              <c:pt idx="74">
                <c:v>#N/A</c:v>
              </c:pt>
              <c:pt idx="75">
                <c:v>#N/A</c:v>
              </c:pt>
              <c:pt idx="76">
                <c:v>169.7</c:v>
              </c:pt>
              <c:pt idx="77">
                <c:v>#N/A</c:v>
              </c:pt>
              <c:pt idx="78">
                <c:v>#N/A</c:v>
              </c:pt>
              <c:pt idx="79">
                <c:v>166.2</c:v>
              </c:pt>
              <c:pt idx="80">
                <c:v>#N/A</c:v>
              </c:pt>
              <c:pt idx="81">
                <c:v>#N/A</c:v>
              </c:pt>
              <c:pt idx="82">
                <c:v>165.1</c:v>
              </c:pt>
              <c:pt idx="83">
                <c:v>#N/A</c:v>
              </c:pt>
              <c:pt idx="84">
                <c:v>#N/A</c:v>
              </c:pt>
              <c:pt idx="85">
                <c:v>164.1</c:v>
              </c:pt>
              <c:pt idx="86">
                <c:v>#N/A</c:v>
              </c:pt>
              <c:pt idx="87">
                <c:v>#N/A</c:v>
              </c:pt>
              <c:pt idx="88">
                <c:v>161.69999999999999</c:v>
              </c:pt>
              <c:pt idx="89">
                <c:v>#N/A</c:v>
              </c:pt>
              <c:pt idx="90">
                <c:v>#N/A</c:v>
              </c:pt>
              <c:pt idx="91">
                <c:v>#N/A</c:v>
              </c:pt>
              <c:pt idx="92">
                <c:v>160.4</c:v>
              </c:pt>
              <c:pt idx="93">
                <c:v>#N/A</c:v>
              </c:pt>
              <c:pt idx="94">
                <c:v>#N/A</c:v>
              </c:pt>
              <c:pt idx="95">
                <c:v>160.19999999999999</c:v>
              </c:pt>
              <c:pt idx="96">
                <c:v>#N/A</c:v>
              </c:pt>
              <c:pt idx="97">
                <c:v>#N/A</c:v>
              </c:pt>
              <c:pt idx="98">
                <c:v>159.4</c:v>
              </c:pt>
              <c:pt idx="99">
                <c:v>#N/A</c:v>
              </c:pt>
              <c:pt idx="100">
                <c:v>#N/A</c:v>
              </c:pt>
              <c:pt idx="101">
                <c:v>157.4</c:v>
              </c:pt>
              <c:pt idx="102">
                <c:v>#N/A</c:v>
              </c:pt>
              <c:pt idx="103">
                <c:v>#N/A</c:v>
              </c:pt>
              <c:pt idx="104">
                <c:v>153.9</c:v>
              </c:pt>
              <c:pt idx="105">
                <c:v>#N/A</c:v>
              </c:pt>
              <c:pt idx="106">
                <c:v>#N/A</c:v>
              </c:pt>
              <c:pt idx="107">
                <c:v>152.1</c:v>
              </c:pt>
              <c:pt idx="108">
                <c:v>#N/A</c:v>
              </c:pt>
              <c:pt idx="109">
                <c:v>#N/A</c:v>
              </c:pt>
              <c:pt idx="110">
                <c:v>148.19999999999999</c:v>
              </c:pt>
              <c:pt idx="111">
                <c:v>#N/A</c:v>
              </c:pt>
              <c:pt idx="112">
                <c:v>#N/A</c:v>
              </c:pt>
              <c:pt idx="113">
                <c:v>#N/A</c:v>
              </c:pt>
              <c:pt idx="114">
                <c:v>#N/A</c:v>
              </c:pt>
              <c:pt idx="115">
                <c:v>#N/A</c:v>
              </c:pt>
              <c:pt idx="116">
                <c:v>#N/A</c:v>
              </c:pt>
              <c:pt idx="117">
                <c:v>144.30000000000001</c:v>
              </c:pt>
              <c:pt idx="118">
                <c:v>#N/A</c:v>
              </c:pt>
              <c:pt idx="119">
                <c:v>#N/A</c:v>
              </c:pt>
              <c:pt idx="120">
                <c:v>140.30000000000001</c:v>
              </c:pt>
              <c:pt idx="121">
                <c:v>#N/A</c:v>
              </c:pt>
              <c:pt idx="122">
                <c:v>#N/A</c:v>
              </c:pt>
              <c:pt idx="123">
                <c:v>#N/A</c:v>
              </c:pt>
              <c:pt idx="124">
                <c:v>137.30000000000001</c:v>
              </c:pt>
              <c:pt idx="125">
                <c:v>#N/A</c:v>
              </c:pt>
              <c:pt idx="126">
                <c:v>#N/A</c:v>
              </c:pt>
              <c:pt idx="127">
                <c:v>135.69999999999999</c:v>
              </c:pt>
              <c:pt idx="128">
                <c:v>#N/A</c:v>
              </c:pt>
              <c:pt idx="129">
                <c:v>#N/A</c:v>
              </c:pt>
              <c:pt idx="130">
                <c:v>#N/A</c:v>
              </c:pt>
              <c:pt idx="131">
                <c:v>131.1</c:v>
              </c:pt>
              <c:pt idx="132">
                <c:v>#N/A</c:v>
              </c:pt>
              <c:pt idx="133">
                <c:v>#N/A</c:v>
              </c:pt>
              <c:pt idx="134">
                <c:v>128.69999999999999</c:v>
              </c:pt>
              <c:pt idx="135">
                <c:v>#N/A</c:v>
              </c:pt>
              <c:pt idx="136">
                <c:v>#N/A</c:v>
              </c:pt>
              <c:pt idx="137">
                <c:v>#N/A</c:v>
              </c:pt>
              <c:pt idx="138">
                <c:v>124.3</c:v>
              </c:pt>
              <c:pt idx="139">
                <c:v>#N/A</c:v>
              </c:pt>
              <c:pt idx="140">
                <c:v>#N/A</c:v>
              </c:pt>
              <c:pt idx="141">
                <c:v>122.2</c:v>
              </c:pt>
              <c:pt idx="142">
                <c:v>#N/A</c:v>
              </c:pt>
              <c:pt idx="143">
                <c:v>#N/A</c:v>
              </c:pt>
              <c:pt idx="144">
                <c:v>#N/A</c:v>
              </c:pt>
              <c:pt idx="145">
                <c:v>118.6</c:v>
              </c:pt>
              <c:pt idx="146">
                <c:v>#N/A</c:v>
              </c:pt>
              <c:pt idx="147">
                <c:v>#N/A</c:v>
              </c:pt>
              <c:pt idx="148">
                <c:v>115.6</c:v>
              </c:pt>
              <c:pt idx="149">
                <c:v>#N/A</c:v>
              </c:pt>
              <c:pt idx="150">
                <c:v>#N/A</c:v>
              </c:pt>
              <c:pt idx="151">
                <c:v>#N/A</c:v>
              </c:pt>
              <c:pt idx="152">
                <c:v>113.8</c:v>
              </c:pt>
              <c:pt idx="153">
                <c:v>#N/A</c:v>
              </c:pt>
              <c:pt idx="154">
                <c:v>#N/A</c:v>
              </c:pt>
              <c:pt idx="155">
                <c:v>111.9</c:v>
              </c:pt>
              <c:pt idx="156">
                <c:v>#N/A</c:v>
              </c:pt>
              <c:pt idx="157">
                <c:v>#N/A</c:v>
              </c:pt>
              <c:pt idx="158">
                <c:v>#N/A</c:v>
              </c:pt>
              <c:pt idx="159">
                <c:v>108.9</c:v>
              </c:pt>
              <c:pt idx="160">
                <c:v>#N/A</c:v>
              </c:pt>
              <c:pt idx="161">
                <c:v>#N/A</c:v>
              </c:pt>
              <c:pt idx="162">
                <c:v>107.9</c:v>
              </c:pt>
              <c:pt idx="163">
                <c:v>#N/A</c:v>
              </c:pt>
              <c:pt idx="164">
                <c:v>#N/A</c:v>
              </c:pt>
              <c:pt idx="165">
                <c:v>#N/A</c:v>
              </c:pt>
              <c:pt idx="166">
                <c:v>106.1</c:v>
              </c:pt>
              <c:pt idx="167">
                <c:v>#N/A</c:v>
              </c:pt>
              <c:pt idx="168">
                <c:v>#N/A</c:v>
              </c:pt>
              <c:pt idx="169">
                <c:v>106.7</c:v>
              </c:pt>
              <c:pt idx="170">
                <c:v>#N/A</c:v>
              </c:pt>
              <c:pt idx="171">
                <c:v>#N/A</c:v>
              </c:pt>
              <c:pt idx="172">
                <c:v>#N/A</c:v>
              </c:pt>
              <c:pt idx="173">
                <c:v>104.3</c:v>
              </c:pt>
              <c:pt idx="174">
                <c:v>#N/A</c:v>
              </c:pt>
              <c:pt idx="175">
                <c:v>#N/A</c:v>
              </c:pt>
              <c:pt idx="176">
                <c:v>103.1</c:v>
              </c:pt>
              <c:pt idx="177">
                <c:v>#N/A</c:v>
              </c:pt>
              <c:pt idx="178">
                <c:v>#N/A</c:v>
              </c:pt>
              <c:pt idx="179">
                <c:v>#N/A</c:v>
              </c:pt>
              <c:pt idx="180">
                <c:v>102.2</c:v>
              </c:pt>
              <c:pt idx="181">
                <c:v>#N/A</c:v>
              </c:pt>
              <c:pt idx="182">
                <c:v>#N/A</c:v>
              </c:pt>
              <c:pt idx="183">
                <c:v>103.8</c:v>
              </c:pt>
              <c:pt idx="184">
                <c:v>#N/A</c:v>
              </c:pt>
              <c:pt idx="185">
                <c:v>#N/A</c:v>
              </c:pt>
              <c:pt idx="186">
                <c:v>#N/A</c:v>
              </c:pt>
              <c:pt idx="187">
                <c:v>104</c:v>
              </c:pt>
              <c:pt idx="188">
                <c:v>#N/A</c:v>
              </c:pt>
              <c:pt idx="189">
                <c:v>#N/A</c:v>
              </c:pt>
              <c:pt idx="190">
                <c:v>104.2</c:v>
              </c:pt>
              <c:pt idx="191">
                <c:v>#N/A</c:v>
              </c:pt>
              <c:pt idx="192">
                <c:v>#N/A</c:v>
              </c:pt>
              <c:pt idx="193">
                <c:v>#N/A</c:v>
              </c:pt>
              <c:pt idx="194">
                <c:v>104.8</c:v>
              </c:pt>
              <c:pt idx="195">
                <c:v>#N/A</c:v>
              </c:pt>
              <c:pt idx="196">
                <c:v>#N/A</c:v>
              </c:pt>
              <c:pt idx="197">
                <c:v>102.8</c:v>
              </c:pt>
              <c:pt idx="198">
                <c:v>#N/A</c:v>
              </c:pt>
              <c:pt idx="199">
                <c:v>#N/A</c:v>
              </c:pt>
              <c:pt idx="200">
                <c:v>#N/A</c:v>
              </c:pt>
              <c:pt idx="201">
                <c:v>101.7</c:v>
              </c:pt>
              <c:pt idx="202">
                <c:v>#N/A</c:v>
              </c:pt>
              <c:pt idx="203">
                <c:v>#N/A</c:v>
              </c:pt>
              <c:pt idx="204">
                <c:v>101.6</c:v>
              </c:pt>
              <c:pt idx="205">
                <c:v>#N/A</c:v>
              </c:pt>
              <c:pt idx="206">
                <c:v>#N/A</c:v>
              </c:pt>
              <c:pt idx="207">
                <c:v>#N/A</c:v>
              </c:pt>
              <c:pt idx="208">
                <c:v>101.2</c:v>
              </c:pt>
              <c:pt idx="209">
                <c:v>#N/A</c:v>
              </c:pt>
              <c:pt idx="210">
                <c:v>#N/A</c:v>
              </c:pt>
              <c:pt idx="211">
                <c:v>101.7</c:v>
              </c:pt>
              <c:pt idx="212">
                <c:v>#N/A</c:v>
              </c:pt>
              <c:pt idx="213">
                <c:v>#N/A</c:v>
              </c:pt>
              <c:pt idx="214">
                <c:v>#N/A</c:v>
              </c:pt>
              <c:pt idx="215">
                <c:v>101.5</c:v>
              </c:pt>
              <c:pt idx="216">
                <c:v>#N/A</c:v>
              </c:pt>
              <c:pt idx="217">
                <c:v>#N/A</c:v>
              </c:pt>
              <c:pt idx="218">
                <c:v>103.2</c:v>
              </c:pt>
              <c:pt idx="219">
                <c:v>#N/A</c:v>
              </c:pt>
              <c:pt idx="220">
                <c:v>#N/A</c:v>
              </c:pt>
              <c:pt idx="221">
                <c:v>#N/A</c:v>
              </c:pt>
              <c:pt idx="222">
                <c:v>102.2</c:v>
              </c:pt>
              <c:pt idx="223">
                <c:v>#N/A</c:v>
              </c:pt>
              <c:pt idx="224">
                <c:v>#N/A</c:v>
              </c:pt>
              <c:pt idx="225">
                <c:v>102.2</c:v>
              </c:pt>
              <c:pt idx="226">
                <c:v>#N/A</c:v>
              </c:pt>
              <c:pt idx="227">
                <c:v>#N/A</c:v>
              </c:pt>
              <c:pt idx="228">
                <c:v>#N/A</c:v>
              </c:pt>
              <c:pt idx="229">
                <c:v>100.3</c:v>
              </c:pt>
              <c:pt idx="230">
                <c:v>#N/A</c:v>
              </c:pt>
              <c:pt idx="231">
                <c:v>#N/A</c:v>
              </c:pt>
              <c:pt idx="232">
                <c:v>99.4</c:v>
              </c:pt>
              <c:pt idx="233">
                <c:v>#N/A</c:v>
              </c:pt>
              <c:pt idx="234">
                <c:v>#N/A</c:v>
              </c:pt>
              <c:pt idx="235">
                <c:v>#N/A</c:v>
              </c:pt>
              <c:pt idx="236">
                <c:v>97.5</c:v>
              </c:pt>
              <c:pt idx="237">
                <c:v>#N/A</c:v>
              </c:pt>
              <c:pt idx="238">
                <c:v>#N/A</c:v>
              </c:pt>
              <c:pt idx="239">
                <c:v>96.3</c:v>
              </c:pt>
              <c:pt idx="240">
                <c:v>#N/A</c:v>
              </c:pt>
              <c:pt idx="241">
                <c:v>#N/A</c:v>
              </c:pt>
              <c:pt idx="242">
                <c:v>#N/A</c:v>
              </c:pt>
              <c:pt idx="243">
                <c:v>95.3</c:v>
              </c:pt>
              <c:pt idx="244">
                <c:v>#N/A</c:v>
              </c:pt>
              <c:pt idx="245">
                <c:v>#N/A</c:v>
              </c:pt>
              <c:pt idx="246">
                <c:v>93.9</c:v>
              </c:pt>
              <c:pt idx="247">
                <c:v>#N/A</c:v>
              </c:pt>
              <c:pt idx="248">
                <c:v>#N/A</c:v>
              </c:pt>
              <c:pt idx="249">
                <c:v>93.6</c:v>
              </c:pt>
              <c:pt idx="250">
                <c:v>#N/A</c:v>
              </c:pt>
              <c:pt idx="251">
                <c:v>#N/A</c:v>
              </c:pt>
              <c:pt idx="252">
                <c:v>92.8</c:v>
              </c:pt>
              <c:pt idx="253">
                <c:v>#N/A</c:v>
              </c:pt>
              <c:pt idx="254">
                <c:v>#N/A</c:v>
              </c:pt>
              <c:pt idx="255">
                <c:v>#N/A</c:v>
              </c:pt>
              <c:pt idx="256">
                <c:v>91.8</c:v>
              </c:pt>
              <c:pt idx="257">
                <c:v>#N/A</c:v>
              </c:pt>
              <c:pt idx="258">
                <c:v>#N/A</c:v>
              </c:pt>
              <c:pt idx="259">
                <c:v>89.9</c:v>
              </c:pt>
              <c:pt idx="260">
                <c:v>#N/A</c:v>
              </c:pt>
              <c:pt idx="261">
                <c:v>#N/A</c:v>
              </c:pt>
              <c:pt idx="262">
                <c:v>#N/A</c:v>
              </c:pt>
              <c:pt idx="263">
                <c:v>85.9</c:v>
              </c:pt>
              <c:pt idx="264">
                <c:v>#N/A</c:v>
              </c:pt>
              <c:pt idx="265">
                <c:v>#N/A</c:v>
              </c:pt>
              <c:pt idx="266">
                <c:v>#N/A</c:v>
              </c:pt>
              <c:pt idx="267">
                <c:v>#N/A</c:v>
              </c:pt>
              <c:pt idx="268">
                <c:v>#N/A</c:v>
              </c:pt>
              <c:pt idx="269">
                <c:v>92.6</c:v>
              </c:pt>
              <c:pt idx="270">
                <c:v>#N/A</c:v>
              </c:pt>
              <c:pt idx="271">
                <c:v>94.8</c:v>
              </c:pt>
              <c:pt idx="272">
                <c:v>#N/A</c:v>
              </c:pt>
              <c:pt idx="273">
                <c:v>#N/A</c:v>
              </c:pt>
              <c:pt idx="274">
                <c:v>#N/A</c:v>
              </c:pt>
              <c:pt idx="275">
                <c:v>91.5</c:v>
              </c:pt>
              <c:pt idx="276">
                <c:v>#N/A</c:v>
              </c:pt>
              <c:pt idx="277">
                <c:v>#N/A</c:v>
              </c:pt>
              <c:pt idx="278">
                <c:v>88.7</c:v>
              </c:pt>
              <c:pt idx="279">
                <c:v>#N/A</c:v>
              </c:pt>
              <c:pt idx="280">
                <c:v>#N/A</c:v>
              </c:pt>
              <c:pt idx="281">
                <c:v>#N/A</c:v>
              </c:pt>
              <c:pt idx="282">
                <c:v>87.2</c:v>
              </c:pt>
              <c:pt idx="283">
                <c:v>#N/A</c:v>
              </c:pt>
              <c:pt idx="284">
                <c:v>#N/A</c:v>
              </c:pt>
              <c:pt idx="285">
                <c:v>84.8</c:v>
              </c:pt>
              <c:pt idx="286">
                <c:v>#N/A</c:v>
              </c:pt>
              <c:pt idx="287">
                <c:v>#N/A</c:v>
              </c:pt>
              <c:pt idx="288">
                <c:v>#N/A</c:v>
              </c:pt>
              <c:pt idx="289">
                <c:v>83.9</c:v>
              </c:pt>
              <c:pt idx="290">
                <c:v>#N/A</c:v>
              </c:pt>
              <c:pt idx="291">
                <c:v>#N/A</c:v>
              </c:pt>
              <c:pt idx="292">
                <c:v>84.5</c:v>
              </c:pt>
              <c:pt idx="293">
                <c:v>#N/A</c:v>
              </c:pt>
              <c:pt idx="294">
                <c:v>#N/A</c:v>
              </c:pt>
              <c:pt idx="295">
                <c:v>#N/A</c:v>
              </c:pt>
              <c:pt idx="296">
                <c:v>82.9</c:v>
              </c:pt>
              <c:pt idx="297">
                <c:v>#N/A</c:v>
              </c:pt>
              <c:pt idx="298">
                <c:v>#N/A</c:v>
              </c:pt>
              <c:pt idx="299">
                <c:v>82.6</c:v>
              </c:pt>
              <c:pt idx="300">
                <c:v>#N/A</c:v>
              </c:pt>
              <c:pt idx="301">
                <c:v>#N/A</c:v>
              </c:pt>
              <c:pt idx="302">
                <c:v>#N/A</c:v>
              </c:pt>
              <c:pt idx="303">
                <c:v>83.2</c:v>
              </c:pt>
              <c:pt idx="304">
                <c:v>#N/A</c:v>
              </c:pt>
              <c:pt idx="305">
                <c:v>#N/A</c:v>
              </c:pt>
              <c:pt idx="306">
                <c:v>81.8</c:v>
              </c:pt>
              <c:pt idx="307">
                <c:v>#N/A</c:v>
              </c:pt>
              <c:pt idx="308">
                <c:v>#N/A</c:v>
              </c:pt>
              <c:pt idx="309">
                <c:v>#N/A</c:v>
              </c:pt>
              <c:pt idx="310">
                <c:v>80.5</c:v>
              </c:pt>
              <c:pt idx="311">
                <c:v>#N/A</c:v>
              </c:pt>
              <c:pt idx="312">
                <c:v>#N/A</c:v>
              </c:pt>
              <c:pt idx="313">
                <c:v>77.5</c:v>
              </c:pt>
              <c:pt idx="314">
                <c:v>#N/A</c:v>
              </c:pt>
              <c:pt idx="315">
                <c:v>#N/A</c:v>
              </c:pt>
              <c:pt idx="316">
                <c:v>#N/A</c:v>
              </c:pt>
              <c:pt idx="317">
                <c:v>75.400000000000006</c:v>
              </c:pt>
              <c:pt idx="318">
                <c:v>#N/A</c:v>
              </c:pt>
              <c:pt idx="319">
                <c:v>#N/A</c:v>
              </c:pt>
              <c:pt idx="320">
                <c:v>72</c:v>
              </c:pt>
              <c:pt idx="321">
                <c:v>#N/A</c:v>
              </c:pt>
              <c:pt idx="322">
                <c:v>#N/A</c:v>
              </c:pt>
              <c:pt idx="323">
                <c:v>#N/A</c:v>
              </c:pt>
              <c:pt idx="324">
                <c:v>68.599999999999994</c:v>
              </c:pt>
              <c:pt idx="325">
                <c:v>#N/A</c:v>
              </c:pt>
              <c:pt idx="326">
                <c:v>#N/A</c:v>
              </c:pt>
              <c:pt idx="327">
                <c:v>67.400000000000006</c:v>
              </c:pt>
              <c:pt idx="328">
                <c:v>#N/A</c:v>
              </c:pt>
              <c:pt idx="329">
                <c:v>#N/A</c:v>
              </c:pt>
              <c:pt idx="330">
                <c:v>#N/A</c:v>
              </c:pt>
              <c:pt idx="331">
                <c:v>64.3</c:v>
              </c:pt>
              <c:pt idx="332">
                <c:v>#N/A</c:v>
              </c:pt>
              <c:pt idx="333">
                <c:v>#N/A</c:v>
              </c:pt>
              <c:pt idx="334">
                <c:v>63.2</c:v>
              </c:pt>
              <c:pt idx="335">
                <c:v>#N/A</c:v>
              </c:pt>
              <c:pt idx="336">
                <c:v>#N/A</c:v>
              </c:pt>
              <c:pt idx="337">
                <c:v>#N/A</c:v>
              </c:pt>
              <c:pt idx="338">
                <c:v>60.2</c:v>
              </c:pt>
              <c:pt idx="339">
                <c:v>#N/A</c:v>
              </c:pt>
              <c:pt idx="340">
                <c:v>#N/A</c:v>
              </c:pt>
              <c:pt idx="341">
                <c:v>59</c:v>
              </c:pt>
              <c:pt idx="342">
                <c:v>#N/A</c:v>
              </c:pt>
              <c:pt idx="343">
                <c:v>#N/A</c:v>
              </c:pt>
              <c:pt idx="344">
                <c:v>#N/A</c:v>
              </c:pt>
              <c:pt idx="345">
                <c:v>58.1</c:v>
              </c:pt>
              <c:pt idx="346">
                <c:v>#N/A</c:v>
              </c:pt>
              <c:pt idx="347">
                <c:v>#N/A</c:v>
              </c:pt>
              <c:pt idx="348">
                <c:v>57.7</c:v>
              </c:pt>
              <c:pt idx="349">
                <c:v>#N/A</c:v>
              </c:pt>
              <c:pt idx="350">
                <c:v>#N/A</c:v>
              </c:pt>
              <c:pt idx="351">
                <c:v>#N/A</c:v>
              </c:pt>
              <c:pt idx="352">
                <c:v>58.2</c:v>
              </c:pt>
              <c:pt idx="353">
                <c:v>#N/A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C009-40C6-95DB-0552008D2D32}"/>
            </c:ext>
          </c:extLst>
        </c:ser>
        <c:ser>
          <c:idx val="10"/>
          <c:order val="10"/>
          <c:tx>
            <c:v>2020</c:v>
          </c:tx>
          <c:marker>
            <c:symbol val="none"/>
          </c:marker>
          <c:cat>
            <c:strLit>
              <c:ptCount val="354"/>
              <c:pt idx="0">
                <c:v>01-01</c:v>
              </c:pt>
              <c:pt idx="1">
                <c:v>01-02</c:v>
              </c:pt>
              <c:pt idx="2">
                <c:v>01-03</c:v>
              </c:pt>
              <c:pt idx="3">
                <c:v>01-04</c:v>
              </c:pt>
              <c:pt idx="4">
                <c:v>01-05</c:v>
              </c:pt>
              <c:pt idx="5">
                <c:v>01-06</c:v>
              </c:pt>
              <c:pt idx="6">
                <c:v>01-07</c:v>
              </c:pt>
              <c:pt idx="7">
                <c:v>01-08</c:v>
              </c:pt>
              <c:pt idx="8">
                <c:v>01-09</c:v>
              </c:pt>
              <c:pt idx="9">
                <c:v>01-10</c:v>
              </c:pt>
              <c:pt idx="10">
                <c:v>01-11</c:v>
              </c:pt>
              <c:pt idx="11">
                <c:v>01-12</c:v>
              </c:pt>
              <c:pt idx="12">
                <c:v>01-13</c:v>
              </c:pt>
              <c:pt idx="13">
                <c:v>01-14</c:v>
              </c:pt>
              <c:pt idx="14">
                <c:v>01-15</c:v>
              </c:pt>
              <c:pt idx="15">
                <c:v>01-16</c:v>
              </c:pt>
              <c:pt idx="16">
                <c:v>01-17</c:v>
              </c:pt>
              <c:pt idx="17">
                <c:v>01-18</c:v>
              </c:pt>
              <c:pt idx="18">
                <c:v>01-19</c:v>
              </c:pt>
              <c:pt idx="19">
                <c:v>01-20</c:v>
              </c:pt>
              <c:pt idx="20">
                <c:v>01-21</c:v>
              </c:pt>
              <c:pt idx="21">
                <c:v>01-22</c:v>
              </c:pt>
              <c:pt idx="22">
                <c:v>01-23</c:v>
              </c:pt>
              <c:pt idx="23">
                <c:v>01-24</c:v>
              </c:pt>
              <c:pt idx="24">
                <c:v>01-25</c:v>
              </c:pt>
              <c:pt idx="25">
                <c:v>01-26</c:v>
              </c:pt>
              <c:pt idx="26">
                <c:v>01-27</c:v>
              </c:pt>
              <c:pt idx="27">
                <c:v>01-28</c:v>
              </c:pt>
              <c:pt idx="28">
                <c:v>01-29</c:v>
              </c:pt>
              <c:pt idx="29">
                <c:v>01-30</c:v>
              </c:pt>
              <c:pt idx="30">
                <c:v>01-31</c:v>
              </c:pt>
              <c:pt idx="31">
                <c:v>02-01</c:v>
              </c:pt>
              <c:pt idx="32">
                <c:v>02-02</c:v>
              </c:pt>
              <c:pt idx="33">
                <c:v>02-03</c:v>
              </c:pt>
              <c:pt idx="34">
                <c:v>02-04</c:v>
              </c:pt>
              <c:pt idx="35">
                <c:v>02-05</c:v>
              </c:pt>
              <c:pt idx="36">
                <c:v>02-06</c:v>
              </c:pt>
              <c:pt idx="37">
                <c:v>02-07</c:v>
              </c:pt>
              <c:pt idx="38">
                <c:v>02-08</c:v>
              </c:pt>
              <c:pt idx="39">
                <c:v>02-09</c:v>
              </c:pt>
              <c:pt idx="40">
                <c:v>02-10</c:v>
              </c:pt>
              <c:pt idx="41">
                <c:v>02-11</c:v>
              </c:pt>
              <c:pt idx="42">
                <c:v>02-12</c:v>
              </c:pt>
              <c:pt idx="43">
                <c:v>02-13</c:v>
              </c:pt>
              <c:pt idx="44">
                <c:v>02-14</c:v>
              </c:pt>
              <c:pt idx="45">
                <c:v>02-15</c:v>
              </c:pt>
              <c:pt idx="46">
                <c:v>02-16</c:v>
              </c:pt>
              <c:pt idx="47">
                <c:v>02-17</c:v>
              </c:pt>
              <c:pt idx="48">
                <c:v>02-18</c:v>
              </c:pt>
              <c:pt idx="49">
                <c:v>02-19</c:v>
              </c:pt>
              <c:pt idx="50">
                <c:v>02-20</c:v>
              </c:pt>
              <c:pt idx="51">
                <c:v>02-21</c:v>
              </c:pt>
              <c:pt idx="52">
                <c:v>02-22</c:v>
              </c:pt>
              <c:pt idx="53">
                <c:v>02-23</c:v>
              </c:pt>
              <c:pt idx="54">
                <c:v>02-24</c:v>
              </c:pt>
              <c:pt idx="55">
                <c:v>02-25</c:v>
              </c:pt>
              <c:pt idx="56">
                <c:v>02-26</c:v>
              </c:pt>
              <c:pt idx="57">
                <c:v>02-27</c:v>
              </c:pt>
              <c:pt idx="58">
                <c:v>02-28</c:v>
              </c:pt>
              <c:pt idx="59">
                <c:v>03-01</c:v>
              </c:pt>
              <c:pt idx="60">
                <c:v>03-02</c:v>
              </c:pt>
              <c:pt idx="61">
                <c:v>03-04</c:v>
              </c:pt>
              <c:pt idx="62">
                <c:v>03-05</c:v>
              </c:pt>
              <c:pt idx="63">
                <c:v>03-06</c:v>
              </c:pt>
              <c:pt idx="64">
                <c:v>03-07</c:v>
              </c:pt>
              <c:pt idx="65">
                <c:v>03-08</c:v>
              </c:pt>
              <c:pt idx="66">
                <c:v>03-09</c:v>
              </c:pt>
              <c:pt idx="67">
                <c:v>03-11</c:v>
              </c:pt>
              <c:pt idx="68">
                <c:v>03-12</c:v>
              </c:pt>
              <c:pt idx="69">
                <c:v>03-13</c:v>
              </c:pt>
              <c:pt idx="70">
                <c:v>03-14</c:v>
              </c:pt>
              <c:pt idx="71">
                <c:v>03-15</c:v>
              </c:pt>
              <c:pt idx="72">
                <c:v>03-16</c:v>
              </c:pt>
              <c:pt idx="73">
                <c:v>03-18</c:v>
              </c:pt>
              <c:pt idx="74">
                <c:v>03-19</c:v>
              </c:pt>
              <c:pt idx="75">
                <c:v>03-20</c:v>
              </c:pt>
              <c:pt idx="76">
                <c:v>03-21</c:v>
              </c:pt>
              <c:pt idx="77">
                <c:v>03-22</c:v>
              </c:pt>
              <c:pt idx="78">
                <c:v>03-23</c:v>
              </c:pt>
              <c:pt idx="79">
                <c:v>03-25</c:v>
              </c:pt>
              <c:pt idx="80">
                <c:v>03-26</c:v>
              </c:pt>
              <c:pt idx="81">
                <c:v>03-27</c:v>
              </c:pt>
              <c:pt idx="82">
                <c:v>03-28</c:v>
              </c:pt>
              <c:pt idx="83">
                <c:v>03-29</c:v>
              </c:pt>
              <c:pt idx="84">
                <c:v>03-30</c:v>
              </c:pt>
              <c:pt idx="85">
                <c:v>04-01</c:v>
              </c:pt>
              <c:pt idx="86">
                <c:v>04-02</c:v>
              </c:pt>
              <c:pt idx="87">
                <c:v>04-03</c:v>
              </c:pt>
              <c:pt idx="88">
                <c:v>04-04</c:v>
              </c:pt>
              <c:pt idx="89">
                <c:v>04-05</c:v>
              </c:pt>
              <c:pt idx="90">
                <c:v>04-06</c:v>
              </c:pt>
              <c:pt idx="91">
                <c:v>04-07</c:v>
              </c:pt>
              <c:pt idx="92">
                <c:v>04-08</c:v>
              </c:pt>
              <c:pt idx="93">
                <c:v>04-09</c:v>
              </c:pt>
              <c:pt idx="94">
                <c:v>04-10</c:v>
              </c:pt>
              <c:pt idx="95">
                <c:v>04-11</c:v>
              </c:pt>
              <c:pt idx="96">
                <c:v>04-12</c:v>
              </c:pt>
              <c:pt idx="97">
                <c:v>04-13</c:v>
              </c:pt>
              <c:pt idx="98">
                <c:v>04-15</c:v>
              </c:pt>
              <c:pt idx="99">
                <c:v>04-16</c:v>
              </c:pt>
              <c:pt idx="100">
                <c:v>04-17</c:v>
              </c:pt>
              <c:pt idx="101">
                <c:v>04-18</c:v>
              </c:pt>
              <c:pt idx="102">
                <c:v>04-19</c:v>
              </c:pt>
              <c:pt idx="103">
                <c:v>04-20</c:v>
              </c:pt>
              <c:pt idx="104">
                <c:v>04-22</c:v>
              </c:pt>
              <c:pt idx="105">
                <c:v>04-23</c:v>
              </c:pt>
              <c:pt idx="106">
                <c:v>04-24</c:v>
              </c:pt>
              <c:pt idx="107">
                <c:v>04-25</c:v>
              </c:pt>
              <c:pt idx="108">
                <c:v>04-26</c:v>
              </c:pt>
              <c:pt idx="109">
                <c:v>04-27</c:v>
              </c:pt>
              <c:pt idx="110">
                <c:v>04-29</c:v>
              </c:pt>
              <c:pt idx="111">
                <c:v>04-30</c:v>
              </c:pt>
              <c:pt idx="112">
                <c:v>05-01</c:v>
              </c:pt>
              <c:pt idx="113">
                <c:v>05-02</c:v>
              </c:pt>
              <c:pt idx="114">
                <c:v>05-03</c:v>
              </c:pt>
              <c:pt idx="115">
                <c:v>05-04</c:v>
              </c:pt>
              <c:pt idx="116">
                <c:v>05-05</c:v>
              </c:pt>
              <c:pt idx="117">
                <c:v>05-06</c:v>
              </c:pt>
              <c:pt idx="118">
                <c:v>05-07</c:v>
              </c:pt>
              <c:pt idx="119">
                <c:v>05-08</c:v>
              </c:pt>
              <c:pt idx="120">
                <c:v>05-09</c:v>
              </c:pt>
              <c:pt idx="121">
                <c:v>05-10</c:v>
              </c:pt>
              <c:pt idx="122">
                <c:v>05-11</c:v>
              </c:pt>
              <c:pt idx="123">
                <c:v>05-12</c:v>
              </c:pt>
              <c:pt idx="124">
                <c:v>05-13</c:v>
              </c:pt>
              <c:pt idx="125">
                <c:v>05-14</c:v>
              </c:pt>
              <c:pt idx="126">
                <c:v>05-15</c:v>
              </c:pt>
              <c:pt idx="127">
                <c:v>05-16</c:v>
              </c:pt>
              <c:pt idx="128">
                <c:v>05-17</c:v>
              </c:pt>
              <c:pt idx="129">
                <c:v>05-18</c:v>
              </c:pt>
              <c:pt idx="130">
                <c:v>05-19</c:v>
              </c:pt>
              <c:pt idx="131">
                <c:v>05-20</c:v>
              </c:pt>
              <c:pt idx="132">
                <c:v>05-21</c:v>
              </c:pt>
              <c:pt idx="133">
                <c:v>05-22</c:v>
              </c:pt>
              <c:pt idx="134">
                <c:v>05-23</c:v>
              </c:pt>
              <c:pt idx="135">
                <c:v>05-24</c:v>
              </c:pt>
              <c:pt idx="136">
                <c:v>05-25</c:v>
              </c:pt>
              <c:pt idx="137">
                <c:v>05-26</c:v>
              </c:pt>
              <c:pt idx="138">
                <c:v>05-27</c:v>
              </c:pt>
              <c:pt idx="139">
                <c:v>05-28</c:v>
              </c:pt>
              <c:pt idx="140">
                <c:v>05-29</c:v>
              </c:pt>
              <c:pt idx="141">
                <c:v>05-30</c:v>
              </c:pt>
              <c:pt idx="142">
                <c:v>05-31</c:v>
              </c:pt>
              <c:pt idx="143">
                <c:v>06-01</c:v>
              </c:pt>
              <c:pt idx="144">
                <c:v>06-02</c:v>
              </c:pt>
              <c:pt idx="145">
                <c:v>06-03</c:v>
              </c:pt>
              <c:pt idx="146">
                <c:v>06-04</c:v>
              </c:pt>
              <c:pt idx="147">
                <c:v>06-05</c:v>
              </c:pt>
              <c:pt idx="148">
                <c:v>06-06</c:v>
              </c:pt>
              <c:pt idx="149">
                <c:v>06-07</c:v>
              </c:pt>
              <c:pt idx="150">
                <c:v>06-08</c:v>
              </c:pt>
              <c:pt idx="151">
                <c:v>06-09</c:v>
              </c:pt>
              <c:pt idx="152">
                <c:v>06-10</c:v>
              </c:pt>
              <c:pt idx="153">
                <c:v>06-11</c:v>
              </c:pt>
              <c:pt idx="154">
                <c:v>06-12</c:v>
              </c:pt>
              <c:pt idx="155">
                <c:v>06-13</c:v>
              </c:pt>
              <c:pt idx="156">
                <c:v>06-14</c:v>
              </c:pt>
              <c:pt idx="157">
                <c:v>06-15</c:v>
              </c:pt>
              <c:pt idx="158">
                <c:v>06-16</c:v>
              </c:pt>
              <c:pt idx="159">
                <c:v>06-17</c:v>
              </c:pt>
              <c:pt idx="160">
                <c:v>06-18</c:v>
              </c:pt>
              <c:pt idx="161">
                <c:v>06-19</c:v>
              </c:pt>
              <c:pt idx="162">
                <c:v>06-20</c:v>
              </c:pt>
              <c:pt idx="163">
                <c:v>06-21</c:v>
              </c:pt>
              <c:pt idx="164">
                <c:v>06-22</c:v>
              </c:pt>
              <c:pt idx="165">
                <c:v>06-23</c:v>
              </c:pt>
              <c:pt idx="166">
                <c:v>06-24</c:v>
              </c:pt>
              <c:pt idx="167">
                <c:v>06-25</c:v>
              </c:pt>
              <c:pt idx="168">
                <c:v>06-26</c:v>
              </c:pt>
              <c:pt idx="169">
                <c:v>06-27</c:v>
              </c:pt>
              <c:pt idx="170">
                <c:v>06-28</c:v>
              </c:pt>
              <c:pt idx="171">
                <c:v>06-29</c:v>
              </c:pt>
              <c:pt idx="172">
                <c:v>06-30</c:v>
              </c:pt>
              <c:pt idx="173">
                <c:v>07-01</c:v>
              </c:pt>
              <c:pt idx="174">
                <c:v>07-02</c:v>
              </c:pt>
              <c:pt idx="175">
                <c:v>07-03</c:v>
              </c:pt>
              <c:pt idx="176">
                <c:v>07-04</c:v>
              </c:pt>
              <c:pt idx="177">
                <c:v>07-05</c:v>
              </c:pt>
              <c:pt idx="178">
                <c:v>07-06</c:v>
              </c:pt>
              <c:pt idx="179">
                <c:v>07-07</c:v>
              </c:pt>
              <c:pt idx="180">
                <c:v>07-08</c:v>
              </c:pt>
              <c:pt idx="181">
                <c:v>07-09</c:v>
              </c:pt>
              <c:pt idx="182">
                <c:v>07-10</c:v>
              </c:pt>
              <c:pt idx="183">
                <c:v>07-11</c:v>
              </c:pt>
              <c:pt idx="184">
                <c:v>07-12</c:v>
              </c:pt>
              <c:pt idx="185">
                <c:v>07-13</c:v>
              </c:pt>
              <c:pt idx="186">
                <c:v>07-14</c:v>
              </c:pt>
              <c:pt idx="187">
                <c:v>07-15</c:v>
              </c:pt>
              <c:pt idx="188">
                <c:v>07-16</c:v>
              </c:pt>
              <c:pt idx="189">
                <c:v>07-17</c:v>
              </c:pt>
              <c:pt idx="190">
                <c:v>07-18</c:v>
              </c:pt>
              <c:pt idx="191">
                <c:v>07-19</c:v>
              </c:pt>
              <c:pt idx="192">
                <c:v>07-20</c:v>
              </c:pt>
              <c:pt idx="193">
                <c:v>07-21</c:v>
              </c:pt>
              <c:pt idx="194">
                <c:v>07-22</c:v>
              </c:pt>
              <c:pt idx="195">
                <c:v>07-23</c:v>
              </c:pt>
              <c:pt idx="196">
                <c:v>07-24</c:v>
              </c:pt>
              <c:pt idx="197">
                <c:v>07-25</c:v>
              </c:pt>
              <c:pt idx="198">
                <c:v>07-26</c:v>
              </c:pt>
              <c:pt idx="199">
                <c:v>07-27</c:v>
              </c:pt>
              <c:pt idx="200">
                <c:v>07-28</c:v>
              </c:pt>
              <c:pt idx="201">
                <c:v>07-29</c:v>
              </c:pt>
              <c:pt idx="202">
                <c:v>07-30</c:v>
              </c:pt>
              <c:pt idx="203">
                <c:v>07-31</c:v>
              </c:pt>
              <c:pt idx="204">
                <c:v>08-01</c:v>
              </c:pt>
              <c:pt idx="205">
                <c:v>08-02</c:v>
              </c:pt>
              <c:pt idx="206">
                <c:v>08-03</c:v>
              </c:pt>
              <c:pt idx="207">
                <c:v>08-04</c:v>
              </c:pt>
              <c:pt idx="208">
                <c:v>08-05</c:v>
              </c:pt>
              <c:pt idx="209">
                <c:v>08-06</c:v>
              </c:pt>
              <c:pt idx="210">
                <c:v>08-07</c:v>
              </c:pt>
              <c:pt idx="211">
                <c:v>08-08</c:v>
              </c:pt>
              <c:pt idx="212">
                <c:v>08-09</c:v>
              </c:pt>
              <c:pt idx="213">
                <c:v>08-10</c:v>
              </c:pt>
              <c:pt idx="214">
                <c:v>08-11</c:v>
              </c:pt>
              <c:pt idx="215">
                <c:v>08-12</c:v>
              </c:pt>
              <c:pt idx="216">
                <c:v>08-13</c:v>
              </c:pt>
              <c:pt idx="217">
                <c:v>08-14</c:v>
              </c:pt>
              <c:pt idx="218">
                <c:v>08-15</c:v>
              </c:pt>
              <c:pt idx="219">
                <c:v>08-16</c:v>
              </c:pt>
              <c:pt idx="220">
                <c:v>08-17</c:v>
              </c:pt>
              <c:pt idx="221">
                <c:v>08-18</c:v>
              </c:pt>
              <c:pt idx="222">
                <c:v>08-19</c:v>
              </c:pt>
              <c:pt idx="223">
                <c:v>08-20</c:v>
              </c:pt>
              <c:pt idx="224">
                <c:v>08-21</c:v>
              </c:pt>
              <c:pt idx="225">
                <c:v>08-22</c:v>
              </c:pt>
              <c:pt idx="226">
                <c:v>08-23</c:v>
              </c:pt>
              <c:pt idx="227">
                <c:v>08-24</c:v>
              </c:pt>
              <c:pt idx="228">
                <c:v>08-25</c:v>
              </c:pt>
              <c:pt idx="229">
                <c:v>08-26</c:v>
              </c:pt>
              <c:pt idx="230">
                <c:v>08-27</c:v>
              </c:pt>
              <c:pt idx="231">
                <c:v>08-28</c:v>
              </c:pt>
              <c:pt idx="232">
                <c:v>08-29</c:v>
              </c:pt>
              <c:pt idx="233">
                <c:v>08-30</c:v>
              </c:pt>
              <c:pt idx="234">
                <c:v>08-31</c:v>
              </c:pt>
              <c:pt idx="235">
                <c:v>09-01</c:v>
              </c:pt>
              <c:pt idx="236">
                <c:v>09-02</c:v>
              </c:pt>
              <c:pt idx="237">
                <c:v>09-03</c:v>
              </c:pt>
              <c:pt idx="238">
                <c:v>09-04</c:v>
              </c:pt>
              <c:pt idx="239">
                <c:v>09-05</c:v>
              </c:pt>
              <c:pt idx="240">
                <c:v>09-06</c:v>
              </c:pt>
              <c:pt idx="241">
                <c:v>09-07</c:v>
              </c:pt>
              <c:pt idx="242">
                <c:v>09-08</c:v>
              </c:pt>
              <c:pt idx="243">
                <c:v>09-09</c:v>
              </c:pt>
              <c:pt idx="244">
                <c:v>09-10</c:v>
              </c:pt>
              <c:pt idx="245">
                <c:v>09-11</c:v>
              </c:pt>
              <c:pt idx="246">
                <c:v>09-12</c:v>
              </c:pt>
              <c:pt idx="247">
                <c:v>09-13</c:v>
              </c:pt>
              <c:pt idx="248">
                <c:v>09-14</c:v>
              </c:pt>
              <c:pt idx="249">
                <c:v>09-16</c:v>
              </c:pt>
              <c:pt idx="250">
                <c:v>09-17</c:v>
              </c:pt>
              <c:pt idx="251">
                <c:v>09-18</c:v>
              </c:pt>
              <c:pt idx="252">
                <c:v>09-19</c:v>
              </c:pt>
              <c:pt idx="253">
                <c:v>09-20</c:v>
              </c:pt>
              <c:pt idx="254">
                <c:v>09-21</c:v>
              </c:pt>
              <c:pt idx="255">
                <c:v>09-22</c:v>
              </c:pt>
              <c:pt idx="256">
                <c:v>09-23</c:v>
              </c:pt>
              <c:pt idx="257">
                <c:v>09-24</c:v>
              </c:pt>
              <c:pt idx="258">
                <c:v>09-25</c:v>
              </c:pt>
              <c:pt idx="259">
                <c:v>09-26</c:v>
              </c:pt>
              <c:pt idx="260">
                <c:v>09-27</c:v>
              </c:pt>
              <c:pt idx="261">
                <c:v>09-28</c:v>
              </c:pt>
              <c:pt idx="262">
                <c:v>09-29</c:v>
              </c:pt>
              <c:pt idx="263">
                <c:v>09-30</c:v>
              </c:pt>
              <c:pt idx="264">
                <c:v>10-02</c:v>
              </c:pt>
              <c:pt idx="265">
                <c:v>10-03</c:v>
              </c:pt>
              <c:pt idx="266">
                <c:v>10-04</c:v>
              </c:pt>
              <c:pt idx="267">
                <c:v>10-05</c:v>
              </c:pt>
              <c:pt idx="268">
                <c:v>10-07</c:v>
              </c:pt>
              <c:pt idx="269">
                <c:v>10-08</c:v>
              </c:pt>
              <c:pt idx="270">
                <c:v>10-09</c:v>
              </c:pt>
              <c:pt idx="271">
                <c:v>10-10</c:v>
              </c:pt>
              <c:pt idx="272">
                <c:v>10-11</c:v>
              </c:pt>
              <c:pt idx="273">
                <c:v>10-12</c:v>
              </c:pt>
              <c:pt idx="274">
                <c:v>10-13</c:v>
              </c:pt>
              <c:pt idx="275">
                <c:v>10-14</c:v>
              </c:pt>
              <c:pt idx="276">
                <c:v>10-15</c:v>
              </c:pt>
              <c:pt idx="277">
                <c:v>10-16</c:v>
              </c:pt>
              <c:pt idx="278">
                <c:v>10-17</c:v>
              </c:pt>
              <c:pt idx="279">
                <c:v>10-18</c:v>
              </c:pt>
              <c:pt idx="280">
                <c:v>10-19</c:v>
              </c:pt>
              <c:pt idx="281">
                <c:v>10-20</c:v>
              </c:pt>
              <c:pt idx="282">
                <c:v>10-21</c:v>
              </c:pt>
              <c:pt idx="283">
                <c:v>10-22</c:v>
              </c:pt>
              <c:pt idx="284">
                <c:v>10-23</c:v>
              </c:pt>
              <c:pt idx="285">
                <c:v>10-24</c:v>
              </c:pt>
              <c:pt idx="286">
                <c:v>10-25</c:v>
              </c:pt>
              <c:pt idx="287">
                <c:v>10-26</c:v>
              </c:pt>
              <c:pt idx="288">
                <c:v>10-27</c:v>
              </c:pt>
              <c:pt idx="289">
                <c:v>10-28</c:v>
              </c:pt>
              <c:pt idx="290">
                <c:v>10-29</c:v>
              </c:pt>
              <c:pt idx="291">
                <c:v>10-30</c:v>
              </c:pt>
              <c:pt idx="292">
                <c:v>10-31</c:v>
              </c:pt>
              <c:pt idx="293">
                <c:v>11-01</c:v>
              </c:pt>
              <c:pt idx="294">
                <c:v>11-02</c:v>
              </c:pt>
              <c:pt idx="295">
                <c:v>11-03</c:v>
              </c:pt>
              <c:pt idx="296">
                <c:v>11-04</c:v>
              </c:pt>
              <c:pt idx="297">
                <c:v>11-05</c:v>
              </c:pt>
              <c:pt idx="298">
                <c:v>11-06</c:v>
              </c:pt>
              <c:pt idx="299">
                <c:v>11-07</c:v>
              </c:pt>
              <c:pt idx="300">
                <c:v>11-08</c:v>
              </c:pt>
              <c:pt idx="301">
                <c:v>11-09</c:v>
              </c:pt>
              <c:pt idx="302">
                <c:v>11-10</c:v>
              </c:pt>
              <c:pt idx="303">
                <c:v>11-11</c:v>
              </c:pt>
              <c:pt idx="304">
                <c:v>11-12</c:v>
              </c:pt>
              <c:pt idx="305">
                <c:v>11-13</c:v>
              </c:pt>
              <c:pt idx="306">
                <c:v>11-14</c:v>
              </c:pt>
              <c:pt idx="307">
                <c:v>11-15</c:v>
              </c:pt>
              <c:pt idx="308">
                <c:v>11-16</c:v>
              </c:pt>
              <c:pt idx="309">
                <c:v>11-17</c:v>
              </c:pt>
              <c:pt idx="310">
                <c:v>11-18</c:v>
              </c:pt>
              <c:pt idx="311">
                <c:v>11-19</c:v>
              </c:pt>
              <c:pt idx="312">
                <c:v>11-20</c:v>
              </c:pt>
              <c:pt idx="313">
                <c:v>11-21</c:v>
              </c:pt>
              <c:pt idx="314">
                <c:v>11-22</c:v>
              </c:pt>
              <c:pt idx="315">
                <c:v>11-23</c:v>
              </c:pt>
              <c:pt idx="316">
                <c:v>11-24</c:v>
              </c:pt>
              <c:pt idx="317">
                <c:v>11-25</c:v>
              </c:pt>
              <c:pt idx="318">
                <c:v>11-26</c:v>
              </c:pt>
              <c:pt idx="319">
                <c:v>11-27</c:v>
              </c:pt>
              <c:pt idx="320">
                <c:v>11-28</c:v>
              </c:pt>
              <c:pt idx="321">
                <c:v>11-29</c:v>
              </c:pt>
              <c:pt idx="322">
                <c:v>11-30</c:v>
              </c:pt>
              <c:pt idx="323">
                <c:v>12-01</c:v>
              </c:pt>
              <c:pt idx="324">
                <c:v>12-02</c:v>
              </c:pt>
              <c:pt idx="325">
                <c:v>12-03</c:v>
              </c:pt>
              <c:pt idx="326">
                <c:v>12-04</c:v>
              </c:pt>
              <c:pt idx="327">
                <c:v>12-05</c:v>
              </c:pt>
              <c:pt idx="328">
                <c:v>12-06</c:v>
              </c:pt>
              <c:pt idx="329">
                <c:v>12-07</c:v>
              </c:pt>
              <c:pt idx="330">
                <c:v>12-08</c:v>
              </c:pt>
              <c:pt idx="331">
                <c:v>12-09</c:v>
              </c:pt>
              <c:pt idx="332">
                <c:v>12-10</c:v>
              </c:pt>
              <c:pt idx="333">
                <c:v>12-11</c:v>
              </c:pt>
              <c:pt idx="334">
                <c:v>12-12</c:v>
              </c:pt>
              <c:pt idx="335">
                <c:v>12-13</c:v>
              </c:pt>
              <c:pt idx="336">
                <c:v>12-14</c:v>
              </c:pt>
              <c:pt idx="337">
                <c:v>12-15</c:v>
              </c:pt>
              <c:pt idx="338">
                <c:v>12-16</c:v>
              </c:pt>
              <c:pt idx="339">
                <c:v>12-17</c:v>
              </c:pt>
              <c:pt idx="340">
                <c:v>12-18</c:v>
              </c:pt>
              <c:pt idx="341">
                <c:v>12-19</c:v>
              </c:pt>
              <c:pt idx="342">
                <c:v>12-20</c:v>
              </c:pt>
              <c:pt idx="343">
                <c:v>12-21</c:v>
              </c:pt>
              <c:pt idx="344">
                <c:v>12-22</c:v>
              </c:pt>
              <c:pt idx="345">
                <c:v>12-23</c:v>
              </c:pt>
              <c:pt idx="346">
                <c:v>12-24</c:v>
              </c:pt>
              <c:pt idx="347">
                <c:v>12-25</c:v>
              </c:pt>
              <c:pt idx="348">
                <c:v>12-26</c:v>
              </c:pt>
              <c:pt idx="349">
                <c:v>12-27</c:v>
              </c:pt>
              <c:pt idx="350">
                <c:v>12-28</c:v>
              </c:pt>
              <c:pt idx="351">
                <c:v>12-29</c:v>
              </c:pt>
              <c:pt idx="352">
                <c:v>12-30</c:v>
              </c:pt>
              <c:pt idx="353">
                <c:v>12-31</c:v>
              </c:pt>
            </c:strLit>
          </c:cat>
          <c:val>
            <c:numLit>
              <c:formatCode>General</c:formatCode>
              <c:ptCount val="354"/>
              <c:pt idx="0">
                <c:v>#N/A</c:v>
              </c:pt>
              <c:pt idx="1">
                <c:v>58.7</c:v>
              </c:pt>
              <c:pt idx="2">
                <c:v>#N/A</c:v>
              </c:pt>
              <c:pt idx="3">
                <c:v>#N/A</c:v>
              </c:pt>
              <c:pt idx="4">
                <c:v>#N/A</c:v>
              </c:pt>
              <c:pt idx="5">
                <c:v>59.2</c:v>
              </c:pt>
              <c:pt idx="6">
                <c:v>#N/A</c:v>
              </c:pt>
              <c:pt idx="7">
                <c:v>#N/A</c:v>
              </c:pt>
              <c:pt idx="8">
                <c:v>59.2</c:v>
              </c:pt>
              <c:pt idx="9">
                <c:v>#N/A</c:v>
              </c:pt>
              <c:pt idx="10">
                <c:v>#N/A</c:v>
              </c:pt>
              <c:pt idx="11">
                <c:v>#N/A</c:v>
              </c:pt>
              <c:pt idx="12">
                <c:v>60.2</c:v>
              </c:pt>
              <c:pt idx="13">
                <c:v>#N/A</c:v>
              </c:pt>
              <c:pt idx="14">
                <c:v>#N/A</c:v>
              </c:pt>
              <c:pt idx="15">
                <c:v>62.5</c:v>
              </c:pt>
              <c:pt idx="16">
                <c:v>#N/A</c:v>
              </c:pt>
              <c:pt idx="17">
                <c:v>#N/A</c:v>
              </c:pt>
              <c:pt idx="18">
                <c:v>#N/A</c:v>
              </c:pt>
              <c:pt idx="19">
                <c:v>65.5</c:v>
              </c:pt>
              <c:pt idx="20">
                <c:v>#N/A</c:v>
              </c:pt>
              <c:pt idx="21">
                <c:v>#N/A</c:v>
              </c:pt>
              <c:pt idx="22">
                <c:v>68.400000000000006</c:v>
              </c:pt>
              <c:pt idx="23">
                <c:v>#N/A</c:v>
              </c:pt>
              <c:pt idx="24">
                <c:v>#N/A</c:v>
              </c:pt>
              <c:pt idx="25">
                <c:v>#N/A</c:v>
              </c:pt>
              <c:pt idx="26">
                <c:v>#N/A</c:v>
              </c:pt>
              <c:pt idx="27">
                <c:v>#N/A</c:v>
              </c:pt>
              <c:pt idx="28">
                <c:v>#N/A</c:v>
              </c:pt>
              <c:pt idx="29">
                <c:v>#N/A</c:v>
              </c:pt>
              <c:pt idx="30">
                <c:v>#N/A</c:v>
              </c:pt>
              <c:pt idx="31">
                <c:v>#N/A</c:v>
              </c:pt>
              <c:pt idx="32">
                <c:v>#N/A</c:v>
              </c:pt>
              <c:pt idx="33">
                <c:v>85.3</c:v>
              </c:pt>
              <c:pt idx="34">
                <c:v>#N/A</c:v>
              </c:pt>
              <c:pt idx="35">
                <c:v>#N/A</c:v>
              </c:pt>
              <c:pt idx="36">
                <c:v>95.9</c:v>
              </c:pt>
              <c:pt idx="37">
                <c:v>#N/A</c:v>
              </c:pt>
              <c:pt idx="38">
                <c:v>#N/A</c:v>
              </c:pt>
              <c:pt idx="39">
                <c:v>#N/A</c:v>
              </c:pt>
              <c:pt idx="40">
                <c:v>105.1</c:v>
              </c:pt>
              <c:pt idx="41">
                <c:v>#N/A</c:v>
              </c:pt>
              <c:pt idx="42">
                <c:v>#N/A</c:v>
              </c:pt>
              <c:pt idx="43">
                <c:v>111.1</c:v>
              </c:pt>
              <c:pt idx="44">
                <c:v>#N/A</c:v>
              </c:pt>
              <c:pt idx="45">
                <c:v>#N/A</c:v>
              </c:pt>
              <c:pt idx="46">
                <c:v>#N/A</c:v>
              </c:pt>
              <c:pt idx="47">
                <c:v>118.2</c:v>
              </c:pt>
              <c:pt idx="48">
                <c:v>#N/A</c:v>
              </c:pt>
              <c:pt idx="49">
                <c:v>#N/A</c:v>
              </c:pt>
              <c:pt idx="50">
                <c:v>125.4</c:v>
              </c:pt>
              <c:pt idx="51">
                <c:v>#N/A</c:v>
              </c:pt>
              <c:pt idx="52">
                <c:v>#N/A</c:v>
              </c:pt>
              <c:pt idx="53">
                <c:v>#N/A</c:v>
              </c:pt>
              <c:pt idx="54">
                <c:v>133.9</c:v>
              </c:pt>
              <c:pt idx="55">
                <c:v>#N/A</c:v>
              </c:pt>
              <c:pt idx="56">
                <c:v>#N/A</c:v>
              </c:pt>
              <c:pt idx="57">
                <c:v>140.9</c:v>
              </c:pt>
              <c:pt idx="58">
                <c:v>#N/A</c:v>
              </c:pt>
              <c:pt idx="59">
                <c:v>#N/A</c:v>
              </c:pt>
              <c:pt idx="60">
                <c:v>145.19999999999999</c:v>
              </c:pt>
              <c:pt idx="61">
                <c:v>#N/A</c:v>
              </c:pt>
              <c:pt idx="62">
                <c:v>150.30000000000001</c:v>
              </c:pt>
              <c:pt idx="63">
                <c:v>#N/A</c:v>
              </c:pt>
              <c:pt idx="64">
                <c:v>#N/A</c:v>
              </c:pt>
              <c:pt idx="65">
                <c:v>#N/A</c:v>
              </c:pt>
              <c:pt idx="66">
                <c:v>156.4</c:v>
              </c:pt>
              <c:pt idx="67">
                <c:v>#N/A</c:v>
              </c:pt>
              <c:pt idx="68">
                <c:v>161.80000000000001</c:v>
              </c:pt>
              <c:pt idx="69">
                <c:v>#N/A</c:v>
              </c:pt>
              <c:pt idx="70">
                <c:v>#N/A</c:v>
              </c:pt>
              <c:pt idx="71">
                <c:v>#N/A</c:v>
              </c:pt>
              <c:pt idx="72">
                <c:v>165.6</c:v>
              </c:pt>
              <c:pt idx="73">
                <c:v>#N/A</c:v>
              </c:pt>
              <c:pt idx="74">
                <c:v>168.7</c:v>
              </c:pt>
              <c:pt idx="75">
                <c:v>#N/A</c:v>
              </c:pt>
              <c:pt idx="76">
                <c:v>#N/A</c:v>
              </c:pt>
              <c:pt idx="77">
                <c:v>#N/A</c:v>
              </c:pt>
              <c:pt idx="78">
                <c:v>169.3</c:v>
              </c:pt>
              <c:pt idx="79">
                <c:v>#N/A</c:v>
              </c:pt>
              <c:pt idx="80">
                <c:v>169.8</c:v>
              </c:pt>
              <c:pt idx="81">
                <c:v>#N/A</c:v>
              </c:pt>
              <c:pt idx="82">
                <c:v>#N/A</c:v>
              </c:pt>
              <c:pt idx="83">
                <c:v>#N/A</c:v>
              </c:pt>
              <c:pt idx="84">
                <c:v>170.9</c:v>
              </c:pt>
              <c:pt idx="85">
                <c:v>#N/A</c:v>
              </c:pt>
              <c:pt idx="86">
                <c:v>171</c:v>
              </c:pt>
              <c:pt idx="87">
                <c:v>#N/A</c:v>
              </c:pt>
              <c:pt idx="88">
                <c:v>#N/A</c:v>
              </c:pt>
              <c:pt idx="89">
                <c:v>#N/A</c:v>
              </c:pt>
              <c:pt idx="90">
                <c:v>#N/A</c:v>
              </c:pt>
              <c:pt idx="91">
                <c:v>167.9</c:v>
              </c:pt>
              <c:pt idx="92">
                <c:v>#N/A</c:v>
              </c:pt>
              <c:pt idx="93">
                <c:v>165</c:v>
              </c:pt>
              <c:pt idx="94">
                <c:v>#N/A</c:v>
              </c:pt>
              <c:pt idx="95">
                <c:v>#N/A</c:v>
              </c:pt>
              <c:pt idx="96">
                <c:v>#N/A</c:v>
              </c:pt>
              <c:pt idx="97">
                <c:v>158.69999999999999</c:v>
              </c:pt>
              <c:pt idx="98">
                <c:v>#N/A</c:v>
              </c:pt>
              <c:pt idx="99">
                <c:v>151.4</c:v>
              </c:pt>
              <c:pt idx="100">
                <c:v>#N/A</c:v>
              </c:pt>
              <c:pt idx="101">
                <c:v>#N/A</c:v>
              </c:pt>
              <c:pt idx="102">
                <c:v>#N/A</c:v>
              </c:pt>
              <c:pt idx="103">
                <c:v>143.6</c:v>
              </c:pt>
              <c:pt idx="104">
                <c:v>#N/A</c:v>
              </c:pt>
              <c:pt idx="105">
                <c:v>135.4</c:v>
              </c:pt>
              <c:pt idx="106">
                <c:v>#N/A</c:v>
              </c:pt>
              <c:pt idx="107">
                <c:v>#N/A</c:v>
              </c:pt>
              <c:pt idx="108">
                <c:v>#N/A</c:v>
              </c:pt>
              <c:pt idx="109">
                <c:v>127.6</c:v>
              </c:pt>
              <c:pt idx="110">
                <c:v>#N/A</c:v>
              </c:pt>
              <c:pt idx="111">
                <c:v>120.6</c:v>
              </c:pt>
              <c:pt idx="112">
                <c:v>#N/A</c:v>
              </c:pt>
              <c:pt idx="113">
                <c:v>#N/A</c:v>
              </c:pt>
              <c:pt idx="114">
                <c:v>#N/A</c:v>
              </c:pt>
              <c:pt idx="115">
                <c:v>#N/A</c:v>
              </c:pt>
              <c:pt idx="116">
                <c:v>#N/A</c:v>
              </c:pt>
              <c:pt idx="117">
                <c:v>115.5</c:v>
              </c:pt>
              <c:pt idx="118">
                <c:v>#N/A</c:v>
              </c:pt>
              <c:pt idx="119">
                <c:v>113</c:v>
              </c:pt>
              <c:pt idx="120">
                <c:v>#N/A</c:v>
              </c:pt>
              <c:pt idx="121">
                <c:v>#N/A</c:v>
              </c:pt>
              <c:pt idx="122">
                <c:v>108</c:v>
              </c:pt>
              <c:pt idx="123">
                <c:v>#N/A</c:v>
              </c:pt>
              <c:pt idx="124">
                <c:v>#N/A</c:v>
              </c:pt>
              <c:pt idx="125">
                <c:v>103.7</c:v>
              </c:pt>
              <c:pt idx="126">
                <c:v>#N/A</c:v>
              </c:pt>
              <c:pt idx="127">
                <c:v>#N/A</c:v>
              </c:pt>
              <c:pt idx="128">
                <c:v>#N/A</c:v>
              </c:pt>
              <c:pt idx="129">
                <c:v>99.4</c:v>
              </c:pt>
              <c:pt idx="130">
                <c:v>#N/A</c:v>
              </c:pt>
              <c:pt idx="131">
                <c:v>#N/A</c:v>
              </c:pt>
              <c:pt idx="132">
                <c:v>96.4</c:v>
              </c:pt>
              <c:pt idx="133">
                <c:v>#N/A</c:v>
              </c:pt>
              <c:pt idx="134">
                <c:v>#N/A</c:v>
              </c:pt>
              <c:pt idx="135">
                <c:v>#N/A</c:v>
              </c:pt>
              <c:pt idx="136">
                <c:v>91</c:v>
              </c:pt>
              <c:pt idx="137">
                <c:v>#N/A</c:v>
              </c:pt>
              <c:pt idx="138">
                <c:v>#N/A</c:v>
              </c:pt>
              <c:pt idx="139">
                <c:v>88.5</c:v>
              </c:pt>
              <c:pt idx="140">
                <c:v>#N/A</c:v>
              </c:pt>
              <c:pt idx="141">
                <c:v>#N/A</c:v>
              </c:pt>
              <c:pt idx="142">
                <c:v>#N/A</c:v>
              </c:pt>
              <c:pt idx="143">
                <c:v>86</c:v>
              </c:pt>
              <c:pt idx="144">
                <c:v>#N/A</c:v>
              </c:pt>
              <c:pt idx="145">
                <c:v>#N/A</c:v>
              </c:pt>
              <c:pt idx="146">
                <c:v>83.7</c:v>
              </c:pt>
              <c:pt idx="147">
                <c:v>#N/A</c:v>
              </c:pt>
              <c:pt idx="148">
                <c:v>#N/A</c:v>
              </c:pt>
              <c:pt idx="149">
                <c:v>#N/A</c:v>
              </c:pt>
              <c:pt idx="150">
                <c:v>78.599999999999994</c:v>
              </c:pt>
              <c:pt idx="151">
                <c:v>#N/A</c:v>
              </c:pt>
              <c:pt idx="152">
                <c:v>#N/A</c:v>
              </c:pt>
              <c:pt idx="153">
                <c:v>76.400000000000006</c:v>
              </c:pt>
              <c:pt idx="154">
                <c:v>#N/A</c:v>
              </c:pt>
              <c:pt idx="155">
                <c:v>#N/A</c:v>
              </c:pt>
              <c:pt idx="156">
                <c:v>#N/A</c:v>
              </c:pt>
              <c:pt idx="157">
                <c:v>74.2</c:v>
              </c:pt>
              <c:pt idx="158">
                <c:v>#N/A</c:v>
              </c:pt>
              <c:pt idx="159">
                <c:v>#N/A</c:v>
              </c:pt>
              <c:pt idx="160">
                <c:v>73.7</c:v>
              </c:pt>
              <c:pt idx="161">
                <c:v>#N/A</c:v>
              </c:pt>
              <c:pt idx="162">
                <c:v>#N/A</c:v>
              </c:pt>
              <c:pt idx="163">
                <c:v>#N/A</c:v>
              </c:pt>
              <c:pt idx="164">
                <c:v>71.5</c:v>
              </c:pt>
              <c:pt idx="165">
                <c:v>#N/A</c:v>
              </c:pt>
              <c:pt idx="166">
                <c:v>70.5</c:v>
              </c:pt>
              <c:pt idx="167">
                <c:v>#N/A</c:v>
              </c:pt>
              <c:pt idx="168">
                <c:v>#N/A</c:v>
              </c:pt>
              <c:pt idx="169">
                <c:v>#N/A</c:v>
              </c:pt>
              <c:pt idx="170">
                <c:v>#N/A</c:v>
              </c:pt>
              <c:pt idx="171">
                <c:v>69.8</c:v>
              </c:pt>
              <c:pt idx="172">
                <c:v>#N/A</c:v>
              </c:pt>
              <c:pt idx="173">
                <c:v>#N/A</c:v>
              </c:pt>
              <c:pt idx="174">
                <c:v>68.7</c:v>
              </c:pt>
              <c:pt idx="175">
                <c:v>#N/A</c:v>
              </c:pt>
              <c:pt idx="176">
                <c:v>#N/A</c:v>
              </c:pt>
              <c:pt idx="177">
                <c:v>#N/A</c:v>
              </c:pt>
              <c:pt idx="178">
                <c:v>68.2</c:v>
              </c:pt>
              <c:pt idx="179">
                <c:v>#N/A</c:v>
              </c:pt>
              <c:pt idx="180">
                <c:v>#N/A</c:v>
              </c:pt>
              <c:pt idx="181">
                <c:v>68.3</c:v>
              </c:pt>
              <c:pt idx="182">
                <c:v>#N/A</c:v>
              </c:pt>
              <c:pt idx="183">
                <c:v>#N/A</c:v>
              </c:pt>
              <c:pt idx="184">
                <c:v>#N/A</c:v>
              </c:pt>
              <c:pt idx="185">
                <c:v>69.7</c:v>
              </c:pt>
              <c:pt idx="186">
                <c:v>#N/A</c:v>
              </c:pt>
              <c:pt idx="187">
                <c:v>#N/A</c:v>
              </c:pt>
              <c:pt idx="188">
                <c:v>69.7</c:v>
              </c:pt>
              <c:pt idx="189">
                <c:v>#N/A</c:v>
              </c:pt>
              <c:pt idx="190">
                <c:v>#N/A</c:v>
              </c:pt>
              <c:pt idx="191">
                <c:v>#N/A</c:v>
              </c:pt>
              <c:pt idx="192">
                <c:v>69.8</c:v>
              </c:pt>
              <c:pt idx="193">
                <c:v>#N/A</c:v>
              </c:pt>
              <c:pt idx="194">
                <c:v>#N/A</c:v>
              </c:pt>
              <c:pt idx="195">
                <c:v>68.900000000000006</c:v>
              </c:pt>
              <c:pt idx="196">
                <c:v>#N/A</c:v>
              </c:pt>
              <c:pt idx="197">
                <c:v>#N/A</c:v>
              </c:pt>
              <c:pt idx="198">
                <c:v>#N/A</c:v>
              </c:pt>
              <c:pt idx="199">
                <c:v>68.8</c:v>
              </c:pt>
              <c:pt idx="200">
                <c:v>#N/A</c:v>
              </c:pt>
              <c:pt idx="201">
                <c:v>#N/A</c:v>
              </c:pt>
              <c:pt idx="202">
                <c:v>69.3</c:v>
              </c:pt>
              <c:pt idx="203">
                <c:v>#N/A</c:v>
              </c:pt>
              <c:pt idx="204">
                <c:v>#N/A</c:v>
              </c:pt>
              <c:pt idx="205">
                <c:v>#N/A</c:v>
              </c:pt>
              <c:pt idx="206">
                <c:v>69.599999999999994</c:v>
              </c:pt>
              <c:pt idx="207">
                <c:v>#N/A</c:v>
              </c:pt>
              <c:pt idx="208">
                <c:v>#N/A</c:v>
              </c:pt>
              <c:pt idx="209">
                <c:v>71.599999999999994</c:v>
              </c:pt>
              <c:pt idx="210">
                <c:v>#N/A</c:v>
              </c:pt>
              <c:pt idx="211">
                <c:v>#N/A</c:v>
              </c:pt>
              <c:pt idx="212">
                <c:v>#N/A</c:v>
              </c:pt>
              <c:pt idx="213">
                <c:v>73.099999999999994</c:v>
              </c:pt>
              <c:pt idx="214">
                <c:v>#N/A</c:v>
              </c:pt>
              <c:pt idx="215">
                <c:v>#N/A</c:v>
              </c:pt>
              <c:pt idx="216">
                <c:v>73.3</c:v>
              </c:pt>
              <c:pt idx="217">
                <c:v>#N/A</c:v>
              </c:pt>
              <c:pt idx="218">
                <c:v>#N/A</c:v>
              </c:pt>
              <c:pt idx="219">
                <c:v>#N/A</c:v>
              </c:pt>
              <c:pt idx="220">
                <c:v>75</c:v>
              </c:pt>
              <c:pt idx="221">
                <c:v>#N/A</c:v>
              </c:pt>
              <c:pt idx="222">
                <c:v>#N/A</c:v>
              </c:pt>
              <c:pt idx="223">
                <c:v>74.8</c:v>
              </c:pt>
              <c:pt idx="224">
                <c:v>#N/A</c:v>
              </c:pt>
              <c:pt idx="225">
                <c:v>#N/A</c:v>
              </c:pt>
              <c:pt idx="226">
                <c:v>#N/A</c:v>
              </c:pt>
              <c:pt idx="227">
                <c:v>74.900000000000006</c:v>
              </c:pt>
              <c:pt idx="228">
                <c:v>#N/A</c:v>
              </c:pt>
              <c:pt idx="229">
                <c:v>#N/A</c:v>
              </c:pt>
              <c:pt idx="230">
                <c:v>76</c:v>
              </c:pt>
              <c:pt idx="231">
                <c:v>#N/A</c:v>
              </c:pt>
              <c:pt idx="232">
                <c:v>#N/A</c:v>
              </c:pt>
              <c:pt idx="233">
                <c:v>#N/A</c:v>
              </c:pt>
              <c:pt idx="234">
                <c:v>74.900000000000006</c:v>
              </c:pt>
              <c:pt idx="235">
                <c:v>#N/A</c:v>
              </c:pt>
              <c:pt idx="236">
                <c:v>#N/A</c:v>
              </c:pt>
              <c:pt idx="237">
                <c:v>74.900000000000006</c:v>
              </c:pt>
              <c:pt idx="238">
                <c:v>#N/A</c:v>
              </c:pt>
              <c:pt idx="239">
                <c:v>#N/A</c:v>
              </c:pt>
              <c:pt idx="240">
                <c:v>#N/A</c:v>
              </c:pt>
              <c:pt idx="241">
                <c:v>75.5</c:v>
              </c:pt>
              <c:pt idx="242">
                <c:v>#N/A</c:v>
              </c:pt>
              <c:pt idx="243">
                <c:v>#N/A</c:v>
              </c:pt>
              <c:pt idx="244">
                <c:v>75.900000000000006</c:v>
              </c:pt>
              <c:pt idx="245">
                <c:v>#N/A</c:v>
              </c:pt>
              <c:pt idx="246">
                <c:v>#N/A</c:v>
              </c:pt>
              <c:pt idx="247">
                <c:v>#N/A</c:v>
              </c:pt>
              <c:pt idx="248">
                <c:v>73.7</c:v>
              </c:pt>
              <c:pt idx="249">
                <c:v>#N/A</c:v>
              </c:pt>
              <c:pt idx="250">
                <c:v>72.900000000000006</c:v>
              </c:pt>
              <c:pt idx="251">
                <c:v>#N/A</c:v>
              </c:pt>
              <c:pt idx="252">
                <c:v>#N/A</c:v>
              </c:pt>
              <c:pt idx="253">
                <c:v>#N/A</c:v>
              </c:pt>
              <c:pt idx="254">
                <c:v>71.599999999999994</c:v>
              </c:pt>
              <c:pt idx="255">
                <c:v>#N/A</c:v>
              </c:pt>
              <c:pt idx="256">
                <c:v>#N/A</c:v>
              </c:pt>
              <c:pt idx="257">
                <c:v>69.7</c:v>
              </c:pt>
              <c:pt idx="258">
                <c:v>#N/A</c:v>
              </c:pt>
              <c:pt idx="259">
                <c:v>#N/A</c:v>
              </c:pt>
              <c:pt idx="260">
                <c:v>#N/A</c:v>
              </c:pt>
              <c:pt idx="261">
                <c:v>66.2</c:v>
              </c:pt>
              <c:pt idx="262">
                <c:v>#N/A</c:v>
              </c:pt>
              <c:pt idx="263">
                <c:v>64.8</c:v>
              </c:pt>
              <c:pt idx="264">
                <c:v>#N/A</c:v>
              </c:pt>
              <c:pt idx="265">
                <c:v>#N/A</c:v>
              </c:pt>
              <c:pt idx="266">
                <c:v>#N/A</c:v>
              </c:pt>
              <c:pt idx="267">
                <c:v>#N/A</c:v>
              </c:pt>
              <c:pt idx="268">
                <c:v>#N/A</c:v>
              </c:pt>
              <c:pt idx="269">
                <c:v>#N/A</c:v>
              </c:pt>
              <c:pt idx="270">
                <c:v>70.599999999999994</c:v>
              </c:pt>
              <c:pt idx="271">
                <c:v>#N/A</c:v>
              </c:pt>
              <c:pt idx="272">
                <c:v>#N/A</c:v>
              </c:pt>
              <c:pt idx="273">
                <c:v>71.5</c:v>
              </c:pt>
              <c:pt idx="274">
                <c:v>#N/A</c:v>
              </c:pt>
              <c:pt idx="275">
                <c:v>#N/A</c:v>
              </c:pt>
              <c:pt idx="276">
                <c:v>71.599999999999994</c:v>
              </c:pt>
              <c:pt idx="277">
                <c:v>#N/A</c:v>
              </c:pt>
              <c:pt idx="278">
                <c:v>#N/A</c:v>
              </c:pt>
              <c:pt idx="279">
                <c:v>#N/A</c:v>
              </c:pt>
              <c:pt idx="280">
                <c:v>70.7</c:v>
              </c:pt>
              <c:pt idx="281">
                <c:v>#N/A</c:v>
              </c:pt>
              <c:pt idx="282">
                <c:v>#N/A</c:v>
              </c:pt>
              <c:pt idx="283">
                <c:v>70.099999999999994</c:v>
              </c:pt>
              <c:pt idx="284">
                <c:v>#N/A</c:v>
              </c:pt>
              <c:pt idx="285">
                <c:v>#N/A</c:v>
              </c:pt>
              <c:pt idx="286">
                <c:v>#N/A</c:v>
              </c:pt>
              <c:pt idx="287">
                <c:v>70.099999999999994</c:v>
              </c:pt>
              <c:pt idx="288">
                <c:v>#N/A</c:v>
              </c:pt>
              <c:pt idx="289">
                <c:v>#N/A</c:v>
              </c:pt>
              <c:pt idx="290">
                <c:v>68.900000000000006</c:v>
              </c:pt>
              <c:pt idx="291">
                <c:v>#N/A</c:v>
              </c:pt>
              <c:pt idx="292">
                <c:v>#N/A</c:v>
              </c:pt>
              <c:pt idx="293">
                <c:v>#N/A</c:v>
              </c:pt>
              <c:pt idx="294">
                <c:v>66.900000000000006</c:v>
              </c:pt>
              <c:pt idx="295">
                <c:v>#N/A</c:v>
              </c:pt>
              <c:pt idx="296">
                <c:v>#N/A</c:v>
              </c:pt>
              <c:pt idx="297">
                <c:v>65.900000000000006</c:v>
              </c:pt>
              <c:pt idx="298">
                <c:v>#N/A</c:v>
              </c:pt>
              <c:pt idx="299">
                <c:v>#N/A</c:v>
              </c:pt>
              <c:pt idx="300">
                <c:v>#N/A</c:v>
              </c:pt>
              <c:pt idx="301">
                <c:v>64.099999999999994</c:v>
              </c:pt>
              <c:pt idx="302">
                <c:v>#N/A</c:v>
              </c:pt>
              <c:pt idx="303">
                <c:v>#N/A</c:v>
              </c:pt>
              <c:pt idx="304">
                <c:v>62.7</c:v>
              </c:pt>
              <c:pt idx="305">
                <c:v>#N/A</c:v>
              </c:pt>
              <c:pt idx="306">
                <c:v>#N/A</c:v>
              </c:pt>
              <c:pt idx="307">
                <c:v>#N/A</c:v>
              </c:pt>
              <c:pt idx="308">
                <c:v>61.7</c:v>
              </c:pt>
              <c:pt idx="309">
                <c:v>#N/A</c:v>
              </c:pt>
              <c:pt idx="310">
                <c:v>#N/A</c:v>
              </c:pt>
              <c:pt idx="311">
                <c:v>62.2</c:v>
              </c:pt>
              <c:pt idx="312">
                <c:v>#N/A</c:v>
              </c:pt>
              <c:pt idx="313">
                <c:v>#N/A</c:v>
              </c:pt>
              <c:pt idx="314">
                <c:v>#N/A</c:v>
              </c:pt>
              <c:pt idx="315">
                <c:v>61.8</c:v>
              </c:pt>
              <c:pt idx="316">
                <c:v>#N/A</c:v>
              </c:pt>
              <c:pt idx="317">
                <c:v>#N/A</c:v>
              </c:pt>
              <c:pt idx="318">
                <c:v>61.1</c:v>
              </c:pt>
              <c:pt idx="319">
                <c:v>#N/A</c:v>
              </c:pt>
              <c:pt idx="320">
                <c:v>#N/A</c:v>
              </c:pt>
              <c:pt idx="321">
                <c:v>#N/A</c:v>
              </c:pt>
              <c:pt idx="322">
                <c:v>59.7</c:v>
              </c:pt>
              <c:pt idx="323">
                <c:v>#N/A</c:v>
              </c:pt>
              <c:pt idx="324">
                <c:v>#N/A</c:v>
              </c:pt>
              <c:pt idx="325">
                <c:v>60.7</c:v>
              </c:pt>
              <c:pt idx="326">
                <c:v>#N/A</c:v>
              </c:pt>
              <c:pt idx="327">
                <c:v>#N/A</c:v>
              </c:pt>
              <c:pt idx="328">
                <c:v>#N/A</c:v>
              </c:pt>
              <c:pt idx="329">
                <c:v>61.5</c:v>
              </c:pt>
              <c:pt idx="330">
                <c:v>#N/A</c:v>
              </c:pt>
              <c:pt idx="331">
                <c:v>#N/A</c:v>
              </c:pt>
              <c:pt idx="332">
                <c:v>61.4</c:v>
              </c:pt>
              <c:pt idx="333">
                <c:v>#N/A</c:v>
              </c:pt>
              <c:pt idx="334">
                <c:v>#N/A</c:v>
              </c:pt>
              <c:pt idx="335">
                <c:v>#N/A</c:v>
              </c:pt>
              <c:pt idx="336">
                <c:v>60.4</c:v>
              </c:pt>
              <c:pt idx="337">
                <c:v>#N/A</c:v>
              </c:pt>
              <c:pt idx="338">
                <c:v>#N/A</c:v>
              </c:pt>
              <c:pt idx="339">
                <c:v>59.8</c:v>
              </c:pt>
              <c:pt idx="340">
                <c:v>#N/A</c:v>
              </c:pt>
              <c:pt idx="341">
                <c:v>#N/A</c:v>
              </c:pt>
              <c:pt idx="342">
                <c:v>#N/A</c:v>
              </c:pt>
              <c:pt idx="343">
                <c:v>60.4</c:v>
              </c:pt>
              <c:pt idx="344">
                <c:v>#N/A</c:v>
              </c:pt>
              <c:pt idx="345">
                <c:v>#N/A</c:v>
              </c:pt>
              <c:pt idx="346">
                <c:v>59.3</c:v>
              </c:pt>
              <c:pt idx="347">
                <c:v>#N/A</c:v>
              </c:pt>
              <c:pt idx="348">
                <c:v>#N/A</c:v>
              </c:pt>
              <c:pt idx="349">
                <c:v>#N/A</c:v>
              </c:pt>
              <c:pt idx="350">
                <c:v>60</c:v>
              </c:pt>
              <c:pt idx="351">
                <c:v>#N/A</c:v>
              </c:pt>
              <c:pt idx="352">
                <c:v>#N/A</c:v>
              </c:pt>
              <c:pt idx="353">
                <c:v>61.2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C009-40C6-95DB-0552008D2D32}"/>
            </c:ext>
          </c:extLst>
        </c:ser>
        <c:ser>
          <c:idx val="11"/>
          <c:order val="11"/>
          <c:tx>
            <c:v>2021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354"/>
              <c:pt idx="0">
                <c:v>01-01</c:v>
              </c:pt>
              <c:pt idx="1">
                <c:v>01-02</c:v>
              </c:pt>
              <c:pt idx="2">
                <c:v>01-03</c:v>
              </c:pt>
              <c:pt idx="3">
                <c:v>01-04</c:v>
              </c:pt>
              <c:pt idx="4">
                <c:v>01-05</c:v>
              </c:pt>
              <c:pt idx="5">
                <c:v>01-06</c:v>
              </c:pt>
              <c:pt idx="6">
                <c:v>01-07</c:v>
              </c:pt>
              <c:pt idx="7">
                <c:v>01-08</c:v>
              </c:pt>
              <c:pt idx="8">
                <c:v>01-09</c:v>
              </c:pt>
              <c:pt idx="9">
                <c:v>01-10</c:v>
              </c:pt>
              <c:pt idx="10">
                <c:v>01-11</c:v>
              </c:pt>
              <c:pt idx="11">
                <c:v>01-12</c:v>
              </c:pt>
              <c:pt idx="12">
                <c:v>01-13</c:v>
              </c:pt>
              <c:pt idx="13">
                <c:v>01-14</c:v>
              </c:pt>
              <c:pt idx="14">
                <c:v>01-15</c:v>
              </c:pt>
              <c:pt idx="15">
                <c:v>01-16</c:v>
              </c:pt>
              <c:pt idx="16">
                <c:v>01-17</c:v>
              </c:pt>
              <c:pt idx="17">
                <c:v>01-18</c:v>
              </c:pt>
              <c:pt idx="18">
                <c:v>01-19</c:v>
              </c:pt>
              <c:pt idx="19">
                <c:v>01-20</c:v>
              </c:pt>
              <c:pt idx="20">
                <c:v>01-21</c:v>
              </c:pt>
              <c:pt idx="21">
                <c:v>01-22</c:v>
              </c:pt>
              <c:pt idx="22">
                <c:v>01-23</c:v>
              </c:pt>
              <c:pt idx="23">
                <c:v>01-24</c:v>
              </c:pt>
              <c:pt idx="24">
                <c:v>01-25</c:v>
              </c:pt>
              <c:pt idx="25">
                <c:v>01-26</c:v>
              </c:pt>
              <c:pt idx="26">
                <c:v>01-27</c:v>
              </c:pt>
              <c:pt idx="27">
                <c:v>01-28</c:v>
              </c:pt>
              <c:pt idx="28">
                <c:v>01-29</c:v>
              </c:pt>
              <c:pt idx="29">
                <c:v>01-30</c:v>
              </c:pt>
              <c:pt idx="30">
                <c:v>01-31</c:v>
              </c:pt>
              <c:pt idx="31">
                <c:v>02-01</c:v>
              </c:pt>
              <c:pt idx="32">
                <c:v>02-02</c:v>
              </c:pt>
              <c:pt idx="33">
                <c:v>02-03</c:v>
              </c:pt>
              <c:pt idx="34">
                <c:v>02-04</c:v>
              </c:pt>
              <c:pt idx="35">
                <c:v>02-05</c:v>
              </c:pt>
              <c:pt idx="36">
                <c:v>02-06</c:v>
              </c:pt>
              <c:pt idx="37">
                <c:v>02-07</c:v>
              </c:pt>
              <c:pt idx="38">
                <c:v>02-08</c:v>
              </c:pt>
              <c:pt idx="39">
                <c:v>02-09</c:v>
              </c:pt>
              <c:pt idx="40">
                <c:v>02-10</c:v>
              </c:pt>
              <c:pt idx="41">
                <c:v>02-11</c:v>
              </c:pt>
              <c:pt idx="42">
                <c:v>02-12</c:v>
              </c:pt>
              <c:pt idx="43">
                <c:v>02-13</c:v>
              </c:pt>
              <c:pt idx="44">
                <c:v>02-14</c:v>
              </c:pt>
              <c:pt idx="45">
                <c:v>02-15</c:v>
              </c:pt>
              <c:pt idx="46">
                <c:v>02-16</c:v>
              </c:pt>
              <c:pt idx="47">
                <c:v>02-17</c:v>
              </c:pt>
              <c:pt idx="48">
                <c:v>02-18</c:v>
              </c:pt>
              <c:pt idx="49">
                <c:v>02-19</c:v>
              </c:pt>
              <c:pt idx="50">
                <c:v>02-20</c:v>
              </c:pt>
              <c:pt idx="51">
                <c:v>02-21</c:v>
              </c:pt>
              <c:pt idx="52">
                <c:v>02-22</c:v>
              </c:pt>
              <c:pt idx="53">
                <c:v>02-23</c:v>
              </c:pt>
              <c:pt idx="54">
                <c:v>02-24</c:v>
              </c:pt>
              <c:pt idx="55">
                <c:v>02-25</c:v>
              </c:pt>
              <c:pt idx="56">
                <c:v>02-26</c:v>
              </c:pt>
              <c:pt idx="57">
                <c:v>02-27</c:v>
              </c:pt>
              <c:pt idx="58">
                <c:v>02-28</c:v>
              </c:pt>
              <c:pt idx="59">
                <c:v>03-01</c:v>
              </c:pt>
              <c:pt idx="60">
                <c:v>03-02</c:v>
              </c:pt>
              <c:pt idx="61">
                <c:v>03-04</c:v>
              </c:pt>
              <c:pt idx="62">
                <c:v>03-05</c:v>
              </c:pt>
              <c:pt idx="63">
                <c:v>03-06</c:v>
              </c:pt>
              <c:pt idx="64">
                <c:v>03-07</c:v>
              </c:pt>
              <c:pt idx="65">
                <c:v>03-08</c:v>
              </c:pt>
              <c:pt idx="66">
                <c:v>03-09</c:v>
              </c:pt>
              <c:pt idx="67">
                <c:v>03-11</c:v>
              </c:pt>
              <c:pt idx="68">
                <c:v>03-12</c:v>
              </c:pt>
              <c:pt idx="69">
                <c:v>03-13</c:v>
              </c:pt>
              <c:pt idx="70">
                <c:v>03-14</c:v>
              </c:pt>
              <c:pt idx="71">
                <c:v>03-15</c:v>
              </c:pt>
              <c:pt idx="72">
                <c:v>03-16</c:v>
              </c:pt>
              <c:pt idx="73">
                <c:v>03-18</c:v>
              </c:pt>
              <c:pt idx="74">
                <c:v>03-19</c:v>
              </c:pt>
              <c:pt idx="75">
                <c:v>03-20</c:v>
              </c:pt>
              <c:pt idx="76">
                <c:v>03-21</c:v>
              </c:pt>
              <c:pt idx="77">
                <c:v>03-22</c:v>
              </c:pt>
              <c:pt idx="78">
                <c:v>03-23</c:v>
              </c:pt>
              <c:pt idx="79">
                <c:v>03-25</c:v>
              </c:pt>
              <c:pt idx="80">
                <c:v>03-26</c:v>
              </c:pt>
              <c:pt idx="81">
                <c:v>03-27</c:v>
              </c:pt>
              <c:pt idx="82">
                <c:v>03-28</c:v>
              </c:pt>
              <c:pt idx="83">
                <c:v>03-29</c:v>
              </c:pt>
              <c:pt idx="84">
                <c:v>03-30</c:v>
              </c:pt>
              <c:pt idx="85">
                <c:v>04-01</c:v>
              </c:pt>
              <c:pt idx="86">
                <c:v>04-02</c:v>
              </c:pt>
              <c:pt idx="87">
                <c:v>04-03</c:v>
              </c:pt>
              <c:pt idx="88">
                <c:v>04-04</c:v>
              </c:pt>
              <c:pt idx="89">
                <c:v>04-05</c:v>
              </c:pt>
              <c:pt idx="90">
                <c:v>04-06</c:v>
              </c:pt>
              <c:pt idx="91">
                <c:v>04-07</c:v>
              </c:pt>
              <c:pt idx="92">
                <c:v>04-08</c:v>
              </c:pt>
              <c:pt idx="93">
                <c:v>04-09</c:v>
              </c:pt>
              <c:pt idx="94">
                <c:v>04-10</c:v>
              </c:pt>
              <c:pt idx="95">
                <c:v>04-11</c:v>
              </c:pt>
              <c:pt idx="96">
                <c:v>04-12</c:v>
              </c:pt>
              <c:pt idx="97">
                <c:v>04-13</c:v>
              </c:pt>
              <c:pt idx="98">
                <c:v>04-15</c:v>
              </c:pt>
              <c:pt idx="99">
                <c:v>04-16</c:v>
              </c:pt>
              <c:pt idx="100">
                <c:v>04-17</c:v>
              </c:pt>
              <c:pt idx="101">
                <c:v>04-18</c:v>
              </c:pt>
              <c:pt idx="102">
                <c:v>04-19</c:v>
              </c:pt>
              <c:pt idx="103">
                <c:v>04-20</c:v>
              </c:pt>
              <c:pt idx="104">
                <c:v>04-22</c:v>
              </c:pt>
              <c:pt idx="105">
                <c:v>04-23</c:v>
              </c:pt>
              <c:pt idx="106">
                <c:v>04-24</c:v>
              </c:pt>
              <c:pt idx="107">
                <c:v>04-25</c:v>
              </c:pt>
              <c:pt idx="108">
                <c:v>04-26</c:v>
              </c:pt>
              <c:pt idx="109">
                <c:v>04-27</c:v>
              </c:pt>
              <c:pt idx="110">
                <c:v>04-29</c:v>
              </c:pt>
              <c:pt idx="111">
                <c:v>04-30</c:v>
              </c:pt>
              <c:pt idx="112">
                <c:v>05-01</c:v>
              </c:pt>
              <c:pt idx="113">
                <c:v>05-02</c:v>
              </c:pt>
              <c:pt idx="114">
                <c:v>05-03</c:v>
              </c:pt>
              <c:pt idx="115">
                <c:v>05-04</c:v>
              </c:pt>
              <c:pt idx="116">
                <c:v>05-05</c:v>
              </c:pt>
              <c:pt idx="117">
                <c:v>05-06</c:v>
              </c:pt>
              <c:pt idx="118">
                <c:v>05-07</c:v>
              </c:pt>
              <c:pt idx="119">
                <c:v>05-08</c:v>
              </c:pt>
              <c:pt idx="120">
                <c:v>05-09</c:v>
              </c:pt>
              <c:pt idx="121">
                <c:v>05-10</c:v>
              </c:pt>
              <c:pt idx="122">
                <c:v>05-11</c:v>
              </c:pt>
              <c:pt idx="123">
                <c:v>05-12</c:v>
              </c:pt>
              <c:pt idx="124">
                <c:v>05-13</c:v>
              </c:pt>
              <c:pt idx="125">
                <c:v>05-14</c:v>
              </c:pt>
              <c:pt idx="126">
                <c:v>05-15</c:v>
              </c:pt>
              <c:pt idx="127">
                <c:v>05-16</c:v>
              </c:pt>
              <c:pt idx="128">
                <c:v>05-17</c:v>
              </c:pt>
              <c:pt idx="129">
                <c:v>05-18</c:v>
              </c:pt>
              <c:pt idx="130">
                <c:v>05-19</c:v>
              </c:pt>
              <c:pt idx="131">
                <c:v>05-20</c:v>
              </c:pt>
              <c:pt idx="132">
                <c:v>05-21</c:v>
              </c:pt>
              <c:pt idx="133">
                <c:v>05-22</c:v>
              </c:pt>
              <c:pt idx="134">
                <c:v>05-23</c:v>
              </c:pt>
              <c:pt idx="135">
                <c:v>05-24</c:v>
              </c:pt>
              <c:pt idx="136">
                <c:v>05-25</c:v>
              </c:pt>
              <c:pt idx="137">
                <c:v>05-26</c:v>
              </c:pt>
              <c:pt idx="138">
                <c:v>05-27</c:v>
              </c:pt>
              <c:pt idx="139">
                <c:v>05-28</c:v>
              </c:pt>
              <c:pt idx="140">
                <c:v>05-29</c:v>
              </c:pt>
              <c:pt idx="141">
                <c:v>05-30</c:v>
              </c:pt>
              <c:pt idx="142">
                <c:v>05-31</c:v>
              </c:pt>
              <c:pt idx="143">
                <c:v>06-01</c:v>
              </c:pt>
              <c:pt idx="144">
                <c:v>06-02</c:v>
              </c:pt>
              <c:pt idx="145">
                <c:v>06-03</c:v>
              </c:pt>
              <c:pt idx="146">
                <c:v>06-04</c:v>
              </c:pt>
              <c:pt idx="147">
                <c:v>06-05</c:v>
              </c:pt>
              <c:pt idx="148">
                <c:v>06-06</c:v>
              </c:pt>
              <c:pt idx="149">
                <c:v>06-07</c:v>
              </c:pt>
              <c:pt idx="150">
                <c:v>06-08</c:v>
              </c:pt>
              <c:pt idx="151">
                <c:v>06-09</c:v>
              </c:pt>
              <c:pt idx="152">
                <c:v>06-10</c:v>
              </c:pt>
              <c:pt idx="153">
                <c:v>06-11</c:v>
              </c:pt>
              <c:pt idx="154">
                <c:v>06-12</c:v>
              </c:pt>
              <c:pt idx="155">
                <c:v>06-13</c:v>
              </c:pt>
              <c:pt idx="156">
                <c:v>06-14</c:v>
              </c:pt>
              <c:pt idx="157">
                <c:v>06-15</c:v>
              </c:pt>
              <c:pt idx="158">
                <c:v>06-16</c:v>
              </c:pt>
              <c:pt idx="159">
                <c:v>06-17</c:v>
              </c:pt>
              <c:pt idx="160">
                <c:v>06-18</c:v>
              </c:pt>
              <c:pt idx="161">
                <c:v>06-19</c:v>
              </c:pt>
              <c:pt idx="162">
                <c:v>06-20</c:v>
              </c:pt>
              <c:pt idx="163">
                <c:v>06-21</c:v>
              </c:pt>
              <c:pt idx="164">
                <c:v>06-22</c:v>
              </c:pt>
              <c:pt idx="165">
                <c:v>06-23</c:v>
              </c:pt>
              <c:pt idx="166">
                <c:v>06-24</c:v>
              </c:pt>
              <c:pt idx="167">
                <c:v>06-25</c:v>
              </c:pt>
              <c:pt idx="168">
                <c:v>06-26</c:v>
              </c:pt>
              <c:pt idx="169">
                <c:v>06-27</c:v>
              </c:pt>
              <c:pt idx="170">
                <c:v>06-28</c:v>
              </c:pt>
              <c:pt idx="171">
                <c:v>06-29</c:v>
              </c:pt>
              <c:pt idx="172">
                <c:v>06-30</c:v>
              </c:pt>
              <c:pt idx="173">
                <c:v>07-01</c:v>
              </c:pt>
              <c:pt idx="174">
                <c:v>07-02</c:v>
              </c:pt>
              <c:pt idx="175">
                <c:v>07-03</c:v>
              </c:pt>
              <c:pt idx="176">
                <c:v>07-04</c:v>
              </c:pt>
              <c:pt idx="177">
                <c:v>07-05</c:v>
              </c:pt>
              <c:pt idx="178">
                <c:v>07-06</c:v>
              </c:pt>
              <c:pt idx="179">
                <c:v>07-07</c:v>
              </c:pt>
              <c:pt idx="180">
                <c:v>07-08</c:v>
              </c:pt>
              <c:pt idx="181">
                <c:v>07-09</c:v>
              </c:pt>
              <c:pt idx="182">
                <c:v>07-10</c:v>
              </c:pt>
              <c:pt idx="183">
                <c:v>07-11</c:v>
              </c:pt>
              <c:pt idx="184">
                <c:v>07-12</c:v>
              </c:pt>
              <c:pt idx="185">
                <c:v>07-13</c:v>
              </c:pt>
              <c:pt idx="186">
                <c:v>07-14</c:v>
              </c:pt>
              <c:pt idx="187">
                <c:v>07-15</c:v>
              </c:pt>
              <c:pt idx="188">
                <c:v>07-16</c:v>
              </c:pt>
              <c:pt idx="189">
                <c:v>07-17</c:v>
              </c:pt>
              <c:pt idx="190">
                <c:v>07-18</c:v>
              </c:pt>
              <c:pt idx="191">
                <c:v>07-19</c:v>
              </c:pt>
              <c:pt idx="192">
                <c:v>07-20</c:v>
              </c:pt>
              <c:pt idx="193">
                <c:v>07-21</c:v>
              </c:pt>
              <c:pt idx="194">
                <c:v>07-22</c:v>
              </c:pt>
              <c:pt idx="195">
                <c:v>07-23</c:v>
              </c:pt>
              <c:pt idx="196">
                <c:v>07-24</c:v>
              </c:pt>
              <c:pt idx="197">
                <c:v>07-25</c:v>
              </c:pt>
              <c:pt idx="198">
                <c:v>07-26</c:v>
              </c:pt>
              <c:pt idx="199">
                <c:v>07-27</c:v>
              </c:pt>
              <c:pt idx="200">
                <c:v>07-28</c:v>
              </c:pt>
              <c:pt idx="201">
                <c:v>07-29</c:v>
              </c:pt>
              <c:pt idx="202">
                <c:v>07-30</c:v>
              </c:pt>
              <c:pt idx="203">
                <c:v>07-31</c:v>
              </c:pt>
              <c:pt idx="204">
                <c:v>08-01</c:v>
              </c:pt>
              <c:pt idx="205">
                <c:v>08-02</c:v>
              </c:pt>
              <c:pt idx="206">
                <c:v>08-03</c:v>
              </c:pt>
              <c:pt idx="207">
                <c:v>08-04</c:v>
              </c:pt>
              <c:pt idx="208">
                <c:v>08-05</c:v>
              </c:pt>
              <c:pt idx="209">
                <c:v>08-06</c:v>
              </c:pt>
              <c:pt idx="210">
                <c:v>08-07</c:v>
              </c:pt>
              <c:pt idx="211">
                <c:v>08-08</c:v>
              </c:pt>
              <c:pt idx="212">
                <c:v>08-09</c:v>
              </c:pt>
              <c:pt idx="213">
                <c:v>08-10</c:v>
              </c:pt>
              <c:pt idx="214">
                <c:v>08-11</c:v>
              </c:pt>
              <c:pt idx="215">
                <c:v>08-12</c:v>
              </c:pt>
              <c:pt idx="216">
                <c:v>08-13</c:v>
              </c:pt>
              <c:pt idx="217">
                <c:v>08-14</c:v>
              </c:pt>
              <c:pt idx="218">
                <c:v>08-15</c:v>
              </c:pt>
              <c:pt idx="219">
                <c:v>08-16</c:v>
              </c:pt>
              <c:pt idx="220">
                <c:v>08-17</c:v>
              </c:pt>
              <c:pt idx="221">
                <c:v>08-18</c:v>
              </c:pt>
              <c:pt idx="222">
                <c:v>08-19</c:v>
              </c:pt>
              <c:pt idx="223">
                <c:v>08-20</c:v>
              </c:pt>
              <c:pt idx="224">
                <c:v>08-21</c:v>
              </c:pt>
              <c:pt idx="225">
                <c:v>08-22</c:v>
              </c:pt>
              <c:pt idx="226">
                <c:v>08-23</c:v>
              </c:pt>
              <c:pt idx="227">
                <c:v>08-24</c:v>
              </c:pt>
              <c:pt idx="228">
                <c:v>08-25</c:v>
              </c:pt>
              <c:pt idx="229">
                <c:v>08-26</c:v>
              </c:pt>
              <c:pt idx="230">
                <c:v>08-27</c:v>
              </c:pt>
              <c:pt idx="231">
                <c:v>08-28</c:v>
              </c:pt>
              <c:pt idx="232">
                <c:v>08-29</c:v>
              </c:pt>
              <c:pt idx="233">
                <c:v>08-30</c:v>
              </c:pt>
              <c:pt idx="234">
                <c:v>08-31</c:v>
              </c:pt>
              <c:pt idx="235">
                <c:v>09-01</c:v>
              </c:pt>
              <c:pt idx="236">
                <c:v>09-02</c:v>
              </c:pt>
              <c:pt idx="237">
                <c:v>09-03</c:v>
              </c:pt>
              <c:pt idx="238">
                <c:v>09-04</c:v>
              </c:pt>
              <c:pt idx="239">
                <c:v>09-05</c:v>
              </c:pt>
              <c:pt idx="240">
                <c:v>09-06</c:v>
              </c:pt>
              <c:pt idx="241">
                <c:v>09-07</c:v>
              </c:pt>
              <c:pt idx="242">
                <c:v>09-08</c:v>
              </c:pt>
              <c:pt idx="243">
                <c:v>09-09</c:v>
              </c:pt>
              <c:pt idx="244">
                <c:v>09-10</c:v>
              </c:pt>
              <c:pt idx="245">
                <c:v>09-11</c:v>
              </c:pt>
              <c:pt idx="246">
                <c:v>09-12</c:v>
              </c:pt>
              <c:pt idx="247">
                <c:v>09-13</c:v>
              </c:pt>
              <c:pt idx="248">
                <c:v>09-14</c:v>
              </c:pt>
              <c:pt idx="249">
                <c:v>09-16</c:v>
              </c:pt>
              <c:pt idx="250">
                <c:v>09-17</c:v>
              </c:pt>
              <c:pt idx="251">
                <c:v>09-18</c:v>
              </c:pt>
              <c:pt idx="252">
                <c:v>09-19</c:v>
              </c:pt>
              <c:pt idx="253">
                <c:v>09-20</c:v>
              </c:pt>
              <c:pt idx="254">
                <c:v>09-21</c:v>
              </c:pt>
              <c:pt idx="255">
                <c:v>09-22</c:v>
              </c:pt>
              <c:pt idx="256">
                <c:v>09-23</c:v>
              </c:pt>
              <c:pt idx="257">
                <c:v>09-24</c:v>
              </c:pt>
              <c:pt idx="258">
                <c:v>09-25</c:v>
              </c:pt>
              <c:pt idx="259">
                <c:v>09-26</c:v>
              </c:pt>
              <c:pt idx="260">
                <c:v>09-27</c:v>
              </c:pt>
              <c:pt idx="261">
                <c:v>09-28</c:v>
              </c:pt>
              <c:pt idx="262">
                <c:v>09-29</c:v>
              </c:pt>
              <c:pt idx="263">
                <c:v>09-30</c:v>
              </c:pt>
              <c:pt idx="264">
                <c:v>10-02</c:v>
              </c:pt>
              <c:pt idx="265">
                <c:v>10-03</c:v>
              </c:pt>
              <c:pt idx="266">
                <c:v>10-04</c:v>
              </c:pt>
              <c:pt idx="267">
                <c:v>10-05</c:v>
              </c:pt>
              <c:pt idx="268">
                <c:v>10-07</c:v>
              </c:pt>
              <c:pt idx="269">
                <c:v>10-08</c:v>
              </c:pt>
              <c:pt idx="270">
                <c:v>10-09</c:v>
              </c:pt>
              <c:pt idx="271">
                <c:v>10-10</c:v>
              </c:pt>
              <c:pt idx="272">
                <c:v>10-11</c:v>
              </c:pt>
              <c:pt idx="273">
                <c:v>10-12</c:v>
              </c:pt>
              <c:pt idx="274">
                <c:v>10-13</c:v>
              </c:pt>
              <c:pt idx="275">
                <c:v>10-14</c:v>
              </c:pt>
              <c:pt idx="276">
                <c:v>10-15</c:v>
              </c:pt>
              <c:pt idx="277">
                <c:v>10-16</c:v>
              </c:pt>
              <c:pt idx="278">
                <c:v>10-17</c:v>
              </c:pt>
              <c:pt idx="279">
                <c:v>10-18</c:v>
              </c:pt>
              <c:pt idx="280">
                <c:v>10-19</c:v>
              </c:pt>
              <c:pt idx="281">
                <c:v>10-20</c:v>
              </c:pt>
              <c:pt idx="282">
                <c:v>10-21</c:v>
              </c:pt>
              <c:pt idx="283">
                <c:v>10-22</c:v>
              </c:pt>
              <c:pt idx="284">
                <c:v>10-23</c:v>
              </c:pt>
              <c:pt idx="285">
                <c:v>10-24</c:v>
              </c:pt>
              <c:pt idx="286">
                <c:v>10-25</c:v>
              </c:pt>
              <c:pt idx="287">
                <c:v>10-26</c:v>
              </c:pt>
              <c:pt idx="288">
                <c:v>10-27</c:v>
              </c:pt>
              <c:pt idx="289">
                <c:v>10-28</c:v>
              </c:pt>
              <c:pt idx="290">
                <c:v>10-29</c:v>
              </c:pt>
              <c:pt idx="291">
                <c:v>10-30</c:v>
              </c:pt>
              <c:pt idx="292">
                <c:v>10-31</c:v>
              </c:pt>
              <c:pt idx="293">
                <c:v>11-01</c:v>
              </c:pt>
              <c:pt idx="294">
                <c:v>11-02</c:v>
              </c:pt>
              <c:pt idx="295">
                <c:v>11-03</c:v>
              </c:pt>
              <c:pt idx="296">
                <c:v>11-04</c:v>
              </c:pt>
              <c:pt idx="297">
                <c:v>11-05</c:v>
              </c:pt>
              <c:pt idx="298">
                <c:v>11-06</c:v>
              </c:pt>
              <c:pt idx="299">
                <c:v>11-07</c:v>
              </c:pt>
              <c:pt idx="300">
                <c:v>11-08</c:v>
              </c:pt>
              <c:pt idx="301">
                <c:v>11-09</c:v>
              </c:pt>
              <c:pt idx="302">
                <c:v>11-10</c:v>
              </c:pt>
              <c:pt idx="303">
                <c:v>11-11</c:v>
              </c:pt>
              <c:pt idx="304">
                <c:v>11-12</c:v>
              </c:pt>
              <c:pt idx="305">
                <c:v>11-13</c:v>
              </c:pt>
              <c:pt idx="306">
                <c:v>11-14</c:v>
              </c:pt>
              <c:pt idx="307">
                <c:v>11-15</c:v>
              </c:pt>
              <c:pt idx="308">
                <c:v>11-16</c:v>
              </c:pt>
              <c:pt idx="309">
                <c:v>11-17</c:v>
              </c:pt>
              <c:pt idx="310">
                <c:v>11-18</c:v>
              </c:pt>
              <c:pt idx="311">
                <c:v>11-19</c:v>
              </c:pt>
              <c:pt idx="312">
                <c:v>11-20</c:v>
              </c:pt>
              <c:pt idx="313">
                <c:v>11-21</c:v>
              </c:pt>
              <c:pt idx="314">
                <c:v>11-22</c:v>
              </c:pt>
              <c:pt idx="315">
                <c:v>11-23</c:v>
              </c:pt>
              <c:pt idx="316">
                <c:v>11-24</c:v>
              </c:pt>
              <c:pt idx="317">
                <c:v>11-25</c:v>
              </c:pt>
              <c:pt idx="318">
                <c:v>11-26</c:v>
              </c:pt>
              <c:pt idx="319">
                <c:v>11-27</c:v>
              </c:pt>
              <c:pt idx="320">
                <c:v>11-28</c:v>
              </c:pt>
              <c:pt idx="321">
                <c:v>11-29</c:v>
              </c:pt>
              <c:pt idx="322">
                <c:v>11-30</c:v>
              </c:pt>
              <c:pt idx="323">
                <c:v>12-01</c:v>
              </c:pt>
              <c:pt idx="324">
                <c:v>12-02</c:v>
              </c:pt>
              <c:pt idx="325">
                <c:v>12-03</c:v>
              </c:pt>
              <c:pt idx="326">
                <c:v>12-04</c:v>
              </c:pt>
              <c:pt idx="327">
                <c:v>12-05</c:v>
              </c:pt>
              <c:pt idx="328">
                <c:v>12-06</c:v>
              </c:pt>
              <c:pt idx="329">
                <c:v>12-07</c:v>
              </c:pt>
              <c:pt idx="330">
                <c:v>12-08</c:v>
              </c:pt>
              <c:pt idx="331">
                <c:v>12-09</c:v>
              </c:pt>
              <c:pt idx="332">
                <c:v>12-10</c:v>
              </c:pt>
              <c:pt idx="333">
                <c:v>12-11</c:v>
              </c:pt>
              <c:pt idx="334">
                <c:v>12-12</c:v>
              </c:pt>
              <c:pt idx="335">
                <c:v>12-13</c:v>
              </c:pt>
              <c:pt idx="336">
                <c:v>12-14</c:v>
              </c:pt>
              <c:pt idx="337">
                <c:v>12-15</c:v>
              </c:pt>
              <c:pt idx="338">
                <c:v>12-16</c:v>
              </c:pt>
              <c:pt idx="339">
                <c:v>12-17</c:v>
              </c:pt>
              <c:pt idx="340">
                <c:v>12-18</c:v>
              </c:pt>
              <c:pt idx="341">
                <c:v>12-19</c:v>
              </c:pt>
              <c:pt idx="342">
                <c:v>12-20</c:v>
              </c:pt>
              <c:pt idx="343">
                <c:v>12-21</c:v>
              </c:pt>
              <c:pt idx="344">
                <c:v>12-22</c:v>
              </c:pt>
              <c:pt idx="345">
                <c:v>12-23</c:v>
              </c:pt>
              <c:pt idx="346">
                <c:v>12-24</c:v>
              </c:pt>
              <c:pt idx="347">
                <c:v>12-25</c:v>
              </c:pt>
              <c:pt idx="348">
                <c:v>12-26</c:v>
              </c:pt>
              <c:pt idx="349">
                <c:v>12-27</c:v>
              </c:pt>
              <c:pt idx="350">
                <c:v>12-28</c:v>
              </c:pt>
              <c:pt idx="351">
                <c:v>12-29</c:v>
              </c:pt>
              <c:pt idx="352">
                <c:v>12-30</c:v>
              </c:pt>
              <c:pt idx="353">
                <c:v>12-31</c:v>
              </c:pt>
            </c:strLit>
          </c:cat>
          <c:val>
            <c:numLit>
              <c:formatCode>General</c:formatCode>
              <c:ptCount val="354"/>
              <c:pt idx="0">
                <c:v>#N/A</c:v>
              </c:pt>
              <c:pt idx="1">
                <c:v>#N/A</c:v>
              </c:pt>
              <c:pt idx="2">
                <c:v>#N/A</c:v>
              </c:pt>
              <c:pt idx="3">
                <c:v>64.400000000000006</c:v>
              </c:pt>
              <c:pt idx="4">
                <c:v>#N/A</c:v>
              </c:pt>
              <c:pt idx="5">
                <c:v>#N/A</c:v>
              </c:pt>
              <c:pt idx="6">
                <c:v>66.5</c:v>
              </c:pt>
              <c:pt idx="7">
                <c:v>#N/A</c:v>
              </c:pt>
              <c:pt idx="8">
                <c:v>#N/A</c:v>
              </c:pt>
              <c:pt idx="9">
                <c:v>#N/A</c:v>
              </c:pt>
              <c:pt idx="10">
                <c:v>68.3</c:v>
              </c:pt>
              <c:pt idx="11">
                <c:v>#N/A</c:v>
              </c:pt>
              <c:pt idx="12">
                <c:v>#N/A</c:v>
              </c:pt>
              <c:pt idx="13">
                <c:v>69.5</c:v>
              </c:pt>
              <c:pt idx="14">
                <c:v>#N/A</c:v>
              </c:pt>
              <c:pt idx="15">
                <c:v>#N/A</c:v>
              </c:pt>
              <c:pt idx="16">
                <c:v>#N/A</c:v>
              </c:pt>
              <c:pt idx="17">
                <c:v>68.900000000000006</c:v>
              </c:pt>
              <c:pt idx="18">
                <c:v>#N/A</c:v>
              </c:pt>
              <c:pt idx="19">
                <c:v>#N/A</c:v>
              </c:pt>
              <c:pt idx="20">
                <c:v>67.599999999999994</c:v>
              </c:pt>
              <c:pt idx="21">
                <c:v>#N/A</c:v>
              </c:pt>
              <c:pt idx="22">
                <c:v>#N/A</c:v>
              </c:pt>
              <c:pt idx="23">
                <c:v>#N/A</c:v>
              </c:pt>
              <c:pt idx="24">
                <c:v>69</c:v>
              </c:pt>
              <c:pt idx="25">
                <c:v>#N/A</c:v>
              </c:pt>
              <c:pt idx="26">
                <c:v>#N/A</c:v>
              </c:pt>
              <c:pt idx="27">
                <c:v>68.8</c:v>
              </c:pt>
              <c:pt idx="28">
                <c:v>#N/A</c:v>
              </c:pt>
              <c:pt idx="29">
                <c:v>#N/A</c:v>
              </c:pt>
              <c:pt idx="30">
                <c:v>#N/A</c:v>
              </c:pt>
              <c:pt idx="31">
                <c:v>71.599999999999994</c:v>
              </c:pt>
              <c:pt idx="32">
                <c:v>#N/A</c:v>
              </c:pt>
              <c:pt idx="33">
                <c:v>#N/A</c:v>
              </c:pt>
              <c:pt idx="34">
                <c:v>73.099999999999994</c:v>
              </c:pt>
              <c:pt idx="35">
                <c:v>#N/A</c:v>
              </c:pt>
              <c:pt idx="36">
                <c:v>#N/A</c:v>
              </c:pt>
              <c:pt idx="37">
                <c:v>#N/A</c:v>
              </c:pt>
              <c:pt idx="38">
                <c:v>77.3</c:v>
              </c:pt>
              <c:pt idx="39">
                <c:v>#N/A</c:v>
              </c:pt>
              <c:pt idx="40">
                <c:v>80.599999999999994</c:v>
              </c:pt>
              <c:pt idx="41">
                <c:v>#N/A</c:v>
              </c:pt>
              <c:pt idx="42">
                <c:v>#N/A</c:v>
              </c:pt>
              <c:pt idx="43">
                <c:v>#N/A</c:v>
              </c:pt>
              <c:pt idx="44">
                <c:v>#N/A</c:v>
              </c:pt>
              <c:pt idx="45">
                <c:v>#N/A</c:v>
              </c:pt>
              <c:pt idx="46">
                <c:v>#N/A</c:v>
              </c:pt>
              <c:pt idx="47">
                <c:v>#N/A</c:v>
              </c:pt>
              <c:pt idx="48">
                <c:v>93.4</c:v>
              </c:pt>
              <c:pt idx="49">
                <c:v>#N/A</c:v>
              </c:pt>
              <c:pt idx="50">
                <c:v>#N/A</c:v>
              </c:pt>
              <c:pt idx="51">
                <c:v>#N/A</c:v>
              </c:pt>
              <c:pt idx="52">
                <c:v>105.7</c:v>
              </c:pt>
              <c:pt idx="53">
                <c:v>#N/A</c:v>
              </c:pt>
              <c:pt idx="54">
                <c:v>#N/A</c:v>
              </c:pt>
              <c:pt idx="55">
                <c:v>110.8</c:v>
              </c:pt>
              <c:pt idx="56">
                <c:v>#N/A</c:v>
              </c:pt>
              <c:pt idx="57">
                <c:v>#N/A</c:v>
              </c:pt>
              <c:pt idx="58">
                <c:v>#N/A</c:v>
              </c:pt>
              <c:pt idx="59">
                <c:v>116.1</c:v>
              </c:pt>
              <c:pt idx="60">
                <c:v>#N/A</c:v>
              </c:pt>
              <c:pt idx="61">
                <c:v>118.4</c:v>
              </c:pt>
              <c:pt idx="62">
                <c:v>#N/A</c:v>
              </c:pt>
              <c:pt idx="63">
                <c:v>#N/A</c:v>
              </c:pt>
              <c:pt idx="64">
                <c:v>#N/A</c:v>
              </c:pt>
              <c:pt idx="65">
                <c:v>122.1</c:v>
              </c:pt>
              <c:pt idx="66">
                <c:v>#N/A</c:v>
              </c:pt>
              <c:pt idx="67">
                <c:v>123.3</c:v>
              </c:pt>
              <c:pt idx="68">
                <c:v>#N/A</c:v>
              </c:pt>
              <c:pt idx="69">
                <c:v>#N/A</c:v>
              </c:pt>
              <c:pt idx="70">
                <c:v>#N/A</c:v>
              </c:pt>
              <c:pt idx="71">
                <c:v>123.7</c:v>
              </c:pt>
              <c:pt idx="72">
                <c:v>#N/A</c:v>
              </c:pt>
              <c:pt idx="73">
                <c:v>124.9</c:v>
              </c:pt>
              <c:pt idx="74">
                <c:v>#N/A</c:v>
              </c:pt>
              <c:pt idx="75">
                <c:v>#N/A</c:v>
              </c:pt>
              <c:pt idx="76">
                <c:v>#N/A</c:v>
              </c:pt>
              <c:pt idx="77">
                <c:v>125.5</c:v>
              </c:pt>
              <c:pt idx="78">
                <c:v>#N/A</c:v>
              </c:pt>
              <c:pt idx="79">
                <c:v>123.6</c:v>
              </c:pt>
              <c:pt idx="80">
                <c:v>#N/A</c:v>
              </c:pt>
              <c:pt idx="81">
                <c:v>#N/A</c:v>
              </c:pt>
              <c:pt idx="82">
                <c:v>#N/A</c:v>
              </c:pt>
              <c:pt idx="83">
                <c:v>123.1</c:v>
              </c:pt>
              <c:pt idx="84">
                <c:v>#N/A</c:v>
              </c:pt>
              <c:pt idx="85">
                <c:v>124.2</c:v>
              </c:pt>
              <c:pt idx="86">
                <c:v>#N/A</c:v>
              </c:pt>
              <c:pt idx="87">
                <c:v>#N/A</c:v>
              </c:pt>
              <c:pt idx="88">
                <c:v>#N/A</c:v>
              </c:pt>
              <c:pt idx="89">
                <c:v>#N/A</c:v>
              </c:pt>
              <c:pt idx="90">
                <c:v>123.3</c:v>
              </c:pt>
              <c:pt idx="91">
                <c:v>#N/A</c:v>
              </c:pt>
              <c:pt idx="92">
                <c:v>123.3</c:v>
              </c:pt>
              <c:pt idx="93">
                <c:v>#N/A</c:v>
              </c:pt>
              <c:pt idx="94">
                <c:v>#N/A</c:v>
              </c:pt>
              <c:pt idx="95">
                <c:v>#N/A</c:v>
              </c:pt>
              <c:pt idx="96">
                <c:v>120.8</c:v>
              </c:pt>
              <c:pt idx="97">
                <c:v>#N/A</c:v>
              </c:pt>
              <c:pt idx="98">
                <c:v>119.4</c:v>
              </c:pt>
              <c:pt idx="99">
                <c:v>#N/A</c:v>
              </c:pt>
              <c:pt idx="100">
                <c:v>#N/A</c:v>
              </c:pt>
              <c:pt idx="101">
                <c:v>#N/A</c:v>
              </c:pt>
              <c:pt idx="102">
                <c:v>115.8</c:v>
              </c:pt>
              <c:pt idx="103">
                <c:v>#N/A</c:v>
              </c:pt>
              <c:pt idx="104">
                <c:v>114.3</c:v>
              </c:pt>
              <c:pt idx="105">
                <c:v>#N/A</c:v>
              </c:pt>
              <c:pt idx="106">
                <c:v>#N/A</c:v>
              </c:pt>
              <c:pt idx="107">
                <c:v>#N/A</c:v>
              </c:pt>
              <c:pt idx="108">
                <c:v>112.9</c:v>
              </c:pt>
              <c:pt idx="109">
                <c:v>#N/A</c:v>
              </c:pt>
              <c:pt idx="110">
                <c:v>111.6</c:v>
              </c:pt>
              <c:pt idx="111">
                <c:v>#N/A</c:v>
              </c:pt>
              <c:pt idx="112">
                <c:v>#N/A</c:v>
              </c:pt>
              <c:pt idx="113">
                <c:v>#N/A</c:v>
              </c:pt>
              <c:pt idx="114">
                <c:v>#N/A</c:v>
              </c:pt>
              <c:pt idx="115">
                <c:v>#N/A</c:v>
              </c:pt>
              <c:pt idx="116">
                <c:v>#N/A</c:v>
              </c:pt>
              <c:pt idx="117">
                <c:v>#N/A</c:v>
              </c:pt>
              <c:pt idx="118">
                <c:v>#N/A</c:v>
              </c:pt>
              <c:pt idx="119">
                <c:v>#N/A</c:v>
              </c:pt>
              <c:pt idx="120">
                <c:v>#N/A</c:v>
              </c:pt>
              <c:pt idx="121">
                <c:v>#N/A</c:v>
              </c:pt>
              <c:pt idx="122">
                <c:v>#N/A</c:v>
              </c:pt>
              <c:pt idx="123">
                <c:v>#N/A</c:v>
              </c:pt>
              <c:pt idx="124">
                <c:v>#N/A</c:v>
              </c:pt>
              <c:pt idx="125">
                <c:v>#N/A</c:v>
              </c:pt>
              <c:pt idx="126">
                <c:v>#N/A</c:v>
              </c:pt>
              <c:pt idx="127">
                <c:v>#N/A</c:v>
              </c:pt>
              <c:pt idx="128">
                <c:v>#N/A</c:v>
              </c:pt>
              <c:pt idx="129">
                <c:v>#N/A</c:v>
              </c:pt>
              <c:pt idx="130">
                <c:v>#N/A</c:v>
              </c:pt>
              <c:pt idx="131">
                <c:v>#N/A</c:v>
              </c:pt>
              <c:pt idx="132">
                <c:v>#N/A</c:v>
              </c:pt>
              <c:pt idx="133">
                <c:v>#N/A</c:v>
              </c:pt>
              <c:pt idx="134">
                <c:v>#N/A</c:v>
              </c:pt>
              <c:pt idx="135">
                <c:v>#N/A</c:v>
              </c:pt>
              <c:pt idx="136">
                <c:v>#N/A</c:v>
              </c:pt>
              <c:pt idx="137">
                <c:v>#N/A</c:v>
              </c:pt>
              <c:pt idx="138">
                <c:v>#N/A</c:v>
              </c:pt>
              <c:pt idx="139">
                <c:v>#N/A</c:v>
              </c:pt>
              <c:pt idx="140">
                <c:v>#N/A</c:v>
              </c:pt>
              <c:pt idx="141">
                <c:v>#N/A</c:v>
              </c:pt>
              <c:pt idx="142">
                <c:v>#N/A</c:v>
              </c:pt>
              <c:pt idx="143">
                <c:v>#N/A</c:v>
              </c:pt>
              <c:pt idx="144">
                <c:v>#N/A</c:v>
              </c:pt>
              <c:pt idx="145">
                <c:v>#N/A</c:v>
              </c:pt>
              <c:pt idx="146">
                <c:v>#N/A</c:v>
              </c:pt>
              <c:pt idx="147">
                <c:v>#N/A</c:v>
              </c:pt>
              <c:pt idx="148">
                <c:v>#N/A</c:v>
              </c:pt>
              <c:pt idx="149">
                <c:v>#N/A</c:v>
              </c:pt>
              <c:pt idx="150">
                <c:v>#N/A</c:v>
              </c:pt>
              <c:pt idx="151">
                <c:v>#N/A</c:v>
              </c:pt>
              <c:pt idx="152">
                <c:v>#N/A</c:v>
              </c:pt>
              <c:pt idx="153">
                <c:v>#N/A</c:v>
              </c:pt>
              <c:pt idx="154">
                <c:v>#N/A</c:v>
              </c:pt>
              <c:pt idx="155">
                <c:v>#N/A</c:v>
              </c:pt>
              <c:pt idx="156">
                <c:v>#N/A</c:v>
              </c:pt>
              <c:pt idx="157">
                <c:v>#N/A</c:v>
              </c:pt>
              <c:pt idx="158">
                <c:v>#N/A</c:v>
              </c:pt>
              <c:pt idx="159">
                <c:v>#N/A</c:v>
              </c:pt>
              <c:pt idx="160">
                <c:v>#N/A</c:v>
              </c:pt>
              <c:pt idx="161">
                <c:v>#N/A</c:v>
              </c:pt>
              <c:pt idx="162">
                <c:v>#N/A</c:v>
              </c:pt>
              <c:pt idx="163">
                <c:v>#N/A</c:v>
              </c:pt>
              <c:pt idx="164">
                <c:v>#N/A</c:v>
              </c:pt>
              <c:pt idx="165">
                <c:v>#N/A</c:v>
              </c:pt>
              <c:pt idx="166">
                <c:v>#N/A</c:v>
              </c:pt>
              <c:pt idx="167">
                <c:v>#N/A</c:v>
              </c:pt>
              <c:pt idx="168">
                <c:v>#N/A</c:v>
              </c:pt>
              <c:pt idx="169">
                <c:v>#N/A</c:v>
              </c:pt>
              <c:pt idx="170">
                <c:v>#N/A</c:v>
              </c:pt>
              <c:pt idx="171">
                <c:v>#N/A</c:v>
              </c:pt>
              <c:pt idx="172">
                <c:v>#N/A</c:v>
              </c:pt>
              <c:pt idx="173">
                <c:v>#N/A</c:v>
              </c:pt>
              <c:pt idx="174">
                <c:v>#N/A</c:v>
              </c:pt>
              <c:pt idx="175">
                <c:v>#N/A</c:v>
              </c:pt>
              <c:pt idx="176">
                <c:v>#N/A</c:v>
              </c:pt>
              <c:pt idx="177">
                <c:v>#N/A</c:v>
              </c:pt>
              <c:pt idx="178">
                <c:v>#N/A</c:v>
              </c:pt>
              <c:pt idx="179">
                <c:v>#N/A</c:v>
              </c:pt>
              <c:pt idx="180">
                <c:v>#N/A</c:v>
              </c:pt>
              <c:pt idx="181">
                <c:v>#N/A</c:v>
              </c:pt>
              <c:pt idx="182">
                <c:v>#N/A</c:v>
              </c:pt>
              <c:pt idx="183">
                <c:v>#N/A</c:v>
              </c:pt>
              <c:pt idx="184">
                <c:v>#N/A</c:v>
              </c:pt>
              <c:pt idx="185">
                <c:v>#N/A</c:v>
              </c:pt>
              <c:pt idx="186">
                <c:v>#N/A</c:v>
              </c:pt>
              <c:pt idx="187">
                <c:v>#N/A</c:v>
              </c:pt>
              <c:pt idx="188">
                <c:v>#N/A</c:v>
              </c:pt>
              <c:pt idx="189">
                <c:v>#N/A</c:v>
              </c:pt>
              <c:pt idx="190">
                <c:v>#N/A</c:v>
              </c:pt>
              <c:pt idx="191">
                <c:v>#N/A</c:v>
              </c:pt>
              <c:pt idx="192">
                <c:v>#N/A</c:v>
              </c:pt>
              <c:pt idx="193">
                <c:v>#N/A</c:v>
              </c:pt>
              <c:pt idx="194">
                <c:v>#N/A</c:v>
              </c:pt>
              <c:pt idx="195">
                <c:v>#N/A</c:v>
              </c:pt>
              <c:pt idx="196">
                <c:v>#N/A</c:v>
              </c:pt>
              <c:pt idx="197">
                <c:v>#N/A</c:v>
              </c:pt>
              <c:pt idx="198">
                <c:v>#N/A</c:v>
              </c:pt>
              <c:pt idx="199">
                <c:v>#N/A</c:v>
              </c:pt>
              <c:pt idx="200">
                <c:v>#N/A</c:v>
              </c:pt>
              <c:pt idx="201">
                <c:v>#N/A</c:v>
              </c:pt>
              <c:pt idx="202">
                <c:v>#N/A</c:v>
              </c:pt>
              <c:pt idx="203">
                <c:v>#N/A</c:v>
              </c:pt>
              <c:pt idx="204">
                <c:v>#N/A</c:v>
              </c:pt>
              <c:pt idx="205">
                <c:v>#N/A</c:v>
              </c:pt>
              <c:pt idx="206">
                <c:v>#N/A</c:v>
              </c:pt>
              <c:pt idx="207">
                <c:v>#N/A</c:v>
              </c:pt>
              <c:pt idx="208">
                <c:v>#N/A</c:v>
              </c:pt>
              <c:pt idx="209">
                <c:v>#N/A</c:v>
              </c:pt>
              <c:pt idx="210">
                <c:v>#N/A</c:v>
              </c:pt>
              <c:pt idx="211">
                <c:v>#N/A</c:v>
              </c:pt>
              <c:pt idx="212">
                <c:v>#N/A</c:v>
              </c:pt>
              <c:pt idx="213">
                <c:v>#N/A</c:v>
              </c:pt>
              <c:pt idx="214">
                <c:v>#N/A</c:v>
              </c:pt>
              <c:pt idx="215">
                <c:v>#N/A</c:v>
              </c:pt>
              <c:pt idx="216">
                <c:v>#N/A</c:v>
              </c:pt>
              <c:pt idx="217">
                <c:v>#N/A</c:v>
              </c:pt>
              <c:pt idx="218">
                <c:v>#N/A</c:v>
              </c:pt>
              <c:pt idx="219">
                <c:v>#N/A</c:v>
              </c:pt>
              <c:pt idx="220">
                <c:v>#N/A</c:v>
              </c:pt>
              <c:pt idx="221">
                <c:v>#N/A</c:v>
              </c:pt>
              <c:pt idx="222">
                <c:v>#N/A</c:v>
              </c:pt>
              <c:pt idx="223">
                <c:v>#N/A</c:v>
              </c:pt>
              <c:pt idx="224">
                <c:v>#N/A</c:v>
              </c:pt>
              <c:pt idx="225">
                <c:v>#N/A</c:v>
              </c:pt>
              <c:pt idx="226">
                <c:v>#N/A</c:v>
              </c:pt>
              <c:pt idx="227">
                <c:v>#N/A</c:v>
              </c:pt>
              <c:pt idx="228">
                <c:v>#N/A</c:v>
              </c:pt>
              <c:pt idx="229">
                <c:v>#N/A</c:v>
              </c:pt>
              <c:pt idx="230">
                <c:v>#N/A</c:v>
              </c:pt>
              <c:pt idx="231">
                <c:v>#N/A</c:v>
              </c:pt>
              <c:pt idx="232">
                <c:v>#N/A</c:v>
              </c:pt>
              <c:pt idx="233">
                <c:v>#N/A</c:v>
              </c:pt>
              <c:pt idx="234">
                <c:v>#N/A</c:v>
              </c:pt>
              <c:pt idx="235">
                <c:v>#N/A</c:v>
              </c:pt>
              <c:pt idx="236">
                <c:v>#N/A</c:v>
              </c:pt>
              <c:pt idx="237">
                <c:v>#N/A</c:v>
              </c:pt>
              <c:pt idx="238">
                <c:v>#N/A</c:v>
              </c:pt>
              <c:pt idx="239">
                <c:v>#N/A</c:v>
              </c:pt>
              <c:pt idx="240">
                <c:v>#N/A</c:v>
              </c:pt>
              <c:pt idx="241">
                <c:v>#N/A</c:v>
              </c:pt>
              <c:pt idx="242">
                <c:v>#N/A</c:v>
              </c:pt>
              <c:pt idx="243">
                <c:v>#N/A</c:v>
              </c:pt>
              <c:pt idx="244">
                <c:v>#N/A</c:v>
              </c:pt>
              <c:pt idx="245">
                <c:v>#N/A</c:v>
              </c:pt>
              <c:pt idx="246">
                <c:v>#N/A</c:v>
              </c:pt>
              <c:pt idx="247">
                <c:v>#N/A</c:v>
              </c:pt>
              <c:pt idx="248">
                <c:v>#N/A</c:v>
              </c:pt>
              <c:pt idx="249">
                <c:v>#N/A</c:v>
              </c:pt>
              <c:pt idx="250">
                <c:v>#N/A</c:v>
              </c:pt>
              <c:pt idx="251">
                <c:v>#N/A</c:v>
              </c:pt>
              <c:pt idx="252">
                <c:v>#N/A</c:v>
              </c:pt>
              <c:pt idx="253">
                <c:v>#N/A</c:v>
              </c:pt>
              <c:pt idx="254">
                <c:v>#N/A</c:v>
              </c:pt>
              <c:pt idx="255">
                <c:v>#N/A</c:v>
              </c:pt>
              <c:pt idx="256">
                <c:v>#N/A</c:v>
              </c:pt>
              <c:pt idx="257">
                <c:v>#N/A</c:v>
              </c:pt>
              <c:pt idx="258">
                <c:v>#N/A</c:v>
              </c:pt>
              <c:pt idx="259">
                <c:v>#N/A</c:v>
              </c:pt>
              <c:pt idx="260">
                <c:v>#N/A</c:v>
              </c:pt>
              <c:pt idx="261">
                <c:v>#N/A</c:v>
              </c:pt>
              <c:pt idx="262">
                <c:v>#N/A</c:v>
              </c:pt>
              <c:pt idx="263">
                <c:v>#N/A</c:v>
              </c:pt>
              <c:pt idx="264">
                <c:v>#N/A</c:v>
              </c:pt>
              <c:pt idx="265">
                <c:v>#N/A</c:v>
              </c:pt>
              <c:pt idx="266">
                <c:v>#N/A</c:v>
              </c:pt>
              <c:pt idx="267">
                <c:v>#N/A</c:v>
              </c:pt>
              <c:pt idx="268">
                <c:v>#N/A</c:v>
              </c:pt>
              <c:pt idx="269">
                <c:v>#N/A</c:v>
              </c:pt>
              <c:pt idx="270">
                <c:v>#N/A</c:v>
              </c:pt>
              <c:pt idx="271">
                <c:v>#N/A</c:v>
              </c:pt>
              <c:pt idx="272">
                <c:v>#N/A</c:v>
              </c:pt>
              <c:pt idx="273">
                <c:v>#N/A</c:v>
              </c:pt>
              <c:pt idx="274">
                <c:v>#N/A</c:v>
              </c:pt>
              <c:pt idx="275">
                <c:v>#N/A</c:v>
              </c:pt>
              <c:pt idx="276">
                <c:v>#N/A</c:v>
              </c:pt>
              <c:pt idx="277">
                <c:v>#N/A</c:v>
              </c:pt>
              <c:pt idx="278">
                <c:v>#N/A</c:v>
              </c:pt>
              <c:pt idx="279">
                <c:v>#N/A</c:v>
              </c:pt>
              <c:pt idx="280">
                <c:v>#N/A</c:v>
              </c:pt>
              <c:pt idx="281">
                <c:v>#N/A</c:v>
              </c:pt>
              <c:pt idx="282">
                <c:v>#N/A</c:v>
              </c:pt>
              <c:pt idx="283">
                <c:v>#N/A</c:v>
              </c:pt>
              <c:pt idx="284">
                <c:v>#N/A</c:v>
              </c:pt>
              <c:pt idx="285">
                <c:v>#N/A</c:v>
              </c:pt>
              <c:pt idx="286">
                <c:v>#N/A</c:v>
              </c:pt>
              <c:pt idx="287">
                <c:v>#N/A</c:v>
              </c:pt>
              <c:pt idx="288">
                <c:v>#N/A</c:v>
              </c:pt>
              <c:pt idx="289">
                <c:v>#N/A</c:v>
              </c:pt>
              <c:pt idx="290">
                <c:v>#N/A</c:v>
              </c:pt>
              <c:pt idx="291">
                <c:v>#N/A</c:v>
              </c:pt>
              <c:pt idx="292">
                <c:v>#N/A</c:v>
              </c:pt>
              <c:pt idx="293">
                <c:v>#N/A</c:v>
              </c:pt>
              <c:pt idx="294">
                <c:v>#N/A</c:v>
              </c:pt>
              <c:pt idx="295">
                <c:v>#N/A</c:v>
              </c:pt>
              <c:pt idx="296">
                <c:v>#N/A</c:v>
              </c:pt>
              <c:pt idx="297">
                <c:v>#N/A</c:v>
              </c:pt>
              <c:pt idx="298">
                <c:v>#N/A</c:v>
              </c:pt>
              <c:pt idx="299">
                <c:v>#N/A</c:v>
              </c:pt>
              <c:pt idx="300">
                <c:v>#N/A</c:v>
              </c:pt>
              <c:pt idx="301">
                <c:v>#N/A</c:v>
              </c:pt>
              <c:pt idx="302">
                <c:v>#N/A</c:v>
              </c:pt>
              <c:pt idx="303">
                <c:v>#N/A</c:v>
              </c:pt>
              <c:pt idx="304">
                <c:v>#N/A</c:v>
              </c:pt>
              <c:pt idx="305">
                <c:v>#N/A</c:v>
              </c:pt>
              <c:pt idx="306">
                <c:v>#N/A</c:v>
              </c:pt>
              <c:pt idx="307">
                <c:v>#N/A</c:v>
              </c:pt>
              <c:pt idx="308">
                <c:v>#N/A</c:v>
              </c:pt>
              <c:pt idx="309">
                <c:v>#N/A</c:v>
              </c:pt>
              <c:pt idx="310">
                <c:v>#N/A</c:v>
              </c:pt>
              <c:pt idx="311">
                <c:v>#N/A</c:v>
              </c:pt>
              <c:pt idx="312">
                <c:v>#N/A</c:v>
              </c:pt>
              <c:pt idx="313">
                <c:v>#N/A</c:v>
              </c:pt>
              <c:pt idx="314">
                <c:v>#N/A</c:v>
              </c:pt>
              <c:pt idx="315">
                <c:v>#N/A</c:v>
              </c:pt>
              <c:pt idx="316">
                <c:v>#N/A</c:v>
              </c:pt>
              <c:pt idx="317">
                <c:v>#N/A</c:v>
              </c:pt>
              <c:pt idx="318">
                <c:v>#N/A</c:v>
              </c:pt>
              <c:pt idx="319">
                <c:v>#N/A</c:v>
              </c:pt>
              <c:pt idx="320">
                <c:v>#N/A</c:v>
              </c:pt>
              <c:pt idx="321">
                <c:v>#N/A</c:v>
              </c:pt>
              <c:pt idx="322">
                <c:v>#N/A</c:v>
              </c:pt>
              <c:pt idx="323">
                <c:v>#N/A</c:v>
              </c:pt>
              <c:pt idx="324">
                <c:v>#N/A</c:v>
              </c:pt>
              <c:pt idx="325">
                <c:v>#N/A</c:v>
              </c:pt>
              <c:pt idx="326">
                <c:v>#N/A</c:v>
              </c:pt>
              <c:pt idx="327">
                <c:v>#N/A</c:v>
              </c:pt>
              <c:pt idx="328">
                <c:v>#N/A</c:v>
              </c:pt>
              <c:pt idx="329">
                <c:v>#N/A</c:v>
              </c:pt>
              <c:pt idx="330">
                <c:v>#N/A</c:v>
              </c:pt>
              <c:pt idx="331">
                <c:v>#N/A</c:v>
              </c:pt>
              <c:pt idx="332">
                <c:v>#N/A</c:v>
              </c:pt>
              <c:pt idx="333">
                <c:v>#N/A</c:v>
              </c:pt>
              <c:pt idx="334">
                <c:v>#N/A</c:v>
              </c:pt>
              <c:pt idx="335">
                <c:v>#N/A</c:v>
              </c:pt>
              <c:pt idx="336">
                <c:v>#N/A</c:v>
              </c:pt>
              <c:pt idx="337">
                <c:v>#N/A</c:v>
              </c:pt>
              <c:pt idx="338">
                <c:v>#N/A</c:v>
              </c:pt>
              <c:pt idx="339">
                <c:v>#N/A</c:v>
              </c:pt>
              <c:pt idx="340">
                <c:v>#N/A</c:v>
              </c:pt>
              <c:pt idx="341">
                <c:v>#N/A</c:v>
              </c:pt>
              <c:pt idx="342">
                <c:v>#N/A</c:v>
              </c:pt>
              <c:pt idx="343">
                <c:v>#N/A</c:v>
              </c:pt>
              <c:pt idx="344">
                <c:v>#N/A</c:v>
              </c:pt>
              <c:pt idx="345">
                <c:v>#N/A</c:v>
              </c:pt>
              <c:pt idx="346">
                <c:v>#N/A</c:v>
              </c:pt>
              <c:pt idx="347">
                <c:v>#N/A</c:v>
              </c:pt>
              <c:pt idx="348">
                <c:v>#N/A</c:v>
              </c:pt>
              <c:pt idx="349">
                <c:v>#N/A</c:v>
              </c:pt>
              <c:pt idx="350">
                <c:v>#N/A</c:v>
              </c:pt>
              <c:pt idx="351">
                <c:v>#N/A</c:v>
              </c:pt>
              <c:pt idx="352">
                <c:v>#N/A</c:v>
              </c:pt>
              <c:pt idx="353">
                <c:v>#N/A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C009-40C6-95DB-0552008D2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3173040"/>
        <c:axId val="16673171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2010</c:v>
                </c:tx>
                <c:marker>
                  <c:symbol val="none"/>
                </c:marker>
                <c:cat>
                  <c:strLit>
                    <c:ptCount val="354"/>
                    <c:pt idx="0">
                      <c:v>01-01</c:v>
                    </c:pt>
                    <c:pt idx="1">
                      <c:v>01-02</c:v>
                    </c:pt>
                    <c:pt idx="2">
                      <c:v>01-03</c:v>
                    </c:pt>
                    <c:pt idx="3">
                      <c:v>01-04</c:v>
                    </c:pt>
                    <c:pt idx="4">
                      <c:v>01-05</c:v>
                    </c:pt>
                    <c:pt idx="5">
                      <c:v>01-06</c:v>
                    </c:pt>
                    <c:pt idx="6">
                      <c:v>01-07</c:v>
                    </c:pt>
                    <c:pt idx="7">
                      <c:v>01-08</c:v>
                    </c:pt>
                    <c:pt idx="8">
                      <c:v>01-09</c:v>
                    </c:pt>
                    <c:pt idx="9">
                      <c:v>01-10</c:v>
                    </c:pt>
                    <c:pt idx="10">
                      <c:v>01-11</c:v>
                    </c:pt>
                    <c:pt idx="11">
                      <c:v>01-12</c:v>
                    </c:pt>
                    <c:pt idx="12">
                      <c:v>01-13</c:v>
                    </c:pt>
                    <c:pt idx="13">
                      <c:v>01-14</c:v>
                    </c:pt>
                    <c:pt idx="14">
                      <c:v>01-15</c:v>
                    </c:pt>
                    <c:pt idx="15">
                      <c:v>01-16</c:v>
                    </c:pt>
                    <c:pt idx="16">
                      <c:v>01-17</c:v>
                    </c:pt>
                    <c:pt idx="17">
                      <c:v>01-18</c:v>
                    </c:pt>
                    <c:pt idx="18">
                      <c:v>01-19</c:v>
                    </c:pt>
                    <c:pt idx="19">
                      <c:v>01-20</c:v>
                    </c:pt>
                    <c:pt idx="20">
                      <c:v>01-21</c:v>
                    </c:pt>
                    <c:pt idx="21">
                      <c:v>01-22</c:v>
                    </c:pt>
                    <c:pt idx="22">
                      <c:v>01-23</c:v>
                    </c:pt>
                    <c:pt idx="23">
                      <c:v>01-24</c:v>
                    </c:pt>
                    <c:pt idx="24">
                      <c:v>01-25</c:v>
                    </c:pt>
                    <c:pt idx="25">
                      <c:v>01-26</c:v>
                    </c:pt>
                    <c:pt idx="26">
                      <c:v>01-27</c:v>
                    </c:pt>
                    <c:pt idx="27">
                      <c:v>01-28</c:v>
                    </c:pt>
                    <c:pt idx="28">
                      <c:v>01-29</c:v>
                    </c:pt>
                    <c:pt idx="29">
                      <c:v>01-30</c:v>
                    </c:pt>
                    <c:pt idx="30">
                      <c:v>01-31</c:v>
                    </c:pt>
                    <c:pt idx="31">
                      <c:v>02-01</c:v>
                    </c:pt>
                    <c:pt idx="32">
                      <c:v>02-02</c:v>
                    </c:pt>
                    <c:pt idx="33">
                      <c:v>02-03</c:v>
                    </c:pt>
                    <c:pt idx="34">
                      <c:v>02-04</c:v>
                    </c:pt>
                    <c:pt idx="35">
                      <c:v>02-05</c:v>
                    </c:pt>
                    <c:pt idx="36">
                      <c:v>02-06</c:v>
                    </c:pt>
                    <c:pt idx="37">
                      <c:v>02-07</c:v>
                    </c:pt>
                    <c:pt idx="38">
                      <c:v>02-08</c:v>
                    </c:pt>
                    <c:pt idx="39">
                      <c:v>02-09</c:v>
                    </c:pt>
                    <c:pt idx="40">
                      <c:v>02-10</c:v>
                    </c:pt>
                    <c:pt idx="41">
                      <c:v>02-11</c:v>
                    </c:pt>
                    <c:pt idx="42">
                      <c:v>02-12</c:v>
                    </c:pt>
                    <c:pt idx="43">
                      <c:v>02-13</c:v>
                    </c:pt>
                    <c:pt idx="44">
                      <c:v>02-14</c:v>
                    </c:pt>
                    <c:pt idx="45">
                      <c:v>02-15</c:v>
                    </c:pt>
                    <c:pt idx="46">
                      <c:v>02-16</c:v>
                    </c:pt>
                    <c:pt idx="47">
                      <c:v>02-17</c:v>
                    </c:pt>
                    <c:pt idx="48">
                      <c:v>02-18</c:v>
                    </c:pt>
                    <c:pt idx="49">
                      <c:v>02-19</c:v>
                    </c:pt>
                    <c:pt idx="50">
                      <c:v>02-20</c:v>
                    </c:pt>
                    <c:pt idx="51">
                      <c:v>02-21</c:v>
                    </c:pt>
                    <c:pt idx="52">
                      <c:v>02-22</c:v>
                    </c:pt>
                    <c:pt idx="53">
                      <c:v>02-23</c:v>
                    </c:pt>
                    <c:pt idx="54">
                      <c:v>02-24</c:v>
                    </c:pt>
                    <c:pt idx="55">
                      <c:v>02-25</c:v>
                    </c:pt>
                    <c:pt idx="56">
                      <c:v>02-26</c:v>
                    </c:pt>
                    <c:pt idx="57">
                      <c:v>02-27</c:v>
                    </c:pt>
                    <c:pt idx="58">
                      <c:v>02-28</c:v>
                    </c:pt>
                    <c:pt idx="59">
                      <c:v>03-01</c:v>
                    </c:pt>
                    <c:pt idx="60">
                      <c:v>03-02</c:v>
                    </c:pt>
                    <c:pt idx="61">
                      <c:v>03-04</c:v>
                    </c:pt>
                    <c:pt idx="62">
                      <c:v>03-05</c:v>
                    </c:pt>
                    <c:pt idx="63">
                      <c:v>03-06</c:v>
                    </c:pt>
                    <c:pt idx="64">
                      <c:v>03-07</c:v>
                    </c:pt>
                    <c:pt idx="65">
                      <c:v>03-08</c:v>
                    </c:pt>
                    <c:pt idx="66">
                      <c:v>03-09</c:v>
                    </c:pt>
                    <c:pt idx="67">
                      <c:v>03-11</c:v>
                    </c:pt>
                    <c:pt idx="68">
                      <c:v>03-12</c:v>
                    </c:pt>
                    <c:pt idx="69">
                      <c:v>03-13</c:v>
                    </c:pt>
                    <c:pt idx="70">
                      <c:v>03-14</c:v>
                    </c:pt>
                    <c:pt idx="71">
                      <c:v>03-15</c:v>
                    </c:pt>
                    <c:pt idx="72">
                      <c:v>03-16</c:v>
                    </c:pt>
                    <c:pt idx="73">
                      <c:v>03-18</c:v>
                    </c:pt>
                    <c:pt idx="74">
                      <c:v>03-19</c:v>
                    </c:pt>
                    <c:pt idx="75">
                      <c:v>03-20</c:v>
                    </c:pt>
                    <c:pt idx="76">
                      <c:v>03-21</c:v>
                    </c:pt>
                    <c:pt idx="77">
                      <c:v>03-22</c:v>
                    </c:pt>
                    <c:pt idx="78">
                      <c:v>03-23</c:v>
                    </c:pt>
                    <c:pt idx="79">
                      <c:v>03-25</c:v>
                    </c:pt>
                    <c:pt idx="80">
                      <c:v>03-26</c:v>
                    </c:pt>
                    <c:pt idx="81">
                      <c:v>03-27</c:v>
                    </c:pt>
                    <c:pt idx="82">
                      <c:v>03-28</c:v>
                    </c:pt>
                    <c:pt idx="83">
                      <c:v>03-29</c:v>
                    </c:pt>
                    <c:pt idx="84">
                      <c:v>03-30</c:v>
                    </c:pt>
                    <c:pt idx="85">
                      <c:v>04-01</c:v>
                    </c:pt>
                    <c:pt idx="86">
                      <c:v>04-02</c:v>
                    </c:pt>
                    <c:pt idx="87">
                      <c:v>04-03</c:v>
                    </c:pt>
                    <c:pt idx="88">
                      <c:v>04-04</c:v>
                    </c:pt>
                    <c:pt idx="89">
                      <c:v>04-05</c:v>
                    </c:pt>
                    <c:pt idx="90">
                      <c:v>04-06</c:v>
                    </c:pt>
                    <c:pt idx="91">
                      <c:v>04-07</c:v>
                    </c:pt>
                    <c:pt idx="92">
                      <c:v>04-08</c:v>
                    </c:pt>
                    <c:pt idx="93">
                      <c:v>04-09</c:v>
                    </c:pt>
                    <c:pt idx="94">
                      <c:v>04-10</c:v>
                    </c:pt>
                    <c:pt idx="95">
                      <c:v>04-11</c:v>
                    </c:pt>
                    <c:pt idx="96">
                      <c:v>04-12</c:v>
                    </c:pt>
                    <c:pt idx="97">
                      <c:v>04-13</c:v>
                    </c:pt>
                    <c:pt idx="98">
                      <c:v>04-15</c:v>
                    </c:pt>
                    <c:pt idx="99">
                      <c:v>04-16</c:v>
                    </c:pt>
                    <c:pt idx="100">
                      <c:v>04-17</c:v>
                    </c:pt>
                    <c:pt idx="101">
                      <c:v>04-18</c:v>
                    </c:pt>
                    <c:pt idx="102">
                      <c:v>04-19</c:v>
                    </c:pt>
                    <c:pt idx="103">
                      <c:v>04-20</c:v>
                    </c:pt>
                    <c:pt idx="104">
                      <c:v>04-22</c:v>
                    </c:pt>
                    <c:pt idx="105">
                      <c:v>04-23</c:v>
                    </c:pt>
                    <c:pt idx="106">
                      <c:v>04-24</c:v>
                    </c:pt>
                    <c:pt idx="107">
                      <c:v>04-25</c:v>
                    </c:pt>
                    <c:pt idx="108">
                      <c:v>04-26</c:v>
                    </c:pt>
                    <c:pt idx="109">
                      <c:v>04-27</c:v>
                    </c:pt>
                    <c:pt idx="110">
                      <c:v>04-29</c:v>
                    </c:pt>
                    <c:pt idx="111">
                      <c:v>04-30</c:v>
                    </c:pt>
                    <c:pt idx="112">
                      <c:v>05-01</c:v>
                    </c:pt>
                    <c:pt idx="113">
                      <c:v>05-02</c:v>
                    </c:pt>
                    <c:pt idx="114">
                      <c:v>05-03</c:v>
                    </c:pt>
                    <c:pt idx="115">
                      <c:v>05-04</c:v>
                    </c:pt>
                    <c:pt idx="116">
                      <c:v>05-05</c:v>
                    </c:pt>
                    <c:pt idx="117">
                      <c:v>05-06</c:v>
                    </c:pt>
                    <c:pt idx="118">
                      <c:v>05-07</c:v>
                    </c:pt>
                    <c:pt idx="119">
                      <c:v>05-08</c:v>
                    </c:pt>
                    <c:pt idx="120">
                      <c:v>05-09</c:v>
                    </c:pt>
                    <c:pt idx="121">
                      <c:v>05-10</c:v>
                    </c:pt>
                    <c:pt idx="122">
                      <c:v>05-11</c:v>
                    </c:pt>
                    <c:pt idx="123">
                      <c:v>05-12</c:v>
                    </c:pt>
                    <c:pt idx="124">
                      <c:v>05-13</c:v>
                    </c:pt>
                    <c:pt idx="125">
                      <c:v>05-14</c:v>
                    </c:pt>
                    <c:pt idx="126">
                      <c:v>05-15</c:v>
                    </c:pt>
                    <c:pt idx="127">
                      <c:v>05-16</c:v>
                    </c:pt>
                    <c:pt idx="128">
                      <c:v>05-17</c:v>
                    </c:pt>
                    <c:pt idx="129">
                      <c:v>05-18</c:v>
                    </c:pt>
                    <c:pt idx="130">
                      <c:v>05-19</c:v>
                    </c:pt>
                    <c:pt idx="131">
                      <c:v>05-20</c:v>
                    </c:pt>
                    <c:pt idx="132">
                      <c:v>05-21</c:v>
                    </c:pt>
                    <c:pt idx="133">
                      <c:v>05-22</c:v>
                    </c:pt>
                    <c:pt idx="134">
                      <c:v>05-23</c:v>
                    </c:pt>
                    <c:pt idx="135">
                      <c:v>05-24</c:v>
                    </c:pt>
                    <c:pt idx="136">
                      <c:v>05-25</c:v>
                    </c:pt>
                    <c:pt idx="137">
                      <c:v>05-26</c:v>
                    </c:pt>
                    <c:pt idx="138">
                      <c:v>05-27</c:v>
                    </c:pt>
                    <c:pt idx="139">
                      <c:v>05-28</c:v>
                    </c:pt>
                    <c:pt idx="140">
                      <c:v>05-29</c:v>
                    </c:pt>
                    <c:pt idx="141">
                      <c:v>05-30</c:v>
                    </c:pt>
                    <c:pt idx="142">
                      <c:v>05-31</c:v>
                    </c:pt>
                    <c:pt idx="143">
                      <c:v>06-01</c:v>
                    </c:pt>
                    <c:pt idx="144">
                      <c:v>06-02</c:v>
                    </c:pt>
                    <c:pt idx="145">
                      <c:v>06-03</c:v>
                    </c:pt>
                    <c:pt idx="146">
                      <c:v>06-04</c:v>
                    </c:pt>
                    <c:pt idx="147">
                      <c:v>06-05</c:v>
                    </c:pt>
                    <c:pt idx="148">
                      <c:v>06-06</c:v>
                    </c:pt>
                    <c:pt idx="149">
                      <c:v>06-07</c:v>
                    </c:pt>
                    <c:pt idx="150">
                      <c:v>06-08</c:v>
                    </c:pt>
                    <c:pt idx="151">
                      <c:v>06-09</c:v>
                    </c:pt>
                    <c:pt idx="152">
                      <c:v>06-10</c:v>
                    </c:pt>
                    <c:pt idx="153">
                      <c:v>06-11</c:v>
                    </c:pt>
                    <c:pt idx="154">
                      <c:v>06-12</c:v>
                    </c:pt>
                    <c:pt idx="155">
                      <c:v>06-13</c:v>
                    </c:pt>
                    <c:pt idx="156">
                      <c:v>06-14</c:v>
                    </c:pt>
                    <c:pt idx="157">
                      <c:v>06-15</c:v>
                    </c:pt>
                    <c:pt idx="158">
                      <c:v>06-16</c:v>
                    </c:pt>
                    <c:pt idx="159">
                      <c:v>06-17</c:v>
                    </c:pt>
                    <c:pt idx="160">
                      <c:v>06-18</c:v>
                    </c:pt>
                    <c:pt idx="161">
                      <c:v>06-19</c:v>
                    </c:pt>
                    <c:pt idx="162">
                      <c:v>06-20</c:v>
                    </c:pt>
                    <c:pt idx="163">
                      <c:v>06-21</c:v>
                    </c:pt>
                    <c:pt idx="164">
                      <c:v>06-22</c:v>
                    </c:pt>
                    <c:pt idx="165">
                      <c:v>06-23</c:v>
                    </c:pt>
                    <c:pt idx="166">
                      <c:v>06-24</c:v>
                    </c:pt>
                    <c:pt idx="167">
                      <c:v>06-25</c:v>
                    </c:pt>
                    <c:pt idx="168">
                      <c:v>06-26</c:v>
                    </c:pt>
                    <c:pt idx="169">
                      <c:v>06-27</c:v>
                    </c:pt>
                    <c:pt idx="170">
                      <c:v>06-28</c:v>
                    </c:pt>
                    <c:pt idx="171">
                      <c:v>06-29</c:v>
                    </c:pt>
                    <c:pt idx="172">
                      <c:v>06-30</c:v>
                    </c:pt>
                    <c:pt idx="173">
                      <c:v>07-01</c:v>
                    </c:pt>
                    <c:pt idx="174">
                      <c:v>07-02</c:v>
                    </c:pt>
                    <c:pt idx="175">
                      <c:v>07-03</c:v>
                    </c:pt>
                    <c:pt idx="176">
                      <c:v>07-04</c:v>
                    </c:pt>
                    <c:pt idx="177">
                      <c:v>07-05</c:v>
                    </c:pt>
                    <c:pt idx="178">
                      <c:v>07-06</c:v>
                    </c:pt>
                    <c:pt idx="179">
                      <c:v>07-07</c:v>
                    </c:pt>
                    <c:pt idx="180">
                      <c:v>07-08</c:v>
                    </c:pt>
                    <c:pt idx="181">
                      <c:v>07-09</c:v>
                    </c:pt>
                    <c:pt idx="182">
                      <c:v>07-10</c:v>
                    </c:pt>
                    <c:pt idx="183">
                      <c:v>07-11</c:v>
                    </c:pt>
                    <c:pt idx="184">
                      <c:v>07-12</c:v>
                    </c:pt>
                    <c:pt idx="185">
                      <c:v>07-13</c:v>
                    </c:pt>
                    <c:pt idx="186">
                      <c:v>07-14</c:v>
                    </c:pt>
                    <c:pt idx="187">
                      <c:v>07-15</c:v>
                    </c:pt>
                    <c:pt idx="188">
                      <c:v>07-16</c:v>
                    </c:pt>
                    <c:pt idx="189">
                      <c:v>07-17</c:v>
                    </c:pt>
                    <c:pt idx="190">
                      <c:v>07-18</c:v>
                    </c:pt>
                    <c:pt idx="191">
                      <c:v>07-19</c:v>
                    </c:pt>
                    <c:pt idx="192">
                      <c:v>07-20</c:v>
                    </c:pt>
                    <c:pt idx="193">
                      <c:v>07-21</c:v>
                    </c:pt>
                    <c:pt idx="194">
                      <c:v>07-22</c:v>
                    </c:pt>
                    <c:pt idx="195">
                      <c:v>07-23</c:v>
                    </c:pt>
                    <c:pt idx="196">
                      <c:v>07-24</c:v>
                    </c:pt>
                    <c:pt idx="197">
                      <c:v>07-25</c:v>
                    </c:pt>
                    <c:pt idx="198">
                      <c:v>07-26</c:v>
                    </c:pt>
                    <c:pt idx="199">
                      <c:v>07-27</c:v>
                    </c:pt>
                    <c:pt idx="200">
                      <c:v>07-28</c:v>
                    </c:pt>
                    <c:pt idx="201">
                      <c:v>07-29</c:v>
                    </c:pt>
                    <c:pt idx="202">
                      <c:v>07-30</c:v>
                    </c:pt>
                    <c:pt idx="203">
                      <c:v>07-31</c:v>
                    </c:pt>
                    <c:pt idx="204">
                      <c:v>08-01</c:v>
                    </c:pt>
                    <c:pt idx="205">
                      <c:v>08-02</c:v>
                    </c:pt>
                    <c:pt idx="206">
                      <c:v>08-03</c:v>
                    </c:pt>
                    <c:pt idx="207">
                      <c:v>08-04</c:v>
                    </c:pt>
                    <c:pt idx="208">
                      <c:v>08-05</c:v>
                    </c:pt>
                    <c:pt idx="209">
                      <c:v>08-06</c:v>
                    </c:pt>
                    <c:pt idx="210">
                      <c:v>08-07</c:v>
                    </c:pt>
                    <c:pt idx="211">
                      <c:v>08-08</c:v>
                    </c:pt>
                    <c:pt idx="212">
                      <c:v>08-09</c:v>
                    </c:pt>
                    <c:pt idx="213">
                      <c:v>08-10</c:v>
                    </c:pt>
                    <c:pt idx="214">
                      <c:v>08-11</c:v>
                    </c:pt>
                    <c:pt idx="215">
                      <c:v>08-12</c:v>
                    </c:pt>
                    <c:pt idx="216">
                      <c:v>08-13</c:v>
                    </c:pt>
                    <c:pt idx="217">
                      <c:v>08-14</c:v>
                    </c:pt>
                    <c:pt idx="218">
                      <c:v>08-15</c:v>
                    </c:pt>
                    <c:pt idx="219">
                      <c:v>08-16</c:v>
                    </c:pt>
                    <c:pt idx="220">
                      <c:v>08-17</c:v>
                    </c:pt>
                    <c:pt idx="221">
                      <c:v>08-18</c:v>
                    </c:pt>
                    <c:pt idx="222">
                      <c:v>08-19</c:v>
                    </c:pt>
                    <c:pt idx="223">
                      <c:v>08-20</c:v>
                    </c:pt>
                    <c:pt idx="224">
                      <c:v>08-21</c:v>
                    </c:pt>
                    <c:pt idx="225">
                      <c:v>08-22</c:v>
                    </c:pt>
                    <c:pt idx="226">
                      <c:v>08-23</c:v>
                    </c:pt>
                    <c:pt idx="227">
                      <c:v>08-24</c:v>
                    </c:pt>
                    <c:pt idx="228">
                      <c:v>08-25</c:v>
                    </c:pt>
                    <c:pt idx="229">
                      <c:v>08-26</c:v>
                    </c:pt>
                    <c:pt idx="230">
                      <c:v>08-27</c:v>
                    </c:pt>
                    <c:pt idx="231">
                      <c:v>08-28</c:v>
                    </c:pt>
                    <c:pt idx="232">
                      <c:v>08-29</c:v>
                    </c:pt>
                    <c:pt idx="233">
                      <c:v>08-30</c:v>
                    </c:pt>
                    <c:pt idx="234">
                      <c:v>08-31</c:v>
                    </c:pt>
                    <c:pt idx="235">
                      <c:v>09-01</c:v>
                    </c:pt>
                    <c:pt idx="236">
                      <c:v>09-02</c:v>
                    </c:pt>
                    <c:pt idx="237">
                      <c:v>09-03</c:v>
                    </c:pt>
                    <c:pt idx="238">
                      <c:v>09-04</c:v>
                    </c:pt>
                    <c:pt idx="239">
                      <c:v>09-05</c:v>
                    </c:pt>
                    <c:pt idx="240">
                      <c:v>09-06</c:v>
                    </c:pt>
                    <c:pt idx="241">
                      <c:v>09-07</c:v>
                    </c:pt>
                    <c:pt idx="242">
                      <c:v>09-08</c:v>
                    </c:pt>
                    <c:pt idx="243">
                      <c:v>09-09</c:v>
                    </c:pt>
                    <c:pt idx="244">
                      <c:v>09-10</c:v>
                    </c:pt>
                    <c:pt idx="245">
                      <c:v>09-11</c:v>
                    </c:pt>
                    <c:pt idx="246">
                      <c:v>09-12</c:v>
                    </c:pt>
                    <c:pt idx="247">
                      <c:v>09-13</c:v>
                    </c:pt>
                    <c:pt idx="248">
                      <c:v>09-14</c:v>
                    </c:pt>
                    <c:pt idx="249">
                      <c:v>09-16</c:v>
                    </c:pt>
                    <c:pt idx="250">
                      <c:v>09-17</c:v>
                    </c:pt>
                    <c:pt idx="251">
                      <c:v>09-18</c:v>
                    </c:pt>
                    <c:pt idx="252">
                      <c:v>09-19</c:v>
                    </c:pt>
                    <c:pt idx="253">
                      <c:v>09-20</c:v>
                    </c:pt>
                    <c:pt idx="254">
                      <c:v>09-21</c:v>
                    </c:pt>
                    <c:pt idx="255">
                      <c:v>09-22</c:v>
                    </c:pt>
                    <c:pt idx="256">
                      <c:v>09-23</c:v>
                    </c:pt>
                    <c:pt idx="257">
                      <c:v>09-24</c:v>
                    </c:pt>
                    <c:pt idx="258">
                      <c:v>09-25</c:v>
                    </c:pt>
                    <c:pt idx="259">
                      <c:v>09-26</c:v>
                    </c:pt>
                    <c:pt idx="260">
                      <c:v>09-27</c:v>
                    </c:pt>
                    <c:pt idx="261">
                      <c:v>09-28</c:v>
                    </c:pt>
                    <c:pt idx="262">
                      <c:v>09-29</c:v>
                    </c:pt>
                    <c:pt idx="263">
                      <c:v>09-30</c:v>
                    </c:pt>
                    <c:pt idx="264">
                      <c:v>10-02</c:v>
                    </c:pt>
                    <c:pt idx="265">
                      <c:v>10-03</c:v>
                    </c:pt>
                    <c:pt idx="266">
                      <c:v>10-04</c:v>
                    </c:pt>
                    <c:pt idx="267">
                      <c:v>10-05</c:v>
                    </c:pt>
                    <c:pt idx="268">
                      <c:v>10-07</c:v>
                    </c:pt>
                    <c:pt idx="269">
                      <c:v>10-08</c:v>
                    </c:pt>
                    <c:pt idx="270">
                      <c:v>10-09</c:v>
                    </c:pt>
                    <c:pt idx="271">
                      <c:v>10-10</c:v>
                    </c:pt>
                    <c:pt idx="272">
                      <c:v>10-11</c:v>
                    </c:pt>
                    <c:pt idx="273">
                      <c:v>10-12</c:v>
                    </c:pt>
                    <c:pt idx="274">
                      <c:v>10-13</c:v>
                    </c:pt>
                    <c:pt idx="275">
                      <c:v>10-14</c:v>
                    </c:pt>
                    <c:pt idx="276">
                      <c:v>10-15</c:v>
                    </c:pt>
                    <c:pt idx="277">
                      <c:v>10-16</c:v>
                    </c:pt>
                    <c:pt idx="278">
                      <c:v>10-17</c:v>
                    </c:pt>
                    <c:pt idx="279">
                      <c:v>10-18</c:v>
                    </c:pt>
                    <c:pt idx="280">
                      <c:v>10-19</c:v>
                    </c:pt>
                    <c:pt idx="281">
                      <c:v>10-20</c:v>
                    </c:pt>
                    <c:pt idx="282">
                      <c:v>10-21</c:v>
                    </c:pt>
                    <c:pt idx="283">
                      <c:v>10-22</c:v>
                    </c:pt>
                    <c:pt idx="284">
                      <c:v>10-23</c:v>
                    </c:pt>
                    <c:pt idx="285">
                      <c:v>10-24</c:v>
                    </c:pt>
                    <c:pt idx="286">
                      <c:v>10-25</c:v>
                    </c:pt>
                    <c:pt idx="287">
                      <c:v>10-26</c:v>
                    </c:pt>
                    <c:pt idx="288">
                      <c:v>10-27</c:v>
                    </c:pt>
                    <c:pt idx="289">
                      <c:v>10-28</c:v>
                    </c:pt>
                    <c:pt idx="290">
                      <c:v>10-29</c:v>
                    </c:pt>
                    <c:pt idx="291">
                      <c:v>10-30</c:v>
                    </c:pt>
                    <c:pt idx="292">
                      <c:v>10-31</c:v>
                    </c:pt>
                    <c:pt idx="293">
                      <c:v>11-01</c:v>
                    </c:pt>
                    <c:pt idx="294">
                      <c:v>11-02</c:v>
                    </c:pt>
                    <c:pt idx="295">
                      <c:v>11-03</c:v>
                    </c:pt>
                    <c:pt idx="296">
                      <c:v>11-04</c:v>
                    </c:pt>
                    <c:pt idx="297">
                      <c:v>11-05</c:v>
                    </c:pt>
                    <c:pt idx="298">
                      <c:v>11-06</c:v>
                    </c:pt>
                    <c:pt idx="299">
                      <c:v>11-07</c:v>
                    </c:pt>
                    <c:pt idx="300">
                      <c:v>11-08</c:v>
                    </c:pt>
                    <c:pt idx="301">
                      <c:v>11-09</c:v>
                    </c:pt>
                    <c:pt idx="302">
                      <c:v>11-10</c:v>
                    </c:pt>
                    <c:pt idx="303">
                      <c:v>11-11</c:v>
                    </c:pt>
                    <c:pt idx="304">
                      <c:v>11-12</c:v>
                    </c:pt>
                    <c:pt idx="305">
                      <c:v>11-13</c:v>
                    </c:pt>
                    <c:pt idx="306">
                      <c:v>11-14</c:v>
                    </c:pt>
                    <c:pt idx="307">
                      <c:v>11-15</c:v>
                    </c:pt>
                    <c:pt idx="308">
                      <c:v>11-16</c:v>
                    </c:pt>
                    <c:pt idx="309">
                      <c:v>11-17</c:v>
                    </c:pt>
                    <c:pt idx="310">
                      <c:v>11-18</c:v>
                    </c:pt>
                    <c:pt idx="311">
                      <c:v>11-19</c:v>
                    </c:pt>
                    <c:pt idx="312">
                      <c:v>11-20</c:v>
                    </c:pt>
                    <c:pt idx="313">
                      <c:v>11-21</c:v>
                    </c:pt>
                    <c:pt idx="314">
                      <c:v>11-22</c:v>
                    </c:pt>
                    <c:pt idx="315">
                      <c:v>11-23</c:v>
                    </c:pt>
                    <c:pt idx="316">
                      <c:v>11-24</c:v>
                    </c:pt>
                    <c:pt idx="317">
                      <c:v>11-25</c:v>
                    </c:pt>
                    <c:pt idx="318">
                      <c:v>11-26</c:v>
                    </c:pt>
                    <c:pt idx="319">
                      <c:v>11-27</c:v>
                    </c:pt>
                    <c:pt idx="320">
                      <c:v>11-28</c:v>
                    </c:pt>
                    <c:pt idx="321">
                      <c:v>11-29</c:v>
                    </c:pt>
                    <c:pt idx="322">
                      <c:v>11-30</c:v>
                    </c:pt>
                    <c:pt idx="323">
                      <c:v>12-01</c:v>
                    </c:pt>
                    <c:pt idx="324">
                      <c:v>12-02</c:v>
                    </c:pt>
                    <c:pt idx="325">
                      <c:v>12-03</c:v>
                    </c:pt>
                    <c:pt idx="326">
                      <c:v>12-04</c:v>
                    </c:pt>
                    <c:pt idx="327">
                      <c:v>12-05</c:v>
                    </c:pt>
                    <c:pt idx="328">
                      <c:v>12-06</c:v>
                    </c:pt>
                    <c:pt idx="329">
                      <c:v>12-07</c:v>
                    </c:pt>
                    <c:pt idx="330">
                      <c:v>12-08</c:v>
                    </c:pt>
                    <c:pt idx="331">
                      <c:v>12-09</c:v>
                    </c:pt>
                    <c:pt idx="332">
                      <c:v>12-10</c:v>
                    </c:pt>
                    <c:pt idx="333">
                      <c:v>12-11</c:v>
                    </c:pt>
                    <c:pt idx="334">
                      <c:v>12-12</c:v>
                    </c:pt>
                    <c:pt idx="335">
                      <c:v>12-13</c:v>
                    </c:pt>
                    <c:pt idx="336">
                      <c:v>12-14</c:v>
                    </c:pt>
                    <c:pt idx="337">
                      <c:v>12-15</c:v>
                    </c:pt>
                    <c:pt idx="338">
                      <c:v>12-16</c:v>
                    </c:pt>
                    <c:pt idx="339">
                      <c:v>12-17</c:v>
                    </c:pt>
                    <c:pt idx="340">
                      <c:v>12-18</c:v>
                    </c:pt>
                    <c:pt idx="341">
                      <c:v>12-19</c:v>
                    </c:pt>
                    <c:pt idx="342">
                      <c:v>12-20</c:v>
                    </c:pt>
                    <c:pt idx="343">
                      <c:v>12-21</c:v>
                    </c:pt>
                    <c:pt idx="344">
                      <c:v>12-22</c:v>
                    </c:pt>
                    <c:pt idx="345">
                      <c:v>12-23</c:v>
                    </c:pt>
                    <c:pt idx="346">
                      <c:v>12-24</c:v>
                    </c:pt>
                    <c:pt idx="347">
                      <c:v>12-25</c:v>
                    </c:pt>
                    <c:pt idx="348">
                      <c:v>12-26</c:v>
                    </c:pt>
                    <c:pt idx="349">
                      <c:v>12-27</c:v>
                    </c:pt>
                    <c:pt idx="350">
                      <c:v>12-28</c:v>
                    </c:pt>
                    <c:pt idx="351">
                      <c:v>12-29</c:v>
                    </c:pt>
                    <c:pt idx="352">
                      <c:v>12-30</c:v>
                    </c:pt>
                    <c:pt idx="353">
                      <c:v>12-31</c:v>
                    </c:pt>
                  </c:strLit>
                </c:cat>
                <c:val>
                  <c:numLit>
                    <c:formatCode>General</c:formatCode>
                    <c:ptCount val="354"/>
                    <c:pt idx="0">
                      <c:v>#N/A</c:v>
                    </c:pt>
                    <c:pt idx="1">
                      <c:v>#N/A</c:v>
                    </c:pt>
                    <c:pt idx="2">
                      <c:v>#N/A</c:v>
                    </c:pt>
                    <c:pt idx="3">
                      <c:v>#N/A</c:v>
                    </c:pt>
                    <c:pt idx="4">
                      <c:v>#N/A</c:v>
                    </c:pt>
                    <c:pt idx="5">
                      <c:v>#N/A</c:v>
                    </c:pt>
                    <c:pt idx="6">
                      <c:v>#N/A</c:v>
                    </c:pt>
                    <c:pt idx="7">
                      <c:v>#N/A</c:v>
                    </c:pt>
                    <c:pt idx="8">
                      <c:v>#N/A</c:v>
                    </c:pt>
                    <c:pt idx="9">
                      <c:v>#N/A</c:v>
                    </c:pt>
                    <c:pt idx="10">
                      <c:v>#N/A</c:v>
                    </c:pt>
                    <c:pt idx="11">
                      <c:v>#N/A</c:v>
                    </c:pt>
                    <c:pt idx="12">
                      <c:v>#N/A</c:v>
                    </c:pt>
                    <c:pt idx="13">
                      <c:v>#N/A</c:v>
                    </c:pt>
                    <c:pt idx="14">
                      <c:v>#N/A</c:v>
                    </c:pt>
                    <c:pt idx="15">
                      <c:v>#N/A</c:v>
                    </c:pt>
                    <c:pt idx="16">
                      <c:v>#N/A</c:v>
                    </c:pt>
                    <c:pt idx="17">
                      <c:v>#N/A</c:v>
                    </c:pt>
                    <c:pt idx="18">
                      <c:v>#N/A</c:v>
                    </c:pt>
                    <c:pt idx="19">
                      <c:v>#N/A</c:v>
                    </c:pt>
                    <c:pt idx="20">
                      <c:v>#N/A</c:v>
                    </c:pt>
                    <c:pt idx="21">
                      <c:v>#N/A</c:v>
                    </c:pt>
                    <c:pt idx="22">
                      <c:v>#N/A</c:v>
                    </c:pt>
                    <c:pt idx="23">
                      <c:v>#N/A</c:v>
                    </c:pt>
                    <c:pt idx="24">
                      <c:v>#N/A</c:v>
                    </c:pt>
                    <c:pt idx="25">
                      <c:v>#N/A</c:v>
                    </c:pt>
                    <c:pt idx="26">
                      <c:v>#N/A</c:v>
                    </c:pt>
                    <c:pt idx="27">
                      <c:v>#N/A</c:v>
                    </c:pt>
                    <c:pt idx="28">
                      <c:v>#N/A</c:v>
                    </c:pt>
                    <c:pt idx="29">
                      <c:v>#N/A</c:v>
                    </c:pt>
                    <c:pt idx="30">
                      <c:v>#N/A</c:v>
                    </c:pt>
                    <c:pt idx="31">
                      <c:v>#N/A</c:v>
                    </c:pt>
                    <c:pt idx="32">
                      <c:v>#N/A</c:v>
                    </c:pt>
                    <c:pt idx="33">
                      <c:v>#N/A</c:v>
                    </c:pt>
                    <c:pt idx="34">
                      <c:v>#N/A</c:v>
                    </c:pt>
                    <c:pt idx="35">
                      <c:v>#N/A</c:v>
                    </c:pt>
                    <c:pt idx="36">
                      <c:v>#N/A</c:v>
                    </c:pt>
                    <c:pt idx="37">
                      <c:v>#N/A</c:v>
                    </c:pt>
                    <c:pt idx="38">
                      <c:v>#N/A</c:v>
                    </c:pt>
                    <c:pt idx="39">
                      <c:v>#N/A</c:v>
                    </c:pt>
                    <c:pt idx="40">
                      <c:v>#N/A</c:v>
                    </c:pt>
                    <c:pt idx="41">
                      <c:v>#N/A</c:v>
                    </c:pt>
                    <c:pt idx="42">
                      <c:v>#N/A</c:v>
                    </c:pt>
                    <c:pt idx="43">
                      <c:v>#N/A</c:v>
                    </c:pt>
                    <c:pt idx="44">
                      <c:v>#N/A</c:v>
                    </c:pt>
                    <c:pt idx="45">
                      <c:v>#N/A</c:v>
                    </c:pt>
                    <c:pt idx="46">
                      <c:v>#N/A</c:v>
                    </c:pt>
                    <c:pt idx="47">
                      <c:v>#N/A</c:v>
                    </c:pt>
                    <c:pt idx="48">
                      <c:v>#N/A</c:v>
                    </c:pt>
                    <c:pt idx="49">
                      <c:v>#N/A</c:v>
                    </c:pt>
                    <c:pt idx="50">
                      <c:v>#N/A</c:v>
                    </c:pt>
                    <c:pt idx="51">
                      <c:v>#N/A</c:v>
                    </c:pt>
                    <c:pt idx="52">
                      <c:v>#N/A</c:v>
                    </c:pt>
                    <c:pt idx="53">
                      <c:v>#N/A</c:v>
                    </c:pt>
                    <c:pt idx="54">
                      <c:v>#N/A</c:v>
                    </c:pt>
                    <c:pt idx="55">
                      <c:v>#N/A</c:v>
                    </c:pt>
                    <c:pt idx="56">
                      <c:v>#N/A</c:v>
                    </c:pt>
                    <c:pt idx="57">
                      <c:v>#N/A</c:v>
                    </c:pt>
                    <c:pt idx="58">
                      <c:v>#N/A</c:v>
                    </c:pt>
                    <c:pt idx="59">
                      <c:v>#N/A</c:v>
                    </c:pt>
                    <c:pt idx="60">
                      <c:v>#N/A</c:v>
                    </c:pt>
                    <c:pt idx="61">
                      <c:v>#N/A</c:v>
                    </c:pt>
                    <c:pt idx="62">
                      <c:v>#N/A</c:v>
                    </c:pt>
                    <c:pt idx="63">
                      <c:v>#N/A</c:v>
                    </c:pt>
                    <c:pt idx="64">
                      <c:v>#N/A</c:v>
                    </c:pt>
                    <c:pt idx="65">
                      <c:v>#N/A</c:v>
                    </c:pt>
                    <c:pt idx="66">
                      <c:v>#N/A</c:v>
                    </c:pt>
                    <c:pt idx="67">
                      <c:v>#N/A</c:v>
                    </c:pt>
                    <c:pt idx="68">
                      <c:v>#N/A</c:v>
                    </c:pt>
                    <c:pt idx="69">
                      <c:v>#N/A</c:v>
                    </c:pt>
                    <c:pt idx="70">
                      <c:v>#N/A</c:v>
                    </c:pt>
                    <c:pt idx="71">
                      <c:v>#N/A</c:v>
                    </c:pt>
                    <c:pt idx="72">
                      <c:v>#N/A</c:v>
                    </c:pt>
                    <c:pt idx="73">
                      <c:v>#N/A</c:v>
                    </c:pt>
                    <c:pt idx="74">
                      <c:v>#N/A</c:v>
                    </c:pt>
                    <c:pt idx="75">
                      <c:v>#N/A</c:v>
                    </c:pt>
                    <c:pt idx="76">
                      <c:v>#N/A</c:v>
                    </c:pt>
                    <c:pt idx="77">
                      <c:v>#N/A</c:v>
                    </c:pt>
                    <c:pt idx="78">
                      <c:v>#N/A</c:v>
                    </c:pt>
                    <c:pt idx="79">
                      <c:v>#N/A</c:v>
                    </c:pt>
                    <c:pt idx="80">
                      <c:v>#N/A</c:v>
                    </c:pt>
                    <c:pt idx="81">
                      <c:v>#N/A</c:v>
                    </c:pt>
                    <c:pt idx="82">
                      <c:v>#N/A</c:v>
                    </c:pt>
                    <c:pt idx="83">
                      <c:v>#N/A</c:v>
                    </c:pt>
                    <c:pt idx="84">
                      <c:v>#N/A</c:v>
                    </c:pt>
                    <c:pt idx="85">
                      <c:v>#N/A</c:v>
                    </c:pt>
                    <c:pt idx="86">
                      <c:v>#N/A</c:v>
                    </c:pt>
                    <c:pt idx="87">
                      <c:v>#N/A</c:v>
                    </c:pt>
                    <c:pt idx="88">
                      <c:v>#N/A</c:v>
                    </c:pt>
                    <c:pt idx="89">
                      <c:v>#N/A</c:v>
                    </c:pt>
                    <c:pt idx="90">
                      <c:v>#N/A</c:v>
                    </c:pt>
                    <c:pt idx="91">
                      <c:v>#N/A</c:v>
                    </c:pt>
                    <c:pt idx="92">
                      <c:v>#N/A</c:v>
                    </c:pt>
                    <c:pt idx="93">
                      <c:v>#N/A</c:v>
                    </c:pt>
                    <c:pt idx="94">
                      <c:v>#N/A</c:v>
                    </c:pt>
                    <c:pt idx="95">
                      <c:v>#N/A</c:v>
                    </c:pt>
                    <c:pt idx="96">
                      <c:v>#N/A</c:v>
                    </c:pt>
                    <c:pt idx="97">
                      <c:v>#N/A</c:v>
                    </c:pt>
                    <c:pt idx="98">
                      <c:v>#N/A</c:v>
                    </c:pt>
                    <c:pt idx="99">
                      <c:v>#N/A</c:v>
                    </c:pt>
                    <c:pt idx="100">
                      <c:v>#N/A</c:v>
                    </c:pt>
                    <c:pt idx="101">
                      <c:v>#N/A</c:v>
                    </c:pt>
                    <c:pt idx="102">
                      <c:v>#N/A</c:v>
                    </c:pt>
                    <c:pt idx="103">
                      <c:v>#N/A</c:v>
                    </c:pt>
                    <c:pt idx="104">
                      <c:v>#N/A</c:v>
                    </c:pt>
                    <c:pt idx="105">
                      <c:v>#N/A</c:v>
                    </c:pt>
                    <c:pt idx="106">
                      <c:v>#N/A</c:v>
                    </c:pt>
                    <c:pt idx="107">
                      <c:v>#N/A</c:v>
                    </c:pt>
                    <c:pt idx="108">
                      <c:v>#N/A</c:v>
                    </c:pt>
                    <c:pt idx="109">
                      <c:v>#N/A</c:v>
                    </c:pt>
                    <c:pt idx="110">
                      <c:v>#N/A</c:v>
                    </c:pt>
                    <c:pt idx="111">
                      <c:v>#N/A</c:v>
                    </c:pt>
                    <c:pt idx="112">
                      <c:v>#N/A</c:v>
                    </c:pt>
                    <c:pt idx="113">
                      <c:v>#N/A</c:v>
                    </c:pt>
                    <c:pt idx="114">
                      <c:v>#N/A</c:v>
                    </c:pt>
                    <c:pt idx="115">
                      <c:v>#N/A</c:v>
                    </c:pt>
                    <c:pt idx="116">
                      <c:v>#N/A</c:v>
                    </c:pt>
                    <c:pt idx="117">
                      <c:v>#N/A</c:v>
                    </c:pt>
                    <c:pt idx="118">
                      <c:v>#N/A</c:v>
                    </c:pt>
                    <c:pt idx="119">
                      <c:v>#N/A</c:v>
                    </c:pt>
                    <c:pt idx="120">
                      <c:v>#N/A</c:v>
                    </c:pt>
                    <c:pt idx="121">
                      <c:v>#N/A</c:v>
                    </c:pt>
                    <c:pt idx="122">
                      <c:v>#N/A</c:v>
                    </c:pt>
                    <c:pt idx="123">
                      <c:v>#N/A</c:v>
                    </c:pt>
                    <c:pt idx="124">
                      <c:v>#N/A</c:v>
                    </c:pt>
                    <c:pt idx="125">
                      <c:v>#N/A</c:v>
                    </c:pt>
                    <c:pt idx="126">
                      <c:v>#N/A</c:v>
                    </c:pt>
                    <c:pt idx="127">
                      <c:v>#N/A</c:v>
                    </c:pt>
                    <c:pt idx="128">
                      <c:v>#N/A</c:v>
                    </c:pt>
                    <c:pt idx="129">
                      <c:v>#N/A</c:v>
                    </c:pt>
                    <c:pt idx="130">
                      <c:v>#N/A</c:v>
                    </c:pt>
                    <c:pt idx="131">
                      <c:v>#N/A</c:v>
                    </c:pt>
                    <c:pt idx="132">
                      <c:v>#N/A</c:v>
                    </c:pt>
                    <c:pt idx="133">
                      <c:v>#N/A</c:v>
                    </c:pt>
                    <c:pt idx="134">
                      <c:v>#N/A</c:v>
                    </c:pt>
                    <c:pt idx="135">
                      <c:v>#N/A</c:v>
                    </c:pt>
                    <c:pt idx="136">
                      <c:v>#N/A</c:v>
                    </c:pt>
                    <c:pt idx="137">
                      <c:v>#N/A</c:v>
                    </c:pt>
                    <c:pt idx="138">
                      <c:v>#N/A</c:v>
                    </c:pt>
                    <c:pt idx="139">
                      <c:v>#N/A</c:v>
                    </c:pt>
                    <c:pt idx="140">
                      <c:v>#N/A</c:v>
                    </c:pt>
                    <c:pt idx="141">
                      <c:v>#N/A</c:v>
                    </c:pt>
                    <c:pt idx="142">
                      <c:v>#N/A</c:v>
                    </c:pt>
                    <c:pt idx="143">
                      <c:v>#N/A</c:v>
                    </c:pt>
                    <c:pt idx="144">
                      <c:v>#N/A</c:v>
                    </c:pt>
                    <c:pt idx="145">
                      <c:v>#N/A</c:v>
                    </c:pt>
                    <c:pt idx="146">
                      <c:v>#N/A</c:v>
                    </c:pt>
                    <c:pt idx="147">
                      <c:v>#N/A</c:v>
                    </c:pt>
                    <c:pt idx="148">
                      <c:v>#N/A</c:v>
                    </c:pt>
                    <c:pt idx="149">
                      <c:v>#N/A</c:v>
                    </c:pt>
                    <c:pt idx="150">
                      <c:v>#N/A</c:v>
                    </c:pt>
                    <c:pt idx="151">
                      <c:v>#N/A</c:v>
                    </c:pt>
                    <c:pt idx="152">
                      <c:v>#N/A</c:v>
                    </c:pt>
                    <c:pt idx="153">
                      <c:v>#N/A</c:v>
                    </c:pt>
                    <c:pt idx="154">
                      <c:v>#N/A</c:v>
                    </c:pt>
                    <c:pt idx="155">
                      <c:v>#N/A</c:v>
                    </c:pt>
                    <c:pt idx="156">
                      <c:v>#N/A</c:v>
                    </c:pt>
                    <c:pt idx="157">
                      <c:v>#N/A</c:v>
                    </c:pt>
                    <c:pt idx="158">
                      <c:v>#N/A</c:v>
                    </c:pt>
                    <c:pt idx="159">
                      <c:v>#N/A</c:v>
                    </c:pt>
                    <c:pt idx="160">
                      <c:v>#N/A</c:v>
                    </c:pt>
                    <c:pt idx="161">
                      <c:v>#N/A</c:v>
                    </c:pt>
                    <c:pt idx="162">
                      <c:v>#N/A</c:v>
                    </c:pt>
                    <c:pt idx="163">
                      <c:v>#N/A</c:v>
                    </c:pt>
                    <c:pt idx="164">
                      <c:v>#N/A</c:v>
                    </c:pt>
                    <c:pt idx="165">
                      <c:v>#N/A</c:v>
                    </c:pt>
                    <c:pt idx="166">
                      <c:v>#N/A</c:v>
                    </c:pt>
                    <c:pt idx="167">
                      <c:v>#N/A</c:v>
                    </c:pt>
                    <c:pt idx="168">
                      <c:v>#N/A</c:v>
                    </c:pt>
                    <c:pt idx="169">
                      <c:v>#N/A</c:v>
                    </c:pt>
                    <c:pt idx="170">
                      <c:v>#N/A</c:v>
                    </c:pt>
                    <c:pt idx="171">
                      <c:v>#N/A</c:v>
                    </c:pt>
                    <c:pt idx="172">
                      <c:v>#N/A</c:v>
                    </c:pt>
                    <c:pt idx="173">
                      <c:v>#N/A</c:v>
                    </c:pt>
                    <c:pt idx="174">
                      <c:v>103.5</c:v>
                    </c:pt>
                    <c:pt idx="175">
                      <c:v>#N/A</c:v>
                    </c:pt>
                    <c:pt idx="176">
                      <c:v>#N/A</c:v>
                    </c:pt>
                    <c:pt idx="177">
                      <c:v>#N/A</c:v>
                    </c:pt>
                    <c:pt idx="178">
                      <c:v>#N/A</c:v>
                    </c:pt>
                    <c:pt idx="179">
                      <c:v>#N/A</c:v>
                    </c:pt>
                    <c:pt idx="180">
                      <c:v>#N/A</c:v>
                    </c:pt>
                    <c:pt idx="181">
                      <c:v>102.3</c:v>
                    </c:pt>
                    <c:pt idx="182">
                      <c:v>#N/A</c:v>
                    </c:pt>
                    <c:pt idx="183">
                      <c:v>#N/A</c:v>
                    </c:pt>
                    <c:pt idx="184">
                      <c:v>#N/A</c:v>
                    </c:pt>
                    <c:pt idx="185">
                      <c:v>#N/A</c:v>
                    </c:pt>
                    <c:pt idx="186">
                      <c:v>#N/A</c:v>
                    </c:pt>
                    <c:pt idx="187">
                      <c:v>#N/A</c:v>
                    </c:pt>
                    <c:pt idx="188">
                      <c:v>101</c:v>
                    </c:pt>
                    <c:pt idx="189">
                      <c:v>#N/A</c:v>
                    </c:pt>
                    <c:pt idx="190">
                      <c:v>#N/A</c:v>
                    </c:pt>
                    <c:pt idx="191">
                      <c:v>#N/A</c:v>
                    </c:pt>
                    <c:pt idx="192">
                      <c:v>#N/A</c:v>
                    </c:pt>
                    <c:pt idx="193">
                      <c:v>#N/A</c:v>
                    </c:pt>
                    <c:pt idx="194">
                      <c:v>#N/A</c:v>
                    </c:pt>
                    <c:pt idx="195">
                      <c:v>100.2</c:v>
                    </c:pt>
                    <c:pt idx="196">
                      <c:v>#N/A</c:v>
                    </c:pt>
                    <c:pt idx="197">
                      <c:v>#N/A</c:v>
                    </c:pt>
                    <c:pt idx="198">
                      <c:v>#N/A</c:v>
                    </c:pt>
                    <c:pt idx="199">
                      <c:v>#N/A</c:v>
                    </c:pt>
                    <c:pt idx="200">
                      <c:v>#N/A</c:v>
                    </c:pt>
                    <c:pt idx="201">
                      <c:v>#N/A</c:v>
                    </c:pt>
                    <c:pt idx="202">
                      <c:v>97.5</c:v>
                    </c:pt>
                    <c:pt idx="203">
                      <c:v>#N/A</c:v>
                    </c:pt>
                    <c:pt idx="204">
                      <c:v>#N/A</c:v>
                    </c:pt>
                    <c:pt idx="205">
                      <c:v>#N/A</c:v>
                    </c:pt>
                    <c:pt idx="206">
                      <c:v>#N/A</c:v>
                    </c:pt>
                    <c:pt idx="207">
                      <c:v>#N/A</c:v>
                    </c:pt>
                    <c:pt idx="208">
                      <c:v>#N/A</c:v>
                    </c:pt>
                    <c:pt idx="209">
                      <c:v>99.5</c:v>
                    </c:pt>
                    <c:pt idx="210">
                      <c:v>#N/A</c:v>
                    </c:pt>
                    <c:pt idx="211">
                      <c:v>#N/A</c:v>
                    </c:pt>
                    <c:pt idx="212">
                      <c:v>#N/A</c:v>
                    </c:pt>
                    <c:pt idx="213">
                      <c:v>#N/A</c:v>
                    </c:pt>
                    <c:pt idx="214">
                      <c:v>#N/A</c:v>
                    </c:pt>
                    <c:pt idx="215">
                      <c:v>#N/A</c:v>
                    </c:pt>
                    <c:pt idx="216">
                      <c:v>101.2</c:v>
                    </c:pt>
                    <c:pt idx="217">
                      <c:v>#N/A</c:v>
                    </c:pt>
                    <c:pt idx="218">
                      <c:v>#N/A</c:v>
                    </c:pt>
                    <c:pt idx="219">
                      <c:v>#N/A</c:v>
                    </c:pt>
                    <c:pt idx="220">
                      <c:v>#N/A</c:v>
                    </c:pt>
                    <c:pt idx="221">
                      <c:v>#N/A</c:v>
                    </c:pt>
                    <c:pt idx="222">
                      <c:v>#N/A</c:v>
                    </c:pt>
                    <c:pt idx="223">
                      <c:v>99.8</c:v>
                    </c:pt>
                    <c:pt idx="224">
                      <c:v>#N/A</c:v>
                    </c:pt>
                    <c:pt idx="225">
                      <c:v>#N/A</c:v>
                    </c:pt>
                    <c:pt idx="226">
                      <c:v>#N/A</c:v>
                    </c:pt>
                    <c:pt idx="227">
                      <c:v>#N/A</c:v>
                    </c:pt>
                    <c:pt idx="228">
                      <c:v>#N/A</c:v>
                    </c:pt>
                    <c:pt idx="229">
                      <c:v>#N/A</c:v>
                    </c:pt>
                    <c:pt idx="230">
                      <c:v>97</c:v>
                    </c:pt>
                    <c:pt idx="231">
                      <c:v>#N/A</c:v>
                    </c:pt>
                    <c:pt idx="232">
                      <c:v>#N/A</c:v>
                    </c:pt>
                    <c:pt idx="233">
                      <c:v>#N/A</c:v>
                    </c:pt>
                    <c:pt idx="234">
                      <c:v>#N/A</c:v>
                    </c:pt>
                    <c:pt idx="235">
                      <c:v>#N/A</c:v>
                    </c:pt>
                    <c:pt idx="236">
                      <c:v>#N/A</c:v>
                    </c:pt>
                    <c:pt idx="237">
                      <c:v>95.8</c:v>
                    </c:pt>
                    <c:pt idx="238">
                      <c:v>#N/A</c:v>
                    </c:pt>
                    <c:pt idx="239">
                      <c:v>#N/A</c:v>
                    </c:pt>
                    <c:pt idx="240">
                      <c:v>#N/A</c:v>
                    </c:pt>
                    <c:pt idx="241">
                      <c:v>#N/A</c:v>
                    </c:pt>
                    <c:pt idx="242">
                      <c:v>#N/A</c:v>
                    </c:pt>
                    <c:pt idx="243">
                      <c:v>#N/A</c:v>
                    </c:pt>
                    <c:pt idx="244">
                      <c:v>94.3</c:v>
                    </c:pt>
                    <c:pt idx="245">
                      <c:v>#N/A</c:v>
                    </c:pt>
                    <c:pt idx="246">
                      <c:v>#N/A</c:v>
                    </c:pt>
                    <c:pt idx="247">
                      <c:v>#N/A</c:v>
                    </c:pt>
                    <c:pt idx="248">
                      <c:v>#N/A</c:v>
                    </c:pt>
                    <c:pt idx="249">
                      <c:v>#N/A</c:v>
                    </c:pt>
                    <c:pt idx="250">
                      <c:v>92.8</c:v>
                    </c:pt>
                    <c:pt idx="251">
                      <c:v>#N/A</c:v>
                    </c:pt>
                    <c:pt idx="252">
                      <c:v>#N/A</c:v>
                    </c:pt>
                    <c:pt idx="253">
                      <c:v>#N/A</c:v>
                    </c:pt>
                    <c:pt idx="254">
                      <c:v>#N/A</c:v>
                    </c:pt>
                    <c:pt idx="255">
                      <c:v>#N/A</c:v>
                    </c:pt>
                    <c:pt idx="256">
                      <c:v>#N/A</c:v>
                    </c:pt>
                    <c:pt idx="257">
                      <c:v>91.1</c:v>
                    </c:pt>
                    <c:pt idx="258">
                      <c:v>#N/A</c:v>
                    </c:pt>
                    <c:pt idx="259">
                      <c:v>#N/A</c:v>
                    </c:pt>
                    <c:pt idx="260">
                      <c:v>#N/A</c:v>
                    </c:pt>
                    <c:pt idx="261">
                      <c:v>#N/A</c:v>
                    </c:pt>
                    <c:pt idx="262">
                      <c:v>#N/A</c:v>
                    </c:pt>
                    <c:pt idx="263">
                      <c:v>#N/A</c:v>
                    </c:pt>
                    <c:pt idx="264">
                      <c:v>#N/A</c:v>
                    </c:pt>
                    <c:pt idx="265">
                      <c:v>#N/A</c:v>
                    </c:pt>
                    <c:pt idx="266">
                      <c:v>#N/A</c:v>
                    </c:pt>
                    <c:pt idx="267">
                      <c:v>#N/A</c:v>
                    </c:pt>
                    <c:pt idx="268">
                      <c:v>#N/A</c:v>
                    </c:pt>
                    <c:pt idx="269">
                      <c:v>91.4</c:v>
                    </c:pt>
                    <c:pt idx="270">
                      <c:v>#N/A</c:v>
                    </c:pt>
                    <c:pt idx="271">
                      <c:v>#N/A</c:v>
                    </c:pt>
                    <c:pt idx="272">
                      <c:v>#N/A</c:v>
                    </c:pt>
                    <c:pt idx="273">
                      <c:v>#N/A</c:v>
                    </c:pt>
                    <c:pt idx="274">
                      <c:v>#N/A</c:v>
                    </c:pt>
                    <c:pt idx="275">
                      <c:v>#N/A</c:v>
                    </c:pt>
                    <c:pt idx="276">
                      <c:v>89</c:v>
                    </c:pt>
                    <c:pt idx="277">
                      <c:v>#N/A</c:v>
                    </c:pt>
                    <c:pt idx="278">
                      <c:v>#N/A</c:v>
                    </c:pt>
                    <c:pt idx="279">
                      <c:v>#N/A</c:v>
                    </c:pt>
                    <c:pt idx="280">
                      <c:v>#N/A</c:v>
                    </c:pt>
                    <c:pt idx="281">
                      <c:v>#N/A</c:v>
                    </c:pt>
                    <c:pt idx="282">
                      <c:v>#N/A</c:v>
                    </c:pt>
                    <c:pt idx="283">
                      <c:v>83.4</c:v>
                    </c:pt>
                    <c:pt idx="284">
                      <c:v>#N/A</c:v>
                    </c:pt>
                    <c:pt idx="285">
                      <c:v>#N/A</c:v>
                    </c:pt>
                    <c:pt idx="286">
                      <c:v>#N/A</c:v>
                    </c:pt>
                    <c:pt idx="287">
                      <c:v>#N/A</c:v>
                    </c:pt>
                    <c:pt idx="288">
                      <c:v>#N/A</c:v>
                    </c:pt>
                    <c:pt idx="289">
                      <c:v>#N/A</c:v>
                    </c:pt>
                    <c:pt idx="290">
                      <c:v>80.8</c:v>
                    </c:pt>
                    <c:pt idx="291">
                      <c:v>#N/A</c:v>
                    </c:pt>
                    <c:pt idx="292">
                      <c:v>#N/A</c:v>
                    </c:pt>
                    <c:pt idx="293">
                      <c:v>#N/A</c:v>
                    </c:pt>
                    <c:pt idx="294">
                      <c:v>#N/A</c:v>
                    </c:pt>
                    <c:pt idx="295">
                      <c:v>#N/A</c:v>
                    </c:pt>
                    <c:pt idx="296">
                      <c:v>#N/A</c:v>
                    </c:pt>
                    <c:pt idx="297">
                      <c:v>81.400000000000006</c:v>
                    </c:pt>
                    <c:pt idx="298">
                      <c:v>#N/A</c:v>
                    </c:pt>
                    <c:pt idx="299">
                      <c:v>#N/A</c:v>
                    </c:pt>
                    <c:pt idx="300">
                      <c:v>#N/A</c:v>
                    </c:pt>
                    <c:pt idx="301">
                      <c:v>#N/A</c:v>
                    </c:pt>
                    <c:pt idx="302">
                      <c:v>#N/A</c:v>
                    </c:pt>
                    <c:pt idx="303">
                      <c:v>#N/A</c:v>
                    </c:pt>
                    <c:pt idx="304">
                      <c:v>78.8</c:v>
                    </c:pt>
                    <c:pt idx="305">
                      <c:v>#N/A</c:v>
                    </c:pt>
                    <c:pt idx="306">
                      <c:v>#N/A</c:v>
                    </c:pt>
                    <c:pt idx="307">
                      <c:v>#N/A</c:v>
                    </c:pt>
                    <c:pt idx="308">
                      <c:v>#N/A</c:v>
                    </c:pt>
                    <c:pt idx="309">
                      <c:v>#N/A</c:v>
                    </c:pt>
                    <c:pt idx="310">
                      <c:v>#N/A</c:v>
                    </c:pt>
                    <c:pt idx="311">
                      <c:v>77.2</c:v>
                    </c:pt>
                    <c:pt idx="312">
                      <c:v>#N/A</c:v>
                    </c:pt>
                    <c:pt idx="313">
                      <c:v>#N/A</c:v>
                    </c:pt>
                    <c:pt idx="314">
                      <c:v>#N/A</c:v>
                    </c:pt>
                    <c:pt idx="315">
                      <c:v>#N/A</c:v>
                    </c:pt>
                    <c:pt idx="316">
                      <c:v>#N/A</c:v>
                    </c:pt>
                    <c:pt idx="317">
                      <c:v>#N/A</c:v>
                    </c:pt>
                    <c:pt idx="318">
                      <c:v>76.3</c:v>
                    </c:pt>
                    <c:pt idx="319">
                      <c:v>#N/A</c:v>
                    </c:pt>
                    <c:pt idx="320">
                      <c:v>#N/A</c:v>
                    </c:pt>
                    <c:pt idx="321">
                      <c:v>#N/A</c:v>
                    </c:pt>
                    <c:pt idx="322">
                      <c:v>#N/A</c:v>
                    </c:pt>
                    <c:pt idx="323">
                      <c:v>#N/A</c:v>
                    </c:pt>
                    <c:pt idx="324">
                      <c:v>#N/A</c:v>
                    </c:pt>
                    <c:pt idx="325">
                      <c:v>74.5</c:v>
                    </c:pt>
                    <c:pt idx="326">
                      <c:v>#N/A</c:v>
                    </c:pt>
                    <c:pt idx="327">
                      <c:v>#N/A</c:v>
                    </c:pt>
                    <c:pt idx="328">
                      <c:v>#N/A</c:v>
                    </c:pt>
                    <c:pt idx="329">
                      <c:v>#N/A</c:v>
                    </c:pt>
                    <c:pt idx="330">
                      <c:v>#N/A</c:v>
                    </c:pt>
                    <c:pt idx="331">
                      <c:v>#N/A</c:v>
                    </c:pt>
                    <c:pt idx="332">
                      <c:v>72.900000000000006</c:v>
                    </c:pt>
                    <c:pt idx="333">
                      <c:v>#N/A</c:v>
                    </c:pt>
                    <c:pt idx="334">
                      <c:v>#N/A</c:v>
                    </c:pt>
                    <c:pt idx="335">
                      <c:v>#N/A</c:v>
                    </c:pt>
                    <c:pt idx="336">
                      <c:v>#N/A</c:v>
                    </c:pt>
                    <c:pt idx="337">
                      <c:v>#N/A</c:v>
                    </c:pt>
                    <c:pt idx="338">
                      <c:v>#N/A</c:v>
                    </c:pt>
                    <c:pt idx="339">
                      <c:v>70.099999999999994</c:v>
                    </c:pt>
                    <c:pt idx="340">
                      <c:v>#N/A</c:v>
                    </c:pt>
                    <c:pt idx="341">
                      <c:v>#N/A</c:v>
                    </c:pt>
                    <c:pt idx="342">
                      <c:v>#N/A</c:v>
                    </c:pt>
                    <c:pt idx="343">
                      <c:v>#N/A</c:v>
                    </c:pt>
                    <c:pt idx="344">
                      <c:v>#N/A</c:v>
                    </c:pt>
                    <c:pt idx="345">
                      <c:v>#N/A</c:v>
                    </c:pt>
                    <c:pt idx="346">
                      <c:v>69.099999999999994</c:v>
                    </c:pt>
                    <c:pt idx="347">
                      <c:v>#N/A</c:v>
                    </c:pt>
                    <c:pt idx="348">
                      <c:v>#N/A</c:v>
                    </c:pt>
                    <c:pt idx="349">
                      <c:v>#N/A</c:v>
                    </c:pt>
                    <c:pt idx="350">
                      <c:v>#N/A</c:v>
                    </c:pt>
                    <c:pt idx="351">
                      <c:v>#N/A</c:v>
                    </c:pt>
                    <c:pt idx="352">
                      <c:v>#N/A</c:v>
                    </c:pt>
                    <c:pt idx="353">
                      <c:v>70.2</c:v>
                    </c:pt>
                  </c:numLit>
                </c:val>
                <c:smooth val="0"/>
                <c:extLst>
                  <c:ext xmlns:c16="http://schemas.microsoft.com/office/drawing/2014/chart" uri="{C3380CC4-5D6E-409C-BE32-E72D297353CC}">
                    <c16:uniqueId val="{00000006-C009-40C6-95DB-0552008D2D3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v>2011</c:v>
                </c:tx>
                <c:marker>
                  <c:symbol val="none"/>
                </c:marker>
                <c:cat>
                  <c:strLit>
                    <c:ptCount val="354"/>
                    <c:pt idx="0">
                      <c:v>01-01</c:v>
                    </c:pt>
                    <c:pt idx="1">
                      <c:v>01-02</c:v>
                    </c:pt>
                    <c:pt idx="2">
                      <c:v>01-03</c:v>
                    </c:pt>
                    <c:pt idx="3">
                      <c:v>01-04</c:v>
                    </c:pt>
                    <c:pt idx="4">
                      <c:v>01-05</c:v>
                    </c:pt>
                    <c:pt idx="5">
                      <c:v>01-06</c:v>
                    </c:pt>
                    <c:pt idx="6">
                      <c:v>01-07</c:v>
                    </c:pt>
                    <c:pt idx="7">
                      <c:v>01-08</c:v>
                    </c:pt>
                    <c:pt idx="8">
                      <c:v>01-09</c:v>
                    </c:pt>
                    <c:pt idx="9">
                      <c:v>01-10</c:v>
                    </c:pt>
                    <c:pt idx="10">
                      <c:v>01-11</c:v>
                    </c:pt>
                    <c:pt idx="11">
                      <c:v>01-12</c:v>
                    </c:pt>
                    <c:pt idx="12">
                      <c:v>01-13</c:v>
                    </c:pt>
                    <c:pt idx="13">
                      <c:v>01-14</c:v>
                    </c:pt>
                    <c:pt idx="14">
                      <c:v>01-15</c:v>
                    </c:pt>
                    <c:pt idx="15">
                      <c:v>01-16</c:v>
                    </c:pt>
                    <c:pt idx="16">
                      <c:v>01-17</c:v>
                    </c:pt>
                    <c:pt idx="17">
                      <c:v>01-18</c:v>
                    </c:pt>
                    <c:pt idx="18">
                      <c:v>01-19</c:v>
                    </c:pt>
                    <c:pt idx="19">
                      <c:v>01-20</c:v>
                    </c:pt>
                    <c:pt idx="20">
                      <c:v>01-21</c:v>
                    </c:pt>
                    <c:pt idx="21">
                      <c:v>01-22</c:v>
                    </c:pt>
                    <c:pt idx="22">
                      <c:v>01-23</c:v>
                    </c:pt>
                    <c:pt idx="23">
                      <c:v>01-24</c:v>
                    </c:pt>
                    <c:pt idx="24">
                      <c:v>01-25</c:v>
                    </c:pt>
                    <c:pt idx="25">
                      <c:v>01-26</c:v>
                    </c:pt>
                    <c:pt idx="26">
                      <c:v>01-27</c:v>
                    </c:pt>
                    <c:pt idx="27">
                      <c:v>01-28</c:v>
                    </c:pt>
                    <c:pt idx="28">
                      <c:v>01-29</c:v>
                    </c:pt>
                    <c:pt idx="29">
                      <c:v>01-30</c:v>
                    </c:pt>
                    <c:pt idx="30">
                      <c:v>01-31</c:v>
                    </c:pt>
                    <c:pt idx="31">
                      <c:v>02-01</c:v>
                    </c:pt>
                    <c:pt idx="32">
                      <c:v>02-02</c:v>
                    </c:pt>
                    <c:pt idx="33">
                      <c:v>02-03</c:v>
                    </c:pt>
                    <c:pt idx="34">
                      <c:v>02-04</c:v>
                    </c:pt>
                    <c:pt idx="35">
                      <c:v>02-05</c:v>
                    </c:pt>
                    <c:pt idx="36">
                      <c:v>02-06</c:v>
                    </c:pt>
                    <c:pt idx="37">
                      <c:v>02-07</c:v>
                    </c:pt>
                    <c:pt idx="38">
                      <c:v>02-08</c:v>
                    </c:pt>
                    <c:pt idx="39">
                      <c:v>02-09</c:v>
                    </c:pt>
                    <c:pt idx="40">
                      <c:v>02-10</c:v>
                    </c:pt>
                    <c:pt idx="41">
                      <c:v>02-11</c:v>
                    </c:pt>
                    <c:pt idx="42">
                      <c:v>02-12</c:v>
                    </c:pt>
                    <c:pt idx="43">
                      <c:v>02-13</c:v>
                    </c:pt>
                    <c:pt idx="44">
                      <c:v>02-14</c:v>
                    </c:pt>
                    <c:pt idx="45">
                      <c:v>02-15</c:v>
                    </c:pt>
                    <c:pt idx="46">
                      <c:v>02-16</c:v>
                    </c:pt>
                    <c:pt idx="47">
                      <c:v>02-17</c:v>
                    </c:pt>
                    <c:pt idx="48">
                      <c:v>02-18</c:v>
                    </c:pt>
                    <c:pt idx="49">
                      <c:v>02-19</c:v>
                    </c:pt>
                    <c:pt idx="50">
                      <c:v>02-20</c:v>
                    </c:pt>
                    <c:pt idx="51">
                      <c:v>02-21</c:v>
                    </c:pt>
                    <c:pt idx="52">
                      <c:v>02-22</c:v>
                    </c:pt>
                    <c:pt idx="53">
                      <c:v>02-23</c:v>
                    </c:pt>
                    <c:pt idx="54">
                      <c:v>02-24</c:v>
                    </c:pt>
                    <c:pt idx="55">
                      <c:v>02-25</c:v>
                    </c:pt>
                    <c:pt idx="56">
                      <c:v>02-26</c:v>
                    </c:pt>
                    <c:pt idx="57">
                      <c:v>02-27</c:v>
                    </c:pt>
                    <c:pt idx="58">
                      <c:v>02-28</c:v>
                    </c:pt>
                    <c:pt idx="59">
                      <c:v>03-01</c:v>
                    </c:pt>
                    <c:pt idx="60">
                      <c:v>03-02</c:v>
                    </c:pt>
                    <c:pt idx="61">
                      <c:v>03-04</c:v>
                    </c:pt>
                    <c:pt idx="62">
                      <c:v>03-05</c:v>
                    </c:pt>
                    <c:pt idx="63">
                      <c:v>03-06</c:v>
                    </c:pt>
                    <c:pt idx="64">
                      <c:v>03-07</c:v>
                    </c:pt>
                    <c:pt idx="65">
                      <c:v>03-08</c:v>
                    </c:pt>
                    <c:pt idx="66">
                      <c:v>03-09</c:v>
                    </c:pt>
                    <c:pt idx="67">
                      <c:v>03-11</c:v>
                    </c:pt>
                    <c:pt idx="68">
                      <c:v>03-12</c:v>
                    </c:pt>
                    <c:pt idx="69">
                      <c:v>03-13</c:v>
                    </c:pt>
                    <c:pt idx="70">
                      <c:v>03-14</c:v>
                    </c:pt>
                    <c:pt idx="71">
                      <c:v>03-15</c:v>
                    </c:pt>
                    <c:pt idx="72">
                      <c:v>03-16</c:v>
                    </c:pt>
                    <c:pt idx="73">
                      <c:v>03-18</c:v>
                    </c:pt>
                    <c:pt idx="74">
                      <c:v>03-19</c:v>
                    </c:pt>
                    <c:pt idx="75">
                      <c:v>03-20</c:v>
                    </c:pt>
                    <c:pt idx="76">
                      <c:v>03-21</c:v>
                    </c:pt>
                    <c:pt idx="77">
                      <c:v>03-22</c:v>
                    </c:pt>
                    <c:pt idx="78">
                      <c:v>03-23</c:v>
                    </c:pt>
                    <c:pt idx="79">
                      <c:v>03-25</c:v>
                    </c:pt>
                    <c:pt idx="80">
                      <c:v>03-26</c:v>
                    </c:pt>
                    <c:pt idx="81">
                      <c:v>03-27</c:v>
                    </c:pt>
                    <c:pt idx="82">
                      <c:v>03-28</c:v>
                    </c:pt>
                    <c:pt idx="83">
                      <c:v>03-29</c:v>
                    </c:pt>
                    <c:pt idx="84">
                      <c:v>03-30</c:v>
                    </c:pt>
                    <c:pt idx="85">
                      <c:v>04-01</c:v>
                    </c:pt>
                    <c:pt idx="86">
                      <c:v>04-02</c:v>
                    </c:pt>
                    <c:pt idx="87">
                      <c:v>04-03</c:v>
                    </c:pt>
                    <c:pt idx="88">
                      <c:v>04-04</c:v>
                    </c:pt>
                    <c:pt idx="89">
                      <c:v>04-05</c:v>
                    </c:pt>
                    <c:pt idx="90">
                      <c:v>04-06</c:v>
                    </c:pt>
                    <c:pt idx="91">
                      <c:v>04-07</c:v>
                    </c:pt>
                    <c:pt idx="92">
                      <c:v>04-08</c:v>
                    </c:pt>
                    <c:pt idx="93">
                      <c:v>04-09</c:v>
                    </c:pt>
                    <c:pt idx="94">
                      <c:v>04-10</c:v>
                    </c:pt>
                    <c:pt idx="95">
                      <c:v>04-11</c:v>
                    </c:pt>
                    <c:pt idx="96">
                      <c:v>04-12</c:v>
                    </c:pt>
                    <c:pt idx="97">
                      <c:v>04-13</c:v>
                    </c:pt>
                    <c:pt idx="98">
                      <c:v>04-15</c:v>
                    </c:pt>
                    <c:pt idx="99">
                      <c:v>04-16</c:v>
                    </c:pt>
                    <c:pt idx="100">
                      <c:v>04-17</c:v>
                    </c:pt>
                    <c:pt idx="101">
                      <c:v>04-18</c:v>
                    </c:pt>
                    <c:pt idx="102">
                      <c:v>04-19</c:v>
                    </c:pt>
                    <c:pt idx="103">
                      <c:v>04-20</c:v>
                    </c:pt>
                    <c:pt idx="104">
                      <c:v>04-22</c:v>
                    </c:pt>
                    <c:pt idx="105">
                      <c:v>04-23</c:v>
                    </c:pt>
                    <c:pt idx="106">
                      <c:v>04-24</c:v>
                    </c:pt>
                    <c:pt idx="107">
                      <c:v>04-25</c:v>
                    </c:pt>
                    <c:pt idx="108">
                      <c:v>04-26</c:v>
                    </c:pt>
                    <c:pt idx="109">
                      <c:v>04-27</c:v>
                    </c:pt>
                    <c:pt idx="110">
                      <c:v>04-29</c:v>
                    </c:pt>
                    <c:pt idx="111">
                      <c:v>04-30</c:v>
                    </c:pt>
                    <c:pt idx="112">
                      <c:v>05-01</c:v>
                    </c:pt>
                    <c:pt idx="113">
                      <c:v>05-02</c:v>
                    </c:pt>
                    <c:pt idx="114">
                      <c:v>05-03</c:v>
                    </c:pt>
                    <c:pt idx="115">
                      <c:v>05-04</c:v>
                    </c:pt>
                    <c:pt idx="116">
                      <c:v>05-05</c:v>
                    </c:pt>
                    <c:pt idx="117">
                      <c:v>05-06</c:v>
                    </c:pt>
                    <c:pt idx="118">
                      <c:v>05-07</c:v>
                    </c:pt>
                    <c:pt idx="119">
                      <c:v>05-08</c:v>
                    </c:pt>
                    <c:pt idx="120">
                      <c:v>05-09</c:v>
                    </c:pt>
                    <c:pt idx="121">
                      <c:v>05-10</c:v>
                    </c:pt>
                    <c:pt idx="122">
                      <c:v>05-11</c:v>
                    </c:pt>
                    <c:pt idx="123">
                      <c:v>05-12</c:v>
                    </c:pt>
                    <c:pt idx="124">
                      <c:v>05-13</c:v>
                    </c:pt>
                    <c:pt idx="125">
                      <c:v>05-14</c:v>
                    </c:pt>
                    <c:pt idx="126">
                      <c:v>05-15</c:v>
                    </c:pt>
                    <c:pt idx="127">
                      <c:v>05-16</c:v>
                    </c:pt>
                    <c:pt idx="128">
                      <c:v>05-17</c:v>
                    </c:pt>
                    <c:pt idx="129">
                      <c:v>05-18</c:v>
                    </c:pt>
                    <c:pt idx="130">
                      <c:v>05-19</c:v>
                    </c:pt>
                    <c:pt idx="131">
                      <c:v>05-20</c:v>
                    </c:pt>
                    <c:pt idx="132">
                      <c:v>05-21</c:v>
                    </c:pt>
                    <c:pt idx="133">
                      <c:v>05-22</c:v>
                    </c:pt>
                    <c:pt idx="134">
                      <c:v>05-23</c:v>
                    </c:pt>
                    <c:pt idx="135">
                      <c:v>05-24</c:v>
                    </c:pt>
                    <c:pt idx="136">
                      <c:v>05-25</c:v>
                    </c:pt>
                    <c:pt idx="137">
                      <c:v>05-26</c:v>
                    </c:pt>
                    <c:pt idx="138">
                      <c:v>05-27</c:v>
                    </c:pt>
                    <c:pt idx="139">
                      <c:v>05-28</c:v>
                    </c:pt>
                    <c:pt idx="140">
                      <c:v>05-29</c:v>
                    </c:pt>
                    <c:pt idx="141">
                      <c:v>05-30</c:v>
                    </c:pt>
                    <c:pt idx="142">
                      <c:v>05-31</c:v>
                    </c:pt>
                    <c:pt idx="143">
                      <c:v>06-01</c:v>
                    </c:pt>
                    <c:pt idx="144">
                      <c:v>06-02</c:v>
                    </c:pt>
                    <c:pt idx="145">
                      <c:v>06-03</c:v>
                    </c:pt>
                    <c:pt idx="146">
                      <c:v>06-04</c:v>
                    </c:pt>
                    <c:pt idx="147">
                      <c:v>06-05</c:v>
                    </c:pt>
                    <c:pt idx="148">
                      <c:v>06-06</c:v>
                    </c:pt>
                    <c:pt idx="149">
                      <c:v>06-07</c:v>
                    </c:pt>
                    <c:pt idx="150">
                      <c:v>06-08</c:v>
                    </c:pt>
                    <c:pt idx="151">
                      <c:v>06-09</c:v>
                    </c:pt>
                    <c:pt idx="152">
                      <c:v>06-10</c:v>
                    </c:pt>
                    <c:pt idx="153">
                      <c:v>06-11</c:v>
                    </c:pt>
                    <c:pt idx="154">
                      <c:v>06-12</c:v>
                    </c:pt>
                    <c:pt idx="155">
                      <c:v>06-13</c:v>
                    </c:pt>
                    <c:pt idx="156">
                      <c:v>06-14</c:v>
                    </c:pt>
                    <c:pt idx="157">
                      <c:v>06-15</c:v>
                    </c:pt>
                    <c:pt idx="158">
                      <c:v>06-16</c:v>
                    </c:pt>
                    <c:pt idx="159">
                      <c:v>06-17</c:v>
                    </c:pt>
                    <c:pt idx="160">
                      <c:v>06-18</c:v>
                    </c:pt>
                    <c:pt idx="161">
                      <c:v>06-19</c:v>
                    </c:pt>
                    <c:pt idx="162">
                      <c:v>06-20</c:v>
                    </c:pt>
                    <c:pt idx="163">
                      <c:v>06-21</c:v>
                    </c:pt>
                    <c:pt idx="164">
                      <c:v>06-22</c:v>
                    </c:pt>
                    <c:pt idx="165">
                      <c:v>06-23</c:v>
                    </c:pt>
                    <c:pt idx="166">
                      <c:v>06-24</c:v>
                    </c:pt>
                    <c:pt idx="167">
                      <c:v>06-25</c:v>
                    </c:pt>
                    <c:pt idx="168">
                      <c:v>06-26</c:v>
                    </c:pt>
                    <c:pt idx="169">
                      <c:v>06-27</c:v>
                    </c:pt>
                    <c:pt idx="170">
                      <c:v>06-28</c:v>
                    </c:pt>
                    <c:pt idx="171">
                      <c:v>06-29</c:v>
                    </c:pt>
                    <c:pt idx="172">
                      <c:v>06-30</c:v>
                    </c:pt>
                    <c:pt idx="173">
                      <c:v>07-01</c:v>
                    </c:pt>
                    <c:pt idx="174">
                      <c:v>07-02</c:v>
                    </c:pt>
                    <c:pt idx="175">
                      <c:v>07-03</c:v>
                    </c:pt>
                    <c:pt idx="176">
                      <c:v>07-04</c:v>
                    </c:pt>
                    <c:pt idx="177">
                      <c:v>07-05</c:v>
                    </c:pt>
                    <c:pt idx="178">
                      <c:v>07-06</c:v>
                    </c:pt>
                    <c:pt idx="179">
                      <c:v>07-07</c:v>
                    </c:pt>
                    <c:pt idx="180">
                      <c:v>07-08</c:v>
                    </c:pt>
                    <c:pt idx="181">
                      <c:v>07-09</c:v>
                    </c:pt>
                    <c:pt idx="182">
                      <c:v>07-10</c:v>
                    </c:pt>
                    <c:pt idx="183">
                      <c:v>07-11</c:v>
                    </c:pt>
                    <c:pt idx="184">
                      <c:v>07-12</c:v>
                    </c:pt>
                    <c:pt idx="185">
                      <c:v>07-13</c:v>
                    </c:pt>
                    <c:pt idx="186">
                      <c:v>07-14</c:v>
                    </c:pt>
                    <c:pt idx="187">
                      <c:v>07-15</c:v>
                    </c:pt>
                    <c:pt idx="188">
                      <c:v>07-16</c:v>
                    </c:pt>
                    <c:pt idx="189">
                      <c:v>07-17</c:v>
                    </c:pt>
                    <c:pt idx="190">
                      <c:v>07-18</c:v>
                    </c:pt>
                    <c:pt idx="191">
                      <c:v>07-19</c:v>
                    </c:pt>
                    <c:pt idx="192">
                      <c:v>07-20</c:v>
                    </c:pt>
                    <c:pt idx="193">
                      <c:v>07-21</c:v>
                    </c:pt>
                    <c:pt idx="194">
                      <c:v>07-22</c:v>
                    </c:pt>
                    <c:pt idx="195">
                      <c:v>07-23</c:v>
                    </c:pt>
                    <c:pt idx="196">
                      <c:v>07-24</c:v>
                    </c:pt>
                    <c:pt idx="197">
                      <c:v>07-25</c:v>
                    </c:pt>
                    <c:pt idx="198">
                      <c:v>07-26</c:v>
                    </c:pt>
                    <c:pt idx="199">
                      <c:v>07-27</c:v>
                    </c:pt>
                    <c:pt idx="200">
                      <c:v>07-28</c:v>
                    </c:pt>
                    <c:pt idx="201">
                      <c:v>07-29</c:v>
                    </c:pt>
                    <c:pt idx="202">
                      <c:v>07-30</c:v>
                    </c:pt>
                    <c:pt idx="203">
                      <c:v>07-31</c:v>
                    </c:pt>
                    <c:pt idx="204">
                      <c:v>08-01</c:v>
                    </c:pt>
                    <c:pt idx="205">
                      <c:v>08-02</c:v>
                    </c:pt>
                    <c:pt idx="206">
                      <c:v>08-03</c:v>
                    </c:pt>
                    <c:pt idx="207">
                      <c:v>08-04</c:v>
                    </c:pt>
                    <c:pt idx="208">
                      <c:v>08-05</c:v>
                    </c:pt>
                    <c:pt idx="209">
                      <c:v>08-06</c:v>
                    </c:pt>
                    <c:pt idx="210">
                      <c:v>08-07</c:v>
                    </c:pt>
                    <c:pt idx="211">
                      <c:v>08-08</c:v>
                    </c:pt>
                    <c:pt idx="212">
                      <c:v>08-09</c:v>
                    </c:pt>
                    <c:pt idx="213">
                      <c:v>08-10</c:v>
                    </c:pt>
                    <c:pt idx="214">
                      <c:v>08-11</c:v>
                    </c:pt>
                    <c:pt idx="215">
                      <c:v>08-12</c:v>
                    </c:pt>
                    <c:pt idx="216">
                      <c:v>08-13</c:v>
                    </c:pt>
                    <c:pt idx="217">
                      <c:v>08-14</c:v>
                    </c:pt>
                    <c:pt idx="218">
                      <c:v>08-15</c:v>
                    </c:pt>
                    <c:pt idx="219">
                      <c:v>08-16</c:v>
                    </c:pt>
                    <c:pt idx="220">
                      <c:v>08-17</c:v>
                    </c:pt>
                    <c:pt idx="221">
                      <c:v>08-18</c:v>
                    </c:pt>
                    <c:pt idx="222">
                      <c:v>08-19</c:v>
                    </c:pt>
                    <c:pt idx="223">
                      <c:v>08-20</c:v>
                    </c:pt>
                    <c:pt idx="224">
                      <c:v>08-21</c:v>
                    </c:pt>
                    <c:pt idx="225">
                      <c:v>08-22</c:v>
                    </c:pt>
                    <c:pt idx="226">
                      <c:v>08-23</c:v>
                    </c:pt>
                    <c:pt idx="227">
                      <c:v>08-24</c:v>
                    </c:pt>
                    <c:pt idx="228">
                      <c:v>08-25</c:v>
                    </c:pt>
                    <c:pt idx="229">
                      <c:v>08-26</c:v>
                    </c:pt>
                    <c:pt idx="230">
                      <c:v>08-27</c:v>
                    </c:pt>
                    <c:pt idx="231">
                      <c:v>08-28</c:v>
                    </c:pt>
                    <c:pt idx="232">
                      <c:v>08-29</c:v>
                    </c:pt>
                    <c:pt idx="233">
                      <c:v>08-30</c:v>
                    </c:pt>
                    <c:pt idx="234">
                      <c:v>08-31</c:v>
                    </c:pt>
                    <c:pt idx="235">
                      <c:v>09-01</c:v>
                    </c:pt>
                    <c:pt idx="236">
                      <c:v>09-02</c:v>
                    </c:pt>
                    <c:pt idx="237">
                      <c:v>09-03</c:v>
                    </c:pt>
                    <c:pt idx="238">
                      <c:v>09-04</c:v>
                    </c:pt>
                    <c:pt idx="239">
                      <c:v>09-05</c:v>
                    </c:pt>
                    <c:pt idx="240">
                      <c:v>09-06</c:v>
                    </c:pt>
                    <c:pt idx="241">
                      <c:v>09-07</c:v>
                    </c:pt>
                    <c:pt idx="242">
                      <c:v>09-08</c:v>
                    </c:pt>
                    <c:pt idx="243">
                      <c:v>09-09</c:v>
                    </c:pt>
                    <c:pt idx="244">
                      <c:v>09-10</c:v>
                    </c:pt>
                    <c:pt idx="245">
                      <c:v>09-11</c:v>
                    </c:pt>
                    <c:pt idx="246">
                      <c:v>09-12</c:v>
                    </c:pt>
                    <c:pt idx="247">
                      <c:v>09-13</c:v>
                    </c:pt>
                    <c:pt idx="248">
                      <c:v>09-14</c:v>
                    </c:pt>
                    <c:pt idx="249">
                      <c:v>09-16</c:v>
                    </c:pt>
                    <c:pt idx="250">
                      <c:v>09-17</c:v>
                    </c:pt>
                    <c:pt idx="251">
                      <c:v>09-18</c:v>
                    </c:pt>
                    <c:pt idx="252">
                      <c:v>09-19</c:v>
                    </c:pt>
                    <c:pt idx="253">
                      <c:v>09-20</c:v>
                    </c:pt>
                    <c:pt idx="254">
                      <c:v>09-21</c:v>
                    </c:pt>
                    <c:pt idx="255">
                      <c:v>09-22</c:v>
                    </c:pt>
                    <c:pt idx="256">
                      <c:v>09-23</c:v>
                    </c:pt>
                    <c:pt idx="257">
                      <c:v>09-24</c:v>
                    </c:pt>
                    <c:pt idx="258">
                      <c:v>09-25</c:v>
                    </c:pt>
                    <c:pt idx="259">
                      <c:v>09-26</c:v>
                    </c:pt>
                    <c:pt idx="260">
                      <c:v>09-27</c:v>
                    </c:pt>
                    <c:pt idx="261">
                      <c:v>09-28</c:v>
                    </c:pt>
                    <c:pt idx="262">
                      <c:v>09-29</c:v>
                    </c:pt>
                    <c:pt idx="263">
                      <c:v>09-30</c:v>
                    </c:pt>
                    <c:pt idx="264">
                      <c:v>10-02</c:v>
                    </c:pt>
                    <c:pt idx="265">
                      <c:v>10-03</c:v>
                    </c:pt>
                    <c:pt idx="266">
                      <c:v>10-04</c:v>
                    </c:pt>
                    <c:pt idx="267">
                      <c:v>10-05</c:v>
                    </c:pt>
                    <c:pt idx="268">
                      <c:v>10-07</c:v>
                    </c:pt>
                    <c:pt idx="269">
                      <c:v>10-08</c:v>
                    </c:pt>
                    <c:pt idx="270">
                      <c:v>10-09</c:v>
                    </c:pt>
                    <c:pt idx="271">
                      <c:v>10-10</c:v>
                    </c:pt>
                    <c:pt idx="272">
                      <c:v>10-11</c:v>
                    </c:pt>
                    <c:pt idx="273">
                      <c:v>10-12</c:v>
                    </c:pt>
                    <c:pt idx="274">
                      <c:v>10-13</c:v>
                    </c:pt>
                    <c:pt idx="275">
                      <c:v>10-14</c:v>
                    </c:pt>
                    <c:pt idx="276">
                      <c:v>10-15</c:v>
                    </c:pt>
                    <c:pt idx="277">
                      <c:v>10-16</c:v>
                    </c:pt>
                    <c:pt idx="278">
                      <c:v>10-17</c:v>
                    </c:pt>
                    <c:pt idx="279">
                      <c:v>10-18</c:v>
                    </c:pt>
                    <c:pt idx="280">
                      <c:v>10-19</c:v>
                    </c:pt>
                    <c:pt idx="281">
                      <c:v>10-20</c:v>
                    </c:pt>
                    <c:pt idx="282">
                      <c:v>10-21</c:v>
                    </c:pt>
                    <c:pt idx="283">
                      <c:v>10-22</c:v>
                    </c:pt>
                    <c:pt idx="284">
                      <c:v>10-23</c:v>
                    </c:pt>
                    <c:pt idx="285">
                      <c:v>10-24</c:v>
                    </c:pt>
                    <c:pt idx="286">
                      <c:v>10-25</c:v>
                    </c:pt>
                    <c:pt idx="287">
                      <c:v>10-26</c:v>
                    </c:pt>
                    <c:pt idx="288">
                      <c:v>10-27</c:v>
                    </c:pt>
                    <c:pt idx="289">
                      <c:v>10-28</c:v>
                    </c:pt>
                    <c:pt idx="290">
                      <c:v>10-29</c:v>
                    </c:pt>
                    <c:pt idx="291">
                      <c:v>10-30</c:v>
                    </c:pt>
                    <c:pt idx="292">
                      <c:v>10-31</c:v>
                    </c:pt>
                    <c:pt idx="293">
                      <c:v>11-01</c:v>
                    </c:pt>
                    <c:pt idx="294">
                      <c:v>11-02</c:v>
                    </c:pt>
                    <c:pt idx="295">
                      <c:v>11-03</c:v>
                    </c:pt>
                    <c:pt idx="296">
                      <c:v>11-04</c:v>
                    </c:pt>
                    <c:pt idx="297">
                      <c:v>11-05</c:v>
                    </c:pt>
                    <c:pt idx="298">
                      <c:v>11-06</c:v>
                    </c:pt>
                    <c:pt idx="299">
                      <c:v>11-07</c:v>
                    </c:pt>
                    <c:pt idx="300">
                      <c:v>11-08</c:v>
                    </c:pt>
                    <c:pt idx="301">
                      <c:v>11-09</c:v>
                    </c:pt>
                    <c:pt idx="302">
                      <c:v>11-10</c:v>
                    </c:pt>
                    <c:pt idx="303">
                      <c:v>11-11</c:v>
                    </c:pt>
                    <c:pt idx="304">
                      <c:v>11-12</c:v>
                    </c:pt>
                    <c:pt idx="305">
                      <c:v>11-13</c:v>
                    </c:pt>
                    <c:pt idx="306">
                      <c:v>11-14</c:v>
                    </c:pt>
                    <c:pt idx="307">
                      <c:v>11-15</c:v>
                    </c:pt>
                    <c:pt idx="308">
                      <c:v>11-16</c:v>
                    </c:pt>
                    <c:pt idx="309">
                      <c:v>11-17</c:v>
                    </c:pt>
                    <c:pt idx="310">
                      <c:v>11-18</c:v>
                    </c:pt>
                    <c:pt idx="311">
                      <c:v>11-19</c:v>
                    </c:pt>
                    <c:pt idx="312">
                      <c:v>11-20</c:v>
                    </c:pt>
                    <c:pt idx="313">
                      <c:v>11-21</c:v>
                    </c:pt>
                    <c:pt idx="314">
                      <c:v>11-22</c:v>
                    </c:pt>
                    <c:pt idx="315">
                      <c:v>11-23</c:v>
                    </c:pt>
                    <c:pt idx="316">
                      <c:v>11-24</c:v>
                    </c:pt>
                    <c:pt idx="317">
                      <c:v>11-25</c:v>
                    </c:pt>
                    <c:pt idx="318">
                      <c:v>11-26</c:v>
                    </c:pt>
                    <c:pt idx="319">
                      <c:v>11-27</c:v>
                    </c:pt>
                    <c:pt idx="320">
                      <c:v>11-28</c:v>
                    </c:pt>
                    <c:pt idx="321">
                      <c:v>11-29</c:v>
                    </c:pt>
                    <c:pt idx="322">
                      <c:v>11-30</c:v>
                    </c:pt>
                    <c:pt idx="323">
                      <c:v>12-01</c:v>
                    </c:pt>
                    <c:pt idx="324">
                      <c:v>12-02</c:v>
                    </c:pt>
                    <c:pt idx="325">
                      <c:v>12-03</c:v>
                    </c:pt>
                    <c:pt idx="326">
                      <c:v>12-04</c:v>
                    </c:pt>
                    <c:pt idx="327">
                      <c:v>12-05</c:v>
                    </c:pt>
                    <c:pt idx="328">
                      <c:v>12-06</c:v>
                    </c:pt>
                    <c:pt idx="329">
                      <c:v>12-07</c:v>
                    </c:pt>
                    <c:pt idx="330">
                      <c:v>12-08</c:v>
                    </c:pt>
                    <c:pt idx="331">
                      <c:v>12-09</c:v>
                    </c:pt>
                    <c:pt idx="332">
                      <c:v>12-10</c:v>
                    </c:pt>
                    <c:pt idx="333">
                      <c:v>12-11</c:v>
                    </c:pt>
                    <c:pt idx="334">
                      <c:v>12-12</c:v>
                    </c:pt>
                    <c:pt idx="335">
                      <c:v>12-13</c:v>
                    </c:pt>
                    <c:pt idx="336">
                      <c:v>12-14</c:v>
                    </c:pt>
                    <c:pt idx="337">
                      <c:v>12-15</c:v>
                    </c:pt>
                    <c:pt idx="338">
                      <c:v>12-16</c:v>
                    </c:pt>
                    <c:pt idx="339">
                      <c:v>12-17</c:v>
                    </c:pt>
                    <c:pt idx="340">
                      <c:v>12-18</c:v>
                    </c:pt>
                    <c:pt idx="341">
                      <c:v>12-19</c:v>
                    </c:pt>
                    <c:pt idx="342">
                      <c:v>12-20</c:v>
                    </c:pt>
                    <c:pt idx="343">
                      <c:v>12-21</c:v>
                    </c:pt>
                    <c:pt idx="344">
                      <c:v>12-22</c:v>
                    </c:pt>
                    <c:pt idx="345">
                      <c:v>12-23</c:v>
                    </c:pt>
                    <c:pt idx="346">
                      <c:v>12-24</c:v>
                    </c:pt>
                    <c:pt idx="347">
                      <c:v>12-25</c:v>
                    </c:pt>
                    <c:pt idx="348">
                      <c:v>12-26</c:v>
                    </c:pt>
                    <c:pt idx="349">
                      <c:v>12-27</c:v>
                    </c:pt>
                    <c:pt idx="350">
                      <c:v>12-28</c:v>
                    </c:pt>
                    <c:pt idx="351">
                      <c:v>12-29</c:v>
                    </c:pt>
                    <c:pt idx="352">
                      <c:v>12-30</c:v>
                    </c:pt>
                    <c:pt idx="353">
                      <c:v>12-31</c:v>
                    </c:pt>
                  </c:strLit>
                </c:cat>
                <c:val>
                  <c:numLit>
                    <c:formatCode>General</c:formatCode>
                    <c:ptCount val="354"/>
                    <c:pt idx="0">
                      <c:v>#N/A</c:v>
                    </c:pt>
                    <c:pt idx="1">
                      <c:v>#N/A</c:v>
                    </c:pt>
                    <c:pt idx="2">
                      <c:v>#N/A</c:v>
                    </c:pt>
                    <c:pt idx="3">
                      <c:v>#N/A</c:v>
                    </c:pt>
                    <c:pt idx="4">
                      <c:v>#N/A</c:v>
                    </c:pt>
                    <c:pt idx="5">
                      <c:v>#N/A</c:v>
                    </c:pt>
                    <c:pt idx="6">
                      <c:v>68.900000000000006</c:v>
                    </c:pt>
                    <c:pt idx="7">
                      <c:v>#N/A</c:v>
                    </c:pt>
                    <c:pt idx="8">
                      <c:v>#N/A</c:v>
                    </c:pt>
                    <c:pt idx="9">
                      <c:v>#N/A</c:v>
                    </c:pt>
                    <c:pt idx="10">
                      <c:v>#N/A</c:v>
                    </c:pt>
                    <c:pt idx="11">
                      <c:v>#N/A</c:v>
                    </c:pt>
                    <c:pt idx="12">
                      <c:v>#N/A</c:v>
                    </c:pt>
                    <c:pt idx="13">
                      <c:v>67.5</c:v>
                    </c:pt>
                    <c:pt idx="14">
                      <c:v>#N/A</c:v>
                    </c:pt>
                    <c:pt idx="15">
                      <c:v>#N/A</c:v>
                    </c:pt>
                    <c:pt idx="16">
                      <c:v>#N/A</c:v>
                    </c:pt>
                    <c:pt idx="17">
                      <c:v>#N/A</c:v>
                    </c:pt>
                    <c:pt idx="18">
                      <c:v>#N/A</c:v>
                    </c:pt>
                    <c:pt idx="19">
                      <c:v>#N/A</c:v>
                    </c:pt>
                    <c:pt idx="20">
                      <c:v>67.099999999999994</c:v>
                    </c:pt>
                    <c:pt idx="21">
                      <c:v>#N/A</c:v>
                    </c:pt>
                    <c:pt idx="22">
                      <c:v>#N/A</c:v>
                    </c:pt>
                    <c:pt idx="23">
                      <c:v>#N/A</c:v>
                    </c:pt>
                    <c:pt idx="24">
                      <c:v>#N/A</c:v>
                    </c:pt>
                    <c:pt idx="25">
                      <c:v>#N/A</c:v>
                    </c:pt>
                    <c:pt idx="26">
                      <c:v>#N/A</c:v>
                    </c:pt>
                    <c:pt idx="27">
                      <c:v>#N/A</c:v>
                    </c:pt>
                    <c:pt idx="28">
                      <c:v>#N/A</c:v>
                    </c:pt>
                    <c:pt idx="29">
                      <c:v>#N/A</c:v>
                    </c:pt>
                    <c:pt idx="30">
                      <c:v>#N/A</c:v>
                    </c:pt>
                    <c:pt idx="31">
                      <c:v>#N/A</c:v>
                    </c:pt>
                    <c:pt idx="32">
                      <c:v>#N/A</c:v>
                    </c:pt>
                    <c:pt idx="33">
                      <c:v>#N/A</c:v>
                    </c:pt>
                    <c:pt idx="34">
                      <c:v>81.7</c:v>
                    </c:pt>
                    <c:pt idx="35">
                      <c:v>#N/A</c:v>
                    </c:pt>
                    <c:pt idx="36">
                      <c:v>#N/A</c:v>
                    </c:pt>
                    <c:pt idx="37">
                      <c:v>#N/A</c:v>
                    </c:pt>
                    <c:pt idx="38">
                      <c:v>#N/A</c:v>
                    </c:pt>
                    <c:pt idx="39">
                      <c:v>#N/A</c:v>
                    </c:pt>
                    <c:pt idx="40">
                      <c:v>#N/A</c:v>
                    </c:pt>
                    <c:pt idx="41">
                      <c:v>87.8</c:v>
                    </c:pt>
                    <c:pt idx="42">
                      <c:v>#N/A</c:v>
                    </c:pt>
                    <c:pt idx="43">
                      <c:v>#N/A</c:v>
                    </c:pt>
                    <c:pt idx="44">
                      <c:v>#N/A</c:v>
                    </c:pt>
                    <c:pt idx="45">
                      <c:v>#N/A</c:v>
                    </c:pt>
                    <c:pt idx="46">
                      <c:v>#N/A</c:v>
                    </c:pt>
                    <c:pt idx="47">
                      <c:v>#N/A</c:v>
                    </c:pt>
                    <c:pt idx="48">
                      <c:v>90.8</c:v>
                    </c:pt>
                    <c:pt idx="49">
                      <c:v>#N/A</c:v>
                    </c:pt>
                    <c:pt idx="50">
                      <c:v>#N/A</c:v>
                    </c:pt>
                    <c:pt idx="51">
                      <c:v>#N/A</c:v>
                    </c:pt>
                    <c:pt idx="52">
                      <c:v>#N/A</c:v>
                    </c:pt>
                    <c:pt idx="53">
                      <c:v>#N/A</c:v>
                    </c:pt>
                    <c:pt idx="54">
                      <c:v>#N/A</c:v>
                    </c:pt>
                    <c:pt idx="55">
                      <c:v>91.4</c:v>
                    </c:pt>
                    <c:pt idx="56">
                      <c:v>#N/A</c:v>
                    </c:pt>
                    <c:pt idx="57">
                      <c:v>#N/A</c:v>
                    </c:pt>
                    <c:pt idx="58">
                      <c:v>#N/A</c:v>
                    </c:pt>
                    <c:pt idx="59">
                      <c:v>#N/A</c:v>
                    </c:pt>
                    <c:pt idx="60">
                      <c:v>#N/A</c:v>
                    </c:pt>
                    <c:pt idx="61">
                      <c:v>93.2</c:v>
                    </c:pt>
                    <c:pt idx="62">
                      <c:v>#N/A</c:v>
                    </c:pt>
                    <c:pt idx="63">
                      <c:v>#N/A</c:v>
                    </c:pt>
                    <c:pt idx="64">
                      <c:v>#N/A</c:v>
                    </c:pt>
                    <c:pt idx="65">
                      <c:v>#N/A</c:v>
                    </c:pt>
                    <c:pt idx="66">
                      <c:v>#N/A</c:v>
                    </c:pt>
                    <c:pt idx="67">
                      <c:v>94.2</c:v>
                    </c:pt>
                    <c:pt idx="68">
                      <c:v>#N/A</c:v>
                    </c:pt>
                    <c:pt idx="69">
                      <c:v>#N/A</c:v>
                    </c:pt>
                    <c:pt idx="70">
                      <c:v>#N/A</c:v>
                    </c:pt>
                    <c:pt idx="71">
                      <c:v>#N/A</c:v>
                    </c:pt>
                    <c:pt idx="72">
                      <c:v>#N/A</c:v>
                    </c:pt>
                    <c:pt idx="73">
                      <c:v>90.9</c:v>
                    </c:pt>
                    <c:pt idx="74">
                      <c:v>#N/A</c:v>
                    </c:pt>
                    <c:pt idx="75">
                      <c:v>#N/A</c:v>
                    </c:pt>
                    <c:pt idx="76">
                      <c:v>#N/A</c:v>
                    </c:pt>
                    <c:pt idx="77">
                      <c:v>#N/A</c:v>
                    </c:pt>
                    <c:pt idx="78">
                      <c:v>#N/A</c:v>
                    </c:pt>
                    <c:pt idx="79">
                      <c:v>88.65</c:v>
                    </c:pt>
                    <c:pt idx="80">
                      <c:v>#N/A</c:v>
                    </c:pt>
                    <c:pt idx="81">
                      <c:v>#N/A</c:v>
                    </c:pt>
                    <c:pt idx="82">
                      <c:v>#N/A</c:v>
                    </c:pt>
                    <c:pt idx="83">
                      <c:v>#N/A</c:v>
                    </c:pt>
                    <c:pt idx="84">
                      <c:v>#N/A</c:v>
                    </c:pt>
                    <c:pt idx="85">
                      <c:v>87.9</c:v>
                    </c:pt>
                    <c:pt idx="86">
                      <c:v>#N/A</c:v>
                    </c:pt>
                    <c:pt idx="87">
                      <c:v>#N/A</c:v>
                    </c:pt>
                    <c:pt idx="88">
                      <c:v>#N/A</c:v>
                    </c:pt>
                    <c:pt idx="89">
                      <c:v>#N/A</c:v>
                    </c:pt>
                    <c:pt idx="90">
                      <c:v>#N/A</c:v>
                    </c:pt>
                    <c:pt idx="91">
                      <c:v>#N/A</c:v>
                    </c:pt>
                    <c:pt idx="92">
                      <c:v>85.32</c:v>
                    </c:pt>
                    <c:pt idx="93">
                      <c:v>#N/A</c:v>
                    </c:pt>
                    <c:pt idx="94">
                      <c:v>#N/A</c:v>
                    </c:pt>
                    <c:pt idx="95">
                      <c:v>#N/A</c:v>
                    </c:pt>
                    <c:pt idx="96">
                      <c:v>#N/A</c:v>
                    </c:pt>
                    <c:pt idx="97">
                      <c:v>#N/A</c:v>
                    </c:pt>
                    <c:pt idx="98">
                      <c:v>80.599999999999994</c:v>
                    </c:pt>
                    <c:pt idx="99">
                      <c:v>#N/A</c:v>
                    </c:pt>
                    <c:pt idx="100">
                      <c:v>#N/A</c:v>
                    </c:pt>
                    <c:pt idx="101">
                      <c:v>#N/A</c:v>
                    </c:pt>
                    <c:pt idx="102">
                      <c:v>#N/A</c:v>
                    </c:pt>
                    <c:pt idx="103">
                      <c:v>#N/A</c:v>
                    </c:pt>
                    <c:pt idx="104">
                      <c:v>75.7</c:v>
                    </c:pt>
                    <c:pt idx="105">
                      <c:v>#N/A</c:v>
                    </c:pt>
                    <c:pt idx="106">
                      <c:v>#N/A</c:v>
                    </c:pt>
                    <c:pt idx="107">
                      <c:v>#N/A</c:v>
                    </c:pt>
                    <c:pt idx="108">
                      <c:v>#N/A</c:v>
                    </c:pt>
                    <c:pt idx="109">
                      <c:v>#N/A</c:v>
                    </c:pt>
                    <c:pt idx="110">
                      <c:v>#N/A</c:v>
                    </c:pt>
                    <c:pt idx="111">
                      <c:v>#N/A</c:v>
                    </c:pt>
                    <c:pt idx="112">
                      <c:v>#N/A</c:v>
                    </c:pt>
                    <c:pt idx="113">
                      <c:v>#N/A</c:v>
                    </c:pt>
                    <c:pt idx="114">
                      <c:v>#N/A</c:v>
                    </c:pt>
                    <c:pt idx="115">
                      <c:v>#N/A</c:v>
                    </c:pt>
                    <c:pt idx="116">
                      <c:v>#N/A</c:v>
                    </c:pt>
                    <c:pt idx="117">
                      <c:v>74.400000000000006</c:v>
                    </c:pt>
                    <c:pt idx="118">
                      <c:v>#N/A</c:v>
                    </c:pt>
                    <c:pt idx="119">
                      <c:v>#N/A</c:v>
                    </c:pt>
                    <c:pt idx="120">
                      <c:v>#N/A</c:v>
                    </c:pt>
                    <c:pt idx="121">
                      <c:v>#N/A</c:v>
                    </c:pt>
                    <c:pt idx="122">
                      <c:v>#N/A</c:v>
                    </c:pt>
                    <c:pt idx="123">
                      <c:v>#N/A</c:v>
                    </c:pt>
                    <c:pt idx="124">
                      <c:v>70.3</c:v>
                    </c:pt>
                    <c:pt idx="125">
                      <c:v>#N/A</c:v>
                    </c:pt>
                    <c:pt idx="126">
                      <c:v>#N/A</c:v>
                    </c:pt>
                    <c:pt idx="127">
                      <c:v>#N/A</c:v>
                    </c:pt>
                    <c:pt idx="128">
                      <c:v>#N/A</c:v>
                    </c:pt>
                    <c:pt idx="129">
                      <c:v>#N/A</c:v>
                    </c:pt>
                    <c:pt idx="130">
                      <c:v>#N/A</c:v>
                    </c:pt>
                    <c:pt idx="131">
                      <c:v>64</c:v>
                    </c:pt>
                    <c:pt idx="132">
                      <c:v>#N/A</c:v>
                    </c:pt>
                    <c:pt idx="133">
                      <c:v>#N/A</c:v>
                    </c:pt>
                    <c:pt idx="134">
                      <c:v>#N/A</c:v>
                    </c:pt>
                    <c:pt idx="135">
                      <c:v>#N/A</c:v>
                    </c:pt>
                    <c:pt idx="136">
                      <c:v>#N/A</c:v>
                    </c:pt>
                    <c:pt idx="137">
                      <c:v>#N/A</c:v>
                    </c:pt>
                    <c:pt idx="138">
                      <c:v>59.4</c:v>
                    </c:pt>
                    <c:pt idx="139">
                      <c:v>#N/A</c:v>
                    </c:pt>
                    <c:pt idx="140">
                      <c:v>#N/A</c:v>
                    </c:pt>
                    <c:pt idx="141">
                      <c:v>#N/A</c:v>
                    </c:pt>
                    <c:pt idx="142">
                      <c:v>#N/A</c:v>
                    </c:pt>
                    <c:pt idx="143">
                      <c:v>#N/A</c:v>
                    </c:pt>
                    <c:pt idx="144">
                      <c:v>#N/A</c:v>
                    </c:pt>
                    <c:pt idx="145">
                      <c:v>54.1</c:v>
                    </c:pt>
                    <c:pt idx="146">
                      <c:v>#N/A</c:v>
                    </c:pt>
                    <c:pt idx="147">
                      <c:v>#N/A</c:v>
                    </c:pt>
                    <c:pt idx="148">
                      <c:v>#N/A</c:v>
                    </c:pt>
                    <c:pt idx="149">
                      <c:v>#N/A</c:v>
                    </c:pt>
                    <c:pt idx="150">
                      <c:v>#N/A</c:v>
                    </c:pt>
                    <c:pt idx="151">
                      <c:v>#N/A</c:v>
                    </c:pt>
                    <c:pt idx="152">
                      <c:v>51.9</c:v>
                    </c:pt>
                    <c:pt idx="153">
                      <c:v>#N/A</c:v>
                    </c:pt>
                    <c:pt idx="154">
                      <c:v>#N/A</c:v>
                    </c:pt>
                    <c:pt idx="155">
                      <c:v>#N/A</c:v>
                    </c:pt>
                    <c:pt idx="156">
                      <c:v>#N/A</c:v>
                    </c:pt>
                    <c:pt idx="157">
                      <c:v>#N/A</c:v>
                    </c:pt>
                    <c:pt idx="158">
                      <c:v>#N/A</c:v>
                    </c:pt>
                    <c:pt idx="159">
                      <c:v>49.6</c:v>
                    </c:pt>
                    <c:pt idx="160">
                      <c:v>#N/A</c:v>
                    </c:pt>
                    <c:pt idx="161">
                      <c:v>#N/A</c:v>
                    </c:pt>
                    <c:pt idx="162">
                      <c:v>#N/A</c:v>
                    </c:pt>
                    <c:pt idx="163">
                      <c:v>#N/A</c:v>
                    </c:pt>
                    <c:pt idx="164">
                      <c:v>#N/A</c:v>
                    </c:pt>
                    <c:pt idx="165">
                      <c:v>#N/A</c:v>
                    </c:pt>
                    <c:pt idx="166">
                      <c:v>48.2</c:v>
                    </c:pt>
                    <c:pt idx="167">
                      <c:v>#N/A</c:v>
                    </c:pt>
                    <c:pt idx="168">
                      <c:v>#N/A</c:v>
                    </c:pt>
                    <c:pt idx="169">
                      <c:v>#N/A</c:v>
                    </c:pt>
                    <c:pt idx="170">
                      <c:v>#N/A</c:v>
                    </c:pt>
                    <c:pt idx="171">
                      <c:v>#N/A</c:v>
                    </c:pt>
                    <c:pt idx="172">
                      <c:v>#N/A</c:v>
                    </c:pt>
                    <c:pt idx="173">
                      <c:v>44.3</c:v>
                    </c:pt>
                    <c:pt idx="174">
                      <c:v>#N/A</c:v>
                    </c:pt>
                    <c:pt idx="175">
                      <c:v>#N/A</c:v>
                    </c:pt>
                    <c:pt idx="176">
                      <c:v>#N/A</c:v>
                    </c:pt>
                    <c:pt idx="177">
                      <c:v>#N/A</c:v>
                    </c:pt>
                    <c:pt idx="178">
                      <c:v>#N/A</c:v>
                    </c:pt>
                    <c:pt idx="179">
                      <c:v>#N/A</c:v>
                    </c:pt>
                    <c:pt idx="180">
                      <c:v>43.8</c:v>
                    </c:pt>
                    <c:pt idx="181">
                      <c:v>#N/A</c:v>
                    </c:pt>
                    <c:pt idx="182">
                      <c:v>#N/A</c:v>
                    </c:pt>
                    <c:pt idx="183">
                      <c:v>#N/A</c:v>
                    </c:pt>
                    <c:pt idx="184">
                      <c:v>#N/A</c:v>
                    </c:pt>
                    <c:pt idx="185">
                      <c:v>#N/A</c:v>
                    </c:pt>
                    <c:pt idx="186">
                      <c:v>#N/A</c:v>
                    </c:pt>
                    <c:pt idx="187">
                      <c:v>43.6</c:v>
                    </c:pt>
                    <c:pt idx="188">
                      <c:v>#N/A</c:v>
                    </c:pt>
                    <c:pt idx="189">
                      <c:v>#N/A</c:v>
                    </c:pt>
                    <c:pt idx="190">
                      <c:v>#N/A</c:v>
                    </c:pt>
                    <c:pt idx="191">
                      <c:v>#N/A</c:v>
                    </c:pt>
                    <c:pt idx="192">
                      <c:v>#N/A</c:v>
                    </c:pt>
                    <c:pt idx="193">
                      <c:v>#N/A</c:v>
                    </c:pt>
                    <c:pt idx="194">
                      <c:v>39.6</c:v>
                    </c:pt>
                    <c:pt idx="195">
                      <c:v>#N/A</c:v>
                    </c:pt>
                    <c:pt idx="196">
                      <c:v>#N/A</c:v>
                    </c:pt>
                    <c:pt idx="197">
                      <c:v>#N/A</c:v>
                    </c:pt>
                    <c:pt idx="198">
                      <c:v>#N/A</c:v>
                    </c:pt>
                    <c:pt idx="199">
                      <c:v>#N/A</c:v>
                    </c:pt>
                    <c:pt idx="200">
                      <c:v>#N/A</c:v>
                    </c:pt>
                    <c:pt idx="201">
                      <c:v>37.1</c:v>
                    </c:pt>
                    <c:pt idx="202">
                      <c:v>#N/A</c:v>
                    </c:pt>
                    <c:pt idx="203">
                      <c:v>#N/A</c:v>
                    </c:pt>
                    <c:pt idx="204">
                      <c:v>#N/A</c:v>
                    </c:pt>
                    <c:pt idx="205">
                      <c:v>#N/A</c:v>
                    </c:pt>
                    <c:pt idx="206">
                      <c:v>#N/A</c:v>
                    </c:pt>
                    <c:pt idx="207">
                      <c:v>#N/A</c:v>
                    </c:pt>
                    <c:pt idx="208">
                      <c:v>39</c:v>
                    </c:pt>
                    <c:pt idx="209">
                      <c:v>#N/A</c:v>
                    </c:pt>
                    <c:pt idx="210">
                      <c:v>#N/A</c:v>
                    </c:pt>
                    <c:pt idx="211">
                      <c:v>#N/A</c:v>
                    </c:pt>
                    <c:pt idx="212">
                      <c:v>#N/A</c:v>
                    </c:pt>
                    <c:pt idx="213">
                      <c:v>#N/A</c:v>
                    </c:pt>
                    <c:pt idx="214">
                      <c:v>#N/A</c:v>
                    </c:pt>
                    <c:pt idx="215">
                      <c:v>36.799999999999997</c:v>
                    </c:pt>
                    <c:pt idx="216">
                      <c:v>#N/A</c:v>
                    </c:pt>
                    <c:pt idx="217">
                      <c:v>#N/A</c:v>
                    </c:pt>
                    <c:pt idx="218">
                      <c:v>#N/A</c:v>
                    </c:pt>
                    <c:pt idx="219">
                      <c:v>#N/A</c:v>
                    </c:pt>
                    <c:pt idx="220">
                      <c:v>#N/A</c:v>
                    </c:pt>
                    <c:pt idx="221">
                      <c:v>#N/A</c:v>
                    </c:pt>
                    <c:pt idx="222">
                      <c:v>37.9</c:v>
                    </c:pt>
                    <c:pt idx="223">
                      <c:v>#N/A</c:v>
                    </c:pt>
                    <c:pt idx="224">
                      <c:v>#N/A</c:v>
                    </c:pt>
                    <c:pt idx="225">
                      <c:v>#N/A</c:v>
                    </c:pt>
                    <c:pt idx="226">
                      <c:v>#N/A</c:v>
                    </c:pt>
                    <c:pt idx="227">
                      <c:v>#N/A</c:v>
                    </c:pt>
                    <c:pt idx="228">
                      <c:v>#N/A</c:v>
                    </c:pt>
                    <c:pt idx="229">
                      <c:v>38.299999999999997</c:v>
                    </c:pt>
                    <c:pt idx="230">
                      <c:v>#N/A</c:v>
                    </c:pt>
                    <c:pt idx="231">
                      <c:v>#N/A</c:v>
                    </c:pt>
                    <c:pt idx="232">
                      <c:v>#N/A</c:v>
                    </c:pt>
                    <c:pt idx="233">
                      <c:v>#N/A</c:v>
                    </c:pt>
                    <c:pt idx="234">
                      <c:v>#N/A</c:v>
                    </c:pt>
                    <c:pt idx="235">
                      <c:v>#N/A</c:v>
                    </c:pt>
                    <c:pt idx="236">
                      <c:v>38.5</c:v>
                    </c:pt>
                    <c:pt idx="237">
                      <c:v>#N/A</c:v>
                    </c:pt>
                    <c:pt idx="238">
                      <c:v>#N/A</c:v>
                    </c:pt>
                    <c:pt idx="239">
                      <c:v>#N/A</c:v>
                    </c:pt>
                    <c:pt idx="240">
                      <c:v>#N/A</c:v>
                    </c:pt>
                    <c:pt idx="241">
                      <c:v>#N/A</c:v>
                    </c:pt>
                    <c:pt idx="242">
                      <c:v>#N/A</c:v>
                    </c:pt>
                    <c:pt idx="243">
                      <c:v>42.1</c:v>
                    </c:pt>
                    <c:pt idx="244">
                      <c:v>#N/A</c:v>
                    </c:pt>
                    <c:pt idx="245">
                      <c:v>#N/A</c:v>
                    </c:pt>
                    <c:pt idx="246">
                      <c:v>#N/A</c:v>
                    </c:pt>
                    <c:pt idx="247">
                      <c:v>#N/A</c:v>
                    </c:pt>
                    <c:pt idx="248">
                      <c:v>#N/A</c:v>
                    </c:pt>
                    <c:pt idx="249">
                      <c:v>40.5</c:v>
                    </c:pt>
                    <c:pt idx="250">
                      <c:v>#N/A</c:v>
                    </c:pt>
                    <c:pt idx="251">
                      <c:v>#N/A</c:v>
                    </c:pt>
                    <c:pt idx="252">
                      <c:v>#N/A</c:v>
                    </c:pt>
                    <c:pt idx="253">
                      <c:v>#N/A</c:v>
                    </c:pt>
                    <c:pt idx="254">
                      <c:v>#N/A</c:v>
                    </c:pt>
                    <c:pt idx="255">
                      <c:v>#N/A</c:v>
                    </c:pt>
                    <c:pt idx="256">
                      <c:v>36.6</c:v>
                    </c:pt>
                    <c:pt idx="257">
                      <c:v>#N/A</c:v>
                    </c:pt>
                    <c:pt idx="258">
                      <c:v>#N/A</c:v>
                    </c:pt>
                    <c:pt idx="259">
                      <c:v>#N/A</c:v>
                    </c:pt>
                    <c:pt idx="260">
                      <c:v>#N/A</c:v>
                    </c:pt>
                    <c:pt idx="261">
                      <c:v>#N/A</c:v>
                    </c:pt>
                    <c:pt idx="262">
                      <c:v>#N/A</c:v>
                    </c:pt>
                    <c:pt idx="263">
                      <c:v>#N/A</c:v>
                    </c:pt>
                    <c:pt idx="264">
                      <c:v>#N/A</c:v>
                    </c:pt>
                    <c:pt idx="265">
                      <c:v>#N/A</c:v>
                    </c:pt>
                    <c:pt idx="266">
                      <c:v>#N/A</c:v>
                    </c:pt>
                    <c:pt idx="267">
                      <c:v>#N/A</c:v>
                    </c:pt>
                    <c:pt idx="268">
                      <c:v>42.4</c:v>
                    </c:pt>
                    <c:pt idx="269">
                      <c:v>#N/A</c:v>
                    </c:pt>
                    <c:pt idx="270">
                      <c:v>#N/A</c:v>
                    </c:pt>
                    <c:pt idx="271">
                      <c:v>#N/A</c:v>
                    </c:pt>
                    <c:pt idx="272">
                      <c:v>#N/A</c:v>
                    </c:pt>
                    <c:pt idx="273">
                      <c:v>#N/A</c:v>
                    </c:pt>
                    <c:pt idx="274">
                      <c:v>#N/A</c:v>
                    </c:pt>
                    <c:pt idx="275">
                      <c:v>42.1</c:v>
                    </c:pt>
                    <c:pt idx="276">
                      <c:v>#N/A</c:v>
                    </c:pt>
                    <c:pt idx="277">
                      <c:v>#N/A</c:v>
                    </c:pt>
                    <c:pt idx="278">
                      <c:v>#N/A</c:v>
                    </c:pt>
                    <c:pt idx="279">
                      <c:v>#N/A</c:v>
                    </c:pt>
                    <c:pt idx="280">
                      <c:v>#N/A</c:v>
                    </c:pt>
                    <c:pt idx="281">
                      <c:v>#N/A</c:v>
                    </c:pt>
                    <c:pt idx="282">
                      <c:v>41.3</c:v>
                    </c:pt>
                    <c:pt idx="283">
                      <c:v>#N/A</c:v>
                    </c:pt>
                    <c:pt idx="284">
                      <c:v>#N/A</c:v>
                    </c:pt>
                    <c:pt idx="285">
                      <c:v>#N/A</c:v>
                    </c:pt>
                    <c:pt idx="286">
                      <c:v>#N/A</c:v>
                    </c:pt>
                    <c:pt idx="287">
                      <c:v>#N/A</c:v>
                    </c:pt>
                    <c:pt idx="288">
                      <c:v>#N/A</c:v>
                    </c:pt>
                    <c:pt idx="289">
                      <c:v>39.6</c:v>
                    </c:pt>
                    <c:pt idx="290">
                      <c:v>#N/A</c:v>
                    </c:pt>
                    <c:pt idx="291">
                      <c:v>#N/A</c:v>
                    </c:pt>
                    <c:pt idx="292">
                      <c:v>#N/A</c:v>
                    </c:pt>
                    <c:pt idx="293">
                      <c:v>#N/A</c:v>
                    </c:pt>
                    <c:pt idx="294">
                      <c:v>#N/A</c:v>
                    </c:pt>
                    <c:pt idx="295">
                      <c:v>#N/A</c:v>
                    </c:pt>
                    <c:pt idx="296">
                      <c:v>40.1</c:v>
                    </c:pt>
                    <c:pt idx="297">
                      <c:v>#N/A</c:v>
                    </c:pt>
                    <c:pt idx="298">
                      <c:v>#N/A</c:v>
                    </c:pt>
                    <c:pt idx="299">
                      <c:v>#N/A</c:v>
                    </c:pt>
                    <c:pt idx="300">
                      <c:v>#N/A</c:v>
                    </c:pt>
                    <c:pt idx="301">
                      <c:v>#N/A</c:v>
                    </c:pt>
                    <c:pt idx="302">
                      <c:v>#N/A</c:v>
                    </c:pt>
                    <c:pt idx="303">
                      <c:v>40.299999999999997</c:v>
                    </c:pt>
                    <c:pt idx="304">
                      <c:v>#N/A</c:v>
                    </c:pt>
                    <c:pt idx="305">
                      <c:v>#N/A</c:v>
                    </c:pt>
                    <c:pt idx="306">
                      <c:v>#N/A</c:v>
                    </c:pt>
                    <c:pt idx="307">
                      <c:v>#N/A</c:v>
                    </c:pt>
                    <c:pt idx="308">
                      <c:v>#N/A</c:v>
                    </c:pt>
                    <c:pt idx="309">
                      <c:v>#N/A</c:v>
                    </c:pt>
                    <c:pt idx="310">
                      <c:v>41</c:v>
                    </c:pt>
                    <c:pt idx="311">
                      <c:v>#N/A</c:v>
                    </c:pt>
                    <c:pt idx="312">
                      <c:v>#N/A</c:v>
                    </c:pt>
                    <c:pt idx="313">
                      <c:v>#N/A</c:v>
                    </c:pt>
                    <c:pt idx="314">
                      <c:v>#N/A</c:v>
                    </c:pt>
                    <c:pt idx="315">
                      <c:v>#N/A</c:v>
                    </c:pt>
                    <c:pt idx="316">
                      <c:v>#N/A</c:v>
                    </c:pt>
                    <c:pt idx="317">
                      <c:v>44.6</c:v>
                    </c:pt>
                    <c:pt idx="318">
                      <c:v>#N/A</c:v>
                    </c:pt>
                    <c:pt idx="319">
                      <c:v>#N/A</c:v>
                    </c:pt>
                    <c:pt idx="320">
                      <c:v>#N/A</c:v>
                    </c:pt>
                    <c:pt idx="321">
                      <c:v>#N/A</c:v>
                    </c:pt>
                    <c:pt idx="322">
                      <c:v>#N/A</c:v>
                    </c:pt>
                    <c:pt idx="323">
                      <c:v>#N/A</c:v>
                    </c:pt>
                    <c:pt idx="324">
                      <c:v>43.4</c:v>
                    </c:pt>
                    <c:pt idx="325">
                      <c:v>#N/A</c:v>
                    </c:pt>
                    <c:pt idx="326">
                      <c:v>#N/A</c:v>
                    </c:pt>
                    <c:pt idx="327">
                      <c:v>#N/A</c:v>
                    </c:pt>
                    <c:pt idx="328">
                      <c:v>#N/A</c:v>
                    </c:pt>
                    <c:pt idx="329">
                      <c:v>#N/A</c:v>
                    </c:pt>
                    <c:pt idx="330">
                      <c:v>#N/A</c:v>
                    </c:pt>
                    <c:pt idx="331">
                      <c:v>41.8</c:v>
                    </c:pt>
                    <c:pt idx="332">
                      <c:v>#N/A</c:v>
                    </c:pt>
                    <c:pt idx="333">
                      <c:v>#N/A</c:v>
                    </c:pt>
                    <c:pt idx="334">
                      <c:v>#N/A</c:v>
                    </c:pt>
                    <c:pt idx="335">
                      <c:v>#N/A</c:v>
                    </c:pt>
                    <c:pt idx="336">
                      <c:v>#N/A</c:v>
                    </c:pt>
                    <c:pt idx="337">
                      <c:v>#N/A</c:v>
                    </c:pt>
                    <c:pt idx="338">
                      <c:v>42.6</c:v>
                    </c:pt>
                    <c:pt idx="339">
                      <c:v>#N/A</c:v>
                    </c:pt>
                    <c:pt idx="340">
                      <c:v>#N/A</c:v>
                    </c:pt>
                    <c:pt idx="341">
                      <c:v>#N/A</c:v>
                    </c:pt>
                    <c:pt idx="342">
                      <c:v>#N/A</c:v>
                    </c:pt>
                    <c:pt idx="343">
                      <c:v>#N/A</c:v>
                    </c:pt>
                    <c:pt idx="344">
                      <c:v>#N/A</c:v>
                    </c:pt>
                    <c:pt idx="345">
                      <c:v>43.4</c:v>
                    </c:pt>
                    <c:pt idx="346">
                      <c:v>#N/A</c:v>
                    </c:pt>
                    <c:pt idx="347">
                      <c:v>#N/A</c:v>
                    </c:pt>
                    <c:pt idx="348">
                      <c:v>#N/A</c:v>
                    </c:pt>
                    <c:pt idx="349">
                      <c:v>#N/A</c:v>
                    </c:pt>
                    <c:pt idx="350">
                      <c:v>#N/A</c:v>
                    </c:pt>
                    <c:pt idx="351">
                      <c:v>#N/A</c:v>
                    </c:pt>
                    <c:pt idx="352">
                      <c:v>48.2</c:v>
                    </c:pt>
                    <c:pt idx="353">
                      <c:v>#N/A</c:v>
                    </c:pt>
                  </c:numLit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009-40C6-95DB-0552008D2D3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2012</c:v>
                </c:tx>
                <c:marker>
                  <c:symbol val="none"/>
                </c:marker>
                <c:cat>
                  <c:strLit>
                    <c:ptCount val="354"/>
                    <c:pt idx="0">
                      <c:v>01-01</c:v>
                    </c:pt>
                    <c:pt idx="1">
                      <c:v>01-02</c:v>
                    </c:pt>
                    <c:pt idx="2">
                      <c:v>01-03</c:v>
                    </c:pt>
                    <c:pt idx="3">
                      <c:v>01-04</c:v>
                    </c:pt>
                    <c:pt idx="4">
                      <c:v>01-05</c:v>
                    </c:pt>
                    <c:pt idx="5">
                      <c:v>01-06</c:v>
                    </c:pt>
                    <c:pt idx="6">
                      <c:v>01-07</c:v>
                    </c:pt>
                    <c:pt idx="7">
                      <c:v>01-08</c:v>
                    </c:pt>
                    <c:pt idx="8">
                      <c:v>01-09</c:v>
                    </c:pt>
                    <c:pt idx="9">
                      <c:v>01-10</c:v>
                    </c:pt>
                    <c:pt idx="10">
                      <c:v>01-11</c:v>
                    </c:pt>
                    <c:pt idx="11">
                      <c:v>01-12</c:v>
                    </c:pt>
                    <c:pt idx="12">
                      <c:v>01-13</c:v>
                    </c:pt>
                    <c:pt idx="13">
                      <c:v>01-14</c:v>
                    </c:pt>
                    <c:pt idx="14">
                      <c:v>01-15</c:v>
                    </c:pt>
                    <c:pt idx="15">
                      <c:v>01-16</c:v>
                    </c:pt>
                    <c:pt idx="16">
                      <c:v>01-17</c:v>
                    </c:pt>
                    <c:pt idx="17">
                      <c:v>01-18</c:v>
                    </c:pt>
                    <c:pt idx="18">
                      <c:v>01-19</c:v>
                    </c:pt>
                    <c:pt idx="19">
                      <c:v>01-20</c:v>
                    </c:pt>
                    <c:pt idx="20">
                      <c:v>01-21</c:v>
                    </c:pt>
                    <c:pt idx="21">
                      <c:v>01-22</c:v>
                    </c:pt>
                    <c:pt idx="22">
                      <c:v>01-23</c:v>
                    </c:pt>
                    <c:pt idx="23">
                      <c:v>01-24</c:v>
                    </c:pt>
                    <c:pt idx="24">
                      <c:v>01-25</c:v>
                    </c:pt>
                    <c:pt idx="25">
                      <c:v>01-26</c:v>
                    </c:pt>
                    <c:pt idx="26">
                      <c:v>01-27</c:v>
                    </c:pt>
                    <c:pt idx="27">
                      <c:v>01-28</c:v>
                    </c:pt>
                    <c:pt idx="28">
                      <c:v>01-29</c:v>
                    </c:pt>
                    <c:pt idx="29">
                      <c:v>01-30</c:v>
                    </c:pt>
                    <c:pt idx="30">
                      <c:v>01-31</c:v>
                    </c:pt>
                    <c:pt idx="31">
                      <c:v>02-01</c:v>
                    </c:pt>
                    <c:pt idx="32">
                      <c:v>02-02</c:v>
                    </c:pt>
                    <c:pt idx="33">
                      <c:v>02-03</c:v>
                    </c:pt>
                    <c:pt idx="34">
                      <c:v>02-04</c:v>
                    </c:pt>
                    <c:pt idx="35">
                      <c:v>02-05</c:v>
                    </c:pt>
                    <c:pt idx="36">
                      <c:v>02-06</c:v>
                    </c:pt>
                    <c:pt idx="37">
                      <c:v>02-07</c:v>
                    </c:pt>
                    <c:pt idx="38">
                      <c:v>02-08</c:v>
                    </c:pt>
                    <c:pt idx="39">
                      <c:v>02-09</c:v>
                    </c:pt>
                    <c:pt idx="40">
                      <c:v>02-10</c:v>
                    </c:pt>
                    <c:pt idx="41">
                      <c:v>02-11</c:v>
                    </c:pt>
                    <c:pt idx="42">
                      <c:v>02-12</c:v>
                    </c:pt>
                    <c:pt idx="43">
                      <c:v>02-13</c:v>
                    </c:pt>
                    <c:pt idx="44">
                      <c:v>02-14</c:v>
                    </c:pt>
                    <c:pt idx="45">
                      <c:v>02-15</c:v>
                    </c:pt>
                    <c:pt idx="46">
                      <c:v>02-16</c:v>
                    </c:pt>
                    <c:pt idx="47">
                      <c:v>02-17</c:v>
                    </c:pt>
                    <c:pt idx="48">
                      <c:v>02-18</c:v>
                    </c:pt>
                    <c:pt idx="49">
                      <c:v>02-19</c:v>
                    </c:pt>
                    <c:pt idx="50">
                      <c:v>02-20</c:v>
                    </c:pt>
                    <c:pt idx="51">
                      <c:v>02-21</c:v>
                    </c:pt>
                    <c:pt idx="52">
                      <c:v>02-22</c:v>
                    </c:pt>
                    <c:pt idx="53">
                      <c:v>02-23</c:v>
                    </c:pt>
                    <c:pt idx="54">
                      <c:v>02-24</c:v>
                    </c:pt>
                    <c:pt idx="55">
                      <c:v>02-25</c:v>
                    </c:pt>
                    <c:pt idx="56">
                      <c:v>02-26</c:v>
                    </c:pt>
                    <c:pt idx="57">
                      <c:v>02-27</c:v>
                    </c:pt>
                    <c:pt idx="58">
                      <c:v>02-28</c:v>
                    </c:pt>
                    <c:pt idx="59">
                      <c:v>03-01</c:v>
                    </c:pt>
                    <c:pt idx="60">
                      <c:v>03-02</c:v>
                    </c:pt>
                    <c:pt idx="61">
                      <c:v>03-04</c:v>
                    </c:pt>
                    <c:pt idx="62">
                      <c:v>03-05</c:v>
                    </c:pt>
                    <c:pt idx="63">
                      <c:v>03-06</c:v>
                    </c:pt>
                    <c:pt idx="64">
                      <c:v>03-07</c:v>
                    </c:pt>
                    <c:pt idx="65">
                      <c:v>03-08</c:v>
                    </c:pt>
                    <c:pt idx="66">
                      <c:v>03-09</c:v>
                    </c:pt>
                    <c:pt idx="67">
                      <c:v>03-11</c:v>
                    </c:pt>
                    <c:pt idx="68">
                      <c:v>03-12</c:v>
                    </c:pt>
                    <c:pt idx="69">
                      <c:v>03-13</c:v>
                    </c:pt>
                    <c:pt idx="70">
                      <c:v>03-14</c:v>
                    </c:pt>
                    <c:pt idx="71">
                      <c:v>03-15</c:v>
                    </c:pt>
                    <c:pt idx="72">
                      <c:v>03-16</c:v>
                    </c:pt>
                    <c:pt idx="73">
                      <c:v>03-18</c:v>
                    </c:pt>
                    <c:pt idx="74">
                      <c:v>03-19</c:v>
                    </c:pt>
                    <c:pt idx="75">
                      <c:v>03-20</c:v>
                    </c:pt>
                    <c:pt idx="76">
                      <c:v>03-21</c:v>
                    </c:pt>
                    <c:pt idx="77">
                      <c:v>03-22</c:v>
                    </c:pt>
                    <c:pt idx="78">
                      <c:v>03-23</c:v>
                    </c:pt>
                    <c:pt idx="79">
                      <c:v>03-25</c:v>
                    </c:pt>
                    <c:pt idx="80">
                      <c:v>03-26</c:v>
                    </c:pt>
                    <c:pt idx="81">
                      <c:v>03-27</c:v>
                    </c:pt>
                    <c:pt idx="82">
                      <c:v>03-28</c:v>
                    </c:pt>
                    <c:pt idx="83">
                      <c:v>03-29</c:v>
                    </c:pt>
                    <c:pt idx="84">
                      <c:v>03-30</c:v>
                    </c:pt>
                    <c:pt idx="85">
                      <c:v>04-01</c:v>
                    </c:pt>
                    <c:pt idx="86">
                      <c:v>04-02</c:v>
                    </c:pt>
                    <c:pt idx="87">
                      <c:v>04-03</c:v>
                    </c:pt>
                    <c:pt idx="88">
                      <c:v>04-04</c:v>
                    </c:pt>
                    <c:pt idx="89">
                      <c:v>04-05</c:v>
                    </c:pt>
                    <c:pt idx="90">
                      <c:v>04-06</c:v>
                    </c:pt>
                    <c:pt idx="91">
                      <c:v>04-07</c:v>
                    </c:pt>
                    <c:pt idx="92">
                      <c:v>04-08</c:v>
                    </c:pt>
                    <c:pt idx="93">
                      <c:v>04-09</c:v>
                    </c:pt>
                    <c:pt idx="94">
                      <c:v>04-10</c:v>
                    </c:pt>
                    <c:pt idx="95">
                      <c:v>04-11</c:v>
                    </c:pt>
                    <c:pt idx="96">
                      <c:v>04-12</c:v>
                    </c:pt>
                    <c:pt idx="97">
                      <c:v>04-13</c:v>
                    </c:pt>
                    <c:pt idx="98">
                      <c:v>04-15</c:v>
                    </c:pt>
                    <c:pt idx="99">
                      <c:v>04-16</c:v>
                    </c:pt>
                    <c:pt idx="100">
                      <c:v>04-17</c:v>
                    </c:pt>
                    <c:pt idx="101">
                      <c:v>04-18</c:v>
                    </c:pt>
                    <c:pt idx="102">
                      <c:v>04-19</c:v>
                    </c:pt>
                    <c:pt idx="103">
                      <c:v>04-20</c:v>
                    </c:pt>
                    <c:pt idx="104">
                      <c:v>04-22</c:v>
                    </c:pt>
                    <c:pt idx="105">
                      <c:v>04-23</c:v>
                    </c:pt>
                    <c:pt idx="106">
                      <c:v>04-24</c:v>
                    </c:pt>
                    <c:pt idx="107">
                      <c:v>04-25</c:v>
                    </c:pt>
                    <c:pt idx="108">
                      <c:v>04-26</c:v>
                    </c:pt>
                    <c:pt idx="109">
                      <c:v>04-27</c:v>
                    </c:pt>
                    <c:pt idx="110">
                      <c:v>04-29</c:v>
                    </c:pt>
                    <c:pt idx="111">
                      <c:v>04-30</c:v>
                    </c:pt>
                    <c:pt idx="112">
                      <c:v>05-01</c:v>
                    </c:pt>
                    <c:pt idx="113">
                      <c:v>05-02</c:v>
                    </c:pt>
                    <c:pt idx="114">
                      <c:v>05-03</c:v>
                    </c:pt>
                    <c:pt idx="115">
                      <c:v>05-04</c:v>
                    </c:pt>
                    <c:pt idx="116">
                      <c:v>05-05</c:v>
                    </c:pt>
                    <c:pt idx="117">
                      <c:v>05-06</c:v>
                    </c:pt>
                    <c:pt idx="118">
                      <c:v>05-07</c:v>
                    </c:pt>
                    <c:pt idx="119">
                      <c:v>05-08</c:v>
                    </c:pt>
                    <c:pt idx="120">
                      <c:v>05-09</c:v>
                    </c:pt>
                    <c:pt idx="121">
                      <c:v>05-10</c:v>
                    </c:pt>
                    <c:pt idx="122">
                      <c:v>05-11</c:v>
                    </c:pt>
                    <c:pt idx="123">
                      <c:v>05-12</c:v>
                    </c:pt>
                    <c:pt idx="124">
                      <c:v>05-13</c:v>
                    </c:pt>
                    <c:pt idx="125">
                      <c:v>05-14</c:v>
                    </c:pt>
                    <c:pt idx="126">
                      <c:v>05-15</c:v>
                    </c:pt>
                    <c:pt idx="127">
                      <c:v>05-16</c:v>
                    </c:pt>
                    <c:pt idx="128">
                      <c:v>05-17</c:v>
                    </c:pt>
                    <c:pt idx="129">
                      <c:v>05-18</c:v>
                    </c:pt>
                    <c:pt idx="130">
                      <c:v>05-19</c:v>
                    </c:pt>
                    <c:pt idx="131">
                      <c:v>05-20</c:v>
                    </c:pt>
                    <c:pt idx="132">
                      <c:v>05-21</c:v>
                    </c:pt>
                    <c:pt idx="133">
                      <c:v>05-22</c:v>
                    </c:pt>
                    <c:pt idx="134">
                      <c:v>05-23</c:v>
                    </c:pt>
                    <c:pt idx="135">
                      <c:v>05-24</c:v>
                    </c:pt>
                    <c:pt idx="136">
                      <c:v>05-25</c:v>
                    </c:pt>
                    <c:pt idx="137">
                      <c:v>05-26</c:v>
                    </c:pt>
                    <c:pt idx="138">
                      <c:v>05-27</c:v>
                    </c:pt>
                    <c:pt idx="139">
                      <c:v>05-28</c:v>
                    </c:pt>
                    <c:pt idx="140">
                      <c:v>05-29</c:v>
                    </c:pt>
                    <c:pt idx="141">
                      <c:v>05-30</c:v>
                    </c:pt>
                    <c:pt idx="142">
                      <c:v>05-31</c:v>
                    </c:pt>
                    <c:pt idx="143">
                      <c:v>06-01</c:v>
                    </c:pt>
                    <c:pt idx="144">
                      <c:v>06-02</c:v>
                    </c:pt>
                    <c:pt idx="145">
                      <c:v>06-03</c:v>
                    </c:pt>
                    <c:pt idx="146">
                      <c:v>06-04</c:v>
                    </c:pt>
                    <c:pt idx="147">
                      <c:v>06-05</c:v>
                    </c:pt>
                    <c:pt idx="148">
                      <c:v>06-06</c:v>
                    </c:pt>
                    <c:pt idx="149">
                      <c:v>06-07</c:v>
                    </c:pt>
                    <c:pt idx="150">
                      <c:v>06-08</c:v>
                    </c:pt>
                    <c:pt idx="151">
                      <c:v>06-09</c:v>
                    </c:pt>
                    <c:pt idx="152">
                      <c:v>06-10</c:v>
                    </c:pt>
                    <c:pt idx="153">
                      <c:v>06-11</c:v>
                    </c:pt>
                    <c:pt idx="154">
                      <c:v>06-12</c:v>
                    </c:pt>
                    <c:pt idx="155">
                      <c:v>06-13</c:v>
                    </c:pt>
                    <c:pt idx="156">
                      <c:v>06-14</c:v>
                    </c:pt>
                    <c:pt idx="157">
                      <c:v>06-15</c:v>
                    </c:pt>
                    <c:pt idx="158">
                      <c:v>06-16</c:v>
                    </c:pt>
                    <c:pt idx="159">
                      <c:v>06-17</c:v>
                    </c:pt>
                    <c:pt idx="160">
                      <c:v>06-18</c:v>
                    </c:pt>
                    <c:pt idx="161">
                      <c:v>06-19</c:v>
                    </c:pt>
                    <c:pt idx="162">
                      <c:v>06-20</c:v>
                    </c:pt>
                    <c:pt idx="163">
                      <c:v>06-21</c:v>
                    </c:pt>
                    <c:pt idx="164">
                      <c:v>06-22</c:v>
                    </c:pt>
                    <c:pt idx="165">
                      <c:v>06-23</c:v>
                    </c:pt>
                    <c:pt idx="166">
                      <c:v>06-24</c:v>
                    </c:pt>
                    <c:pt idx="167">
                      <c:v>06-25</c:v>
                    </c:pt>
                    <c:pt idx="168">
                      <c:v>06-26</c:v>
                    </c:pt>
                    <c:pt idx="169">
                      <c:v>06-27</c:v>
                    </c:pt>
                    <c:pt idx="170">
                      <c:v>06-28</c:v>
                    </c:pt>
                    <c:pt idx="171">
                      <c:v>06-29</c:v>
                    </c:pt>
                    <c:pt idx="172">
                      <c:v>06-30</c:v>
                    </c:pt>
                    <c:pt idx="173">
                      <c:v>07-01</c:v>
                    </c:pt>
                    <c:pt idx="174">
                      <c:v>07-02</c:v>
                    </c:pt>
                    <c:pt idx="175">
                      <c:v>07-03</c:v>
                    </c:pt>
                    <c:pt idx="176">
                      <c:v>07-04</c:v>
                    </c:pt>
                    <c:pt idx="177">
                      <c:v>07-05</c:v>
                    </c:pt>
                    <c:pt idx="178">
                      <c:v>07-06</c:v>
                    </c:pt>
                    <c:pt idx="179">
                      <c:v>07-07</c:v>
                    </c:pt>
                    <c:pt idx="180">
                      <c:v>07-08</c:v>
                    </c:pt>
                    <c:pt idx="181">
                      <c:v>07-09</c:v>
                    </c:pt>
                    <c:pt idx="182">
                      <c:v>07-10</c:v>
                    </c:pt>
                    <c:pt idx="183">
                      <c:v>07-11</c:v>
                    </c:pt>
                    <c:pt idx="184">
                      <c:v>07-12</c:v>
                    </c:pt>
                    <c:pt idx="185">
                      <c:v>07-13</c:v>
                    </c:pt>
                    <c:pt idx="186">
                      <c:v>07-14</c:v>
                    </c:pt>
                    <c:pt idx="187">
                      <c:v>07-15</c:v>
                    </c:pt>
                    <c:pt idx="188">
                      <c:v>07-16</c:v>
                    </c:pt>
                    <c:pt idx="189">
                      <c:v>07-17</c:v>
                    </c:pt>
                    <c:pt idx="190">
                      <c:v>07-18</c:v>
                    </c:pt>
                    <c:pt idx="191">
                      <c:v>07-19</c:v>
                    </c:pt>
                    <c:pt idx="192">
                      <c:v>07-20</c:v>
                    </c:pt>
                    <c:pt idx="193">
                      <c:v>07-21</c:v>
                    </c:pt>
                    <c:pt idx="194">
                      <c:v>07-22</c:v>
                    </c:pt>
                    <c:pt idx="195">
                      <c:v>07-23</c:v>
                    </c:pt>
                    <c:pt idx="196">
                      <c:v>07-24</c:v>
                    </c:pt>
                    <c:pt idx="197">
                      <c:v>07-25</c:v>
                    </c:pt>
                    <c:pt idx="198">
                      <c:v>07-26</c:v>
                    </c:pt>
                    <c:pt idx="199">
                      <c:v>07-27</c:v>
                    </c:pt>
                    <c:pt idx="200">
                      <c:v>07-28</c:v>
                    </c:pt>
                    <c:pt idx="201">
                      <c:v>07-29</c:v>
                    </c:pt>
                    <c:pt idx="202">
                      <c:v>07-30</c:v>
                    </c:pt>
                    <c:pt idx="203">
                      <c:v>07-31</c:v>
                    </c:pt>
                    <c:pt idx="204">
                      <c:v>08-01</c:v>
                    </c:pt>
                    <c:pt idx="205">
                      <c:v>08-02</c:v>
                    </c:pt>
                    <c:pt idx="206">
                      <c:v>08-03</c:v>
                    </c:pt>
                    <c:pt idx="207">
                      <c:v>08-04</c:v>
                    </c:pt>
                    <c:pt idx="208">
                      <c:v>08-05</c:v>
                    </c:pt>
                    <c:pt idx="209">
                      <c:v>08-06</c:v>
                    </c:pt>
                    <c:pt idx="210">
                      <c:v>08-07</c:v>
                    </c:pt>
                    <c:pt idx="211">
                      <c:v>08-08</c:v>
                    </c:pt>
                    <c:pt idx="212">
                      <c:v>08-09</c:v>
                    </c:pt>
                    <c:pt idx="213">
                      <c:v>08-10</c:v>
                    </c:pt>
                    <c:pt idx="214">
                      <c:v>08-11</c:v>
                    </c:pt>
                    <c:pt idx="215">
                      <c:v>08-12</c:v>
                    </c:pt>
                    <c:pt idx="216">
                      <c:v>08-13</c:v>
                    </c:pt>
                    <c:pt idx="217">
                      <c:v>08-14</c:v>
                    </c:pt>
                    <c:pt idx="218">
                      <c:v>08-15</c:v>
                    </c:pt>
                    <c:pt idx="219">
                      <c:v>08-16</c:v>
                    </c:pt>
                    <c:pt idx="220">
                      <c:v>08-17</c:v>
                    </c:pt>
                    <c:pt idx="221">
                      <c:v>08-18</c:v>
                    </c:pt>
                    <c:pt idx="222">
                      <c:v>08-19</c:v>
                    </c:pt>
                    <c:pt idx="223">
                      <c:v>08-20</c:v>
                    </c:pt>
                    <c:pt idx="224">
                      <c:v>08-21</c:v>
                    </c:pt>
                    <c:pt idx="225">
                      <c:v>08-22</c:v>
                    </c:pt>
                    <c:pt idx="226">
                      <c:v>08-23</c:v>
                    </c:pt>
                    <c:pt idx="227">
                      <c:v>08-24</c:v>
                    </c:pt>
                    <c:pt idx="228">
                      <c:v>08-25</c:v>
                    </c:pt>
                    <c:pt idx="229">
                      <c:v>08-26</c:v>
                    </c:pt>
                    <c:pt idx="230">
                      <c:v>08-27</c:v>
                    </c:pt>
                    <c:pt idx="231">
                      <c:v>08-28</c:v>
                    </c:pt>
                    <c:pt idx="232">
                      <c:v>08-29</c:v>
                    </c:pt>
                    <c:pt idx="233">
                      <c:v>08-30</c:v>
                    </c:pt>
                    <c:pt idx="234">
                      <c:v>08-31</c:v>
                    </c:pt>
                    <c:pt idx="235">
                      <c:v>09-01</c:v>
                    </c:pt>
                    <c:pt idx="236">
                      <c:v>09-02</c:v>
                    </c:pt>
                    <c:pt idx="237">
                      <c:v>09-03</c:v>
                    </c:pt>
                    <c:pt idx="238">
                      <c:v>09-04</c:v>
                    </c:pt>
                    <c:pt idx="239">
                      <c:v>09-05</c:v>
                    </c:pt>
                    <c:pt idx="240">
                      <c:v>09-06</c:v>
                    </c:pt>
                    <c:pt idx="241">
                      <c:v>09-07</c:v>
                    </c:pt>
                    <c:pt idx="242">
                      <c:v>09-08</c:v>
                    </c:pt>
                    <c:pt idx="243">
                      <c:v>09-09</c:v>
                    </c:pt>
                    <c:pt idx="244">
                      <c:v>09-10</c:v>
                    </c:pt>
                    <c:pt idx="245">
                      <c:v>09-11</c:v>
                    </c:pt>
                    <c:pt idx="246">
                      <c:v>09-12</c:v>
                    </c:pt>
                    <c:pt idx="247">
                      <c:v>09-13</c:v>
                    </c:pt>
                    <c:pt idx="248">
                      <c:v>09-14</c:v>
                    </c:pt>
                    <c:pt idx="249">
                      <c:v>09-16</c:v>
                    </c:pt>
                    <c:pt idx="250">
                      <c:v>09-17</c:v>
                    </c:pt>
                    <c:pt idx="251">
                      <c:v>09-18</c:v>
                    </c:pt>
                    <c:pt idx="252">
                      <c:v>09-19</c:v>
                    </c:pt>
                    <c:pt idx="253">
                      <c:v>09-20</c:v>
                    </c:pt>
                    <c:pt idx="254">
                      <c:v>09-21</c:v>
                    </c:pt>
                    <c:pt idx="255">
                      <c:v>09-22</c:v>
                    </c:pt>
                    <c:pt idx="256">
                      <c:v>09-23</c:v>
                    </c:pt>
                    <c:pt idx="257">
                      <c:v>09-24</c:v>
                    </c:pt>
                    <c:pt idx="258">
                      <c:v>09-25</c:v>
                    </c:pt>
                    <c:pt idx="259">
                      <c:v>09-26</c:v>
                    </c:pt>
                    <c:pt idx="260">
                      <c:v>09-27</c:v>
                    </c:pt>
                    <c:pt idx="261">
                      <c:v>09-28</c:v>
                    </c:pt>
                    <c:pt idx="262">
                      <c:v>09-29</c:v>
                    </c:pt>
                    <c:pt idx="263">
                      <c:v>09-30</c:v>
                    </c:pt>
                    <c:pt idx="264">
                      <c:v>10-02</c:v>
                    </c:pt>
                    <c:pt idx="265">
                      <c:v>10-03</c:v>
                    </c:pt>
                    <c:pt idx="266">
                      <c:v>10-04</c:v>
                    </c:pt>
                    <c:pt idx="267">
                      <c:v>10-05</c:v>
                    </c:pt>
                    <c:pt idx="268">
                      <c:v>10-07</c:v>
                    </c:pt>
                    <c:pt idx="269">
                      <c:v>10-08</c:v>
                    </c:pt>
                    <c:pt idx="270">
                      <c:v>10-09</c:v>
                    </c:pt>
                    <c:pt idx="271">
                      <c:v>10-10</c:v>
                    </c:pt>
                    <c:pt idx="272">
                      <c:v>10-11</c:v>
                    </c:pt>
                    <c:pt idx="273">
                      <c:v>10-12</c:v>
                    </c:pt>
                    <c:pt idx="274">
                      <c:v>10-13</c:v>
                    </c:pt>
                    <c:pt idx="275">
                      <c:v>10-14</c:v>
                    </c:pt>
                    <c:pt idx="276">
                      <c:v>10-15</c:v>
                    </c:pt>
                    <c:pt idx="277">
                      <c:v>10-16</c:v>
                    </c:pt>
                    <c:pt idx="278">
                      <c:v>10-17</c:v>
                    </c:pt>
                    <c:pt idx="279">
                      <c:v>10-18</c:v>
                    </c:pt>
                    <c:pt idx="280">
                      <c:v>10-19</c:v>
                    </c:pt>
                    <c:pt idx="281">
                      <c:v>10-20</c:v>
                    </c:pt>
                    <c:pt idx="282">
                      <c:v>10-21</c:v>
                    </c:pt>
                    <c:pt idx="283">
                      <c:v>10-22</c:v>
                    </c:pt>
                    <c:pt idx="284">
                      <c:v>10-23</c:v>
                    </c:pt>
                    <c:pt idx="285">
                      <c:v>10-24</c:v>
                    </c:pt>
                    <c:pt idx="286">
                      <c:v>10-25</c:v>
                    </c:pt>
                    <c:pt idx="287">
                      <c:v>10-26</c:v>
                    </c:pt>
                    <c:pt idx="288">
                      <c:v>10-27</c:v>
                    </c:pt>
                    <c:pt idx="289">
                      <c:v>10-28</c:v>
                    </c:pt>
                    <c:pt idx="290">
                      <c:v>10-29</c:v>
                    </c:pt>
                    <c:pt idx="291">
                      <c:v>10-30</c:v>
                    </c:pt>
                    <c:pt idx="292">
                      <c:v>10-31</c:v>
                    </c:pt>
                    <c:pt idx="293">
                      <c:v>11-01</c:v>
                    </c:pt>
                    <c:pt idx="294">
                      <c:v>11-02</c:v>
                    </c:pt>
                    <c:pt idx="295">
                      <c:v>11-03</c:v>
                    </c:pt>
                    <c:pt idx="296">
                      <c:v>11-04</c:v>
                    </c:pt>
                    <c:pt idx="297">
                      <c:v>11-05</c:v>
                    </c:pt>
                    <c:pt idx="298">
                      <c:v>11-06</c:v>
                    </c:pt>
                    <c:pt idx="299">
                      <c:v>11-07</c:v>
                    </c:pt>
                    <c:pt idx="300">
                      <c:v>11-08</c:v>
                    </c:pt>
                    <c:pt idx="301">
                      <c:v>11-09</c:v>
                    </c:pt>
                    <c:pt idx="302">
                      <c:v>11-10</c:v>
                    </c:pt>
                    <c:pt idx="303">
                      <c:v>11-11</c:v>
                    </c:pt>
                    <c:pt idx="304">
                      <c:v>11-12</c:v>
                    </c:pt>
                    <c:pt idx="305">
                      <c:v>11-13</c:v>
                    </c:pt>
                    <c:pt idx="306">
                      <c:v>11-14</c:v>
                    </c:pt>
                    <c:pt idx="307">
                      <c:v>11-15</c:v>
                    </c:pt>
                    <c:pt idx="308">
                      <c:v>11-16</c:v>
                    </c:pt>
                    <c:pt idx="309">
                      <c:v>11-17</c:v>
                    </c:pt>
                    <c:pt idx="310">
                      <c:v>11-18</c:v>
                    </c:pt>
                    <c:pt idx="311">
                      <c:v>11-19</c:v>
                    </c:pt>
                    <c:pt idx="312">
                      <c:v>11-20</c:v>
                    </c:pt>
                    <c:pt idx="313">
                      <c:v>11-21</c:v>
                    </c:pt>
                    <c:pt idx="314">
                      <c:v>11-22</c:v>
                    </c:pt>
                    <c:pt idx="315">
                      <c:v>11-23</c:v>
                    </c:pt>
                    <c:pt idx="316">
                      <c:v>11-24</c:v>
                    </c:pt>
                    <c:pt idx="317">
                      <c:v>11-25</c:v>
                    </c:pt>
                    <c:pt idx="318">
                      <c:v>11-26</c:v>
                    </c:pt>
                    <c:pt idx="319">
                      <c:v>11-27</c:v>
                    </c:pt>
                    <c:pt idx="320">
                      <c:v>11-28</c:v>
                    </c:pt>
                    <c:pt idx="321">
                      <c:v>11-29</c:v>
                    </c:pt>
                    <c:pt idx="322">
                      <c:v>11-30</c:v>
                    </c:pt>
                    <c:pt idx="323">
                      <c:v>12-01</c:v>
                    </c:pt>
                    <c:pt idx="324">
                      <c:v>12-02</c:v>
                    </c:pt>
                    <c:pt idx="325">
                      <c:v>12-03</c:v>
                    </c:pt>
                    <c:pt idx="326">
                      <c:v>12-04</c:v>
                    </c:pt>
                    <c:pt idx="327">
                      <c:v>12-05</c:v>
                    </c:pt>
                    <c:pt idx="328">
                      <c:v>12-06</c:v>
                    </c:pt>
                    <c:pt idx="329">
                      <c:v>12-07</c:v>
                    </c:pt>
                    <c:pt idx="330">
                      <c:v>12-08</c:v>
                    </c:pt>
                    <c:pt idx="331">
                      <c:v>12-09</c:v>
                    </c:pt>
                    <c:pt idx="332">
                      <c:v>12-10</c:v>
                    </c:pt>
                    <c:pt idx="333">
                      <c:v>12-11</c:v>
                    </c:pt>
                    <c:pt idx="334">
                      <c:v>12-12</c:v>
                    </c:pt>
                    <c:pt idx="335">
                      <c:v>12-13</c:v>
                    </c:pt>
                    <c:pt idx="336">
                      <c:v>12-14</c:v>
                    </c:pt>
                    <c:pt idx="337">
                      <c:v>12-15</c:v>
                    </c:pt>
                    <c:pt idx="338">
                      <c:v>12-16</c:v>
                    </c:pt>
                    <c:pt idx="339">
                      <c:v>12-17</c:v>
                    </c:pt>
                    <c:pt idx="340">
                      <c:v>12-18</c:v>
                    </c:pt>
                    <c:pt idx="341">
                      <c:v>12-19</c:v>
                    </c:pt>
                    <c:pt idx="342">
                      <c:v>12-20</c:v>
                    </c:pt>
                    <c:pt idx="343">
                      <c:v>12-21</c:v>
                    </c:pt>
                    <c:pt idx="344">
                      <c:v>12-22</c:v>
                    </c:pt>
                    <c:pt idx="345">
                      <c:v>12-23</c:v>
                    </c:pt>
                    <c:pt idx="346">
                      <c:v>12-24</c:v>
                    </c:pt>
                    <c:pt idx="347">
                      <c:v>12-25</c:v>
                    </c:pt>
                    <c:pt idx="348">
                      <c:v>12-26</c:v>
                    </c:pt>
                    <c:pt idx="349">
                      <c:v>12-27</c:v>
                    </c:pt>
                    <c:pt idx="350">
                      <c:v>12-28</c:v>
                    </c:pt>
                    <c:pt idx="351">
                      <c:v>12-29</c:v>
                    </c:pt>
                    <c:pt idx="352">
                      <c:v>12-30</c:v>
                    </c:pt>
                    <c:pt idx="353">
                      <c:v>12-31</c:v>
                    </c:pt>
                  </c:strLit>
                </c:cat>
                <c:val>
                  <c:numLit>
                    <c:formatCode>General</c:formatCode>
                    <c:ptCount val="354"/>
                    <c:pt idx="0">
                      <c:v>#N/A</c:v>
                    </c:pt>
                    <c:pt idx="1">
                      <c:v>#N/A</c:v>
                    </c:pt>
                    <c:pt idx="2">
                      <c:v>#N/A</c:v>
                    </c:pt>
                    <c:pt idx="3">
                      <c:v>#N/A</c:v>
                    </c:pt>
                    <c:pt idx="4">
                      <c:v>#N/A</c:v>
                    </c:pt>
                    <c:pt idx="5">
                      <c:v>50.1</c:v>
                    </c:pt>
                    <c:pt idx="6">
                      <c:v>#N/A</c:v>
                    </c:pt>
                    <c:pt idx="7">
                      <c:v>#N/A</c:v>
                    </c:pt>
                    <c:pt idx="8">
                      <c:v>#N/A</c:v>
                    </c:pt>
                    <c:pt idx="9">
                      <c:v>#N/A</c:v>
                    </c:pt>
                    <c:pt idx="10">
                      <c:v>#N/A</c:v>
                    </c:pt>
                    <c:pt idx="11">
                      <c:v>#N/A</c:v>
                    </c:pt>
                    <c:pt idx="12">
                      <c:v>49.1</c:v>
                    </c:pt>
                    <c:pt idx="13">
                      <c:v>#N/A</c:v>
                    </c:pt>
                    <c:pt idx="14">
                      <c:v>#N/A</c:v>
                    </c:pt>
                    <c:pt idx="15">
                      <c:v>#N/A</c:v>
                    </c:pt>
                    <c:pt idx="16">
                      <c:v>#N/A</c:v>
                    </c:pt>
                    <c:pt idx="17">
                      <c:v>#N/A</c:v>
                    </c:pt>
                    <c:pt idx="18">
                      <c:v>#N/A</c:v>
                    </c:pt>
                    <c:pt idx="19">
                      <c:v>#N/A</c:v>
                    </c:pt>
                    <c:pt idx="20">
                      <c:v>#N/A</c:v>
                    </c:pt>
                    <c:pt idx="21">
                      <c:v>#N/A</c:v>
                    </c:pt>
                    <c:pt idx="22">
                      <c:v>#N/A</c:v>
                    </c:pt>
                    <c:pt idx="23">
                      <c:v>#N/A</c:v>
                    </c:pt>
                    <c:pt idx="24">
                      <c:v>#N/A</c:v>
                    </c:pt>
                    <c:pt idx="25">
                      <c:v>#N/A</c:v>
                    </c:pt>
                    <c:pt idx="26">
                      <c:v>72</c:v>
                    </c:pt>
                    <c:pt idx="27">
                      <c:v>#N/A</c:v>
                    </c:pt>
                    <c:pt idx="28">
                      <c:v>#N/A</c:v>
                    </c:pt>
                    <c:pt idx="29">
                      <c:v>#N/A</c:v>
                    </c:pt>
                    <c:pt idx="30">
                      <c:v>#N/A</c:v>
                    </c:pt>
                    <c:pt idx="31">
                      <c:v>#N/A</c:v>
                    </c:pt>
                    <c:pt idx="32">
                      <c:v>#N/A</c:v>
                    </c:pt>
                    <c:pt idx="33">
                      <c:v>78.2</c:v>
                    </c:pt>
                    <c:pt idx="34">
                      <c:v>#N/A</c:v>
                    </c:pt>
                    <c:pt idx="35">
                      <c:v>#N/A</c:v>
                    </c:pt>
                    <c:pt idx="36">
                      <c:v>#N/A</c:v>
                    </c:pt>
                    <c:pt idx="37">
                      <c:v>#N/A</c:v>
                    </c:pt>
                    <c:pt idx="38">
                      <c:v>#N/A</c:v>
                    </c:pt>
                    <c:pt idx="39">
                      <c:v>#N/A</c:v>
                    </c:pt>
                    <c:pt idx="40">
                      <c:v>79.7</c:v>
                    </c:pt>
                    <c:pt idx="41">
                      <c:v>#N/A</c:v>
                    </c:pt>
                    <c:pt idx="42">
                      <c:v>#N/A</c:v>
                    </c:pt>
                    <c:pt idx="43">
                      <c:v>#N/A</c:v>
                    </c:pt>
                    <c:pt idx="44">
                      <c:v>#N/A</c:v>
                    </c:pt>
                    <c:pt idx="45">
                      <c:v>#N/A</c:v>
                    </c:pt>
                    <c:pt idx="46">
                      <c:v>#N/A</c:v>
                    </c:pt>
                    <c:pt idx="47">
                      <c:v>90.9</c:v>
                    </c:pt>
                    <c:pt idx="48">
                      <c:v>#N/A</c:v>
                    </c:pt>
                    <c:pt idx="49">
                      <c:v>#N/A</c:v>
                    </c:pt>
                    <c:pt idx="50">
                      <c:v>#N/A</c:v>
                    </c:pt>
                    <c:pt idx="51">
                      <c:v>#N/A</c:v>
                    </c:pt>
                    <c:pt idx="52">
                      <c:v>#N/A</c:v>
                    </c:pt>
                    <c:pt idx="53">
                      <c:v>#N/A</c:v>
                    </c:pt>
                    <c:pt idx="54">
                      <c:v>90.6</c:v>
                    </c:pt>
                    <c:pt idx="55">
                      <c:v>#N/A</c:v>
                    </c:pt>
                    <c:pt idx="56">
                      <c:v>#N/A</c:v>
                    </c:pt>
                    <c:pt idx="57">
                      <c:v>#N/A</c:v>
                    </c:pt>
                    <c:pt idx="58">
                      <c:v>#N/A</c:v>
                    </c:pt>
                    <c:pt idx="59">
                      <c:v>#N/A</c:v>
                    </c:pt>
                    <c:pt idx="60">
                      <c:v>98.9</c:v>
                    </c:pt>
                    <c:pt idx="61">
                      <c:v>#N/A</c:v>
                    </c:pt>
                    <c:pt idx="62">
                      <c:v>#N/A</c:v>
                    </c:pt>
                    <c:pt idx="63">
                      <c:v>#N/A</c:v>
                    </c:pt>
                    <c:pt idx="64">
                      <c:v>#N/A</c:v>
                    </c:pt>
                    <c:pt idx="65">
                      <c:v>#N/A</c:v>
                    </c:pt>
                    <c:pt idx="66">
                      <c:v>98.5</c:v>
                    </c:pt>
                    <c:pt idx="67">
                      <c:v>#N/A</c:v>
                    </c:pt>
                    <c:pt idx="68">
                      <c:v>#N/A</c:v>
                    </c:pt>
                    <c:pt idx="69">
                      <c:v>#N/A</c:v>
                    </c:pt>
                    <c:pt idx="70">
                      <c:v>#N/A</c:v>
                    </c:pt>
                    <c:pt idx="71">
                      <c:v>#N/A</c:v>
                    </c:pt>
                    <c:pt idx="72">
                      <c:v>100.9</c:v>
                    </c:pt>
                    <c:pt idx="73">
                      <c:v>#N/A</c:v>
                    </c:pt>
                    <c:pt idx="74">
                      <c:v>#N/A</c:v>
                    </c:pt>
                    <c:pt idx="75">
                      <c:v>#N/A</c:v>
                    </c:pt>
                    <c:pt idx="76">
                      <c:v>#N/A</c:v>
                    </c:pt>
                    <c:pt idx="77">
                      <c:v>#N/A</c:v>
                    </c:pt>
                    <c:pt idx="78">
                      <c:v>100.3</c:v>
                    </c:pt>
                    <c:pt idx="79">
                      <c:v>#N/A</c:v>
                    </c:pt>
                    <c:pt idx="80">
                      <c:v>#N/A</c:v>
                    </c:pt>
                    <c:pt idx="81">
                      <c:v>#N/A</c:v>
                    </c:pt>
                    <c:pt idx="82">
                      <c:v>#N/A</c:v>
                    </c:pt>
                    <c:pt idx="83">
                      <c:v>#N/A</c:v>
                    </c:pt>
                    <c:pt idx="84">
                      <c:v>98.5</c:v>
                    </c:pt>
                    <c:pt idx="85">
                      <c:v>#N/A</c:v>
                    </c:pt>
                    <c:pt idx="86">
                      <c:v>#N/A</c:v>
                    </c:pt>
                    <c:pt idx="87">
                      <c:v>#N/A</c:v>
                    </c:pt>
                    <c:pt idx="88">
                      <c:v>#N/A</c:v>
                    </c:pt>
                    <c:pt idx="89">
                      <c:v>#N/A</c:v>
                    </c:pt>
                    <c:pt idx="90">
                      <c:v>97.4</c:v>
                    </c:pt>
                    <c:pt idx="91">
                      <c:v>#N/A</c:v>
                    </c:pt>
                    <c:pt idx="92">
                      <c:v>#N/A</c:v>
                    </c:pt>
                    <c:pt idx="93">
                      <c:v>#N/A</c:v>
                    </c:pt>
                    <c:pt idx="94">
                      <c:v>#N/A</c:v>
                    </c:pt>
                    <c:pt idx="95">
                      <c:v>#N/A</c:v>
                    </c:pt>
                    <c:pt idx="96">
                      <c:v>#N/A</c:v>
                    </c:pt>
                    <c:pt idx="97">
                      <c:v>93.7</c:v>
                    </c:pt>
                    <c:pt idx="98">
                      <c:v>#N/A</c:v>
                    </c:pt>
                    <c:pt idx="99">
                      <c:v>#N/A</c:v>
                    </c:pt>
                    <c:pt idx="100">
                      <c:v>#N/A</c:v>
                    </c:pt>
                    <c:pt idx="101">
                      <c:v>#N/A</c:v>
                    </c:pt>
                    <c:pt idx="102">
                      <c:v>#N/A</c:v>
                    </c:pt>
                    <c:pt idx="103">
                      <c:v>90.1</c:v>
                    </c:pt>
                    <c:pt idx="104">
                      <c:v>#N/A</c:v>
                    </c:pt>
                    <c:pt idx="105">
                      <c:v>#N/A</c:v>
                    </c:pt>
                    <c:pt idx="106">
                      <c:v>#N/A</c:v>
                    </c:pt>
                    <c:pt idx="107">
                      <c:v>#N/A</c:v>
                    </c:pt>
                    <c:pt idx="108">
                      <c:v>#N/A</c:v>
                    </c:pt>
                    <c:pt idx="109">
                      <c:v>87.2</c:v>
                    </c:pt>
                    <c:pt idx="110">
                      <c:v>#N/A</c:v>
                    </c:pt>
                    <c:pt idx="111">
                      <c:v>#N/A</c:v>
                    </c:pt>
                    <c:pt idx="112">
                      <c:v>#N/A</c:v>
                    </c:pt>
                    <c:pt idx="113">
                      <c:v>#N/A</c:v>
                    </c:pt>
                    <c:pt idx="114">
                      <c:v>#N/A</c:v>
                    </c:pt>
                    <c:pt idx="115">
                      <c:v>86.5</c:v>
                    </c:pt>
                    <c:pt idx="116">
                      <c:v>#N/A</c:v>
                    </c:pt>
                    <c:pt idx="117">
                      <c:v>#N/A</c:v>
                    </c:pt>
                    <c:pt idx="118">
                      <c:v>#N/A</c:v>
                    </c:pt>
                    <c:pt idx="119">
                      <c:v>#N/A</c:v>
                    </c:pt>
                    <c:pt idx="120">
                      <c:v>#N/A</c:v>
                    </c:pt>
                    <c:pt idx="121">
                      <c:v>#N/A</c:v>
                    </c:pt>
                    <c:pt idx="122">
                      <c:v>82.7</c:v>
                    </c:pt>
                    <c:pt idx="123">
                      <c:v>#N/A</c:v>
                    </c:pt>
                    <c:pt idx="124">
                      <c:v>#N/A</c:v>
                    </c:pt>
                    <c:pt idx="125">
                      <c:v>#N/A</c:v>
                    </c:pt>
                    <c:pt idx="126">
                      <c:v>#N/A</c:v>
                    </c:pt>
                    <c:pt idx="127">
                      <c:v>#N/A</c:v>
                    </c:pt>
                    <c:pt idx="128">
                      <c:v>#N/A</c:v>
                    </c:pt>
                    <c:pt idx="129">
                      <c:v>83.8</c:v>
                    </c:pt>
                    <c:pt idx="130">
                      <c:v>#N/A</c:v>
                    </c:pt>
                    <c:pt idx="131">
                      <c:v>#N/A</c:v>
                    </c:pt>
                    <c:pt idx="132">
                      <c:v>#N/A</c:v>
                    </c:pt>
                    <c:pt idx="133">
                      <c:v>#N/A</c:v>
                    </c:pt>
                    <c:pt idx="134">
                      <c:v>#N/A</c:v>
                    </c:pt>
                    <c:pt idx="135">
                      <c:v>#N/A</c:v>
                    </c:pt>
                    <c:pt idx="136">
                      <c:v>83.3</c:v>
                    </c:pt>
                    <c:pt idx="137">
                      <c:v>#N/A</c:v>
                    </c:pt>
                    <c:pt idx="138">
                      <c:v>#N/A</c:v>
                    </c:pt>
                    <c:pt idx="139">
                      <c:v>#N/A</c:v>
                    </c:pt>
                    <c:pt idx="140">
                      <c:v>#N/A</c:v>
                    </c:pt>
                    <c:pt idx="141">
                      <c:v>#N/A</c:v>
                    </c:pt>
                    <c:pt idx="142">
                      <c:v>#N/A</c:v>
                    </c:pt>
                    <c:pt idx="143">
                      <c:v>79.900000000000006</c:v>
                    </c:pt>
                    <c:pt idx="144">
                      <c:v>#N/A</c:v>
                    </c:pt>
                    <c:pt idx="145">
                      <c:v>#N/A</c:v>
                    </c:pt>
                    <c:pt idx="146">
                      <c:v>#N/A</c:v>
                    </c:pt>
                    <c:pt idx="147">
                      <c:v>#N/A</c:v>
                    </c:pt>
                    <c:pt idx="148">
                      <c:v>#N/A</c:v>
                    </c:pt>
                    <c:pt idx="149">
                      <c:v>#N/A</c:v>
                    </c:pt>
                    <c:pt idx="150">
                      <c:v>78.8</c:v>
                    </c:pt>
                    <c:pt idx="151">
                      <c:v>#N/A</c:v>
                    </c:pt>
                    <c:pt idx="152">
                      <c:v>#N/A</c:v>
                    </c:pt>
                    <c:pt idx="153">
                      <c:v>#N/A</c:v>
                    </c:pt>
                    <c:pt idx="154">
                      <c:v>#N/A</c:v>
                    </c:pt>
                    <c:pt idx="155">
                      <c:v>#N/A</c:v>
                    </c:pt>
                    <c:pt idx="156">
                      <c:v>#N/A</c:v>
                    </c:pt>
                    <c:pt idx="157">
                      <c:v>79.400000000000006</c:v>
                    </c:pt>
                    <c:pt idx="158">
                      <c:v>#N/A</c:v>
                    </c:pt>
                    <c:pt idx="159">
                      <c:v>#N/A</c:v>
                    </c:pt>
                    <c:pt idx="160">
                      <c:v>#N/A</c:v>
                    </c:pt>
                    <c:pt idx="161">
                      <c:v>#N/A</c:v>
                    </c:pt>
                    <c:pt idx="162">
                      <c:v>#N/A</c:v>
                    </c:pt>
                    <c:pt idx="163">
                      <c:v>#N/A</c:v>
                    </c:pt>
                    <c:pt idx="164">
                      <c:v>78.5</c:v>
                    </c:pt>
                    <c:pt idx="165">
                      <c:v>#N/A</c:v>
                    </c:pt>
                    <c:pt idx="166">
                      <c:v>#N/A</c:v>
                    </c:pt>
                    <c:pt idx="167">
                      <c:v>#N/A</c:v>
                    </c:pt>
                    <c:pt idx="168">
                      <c:v>#N/A</c:v>
                    </c:pt>
                    <c:pt idx="169">
                      <c:v>#N/A</c:v>
                    </c:pt>
                    <c:pt idx="170">
                      <c:v>#N/A</c:v>
                    </c:pt>
                    <c:pt idx="171">
                      <c:v>79.099999999999994</c:v>
                    </c:pt>
                    <c:pt idx="172">
                      <c:v>#N/A</c:v>
                    </c:pt>
                    <c:pt idx="173">
                      <c:v>#N/A</c:v>
                    </c:pt>
                    <c:pt idx="174">
                      <c:v>#N/A</c:v>
                    </c:pt>
                    <c:pt idx="175">
                      <c:v>#N/A</c:v>
                    </c:pt>
                    <c:pt idx="176">
                      <c:v>#N/A</c:v>
                    </c:pt>
                    <c:pt idx="177">
                      <c:v>#N/A</c:v>
                    </c:pt>
                    <c:pt idx="178">
                      <c:v>78.7</c:v>
                    </c:pt>
                    <c:pt idx="179">
                      <c:v>#N/A</c:v>
                    </c:pt>
                    <c:pt idx="180">
                      <c:v>#N/A</c:v>
                    </c:pt>
                    <c:pt idx="181">
                      <c:v>#N/A</c:v>
                    </c:pt>
                    <c:pt idx="182">
                      <c:v>#N/A</c:v>
                    </c:pt>
                    <c:pt idx="183">
                      <c:v>#N/A</c:v>
                    </c:pt>
                    <c:pt idx="184">
                      <c:v>#N/A</c:v>
                    </c:pt>
                    <c:pt idx="185">
                      <c:v>79.099999999999994</c:v>
                    </c:pt>
                    <c:pt idx="186">
                      <c:v>#N/A</c:v>
                    </c:pt>
                    <c:pt idx="187">
                      <c:v>#N/A</c:v>
                    </c:pt>
                    <c:pt idx="188">
                      <c:v>#N/A</c:v>
                    </c:pt>
                    <c:pt idx="189">
                      <c:v>#N/A</c:v>
                    </c:pt>
                    <c:pt idx="190">
                      <c:v>#N/A</c:v>
                    </c:pt>
                    <c:pt idx="191">
                      <c:v>#N/A</c:v>
                    </c:pt>
                    <c:pt idx="192">
                      <c:v>80.599999999999994</c:v>
                    </c:pt>
                    <c:pt idx="193">
                      <c:v>#N/A</c:v>
                    </c:pt>
                    <c:pt idx="194">
                      <c:v>#N/A</c:v>
                    </c:pt>
                    <c:pt idx="195">
                      <c:v>#N/A</c:v>
                    </c:pt>
                    <c:pt idx="196">
                      <c:v>#N/A</c:v>
                    </c:pt>
                    <c:pt idx="197">
                      <c:v>#N/A</c:v>
                    </c:pt>
                    <c:pt idx="198">
                      <c:v>#N/A</c:v>
                    </c:pt>
                    <c:pt idx="199">
                      <c:v>84.4</c:v>
                    </c:pt>
                    <c:pt idx="200">
                      <c:v>#N/A</c:v>
                    </c:pt>
                    <c:pt idx="201">
                      <c:v>#N/A</c:v>
                    </c:pt>
                    <c:pt idx="202">
                      <c:v>#N/A</c:v>
                    </c:pt>
                    <c:pt idx="203">
                      <c:v>#N/A</c:v>
                    </c:pt>
                    <c:pt idx="204">
                      <c:v>#N/A</c:v>
                    </c:pt>
                    <c:pt idx="205">
                      <c:v>#N/A</c:v>
                    </c:pt>
                    <c:pt idx="206">
                      <c:v>85.1</c:v>
                    </c:pt>
                    <c:pt idx="207">
                      <c:v>#N/A</c:v>
                    </c:pt>
                    <c:pt idx="208">
                      <c:v>#N/A</c:v>
                    </c:pt>
                    <c:pt idx="209">
                      <c:v>#N/A</c:v>
                    </c:pt>
                    <c:pt idx="210">
                      <c:v>#N/A</c:v>
                    </c:pt>
                    <c:pt idx="211">
                      <c:v>#N/A</c:v>
                    </c:pt>
                    <c:pt idx="212">
                      <c:v>#N/A</c:v>
                    </c:pt>
                    <c:pt idx="213">
                      <c:v>87.4</c:v>
                    </c:pt>
                    <c:pt idx="214">
                      <c:v>#N/A</c:v>
                    </c:pt>
                    <c:pt idx="215">
                      <c:v>#N/A</c:v>
                    </c:pt>
                    <c:pt idx="216">
                      <c:v>#N/A</c:v>
                    </c:pt>
                    <c:pt idx="217">
                      <c:v>#N/A</c:v>
                    </c:pt>
                    <c:pt idx="218">
                      <c:v>#N/A</c:v>
                    </c:pt>
                    <c:pt idx="219">
                      <c:v>#N/A</c:v>
                    </c:pt>
                    <c:pt idx="220">
                      <c:v>90.6</c:v>
                    </c:pt>
                    <c:pt idx="221">
                      <c:v>#N/A</c:v>
                    </c:pt>
                    <c:pt idx="222">
                      <c:v>#N/A</c:v>
                    </c:pt>
                    <c:pt idx="223">
                      <c:v>#N/A</c:v>
                    </c:pt>
                    <c:pt idx="224">
                      <c:v>#N/A</c:v>
                    </c:pt>
                    <c:pt idx="225">
                      <c:v>#N/A</c:v>
                    </c:pt>
                    <c:pt idx="226">
                      <c:v>#N/A</c:v>
                    </c:pt>
                    <c:pt idx="227">
                      <c:v>91.4</c:v>
                    </c:pt>
                    <c:pt idx="228">
                      <c:v>#N/A</c:v>
                    </c:pt>
                    <c:pt idx="229">
                      <c:v>#N/A</c:v>
                    </c:pt>
                    <c:pt idx="230">
                      <c:v>#N/A</c:v>
                    </c:pt>
                    <c:pt idx="231">
                      <c:v>#N/A</c:v>
                    </c:pt>
                    <c:pt idx="232">
                      <c:v>#N/A</c:v>
                    </c:pt>
                    <c:pt idx="233">
                      <c:v>#N/A</c:v>
                    </c:pt>
                    <c:pt idx="234">
                      <c:v>94.1</c:v>
                    </c:pt>
                    <c:pt idx="235">
                      <c:v>#N/A</c:v>
                    </c:pt>
                    <c:pt idx="236">
                      <c:v>#N/A</c:v>
                    </c:pt>
                    <c:pt idx="237">
                      <c:v>#N/A</c:v>
                    </c:pt>
                    <c:pt idx="238">
                      <c:v>#N/A</c:v>
                    </c:pt>
                    <c:pt idx="239">
                      <c:v>#N/A</c:v>
                    </c:pt>
                    <c:pt idx="240">
                      <c:v>#N/A</c:v>
                    </c:pt>
                    <c:pt idx="241">
                      <c:v>95.2</c:v>
                    </c:pt>
                    <c:pt idx="242">
                      <c:v>#N/A</c:v>
                    </c:pt>
                    <c:pt idx="243">
                      <c:v>#N/A</c:v>
                    </c:pt>
                    <c:pt idx="244">
                      <c:v>#N/A</c:v>
                    </c:pt>
                    <c:pt idx="245">
                      <c:v>#N/A</c:v>
                    </c:pt>
                    <c:pt idx="246">
                      <c:v>#N/A</c:v>
                    </c:pt>
                    <c:pt idx="247">
                      <c:v>#N/A</c:v>
                    </c:pt>
                    <c:pt idx="248">
                      <c:v>96.2</c:v>
                    </c:pt>
                    <c:pt idx="249">
                      <c:v>#N/A</c:v>
                    </c:pt>
                    <c:pt idx="250">
                      <c:v>#N/A</c:v>
                    </c:pt>
                    <c:pt idx="251">
                      <c:v>#N/A</c:v>
                    </c:pt>
                    <c:pt idx="252">
                      <c:v>#N/A</c:v>
                    </c:pt>
                    <c:pt idx="253">
                      <c:v>#N/A</c:v>
                    </c:pt>
                    <c:pt idx="254">
                      <c:v>95.6</c:v>
                    </c:pt>
                    <c:pt idx="255">
                      <c:v>#N/A</c:v>
                    </c:pt>
                    <c:pt idx="256">
                      <c:v>#N/A</c:v>
                    </c:pt>
                    <c:pt idx="257">
                      <c:v>#N/A</c:v>
                    </c:pt>
                    <c:pt idx="258">
                      <c:v>#N/A</c:v>
                    </c:pt>
                    <c:pt idx="259">
                      <c:v>#N/A</c:v>
                    </c:pt>
                    <c:pt idx="260">
                      <c:v>#N/A</c:v>
                    </c:pt>
                    <c:pt idx="261">
                      <c:v>#N/A</c:v>
                    </c:pt>
                    <c:pt idx="262">
                      <c:v>#N/A</c:v>
                    </c:pt>
                    <c:pt idx="263">
                      <c:v>#N/A</c:v>
                    </c:pt>
                    <c:pt idx="264">
                      <c:v>#N/A</c:v>
                    </c:pt>
                    <c:pt idx="265">
                      <c:v>#N/A</c:v>
                    </c:pt>
                    <c:pt idx="266">
                      <c:v>#N/A</c:v>
                    </c:pt>
                    <c:pt idx="267">
                      <c:v>102.6</c:v>
                    </c:pt>
                    <c:pt idx="268">
                      <c:v>#N/A</c:v>
                    </c:pt>
                    <c:pt idx="269">
                      <c:v>#N/A</c:v>
                    </c:pt>
                    <c:pt idx="270">
                      <c:v>#N/A</c:v>
                    </c:pt>
                    <c:pt idx="271">
                      <c:v>#N/A</c:v>
                    </c:pt>
                    <c:pt idx="272">
                      <c:v>#N/A</c:v>
                    </c:pt>
                    <c:pt idx="273">
                      <c:v>102.1</c:v>
                    </c:pt>
                    <c:pt idx="274">
                      <c:v>#N/A</c:v>
                    </c:pt>
                    <c:pt idx="275">
                      <c:v>#N/A</c:v>
                    </c:pt>
                    <c:pt idx="276">
                      <c:v>#N/A</c:v>
                    </c:pt>
                    <c:pt idx="277">
                      <c:v>#N/A</c:v>
                    </c:pt>
                    <c:pt idx="278">
                      <c:v>#N/A</c:v>
                    </c:pt>
                    <c:pt idx="279">
                      <c:v>#N/A</c:v>
                    </c:pt>
                    <c:pt idx="280">
                      <c:v>104.7</c:v>
                    </c:pt>
                    <c:pt idx="281">
                      <c:v>#N/A</c:v>
                    </c:pt>
                    <c:pt idx="282">
                      <c:v>#N/A</c:v>
                    </c:pt>
                    <c:pt idx="283">
                      <c:v>#N/A</c:v>
                    </c:pt>
                    <c:pt idx="284">
                      <c:v>#N/A</c:v>
                    </c:pt>
                    <c:pt idx="285">
                      <c:v>#N/A</c:v>
                    </c:pt>
                    <c:pt idx="286">
                      <c:v>#N/A</c:v>
                    </c:pt>
                    <c:pt idx="287">
                      <c:v>105.5</c:v>
                    </c:pt>
                    <c:pt idx="288">
                      <c:v>#N/A</c:v>
                    </c:pt>
                    <c:pt idx="289">
                      <c:v>#N/A</c:v>
                    </c:pt>
                    <c:pt idx="290">
                      <c:v>#N/A</c:v>
                    </c:pt>
                    <c:pt idx="291">
                      <c:v>#N/A</c:v>
                    </c:pt>
                    <c:pt idx="292">
                      <c:v>#N/A</c:v>
                    </c:pt>
                    <c:pt idx="293">
                      <c:v>#N/A</c:v>
                    </c:pt>
                    <c:pt idx="294">
                      <c:v>105.6</c:v>
                    </c:pt>
                    <c:pt idx="295">
                      <c:v>#N/A</c:v>
                    </c:pt>
                    <c:pt idx="296">
                      <c:v>#N/A</c:v>
                    </c:pt>
                    <c:pt idx="297">
                      <c:v>#N/A</c:v>
                    </c:pt>
                    <c:pt idx="298">
                      <c:v>#N/A</c:v>
                    </c:pt>
                    <c:pt idx="299">
                      <c:v>#N/A</c:v>
                    </c:pt>
                    <c:pt idx="300">
                      <c:v>#N/A</c:v>
                    </c:pt>
                    <c:pt idx="301">
                      <c:v>105.8</c:v>
                    </c:pt>
                    <c:pt idx="302">
                      <c:v>#N/A</c:v>
                    </c:pt>
                    <c:pt idx="303">
                      <c:v>#N/A</c:v>
                    </c:pt>
                    <c:pt idx="304">
                      <c:v>#N/A</c:v>
                    </c:pt>
                    <c:pt idx="305">
                      <c:v>#N/A</c:v>
                    </c:pt>
                    <c:pt idx="306">
                      <c:v>#N/A</c:v>
                    </c:pt>
                    <c:pt idx="307">
                      <c:v>#N/A</c:v>
                    </c:pt>
                    <c:pt idx="308">
                      <c:v>106.2</c:v>
                    </c:pt>
                    <c:pt idx="309">
                      <c:v>#N/A</c:v>
                    </c:pt>
                    <c:pt idx="310">
                      <c:v>#N/A</c:v>
                    </c:pt>
                    <c:pt idx="311">
                      <c:v>#N/A</c:v>
                    </c:pt>
                    <c:pt idx="312">
                      <c:v>#N/A</c:v>
                    </c:pt>
                    <c:pt idx="313">
                      <c:v>#N/A</c:v>
                    </c:pt>
                    <c:pt idx="314">
                      <c:v>#N/A</c:v>
                    </c:pt>
                    <c:pt idx="315">
                      <c:v>106.6</c:v>
                    </c:pt>
                    <c:pt idx="316">
                      <c:v>#N/A</c:v>
                    </c:pt>
                    <c:pt idx="317">
                      <c:v>#N/A</c:v>
                    </c:pt>
                    <c:pt idx="318">
                      <c:v>#N/A</c:v>
                    </c:pt>
                    <c:pt idx="319">
                      <c:v>#N/A</c:v>
                    </c:pt>
                    <c:pt idx="320">
                      <c:v>#N/A</c:v>
                    </c:pt>
                    <c:pt idx="321">
                      <c:v>#N/A</c:v>
                    </c:pt>
                    <c:pt idx="322">
                      <c:v>107.2</c:v>
                    </c:pt>
                    <c:pt idx="323">
                      <c:v>#N/A</c:v>
                    </c:pt>
                    <c:pt idx="324">
                      <c:v>#N/A</c:v>
                    </c:pt>
                    <c:pt idx="325">
                      <c:v>#N/A</c:v>
                    </c:pt>
                    <c:pt idx="326">
                      <c:v>#N/A</c:v>
                    </c:pt>
                    <c:pt idx="327">
                      <c:v>#N/A</c:v>
                    </c:pt>
                    <c:pt idx="328">
                      <c:v>#N/A</c:v>
                    </c:pt>
                    <c:pt idx="329">
                      <c:v>105.1</c:v>
                    </c:pt>
                    <c:pt idx="330">
                      <c:v>#N/A</c:v>
                    </c:pt>
                    <c:pt idx="331">
                      <c:v>#N/A</c:v>
                    </c:pt>
                    <c:pt idx="332">
                      <c:v>#N/A</c:v>
                    </c:pt>
                    <c:pt idx="333">
                      <c:v>#N/A</c:v>
                    </c:pt>
                    <c:pt idx="334">
                      <c:v>#N/A</c:v>
                    </c:pt>
                    <c:pt idx="335">
                      <c:v>#N/A</c:v>
                    </c:pt>
                    <c:pt idx="336">
                      <c:v>101.4</c:v>
                    </c:pt>
                    <c:pt idx="337">
                      <c:v>#N/A</c:v>
                    </c:pt>
                    <c:pt idx="338">
                      <c:v>#N/A</c:v>
                    </c:pt>
                    <c:pt idx="339">
                      <c:v>#N/A</c:v>
                    </c:pt>
                    <c:pt idx="340">
                      <c:v>#N/A</c:v>
                    </c:pt>
                    <c:pt idx="341">
                      <c:v>#N/A</c:v>
                    </c:pt>
                    <c:pt idx="342">
                      <c:v>#N/A</c:v>
                    </c:pt>
                    <c:pt idx="343">
                      <c:v>98.1</c:v>
                    </c:pt>
                    <c:pt idx="344">
                      <c:v>#N/A</c:v>
                    </c:pt>
                    <c:pt idx="345">
                      <c:v>#N/A</c:v>
                    </c:pt>
                    <c:pt idx="346">
                      <c:v>#N/A</c:v>
                    </c:pt>
                    <c:pt idx="347">
                      <c:v>#N/A</c:v>
                    </c:pt>
                    <c:pt idx="348">
                      <c:v>#N/A</c:v>
                    </c:pt>
                    <c:pt idx="349">
                      <c:v>#N/A</c:v>
                    </c:pt>
                    <c:pt idx="350">
                      <c:v>96</c:v>
                    </c:pt>
                    <c:pt idx="351">
                      <c:v>#N/A</c:v>
                    </c:pt>
                    <c:pt idx="352">
                      <c:v>#N/A</c:v>
                    </c:pt>
                    <c:pt idx="353">
                      <c:v>#N/A</c:v>
                    </c:pt>
                  </c:numLit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009-40C6-95DB-0552008D2D3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2013</c:v>
                </c:tx>
                <c:marker>
                  <c:symbol val="none"/>
                </c:marker>
                <c:cat>
                  <c:strLit>
                    <c:ptCount val="354"/>
                    <c:pt idx="0">
                      <c:v>01-01</c:v>
                    </c:pt>
                    <c:pt idx="1">
                      <c:v>01-02</c:v>
                    </c:pt>
                    <c:pt idx="2">
                      <c:v>01-03</c:v>
                    </c:pt>
                    <c:pt idx="3">
                      <c:v>01-04</c:v>
                    </c:pt>
                    <c:pt idx="4">
                      <c:v>01-05</c:v>
                    </c:pt>
                    <c:pt idx="5">
                      <c:v>01-06</c:v>
                    </c:pt>
                    <c:pt idx="6">
                      <c:v>01-07</c:v>
                    </c:pt>
                    <c:pt idx="7">
                      <c:v>01-08</c:v>
                    </c:pt>
                    <c:pt idx="8">
                      <c:v>01-09</c:v>
                    </c:pt>
                    <c:pt idx="9">
                      <c:v>01-10</c:v>
                    </c:pt>
                    <c:pt idx="10">
                      <c:v>01-11</c:v>
                    </c:pt>
                    <c:pt idx="11">
                      <c:v>01-12</c:v>
                    </c:pt>
                    <c:pt idx="12">
                      <c:v>01-13</c:v>
                    </c:pt>
                    <c:pt idx="13">
                      <c:v>01-14</c:v>
                    </c:pt>
                    <c:pt idx="14">
                      <c:v>01-15</c:v>
                    </c:pt>
                    <c:pt idx="15">
                      <c:v>01-16</c:v>
                    </c:pt>
                    <c:pt idx="16">
                      <c:v>01-17</c:v>
                    </c:pt>
                    <c:pt idx="17">
                      <c:v>01-18</c:v>
                    </c:pt>
                    <c:pt idx="18">
                      <c:v>01-19</c:v>
                    </c:pt>
                    <c:pt idx="19">
                      <c:v>01-20</c:v>
                    </c:pt>
                    <c:pt idx="20">
                      <c:v>01-21</c:v>
                    </c:pt>
                    <c:pt idx="21">
                      <c:v>01-22</c:v>
                    </c:pt>
                    <c:pt idx="22">
                      <c:v>01-23</c:v>
                    </c:pt>
                    <c:pt idx="23">
                      <c:v>01-24</c:v>
                    </c:pt>
                    <c:pt idx="24">
                      <c:v>01-25</c:v>
                    </c:pt>
                    <c:pt idx="25">
                      <c:v>01-26</c:v>
                    </c:pt>
                    <c:pt idx="26">
                      <c:v>01-27</c:v>
                    </c:pt>
                    <c:pt idx="27">
                      <c:v>01-28</c:v>
                    </c:pt>
                    <c:pt idx="28">
                      <c:v>01-29</c:v>
                    </c:pt>
                    <c:pt idx="29">
                      <c:v>01-30</c:v>
                    </c:pt>
                    <c:pt idx="30">
                      <c:v>01-31</c:v>
                    </c:pt>
                    <c:pt idx="31">
                      <c:v>02-01</c:v>
                    </c:pt>
                    <c:pt idx="32">
                      <c:v>02-02</c:v>
                    </c:pt>
                    <c:pt idx="33">
                      <c:v>02-03</c:v>
                    </c:pt>
                    <c:pt idx="34">
                      <c:v>02-04</c:v>
                    </c:pt>
                    <c:pt idx="35">
                      <c:v>02-05</c:v>
                    </c:pt>
                    <c:pt idx="36">
                      <c:v>02-06</c:v>
                    </c:pt>
                    <c:pt idx="37">
                      <c:v>02-07</c:v>
                    </c:pt>
                    <c:pt idx="38">
                      <c:v>02-08</c:v>
                    </c:pt>
                    <c:pt idx="39">
                      <c:v>02-09</c:v>
                    </c:pt>
                    <c:pt idx="40">
                      <c:v>02-10</c:v>
                    </c:pt>
                    <c:pt idx="41">
                      <c:v>02-11</c:v>
                    </c:pt>
                    <c:pt idx="42">
                      <c:v>02-12</c:v>
                    </c:pt>
                    <c:pt idx="43">
                      <c:v>02-13</c:v>
                    </c:pt>
                    <c:pt idx="44">
                      <c:v>02-14</c:v>
                    </c:pt>
                    <c:pt idx="45">
                      <c:v>02-15</c:v>
                    </c:pt>
                    <c:pt idx="46">
                      <c:v>02-16</c:v>
                    </c:pt>
                    <c:pt idx="47">
                      <c:v>02-17</c:v>
                    </c:pt>
                    <c:pt idx="48">
                      <c:v>02-18</c:v>
                    </c:pt>
                    <c:pt idx="49">
                      <c:v>02-19</c:v>
                    </c:pt>
                    <c:pt idx="50">
                      <c:v>02-20</c:v>
                    </c:pt>
                    <c:pt idx="51">
                      <c:v>02-21</c:v>
                    </c:pt>
                    <c:pt idx="52">
                      <c:v>02-22</c:v>
                    </c:pt>
                    <c:pt idx="53">
                      <c:v>02-23</c:v>
                    </c:pt>
                    <c:pt idx="54">
                      <c:v>02-24</c:v>
                    </c:pt>
                    <c:pt idx="55">
                      <c:v>02-25</c:v>
                    </c:pt>
                    <c:pt idx="56">
                      <c:v>02-26</c:v>
                    </c:pt>
                    <c:pt idx="57">
                      <c:v>02-27</c:v>
                    </c:pt>
                    <c:pt idx="58">
                      <c:v>02-28</c:v>
                    </c:pt>
                    <c:pt idx="59">
                      <c:v>03-01</c:v>
                    </c:pt>
                    <c:pt idx="60">
                      <c:v>03-02</c:v>
                    </c:pt>
                    <c:pt idx="61">
                      <c:v>03-04</c:v>
                    </c:pt>
                    <c:pt idx="62">
                      <c:v>03-05</c:v>
                    </c:pt>
                    <c:pt idx="63">
                      <c:v>03-06</c:v>
                    </c:pt>
                    <c:pt idx="64">
                      <c:v>03-07</c:v>
                    </c:pt>
                    <c:pt idx="65">
                      <c:v>03-08</c:v>
                    </c:pt>
                    <c:pt idx="66">
                      <c:v>03-09</c:v>
                    </c:pt>
                    <c:pt idx="67">
                      <c:v>03-11</c:v>
                    </c:pt>
                    <c:pt idx="68">
                      <c:v>03-12</c:v>
                    </c:pt>
                    <c:pt idx="69">
                      <c:v>03-13</c:v>
                    </c:pt>
                    <c:pt idx="70">
                      <c:v>03-14</c:v>
                    </c:pt>
                    <c:pt idx="71">
                      <c:v>03-15</c:v>
                    </c:pt>
                    <c:pt idx="72">
                      <c:v>03-16</c:v>
                    </c:pt>
                    <c:pt idx="73">
                      <c:v>03-18</c:v>
                    </c:pt>
                    <c:pt idx="74">
                      <c:v>03-19</c:v>
                    </c:pt>
                    <c:pt idx="75">
                      <c:v>03-20</c:v>
                    </c:pt>
                    <c:pt idx="76">
                      <c:v>03-21</c:v>
                    </c:pt>
                    <c:pt idx="77">
                      <c:v>03-22</c:v>
                    </c:pt>
                    <c:pt idx="78">
                      <c:v>03-23</c:v>
                    </c:pt>
                    <c:pt idx="79">
                      <c:v>03-25</c:v>
                    </c:pt>
                    <c:pt idx="80">
                      <c:v>03-26</c:v>
                    </c:pt>
                    <c:pt idx="81">
                      <c:v>03-27</c:v>
                    </c:pt>
                    <c:pt idx="82">
                      <c:v>03-28</c:v>
                    </c:pt>
                    <c:pt idx="83">
                      <c:v>03-29</c:v>
                    </c:pt>
                    <c:pt idx="84">
                      <c:v>03-30</c:v>
                    </c:pt>
                    <c:pt idx="85">
                      <c:v>04-01</c:v>
                    </c:pt>
                    <c:pt idx="86">
                      <c:v>04-02</c:v>
                    </c:pt>
                    <c:pt idx="87">
                      <c:v>04-03</c:v>
                    </c:pt>
                    <c:pt idx="88">
                      <c:v>04-04</c:v>
                    </c:pt>
                    <c:pt idx="89">
                      <c:v>04-05</c:v>
                    </c:pt>
                    <c:pt idx="90">
                      <c:v>04-06</c:v>
                    </c:pt>
                    <c:pt idx="91">
                      <c:v>04-07</c:v>
                    </c:pt>
                    <c:pt idx="92">
                      <c:v>04-08</c:v>
                    </c:pt>
                    <c:pt idx="93">
                      <c:v>04-09</c:v>
                    </c:pt>
                    <c:pt idx="94">
                      <c:v>04-10</c:v>
                    </c:pt>
                    <c:pt idx="95">
                      <c:v>04-11</c:v>
                    </c:pt>
                    <c:pt idx="96">
                      <c:v>04-12</c:v>
                    </c:pt>
                    <c:pt idx="97">
                      <c:v>04-13</c:v>
                    </c:pt>
                    <c:pt idx="98">
                      <c:v>04-15</c:v>
                    </c:pt>
                    <c:pt idx="99">
                      <c:v>04-16</c:v>
                    </c:pt>
                    <c:pt idx="100">
                      <c:v>04-17</c:v>
                    </c:pt>
                    <c:pt idx="101">
                      <c:v>04-18</c:v>
                    </c:pt>
                    <c:pt idx="102">
                      <c:v>04-19</c:v>
                    </c:pt>
                    <c:pt idx="103">
                      <c:v>04-20</c:v>
                    </c:pt>
                    <c:pt idx="104">
                      <c:v>04-22</c:v>
                    </c:pt>
                    <c:pt idx="105">
                      <c:v>04-23</c:v>
                    </c:pt>
                    <c:pt idx="106">
                      <c:v>04-24</c:v>
                    </c:pt>
                    <c:pt idx="107">
                      <c:v>04-25</c:v>
                    </c:pt>
                    <c:pt idx="108">
                      <c:v>04-26</c:v>
                    </c:pt>
                    <c:pt idx="109">
                      <c:v>04-27</c:v>
                    </c:pt>
                    <c:pt idx="110">
                      <c:v>04-29</c:v>
                    </c:pt>
                    <c:pt idx="111">
                      <c:v>04-30</c:v>
                    </c:pt>
                    <c:pt idx="112">
                      <c:v>05-01</c:v>
                    </c:pt>
                    <c:pt idx="113">
                      <c:v>05-02</c:v>
                    </c:pt>
                    <c:pt idx="114">
                      <c:v>05-03</c:v>
                    </c:pt>
                    <c:pt idx="115">
                      <c:v>05-04</c:v>
                    </c:pt>
                    <c:pt idx="116">
                      <c:v>05-05</c:v>
                    </c:pt>
                    <c:pt idx="117">
                      <c:v>05-06</c:v>
                    </c:pt>
                    <c:pt idx="118">
                      <c:v>05-07</c:v>
                    </c:pt>
                    <c:pt idx="119">
                      <c:v>05-08</c:v>
                    </c:pt>
                    <c:pt idx="120">
                      <c:v>05-09</c:v>
                    </c:pt>
                    <c:pt idx="121">
                      <c:v>05-10</c:v>
                    </c:pt>
                    <c:pt idx="122">
                      <c:v>05-11</c:v>
                    </c:pt>
                    <c:pt idx="123">
                      <c:v>05-12</c:v>
                    </c:pt>
                    <c:pt idx="124">
                      <c:v>05-13</c:v>
                    </c:pt>
                    <c:pt idx="125">
                      <c:v>05-14</c:v>
                    </c:pt>
                    <c:pt idx="126">
                      <c:v>05-15</c:v>
                    </c:pt>
                    <c:pt idx="127">
                      <c:v>05-16</c:v>
                    </c:pt>
                    <c:pt idx="128">
                      <c:v>05-17</c:v>
                    </c:pt>
                    <c:pt idx="129">
                      <c:v>05-18</c:v>
                    </c:pt>
                    <c:pt idx="130">
                      <c:v>05-19</c:v>
                    </c:pt>
                    <c:pt idx="131">
                      <c:v>05-20</c:v>
                    </c:pt>
                    <c:pt idx="132">
                      <c:v>05-21</c:v>
                    </c:pt>
                    <c:pt idx="133">
                      <c:v>05-22</c:v>
                    </c:pt>
                    <c:pt idx="134">
                      <c:v>05-23</c:v>
                    </c:pt>
                    <c:pt idx="135">
                      <c:v>05-24</c:v>
                    </c:pt>
                    <c:pt idx="136">
                      <c:v>05-25</c:v>
                    </c:pt>
                    <c:pt idx="137">
                      <c:v>05-26</c:v>
                    </c:pt>
                    <c:pt idx="138">
                      <c:v>05-27</c:v>
                    </c:pt>
                    <c:pt idx="139">
                      <c:v>05-28</c:v>
                    </c:pt>
                    <c:pt idx="140">
                      <c:v>05-29</c:v>
                    </c:pt>
                    <c:pt idx="141">
                      <c:v>05-30</c:v>
                    </c:pt>
                    <c:pt idx="142">
                      <c:v>05-31</c:v>
                    </c:pt>
                    <c:pt idx="143">
                      <c:v>06-01</c:v>
                    </c:pt>
                    <c:pt idx="144">
                      <c:v>06-02</c:v>
                    </c:pt>
                    <c:pt idx="145">
                      <c:v>06-03</c:v>
                    </c:pt>
                    <c:pt idx="146">
                      <c:v>06-04</c:v>
                    </c:pt>
                    <c:pt idx="147">
                      <c:v>06-05</c:v>
                    </c:pt>
                    <c:pt idx="148">
                      <c:v>06-06</c:v>
                    </c:pt>
                    <c:pt idx="149">
                      <c:v>06-07</c:v>
                    </c:pt>
                    <c:pt idx="150">
                      <c:v>06-08</c:v>
                    </c:pt>
                    <c:pt idx="151">
                      <c:v>06-09</c:v>
                    </c:pt>
                    <c:pt idx="152">
                      <c:v>06-10</c:v>
                    </c:pt>
                    <c:pt idx="153">
                      <c:v>06-11</c:v>
                    </c:pt>
                    <c:pt idx="154">
                      <c:v>06-12</c:v>
                    </c:pt>
                    <c:pt idx="155">
                      <c:v>06-13</c:v>
                    </c:pt>
                    <c:pt idx="156">
                      <c:v>06-14</c:v>
                    </c:pt>
                    <c:pt idx="157">
                      <c:v>06-15</c:v>
                    </c:pt>
                    <c:pt idx="158">
                      <c:v>06-16</c:v>
                    </c:pt>
                    <c:pt idx="159">
                      <c:v>06-17</c:v>
                    </c:pt>
                    <c:pt idx="160">
                      <c:v>06-18</c:v>
                    </c:pt>
                    <c:pt idx="161">
                      <c:v>06-19</c:v>
                    </c:pt>
                    <c:pt idx="162">
                      <c:v>06-20</c:v>
                    </c:pt>
                    <c:pt idx="163">
                      <c:v>06-21</c:v>
                    </c:pt>
                    <c:pt idx="164">
                      <c:v>06-22</c:v>
                    </c:pt>
                    <c:pt idx="165">
                      <c:v>06-23</c:v>
                    </c:pt>
                    <c:pt idx="166">
                      <c:v>06-24</c:v>
                    </c:pt>
                    <c:pt idx="167">
                      <c:v>06-25</c:v>
                    </c:pt>
                    <c:pt idx="168">
                      <c:v>06-26</c:v>
                    </c:pt>
                    <c:pt idx="169">
                      <c:v>06-27</c:v>
                    </c:pt>
                    <c:pt idx="170">
                      <c:v>06-28</c:v>
                    </c:pt>
                    <c:pt idx="171">
                      <c:v>06-29</c:v>
                    </c:pt>
                    <c:pt idx="172">
                      <c:v>06-30</c:v>
                    </c:pt>
                    <c:pt idx="173">
                      <c:v>07-01</c:v>
                    </c:pt>
                    <c:pt idx="174">
                      <c:v>07-02</c:v>
                    </c:pt>
                    <c:pt idx="175">
                      <c:v>07-03</c:v>
                    </c:pt>
                    <c:pt idx="176">
                      <c:v>07-04</c:v>
                    </c:pt>
                    <c:pt idx="177">
                      <c:v>07-05</c:v>
                    </c:pt>
                    <c:pt idx="178">
                      <c:v>07-06</c:v>
                    </c:pt>
                    <c:pt idx="179">
                      <c:v>07-07</c:v>
                    </c:pt>
                    <c:pt idx="180">
                      <c:v>07-08</c:v>
                    </c:pt>
                    <c:pt idx="181">
                      <c:v>07-09</c:v>
                    </c:pt>
                    <c:pt idx="182">
                      <c:v>07-10</c:v>
                    </c:pt>
                    <c:pt idx="183">
                      <c:v>07-11</c:v>
                    </c:pt>
                    <c:pt idx="184">
                      <c:v>07-12</c:v>
                    </c:pt>
                    <c:pt idx="185">
                      <c:v>07-13</c:v>
                    </c:pt>
                    <c:pt idx="186">
                      <c:v>07-14</c:v>
                    </c:pt>
                    <c:pt idx="187">
                      <c:v>07-15</c:v>
                    </c:pt>
                    <c:pt idx="188">
                      <c:v>07-16</c:v>
                    </c:pt>
                    <c:pt idx="189">
                      <c:v>07-17</c:v>
                    </c:pt>
                    <c:pt idx="190">
                      <c:v>07-18</c:v>
                    </c:pt>
                    <c:pt idx="191">
                      <c:v>07-19</c:v>
                    </c:pt>
                    <c:pt idx="192">
                      <c:v>07-20</c:v>
                    </c:pt>
                    <c:pt idx="193">
                      <c:v>07-21</c:v>
                    </c:pt>
                    <c:pt idx="194">
                      <c:v>07-22</c:v>
                    </c:pt>
                    <c:pt idx="195">
                      <c:v>07-23</c:v>
                    </c:pt>
                    <c:pt idx="196">
                      <c:v>07-24</c:v>
                    </c:pt>
                    <c:pt idx="197">
                      <c:v>07-25</c:v>
                    </c:pt>
                    <c:pt idx="198">
                      <c:v>07-26</c:v>
                    </c:pt>
                    <c:pt idx="199">
                      <c:v>07-27</c:v>
                    </c:pt>
                    <c:pt idx="200">
                      <c:v>07-28</c:v>
                    </c:pt>
                    <c:pt idx="201">
                      <c:v>07-29</c:v>
                    </c:pt>
                    <c:pt idx="202">
                      <c:v>07-30</c:v>
                    </c:pt>
                    <c:pt idx="203">
                      <c:v>07-31</c:v>
                    </c:pt>
                    <c:pt idx="204">
                      <c:v>08-01</c:v>
                    </c:pt>
                    <c:pt idx="205">
                      <c:v>08-02</c:v>
                    </c:pt>
                    <c:pt idx="206">
                      <c:v>08-03</c:v>
                    </c:pt>
                    <c:pt idx="207">
                      <c:v>08-04</c:v>
                    </c:pt>
                    <c:pt idx="208">
                      <c:v>08-05</c:v>
                    </c:pt>
                    <c:pt idx="209">
                      <c:v>08-06</c:v>
                    </c:pt>
                    <c:pt idx="210">
                      <c:v>08-07</c:v>
                    </c:pt>
                    <c:pt idx="211">
                      <c:v>08-08</c:v>
                    </c:pt>
                    <c:pt idx="212">
                      <c:v>08-09</c:v>
                    </c:pt>
                    <c:pt idx="213">
                      <c:v>08-10</c:v>
                    </c:pt>
                    <c:pt idx="214">
                      <c:v>08-11</c:v>
                    </c:pt>
                    <c:pt idx="215">
                      <c:v>08-12</c:v>
                    </c:pt>
                    <c:pt idx="216">
                      <c:v>08-13</c:v>
                    </c:pt>
                    <c:pt idx="217">
                      <c:v>08-14</c:v>
                    </c:pt>
                    <c:pt idx="218">
                      <c:v>08-15</c:v>
                    </c:pt>
                    <c:pt idx="219">
                      <c:v>08-16</c:v>
                    </c:pt>
                    <c:pt idx="220">
                      <c:v>08-17</c:v>
                    </c:pt>
                    <c:pt idx="221">
                      <c:v>08-18</c:v>
                    </c:pt>
                    <c:pt idx="222">
                      <c:v>08-19</c:v>
                    </c:pt>
                    <c:pt idx="223">
                      <c:v>08-20</c:v>
                    </c:pt>
                    <c:pt idx="224">
                      <c:v>08-21</c:v>
                    </c:pt>
                    <c:pt idx="225">
                      <c:v>08-22</c:v>
                    </c:pt>
                    <c:pt idx="226">
                      <c:v>08-23</c:v>
                    </c:pt>
                    <c:pt idx="227">
                      <c:v>08-24</c:v>
                    </c:pt>
                    <c:pt idx="228">
                      <c:v>08-25</c:v>
                    </c:pt>
                    <c:pt idx="229">
                      <c:v>08-26</c:v>
                    </c:pt>
                    <c:pt idx="230">
                      <c:v>08-27</c:v>
                    </c:pt>
                    <c:pt idx="231">
                      <c:v>08-28</c:v>
                    </c:pt>
                    <c:pt idx="232">
                      <c:v>08-29</c:v>
                    </c:pt>
                    <c:pt idx="233">
                      <c:v>08-30</c:v>
                    </c:pt>
                    <c:pt idx="234">
                      <c:v>08-31</c:v>
                    </c:pt>
                    <c:pt idx="235">
                      <c:v>09-01</c:v>
                    </c:pt>
                    <c:pt idx="236">
                      <c:v>09-02</c:v>
                    </c:pt>
                    <c:pt idx="237">
                      <c:v>09-03</c:v>
                    </c:pt>
                    <c:pt idx="238">
                      <c:v>09-04</c:v>
                    </c:pt>
                    <c:pt idx="239">
                      <c:v>09-05</c:v>
                    </c:pt>
                    <c:pt idx="240">
                      <c:v>09-06</c:v>
                    </c:pt>
                    <c:pt idx="241">
                      <c:v>09-07</c:v>
                    </c:pt>
                    <c:pt idx="242">
                      <c:v>09-08</c:v>
                    </c:pt>
                    <c:pt idx="243">
                      <c:v>09-09</c:v>
                    </c:pt>
                    <c:pt idx="244">
                      <c:v>09-10</c:v>
                    </c:pt>
                    <c:pt idx="245">
                      <c:v>09-11</c:v>
                    </c:pt>
                    <c:pt idx="246">
                      <c:v>09-12</c:v>
                    </c:pt>
                    <c:pt idx="247">
                      <c:v>09-13</c:v>
                    </c:pt>
                    <c:pt idx="248">
                      <c:v>09-14</c:v>
                    </c:pt>
                    <c:pt idx="249">
                      <c:v>09-16</c:v>
                    </c:pt>
                    <c:pt idx="250">
                      <c:v>09-17</c:v>
                    </c:pt>
                    <c:pt idx="251">
                      <c:v>09-18</c:v>
                    </c:pt>
                    <c:pt idx="252">
                      <c:v>09-19</c:v>
                    </c:pt>
                    <c:pt idx="253">
                      <c:v>09-20</c:v>
                    </c:pt>
                    <c:pt idx="254">
                      <c:v>09-21</c:v>
                    </c:pt>
                    <c:pt idx="255">
                      <c:v>09-22</c:v>
                    </c:pt>
                    <c:pt idx="256">
                      <c:v>09-23</c:v>
                    </c:pt>
                    <c:pt idx="257">
                      <c:v>09-24</c:v>
                    </c:pt>
                    <c:pt idx="258">
                      <c:v>09-25</c:v>
                    </c:pt>
                    <c:pt idx="259">
                      <c:v>09-26</c:v>
                    </c:pt>
                    <c:pt idx="260">
                      <c:v>09-27</c:v>
                    </c:pt>
                    <c:pt idx="261">
                      <c:v>09-28</c:v>
                    </c:pt>
                    <c:pt idx="262">
                      <c:v>09-29</c:v>
                    </c:pt>
                    <c:pt idx="263">
                      <c:v>09-30</c:v>
                    </c:pt>
                    <c:pt idx="264">
                      <c:v>10-02</c:v>
                    </c:pt>
                    <c:pt idx="265">
                      <c:v>10-03</c:v>
                    </c:pt>
                    <c:pt idx="266">
                      <c:v>10-04</c:v>
                    </c:pt>
                    <c:pt idx="267">
                      <c:v>10-05</c:v>
                    </c:pt>
                    <c:pt idx="268">
                      <c:v>10-07</c:v>
                    </c:pt>
                    <c:pt idx="269">
                      <c:v>10-08</c:v>
                    </c:pt>
                    <c:pt idx="270">
                      <c:v>10-09</c:v>
                    </c:pt>
                    <c:pt idx="271">
                      <c:v>10-10</c:v>
                    </c:pt>
                    <c:pt idx="272">
                      <c:v>10-11</c:v>
                    </c:pt>
                    <c:pt idx="273">
                      <c:v>10-12</c:v>
                    </c:pt>
                    <c:pt idx="274">
                      <c:v>10-13</c:v>
                    </c:pt>
                    <c:pt idx="275">
                      <c:v>10-14</c:v>
                    </c:pt>
                    <c:pt idx="276">
                      <c:v>10-15</c:v>
                    </c:pt>
                    <c:pt idx="277">
                      <c:v>10-16</c:v>
                    </c:pt>
                    <c:pt idx="278">
                      <c:v>10-17</c:v>
                    </c:pt>
                    <c:pt idx="279">
                      <c:v>10-18</c:v>
                    </c:pt>
                    <c:pt idx="280">
                      <c:v>10-19</c:v>
                    </c:pt>
                    <c:pt idx="281">
                      <c:v>10-20</c:v>
                    </c:pt>
                    <c:pt idx="282">
                      <c:v>10-21</c:v>
                    </c:pt>
                    <c:pt idx="283">
                      <c:v>10-22</c:v>
                    </c:pt>
                    <c:pt idx="284">
                      <c:v>10-23</c:v>
                    </c:pt>
                    <c:pt idx="285">
                      <c:v>10-24</c:v>
                    </c:pt>
                    <c:pt idx="286">
                      <c:v>10-25</c:v>
                    </c:pt>
                    <c:pt idx="287">
                      <c:v>10-26</c:v>
                    </c:pt>
                    <c:pt idx="288">
                      <c:v>10-27</c:v>
                    </c:pt>
                    <c:pt idx="289">
                      <c:v>10-28</c:v>
                    </c:pt>
                    <c:pt idx="290">
                      <c:v>10-29</c:v>
                    </c:pt>
                    <c:pt idx="291">
                      <c:v>10-30</c:v>
                    </c:pt>
                    <c:pt idx="292">
                      <c:v>10-31</c:v>
                    </c:pt>
                    <c:pt idx="293">
                      <c:v>11-01</c:v>
                    </c:pt>
                    <c:pt idx="294">
                      <c:v>11-02</c:v>
                    </c:pt>
                    <c:pt idx="295">
                      <c:v>11-03</c:v>
                    </c:pt>
                    <c:pt idx="296">
                      <c:v>11-04</c:v>
                    </c:pt>
                    <c:pt idx="297">
                      <c:v>11-05</c:v>
                    </c:pt>
                    <c:pt idx="298">
                      <c:v>11-06</c:v>
                    </c:pt>
                    <c:pt idx="299">
                      <c:v>11-07</c:v>
                    </c:pt>
                    <c:pt idx="300">
                      <c:v>11-08</c:v>
                    </c:pt>
                    <c:pt idx="301">
                      <c:v>11-09</c:v>
                    </c:pt>
                    <c:pt idx="302">
                      <c:v>11-10</c:v>
                    </c:pt>
                    <c:pt idx="303">
                      <c:v>11-11</c:v>
                    </c:pt>
                    <c:pt idx="304">
                      <c:v>11-12</c:v>
                    </c:pt>
                    <c:pt idx="305">
                      <c:v>11-13</c:v>
                    </c:pt>
                    <c:pt idx="306">
                      <c:v>11-14</c:v>
                    </c:pt>
                    <c:pt idx="307">
                      <c:v>11-15</c:v>
                    </c:pt>
                    <c:pt idx="308">
                      <c:v>11-16</c:v>
                    </c:pt>
                    <c:pt idx="309">
                      <c:v>11-17</c:v>
                    </c:pt>
                    <c:pt idx="310">
                      <c:v>11-18</c:v>
                    </c:pt>
                    <c:pt idx="311">
                      <c:v>11-19</c:v>
                    </c:pt>
                    <c:pt idx="312">
                      <c:v>11-20</c:v>
                    </c:pt>
                    <c:pt idx="313">
                      <c:v>11-21</c:v>
                    </c:pt>
                    <c:pt idx="314">
                      <c:v>11-22</c:v>
                    </c:pt>
                    <c:pt idx="315">
                      <c:v>11-23</c:v>
                    </c:pt>
                    <c:pt idx="316">
                      <c:v>11-24</c:v>
                    </c:pt>
                    <c:pt idx="317">
                      <c:v>11-25</c:v>
                    </c:pt>
                    <c:pt idx="318">
                      <c:v>11-26</c:v>
                    </c:pt>
                    <c:pt idx="319">
                      <c:v>11-27</c:v>
                    </c:pt>
                    <c:pt idx="320">
                      <c:v>11-28</c:v>
                    </c:pt>
                    <c:pt idx="321">
                      <c:v>11-29</c:v>
                    </c:pt>
                    <c:pt idx="322">
                      <c:v>11-30</c:v>
                    </c:pt>
                    <c:pt idx="323">
                      <c:v>12-01</c:v>
                    </c:pt>
                    <c:pt idx="324">
                      <c:v>12-02</c:v>
                    </c:pt>
                    <c:pt idx="325">
                      <c:v>12-03</c:v>
                    </c:pt>
                    <c:pt idx="326">
                      <c:v>12-04</c:v>
                    </c:pt>
                    <c:pt idx="327">
                      <c:v>12-05</c:v>
                    </c:pt>
                    <c:pt idx="328">
                      <c:v>12-06</c:v>
                    </c:pt>
                    <c:pt idx="329">
                      <c:v>12-07</c:v>
                    </c:pt>
                    <c:pt idx="330">
                      <c:v>12-08</c:v>
                    </c:pt>
                    <c:pt idx="331">
                      <c:v>12-09</c:v>
                    </c:pt>
                    <c:pt idx="332">
                      <c:v>12-10</c:v>
                    </c:pt>
                    <c:pt idx="333">
                      <c:v>12-11</c:v>
                    </c:pt>
                    <c:pt idx="334">
                      <c:v>12-12</c:v>
                    </c:pt>
                    <c:pt idx="335">
                      <c:v>12-13</c:v>
                    </c:pt>
                    <c:pt idx="336">
                      <c:v>12-14</c:v>
                    </c:pt>
                    <c:pt idx="337">
                      <c:v>12-15</c:v>
                    </c:pt>
                    <c:pt idx="338">
                      <c:v>12-16</c:v>
                    </c:pt>
                    <c:pt idx="339">
                      <c:v>12-17</c:v>
                    </c:pt>
                    <c:pt idx="340">
                      <c:v>12-18</c:v>
                    </c:pt>
                    <c:pt idx="341">
                      <c:v>12-19</c:v>
                    </c:pt>
                    <c:pt idx="342">
                      <c:v>12-20</c:v>
                    </c:pt>
                    <c:pt idx="343">
                      <c:v>12-21</c:v>
                    </c:pt>
                    <c:pt idx="344">
                      <c:v>12-22</c:v>
                    </c:pt>
                    <c:pt idx="345">
                      <c:v>12-23</c:v>
                    </c:pt>
                    <c:pt idx="346">
                      <c:v>12-24</c:v>
                    </c:pt>
                    <c:pt idx="347">
                      <c:v>12-25</c:v>
                    </c:pt>
                    <c:pt idx="348">
                      <c:v>12-26</c:v>
                    </c:pt>
                    <c:pt idx="349">
                      <c:v>12-27</c:v>
                    </c:pt>
                    <c:pt idx="350">
                      <c:v>12-28</c:v>
                    </c:pt>
                    <c:pt idx="351">
                      <c:v>12-29</c:v>
                    </c:pt>
                    <c:pt idx="352">
                      <c:v>12-30</c:v>
                    </c:pt>
                    <c:pt idx="353">
                      <c:v>12-31</c:v>
                    </c:pt>
                  </c:strLit>
                </c:cat>
                <c:val>
                  <c:numLit>
                    <c:formatCode>General</c:formatCode>
                    <c:ptCount val="354"/>
                    <c:pt idx="0">
                      <c:v>#N/A</c:v>
                    </c:pt>
                    <c:pt idx="1">
                      <c:v>#N/A</c:v>
                    </c:pt>
                    <c:pt idx="2">
                      <c:v>#N/A</c:v>
                    </c:pt>
                    <c:pt idx="3">
                      <c:v>98.7</c:v>
                    </c:pt>
                    <c:pt idx="4">
                      <c:v>#N/A</c:v>
                    </c:pt>
                    <c:pt idx="5">
                      <c:v>#N/A</c:v>
                    </c:pt>
                    <c:pt idx="6">
                      <c:v>#N/A</c:v>
                    </c:pt>
                    <c:pt idx="7">
                      <c:v>#N/A</c:v>
                    </c:pt>
                    <c:pt idx="8">
                      <c:v>#N/A</c:v>
                    </c:pt>
                    <c:pt idx="9">
                      <c:v>#N/A</c:v>
                    </c:pt>
                    <c:pt idx="10">
                      <c:v>93.7</c:v>
                    </c:pt>
                    <c:pt idx="11">
                      <c:v>#N/A</c:v>
                    </c:pt>
                    <c:pt idx="12">
                      <c:v>#N/A</c:v>
                    </c:pt>
                    <c:pt idx="13">
                      <c:v>#N/A</c:v>
                    </c:pt>
                    <c:pt idx="14">
                      <c:v>#N/A</c:v>
                    </c:pt>
                    <c:pt idx="15">
                      <c:v>#N/A</c:v>
                    </c:pt>
                    <c:pt idx="16">
                      <c:v>#N/A</c:v>
                    </c:pt>
                    <c:pt idx="17">
                      <c:v>92.9</c:v>
                    </c:pt>
                    <c:pt idx="18">
                      <c:v>#N/A</c:v>
                    </c:pt>
                    <c:pt idx="19">
                      <c:v>#N/A</c:v>
                    </c:pt>
                    <c:pt idx="20">
                      <c:v>#N/A</c:v>
                    </c:pt>
                    <c:pt idx="21">
                      <c:v>#N/A</c:v>
                    </c:pt>
                    <c:pt idx="22">
                      <c:v>#N/A</c:v>
                    </c:pt>
                    <c:pt idx="23">
                      <c:v>#N/A</c:v>
                    </c:pt>
                    <c:pt idx="24">
                      <c:v>96.3</c:v>
                    </c:pt>
                    <c:pt idx="25">
                      <c:v>#N/A</c:v>
                    </c:pt>
                    <c:pt idx="26">
                      <c:v>#N/A</c:v>
                    </c:pt>
                    <c:pt idx="27">
                      <c:v>#N/A</c:v>
                    </c:pt>
                    <c:pt idx="28">
                      <c:v>#N/A</c:v>
                    </c:pt>
                    <c:pt idx="29">
                      <c:v>#N/A</c:v>
                    </c:pt>
                    <c:pt idx="30">
                      <c:v>#N/A</c:v>
                    </c:pt>
                    <c:pt idx="31">
                      <c:v>98.8</c:v>
                    </c:pt>
                    <c:pt idx="32">
                      <c:v>#N/A</c:v>
                    </c:pt>
                    <c:pt idx="33">
                      <c:v>#N/A</c:v>
                    </c:pt>
                    <c:pt idx="34">
                      <c:v>#N/A</c:v>
                    </c:pt>
                    <c:pt idx="35">
                      <c:v>#N/A</c:v>
                    </c:pt>
                    <c:pt idx="36">
                      <c:v>#N/A</c:v>
                    </c:pt>
                    <c:pt idx="37">
                      <c:v>#N/A</c:v>
                    </c:pt>
                    <c:pt idx="38">
                      <c:v>#N/A</c:v>
                    </c:pt>
                    <c:pt idx="39">
                      <c:v>#N/A</c:v>
                    </c:pt>
                    <c:pt idx="40">
                      <c:v>#N/A</c:v>
                    </c:pt>
                    <c:pt idx="41">
                      <c:v>#N/A</c:v>
                    </c:pt>
                    <c:pt idx="42">
                      <c:v>#N/A</c:v>
                    </c:pt>
                    <c:pt idx="43">
                      <c:v>#N/A</c:v>
                    </c:pt>
                    <c:pt idx="44">
                      <c:v>#N/A</c:v>
                    </c:pt>
                    <c:pt idx="45">
                      <c:v>115.6</c:v>
                    </c:pt>
                    <c:pt idx="46">
                      <c:v>#N/A</c:v>
                    </c:pt>
                    <c:pt idx="47">
                      <c:v>#N/A</c:v>
                    </c:pt>
                    <c:pt idx="48">
                      <c:v>#N/A</c:v>
                    </c:pt>
                    <c:pt idx="49">
                      <c:v>#N/A</c:v>
                    </c:pt>
                    <c:pt idx="50">
                      <c:v>#N/A</c:v>
                    </c:pt>
                    <c:pt idx="51">
                      <c:v>#N/A</c:v>
                    </c:pt>
                    <c:pt idx="52">
                      <c:v>123.1</c:v>
                    </c:pt>
                    <c:pt idx="53">
                      <c:v>#N/A</c:v>
                    </c:pt>
                    <c:pt idx="54">
                      <c:v>#N/A</c:v>
                    </c:pt>
                    <c:pt idx="55">
                      <c:v>#N/A</c:v>
                    </c:pt>
                    <c:pt idx="56">
                      <c:v>#N/A</c:v>
                    </c:pt>
                    <c:pt idx="57">
                      <c:v>#N/A</c:v>
                    </c:pt>
                    <c:pt idx="58">
                      <c:v>#N/A</c:v>
                    </c:pt>
                    <c:pt idx="59">
                      <c:v>138.30000000000001</c:v>
                    </c:pt>
                    <c:pt idx="60">
                      <c:v>#N/A</c:v>
                    </c:pt>
                    <c:pt idx="61">
                      <c:v>#N/A</c:v>
                    </c:pt>
                    <c:pt idx="62">
                      <c:v>#N/A</c:v>
                    </c:pt>
                    <c:pt idx="63">
                      <c:v>#N/A</c:v>
                    </c:pt>
                    <c:pt idx="64">
                      <c:v>#N/A</c:v>
                    </c:pt>
                    <c:pt idx="65">
                      <c:v>143.69999999999999</c:v>
                    </c:pt>
                    <c:pt idx="66">
                      <c:v>#N/A</c:v>
                    </c:pt>
                    <c:pt idx="67">
                      <c:v>#N/A</c:v>
                    </c:pt>
                    <c:pt idx="68">
                      <c:v>#N/A</c:v>
                    </c:pt>
                    <c:pt idx="69">
                      <c:v>#N/A</c:v>
                    </c:pt>
                    <c:pt idx="70">
                      <c:v>#N/A</c:v>
                    </c:pt>
                    <c:pt idx="71">
                      <c:v>150</c:v>
                    </c:pt>
                    <c:pt idx="72">
                      <c:v>#N/A</c:v>
                    </c:pt>
                    <c:pt idx="73">
                      <c:v>#N/A</c:v>
                    </c:pt>
                    <c:pt idx="74">
                      <c:v>#N/A</c:v>
                    </c:pt>
                    <c:pt idx="75">
                      <c:v>#N/A</c:v>
                    </c:pt>
                    <c:pt idx="76">
                      <c:v>#N/A</c:v>
                    </c:pt>
                    <c:pt idx="77">
                      <c:v>151.19999999999999</c:v>
                    </c:pt>
                    <c:pt idx="78">
                      <c:v>#N/A</c:v>
                    </c:pt>
                    <c:pt idx="79">
                      <c:v>#N/A</c:v>
                    </c:pt>
                    <c:pt idx="80">
                      <c:v>#N/A</c:v>
                    </c:pt>
                    <c:pt idx="81">
                      <c:v>#N/A</c:v>
                    </c:pt>
                    <c:pt idx="82">
                      <c:v>#N/A</c:v>
                    </c:pt>
                    <c:pt idx="83">
                      <c:v>149.9</c:v>
                    </c:pt>
                    <c:pt idx="84">
                      <c:v>#N/A</c:v>
                    </c:pt>
                    <c:pt idx="85">
                      <c:v>#N/A</c:v>
                    </c:pt>
                    <c:pt idx="86">
                      <c:v>#N/A</c:v>
                    </c:pt>
                    <c:pt idx="87">
                      <c:v>#N/A</c:v>
                    </c:pt>
                    <c:pt idx="88">
                      <c:v>#N/A</c:v>
                    </c:pt>
                    <c:pt idx="89">
                      <c:v>150.80000000000001</c:v>
                    </c:pt>
                    <c:pt idx="90">
                      <c:v>#N/A</c:v>
                    </c:pt>
                    <c:pt idx="91">
                      <c:v>#N/A</c:v>
                    </c:pt>
                    <c:pt idx="92">
                      <c:v>#N/A</c:v>
                    </c:pt>
                    <c:pt idx="93">
                      <c:v>#N/A</c:v>
                    </c:pt>
                    <c:pt idx="94">
                      <c:v>#N/A</c:v>
                    </c:pt>
                    <c:pt idx="95">
                      <c:v>#N/A</c:v>
                    </c:pt>
                    <c:pt idx="96">
                      <c:v>147.69999999999999</c:v>
                    </c:pt>
                    <c:pt idx="97">
                      <c:v>#N/A</c:v>
                    </c:pt>
                    <c:pt idx="98">
                      <c:v>#N/A</c:v>
                    </c:pt>
                    <c:pt idx="99">
                      <c:v>#N/A</c:v>
                    </c:pt>
                    <c:pt idx="100">
                      <c:v>#N/A</c:v>
                    </c:pt>
                    <c:pt idx="101">
                      <c:v>#N/A</c:v>
                    </c:pt>
                    <c:pt idx="102">
                      <c:v>144.69999999999999</c:v>
                    </c:pt>
                    <c:pt idx="103">
                      <c:v>#N/A</c:v>
                    </c:pt>
                    <c:pt idx="104">
                      <c:v>#N/A</c:v>
                    </c:pt>
                    <c:pt idx="105">
                      <c:v>#N/A</c:v>
                    </c:pt>
                    <c:pt idx="106">
                      <c:v>#N/A</c:v>
                    </c:pt>
                    <c:pt idx="107">
                      <c:v>#N/A</c:v>
                    </c:pt>
                    <c:pt idx="108">
                      <c:v>141.6</c:v>
                    </c:pt>
                    <c:pt idx="109">
                      <c:v>#N/A</c:v>
                    </c:pt>
                    <c:pt idx="110">
                      <c:v>#N/A</c:v>
                    </c:pt>
                    <c:pt idx="111">
                      <c:v>#N/A</c:v>
                    </c:pt>
                    <c:pt idx="112">
                      <c:v>#N/A</c:v>
                    </c:pt>
                    <c:pt idx="113">
                      <c:v>#N/A</c:v>
                    </c:pt>
                    <c:pt idx="114">
                      <c:v>140.19999999999999</c:v>
                    </c:pt>
                    <c:pt idx="115">
                      <c:v>#N/A</c:v>
                    </c:pt>
                    <c:pt idx="116">
                      <c:v>#N/A</c:v>
                    </c:pt>
                    <c:pt idx="117">
                      <c:v>#N/A</c:v>
                    </c:pt>
                    <c:pt idx="118">
                      <c:v>#N/A</c:v>
                    </c:pt>
                    <c:pt idx="119">
                      <c:v>#N/A</c:v>
                    </c:pt>
                    <c:pt idx="120">
                      <c:v>#N/A</c:v>
                    </c:pt>
                    <c:pt idx="121">
                      <c:v>135.80000000000001</c:v>
                    </c:pt>
                    <c:pt idx="122">
                      <c:v>#N/A</c:v>
                    </c:pt>
                    <c:pt idx="123">
                      <c:v>#N/A</c:v>
                    </c:pt>
                    <c:pt idx="124">
                      <c:v>#N/A</c:v>
                    </c:pt>
                    <c:pt idx="125">
                      <c:v>#N/A</c:v>
                    </c:pt>
                    <c:pt idx="126">
                      <c:v>#N/A</c:v>
                    </c:pt>
                    <c:pt idx="127">
                      <c:v>#N/A</c:v>
                    </c:pt>
                    <c:pt idx="128">
                      <c:v>130.4</c:v>
                    </c:pt>
                    <c:pt idx="129">
                      <c:v>#N/A</c:v>
                    </c:pt>
                    <c:pt idx="130">
                      <c:v>#N/A</c:v>
                    </c:pt>
                    <c:pt idx="131">
                      <c:v>#N/A</c:v>
                    </c:pt>
                    <c:pt idx="132">
                      <c:v>#N/A</c:v>
                    </c:pt>
                    <c:pt idx="133">
                      <c:v>#N/A</c:v>
                    </c:pt>
                    <c:pt idx="134">
                      <c:v>#N/A</c:v>
                    </c:pt>
                    <c:pt idx="135">
                      <c:v>125.9</c:v>
                    </c:pt>
                    <c:pt idx="136">
                      <c:v>#N/A</c:v>
                    </c:pt>
                    <c:pt idx="137">
                      <c:v>#N/A</c:v>
                    </c:pt>
                    <c:pt idx="138">
                      <c:v>#N/A</c:v>
                    </c:pt>
                    <c:pt idx="139">
                      <c:v>#N/A</c:v>
                    </c:pt>
                    <c:pt idx="140">
                      <c:v>#N/A</c:v>
                    </c:pt>
                    <c:pt idx="141">
                      <c:v>#N/A</c:v>
                    </c:pt>
                    <c:pt idx="142">
                      <c:v>118</c:v>
                    </c:pt>
                    <c:pt idx="143">
                      <c:v>#N/A</c:v>
                    </c:pt>
                    <c:pt idx="144">
                      <c:v>#N/A</c:v>
                    </c:pt>
                    <c:pt idx="145">
                      <c:v>#N/A</c:v>
                    </c:pt>
                    <c:pt idx="146">
                      <c:v>#N/A</c:v>
                    </c:pt>
                    <c:pt idx="147">
                      <c:v>#N/A</c:v>
                    </c:pt>
                    <c:pt idx="148">
                      <c:v>#N/A</c:v>
                    </c:pt>
                    <c:pt idx="149">
                      <c:v>112</c:v>
                    </c:pt>
                    <c:pt idx="150">
                      <c:v>#N/A</c:v>
                    </c:pt>
                    <c:pt idx="151">
                      <c:v>#N/A</c:v>
                    </c:pt>
                    <c:pt idx="152">
                      <c:v>#N/A</c:v>
                    </c:pt>
                    <c:pt idx="153">
                      <c:v>#N/A</c:v>
                    </c:pt>
                    <c:pt idx="154">
                      <c:v>#N/A</c:v>
                    </c:pt>
                    <c:pt idx="155">
                      <c:v>#N/A</c:v>
                    </c:pt>
                    <c:pt idx="156">
                      <c:v>111.9</c:v>
                    </c:pt>
                    <c:pt idx="157">
                      <c:v>#N/A</c:v>
                    </c:pt>
                    <c:pt idx="158">
                      <c:v>#N/A</c:v>
                    </c:pt>
                    <c:pt idx="159">
                      <c:v>#N/A</c:v>
                    </c:pt>
                    <c:pt idx="160">
                      <c:v>#N/A</c:v>
                    </c:pt>
                    <c:pt idx="161">
                      <c:v>#N/A</c:v>
                    </c:pt>
                    <c:pt idx="162">
                      <c:v>#N/A</c:v>
                    </c:pt>
                    <c:pt idx="163">
                      <c:v>105.4</c:v>
                    </c:pt>
                    <c:pt idx="164">
                      <c:v>#N/A</c:v>
                    </c:pt>
                    <c:pt idx="165">
                      <c:v>#N/A</c:v>
                    </c:pt>
                    <c:pt idx="166">
                      <c:v>#N/A</c:v>
                    </c:pt>
                    <c:pt idx="167">
                      <c:v>#N/A</c:v>
                    </c:pt>
                    <c:pt idx="168">
                      <c:v>#N/A</c:v>
                    </c:pt>
                    <c:pt idx="169">
                      <c:v>#N/A</c:v>
                    </c:pt>
                    <c:pt idx="170">
                      <c:v>99.7</c:v>
                    </c:pt>
                    <c:pt idx="171">
                      <c:v>#N/A</c:v>
                    </c:pt>
                    <c:pt idx="172">
                      <c:v>#N/A</c:v>
                    </c:pt>
                    <c:pt idx="173">
                      <c:v>#N/A</c:v>
                    </c:pt>
                    <c:pt idx="174">
                      <c:v>#N/A</c:v>
                    </c:pt>
                    <c:pt idx="175">
                      <c:v>#N/A</c:v>
                    </c:pt>
                    <c:pt idx="176">
                      <c:v>#N/A</c:v>
                    </c:pt>
                    <c:pt idx="177">
                      <c:v>94.6</c:v>
                    </c:pt>
                    <c:pt idx="178">
                      <c:v>#N/A</c:v>
                    </c:pt>
                    <c:pt idx="179">
                      <c:v>#N/A</c:v>
                    </c:pt>
                    <c:pt idx="180">
                      <c:v>#N/A</c:v>
                    </c:pt>
                    <c:pt idx="181">
                      <c:v>#N/A</c:v>
                    </c:pt>
                    <c:pt idx="182">
                      <c:v>#N/A</c:v>
                    </c:pt>
                    <c:pt idx="183">
                      <c:v>#N/A</c:v>
                    </c:pt>
                    <c:pt idx="184">
                      <c:v>89.6</c:v>
                    </c:pt>
                    <c:pt idx="185">
                      <c:v>#N/A</c:v>
                    </c:pt>
                    <c:pt idx="186">
                      <c:v>#N/A</c:v>
                    </c:pt>
                    <c:pt idx="187">
                      <c:v>#N/A</c:v>
                    </c:pt>
                    <c:pt idx="188">
                      <c:v>#N/A</c:v>
                    </c:pt>
                    <c:pt idx="189">
                      <c:v>#N/A</c:v>
                    </c:pt>
                    <c:pt idx="190">
                      <c:v>#N/A</c:v>
                    </c:pt>
                    <c:pt idx="191">
                      <c:v>85.2</c:v>
                    </c:pt>
                    <c:pt idx="192">
                      <c:v>#N/A</c:v>
                    </c:pt>
                    <c:pt idx="193">
                      <c:v>#N/A</c:v>
                    </c:pt>
                    <c:pt idx="194">
                      <c:v>#N/A</c:v>
                    </c:pt>
                    <c:pt idx="195">
                      <c:v>#N/A</c:v>
                    </c:pt>
                    <c:pt idx="196">
                      <c:v>#N/A</c:v>
                    </c:pt>
                    <c:pt idx="197">
                      <c:v>#N/A</c:v>
                    </c:pt>
                    <c:pt idx="198">
                      <c:v>81.400000000000006</c:v>
                    </c:pt>
                    <c:pt idx="199">
                      <c:v>#N/A</c:v>
                    </c:pt>
                    <c:pt idx="200">
                      <c:v>#N/A</c:v>
                    </c:pt>
                    <c:pt idx="201">
                      <c:v>#N/A</c:v>
                    </c:pt>
                    <c:pt idx="202">
                      <c:v>#N/A</c:v>
                    </c:pt>
                    <c:pt idx="203">
                      <c:v>#N/A</c:v>
                    </c:pt>
                    <c:pt idx="204">
                      <c:v>#N/A</c:v>
                    </c:pt>
                    <c:pt idx="205">
                      <c:v>78</c:v>
                    </c:pt>
                    <c:pt idx="206">
                      <c:v>#N/A</c:v>
                    </c:pt>
                    <c:pt idx="207">
                      <c:v>#N/A</c:v>
                    </c:pt>
                    <c:pt idx="208">
                      <c:v>#N/A</c:v>
                    </c:pt>
                    <c:pt idx="209">
                      <c:v>#N/A</c:v>
                    </c:pt>
                    <c:pt idx="210">
                      <c:v>#N/A</c:v>
                    </c:pt>
                    <c:pt idx="211">
                      <c:v>#N/A</c:v>
                    </c:pt>
                    <c:pt idx="212">
                      <c:v>73.2</c:v>
                    </c:pt>
                    <c:pt idx="213">
                      <c:v>#N/A</c:v>
                    </c:pt>
                    <c:pt idx="214">
                      <c:v>#N/A</c:v>
                    </c:pt>
                    <c:pt idx="215">
                      <c:v>#N/A</c:v>
                    </c:pt>
                    <c:pt idx="216">
                      <c:v>#N/A</c:v>
                    </c:pt>
                    <c:pt idx="217">
                      <c:v>#N/A</c:v>
                    </c:pt>
                    <c:pt idx="218">
                      <c:v>#N/A</c:v>
                    </c:pt>
                    <c:pt idx="219">
                      <c:v>72.5</c:v>
                    </c:pt>
                    <c:pt idx="220">
                      <c:v>#N/A</c:v>
                    </c:pt>
                    <c:pt idx="221">
                      <c:v>#N/A</c:v>
                    </c:pt>
                    <c:pt idx="222">
                      <c:v>#N/A</c:v>
                    </c:pt>
                    <c:pt idx="223">
                      <c:v>#N/A</c:v>
                    </c:pt>
                    <c:pt idx="224">
                      <c:v>#N/A</c:v>
                    </c:pt>
                    <c:pt idx="225">
                      <c:v>#N/A</c:v>
                    </c:pt>
                    <c:pt idx="226">
                      <c:v>70.900000000000006</c:v>
                    </c:pt>
                    <c:pt idx="227">
                      <c:v>#N/A</c:v>
                    </c:pt>
                    <c:pt idx="228">
                      <c:v>#N/A</c:v>
                    </c:pt>
                    <c:pt idx="229">
                      <c:v>#N/A</c:v>
                    </c:pt>
                    <c:pt idx="230">
                      <c:v>#N/A</c:v>
                    </c:pt>
                    <c:pt idx="231">
                      <c:v>#N/A</c:v>
                    </c:pt>
                    <c:pt idx="232">
                      <c:v>#N/A</c:v>
                    </c:pt>
                    <c:pt idx="233">
                      <c:v>69.900000000000006</c:v>
                    </c:pt>
                    <c:pt idx="234">
                      <c:v>#N/A</c:v>
                    </c:pt>
                    <c:pt idx="235">
                      <c:v>#N/A</c:v>
                    </c:pt>
                    <c:pt idx="236">
                      <c:v>#N/A</c:v>
                    </c:pt>
                    <c:pt idx="237">
                      <c:v>#N/A</c:v>
                    </c:pt>
                    <c:pt idx="238">
                      <c:v>#N/A</c:v>
                    </c:pt>
                    <c:pt idx="239">
                      <c:v>#N/A</c:v>
                    </c:pt>
                    <c:pt idx="240">
                      <c:v>65.900000000000006</c:v>
                    </c:pt>
                    <c:pt idx="241">
                      <c:v>#N/A</c:v>
                    </c:pt>
                    <c:pt idx="242">
                      <c:v>#N/A</c:v>
                    </c:pt>
                    <c:pt idx="243">
                      <c:v>#N/A</c:v>
                    </c:pt>
                    <c:pt idx="244">
                      <c:v>#N/A</c:v>
                    </c:pt>
                    <c:pt idx="245">
                      <c:v>#N/A</c:v>
                    </c:pt>
                    <c:pt idx="246">
                      <c:v>#N/A</c:v>
                    </c:pt>
                    <c:pt idx="247">
                      <c:v>61.7</c:v>
                    </c:pt>
                    <c:pt idx="248">
                      <c:v>#N/A</c:v>
                    </c:pt>
                    <c:pt idx="249">
                      <c:v>#N/A</c:v>
                    </c:pt>
                    <c:pt idx="250">
                      <c:v>#N/A</c:v>
                    </c:pt>
                    <c:pt idx="251">
                      <c:v>#N/A</c:v>
                    </c:pt>
                    <c:pt idx="252">
                      <c:v>#N/A</c:v>
                    </c:pt>
                    <c:pt idx="253">
                      <c:v>60.9</c:v>
                    </c:pt>
                    <c:pt idx="254">
                      <c:v>#N/A</c:v>
                    </c:pt>
                    <c:pt idx="255">
                      <c:v>#N/A</c:v>
                    </c:pt>
                    <c:pt idx="256">
                      <c:v>#N/A</c:v>
                    </c:pt>
                    <c:pt idx="257">
                      <c:v>#N/A</c:v>
                    </c:pt>
                    <c:pt idx="258">
                      <c:v>#N/A</c:v>
                    </c:pt>
                    <c:pt idx="259">
                      <c:v>#N/A</c:v>
                    </c:pt>
                    <c:pt idx="260">
                      <c:v>55.9</c:v>
                    </c:pt>
                    <c:pt idx="261">
                      <c:v>#N/A</c:v>
                    </c:pt>
                    <c:pt idx="262">
                      <c:v>#N/A</c:v>
                    </c:pt>
                    <c:pt idx="263">
                      <c:v>#N/A</c:v>
                    </c:pt>
                    <c:pt idx="264">
                      <c:v>#N/A</c:v>
                    </c:pt>
                    <c:pt idx="265">
                      <c:v>#N/A</c:v>
                    </c:pt>
                    <c:pt idx="266">
                      <c:v>66.7</c:v>
                    </c:pt>
                    <c:pt idx="267">
                      <c:v>#N/A</c:v>
                    </c:pt>
                    <c:pt idx="268">
                      <c:v>#N/A</c:v>
                    </c:pt>
                    <c:pt idx="269">
                      <c:v>#N/A</c:v>
                    </c:pt>
                    <c:pt idx="270">
                      <c:v>#N/A</c:v>
                    </c:pt>
                    <c:pt idx="271">
                      <c:v>#N/A</c:v>
                    </c:pt>
                    <c:pt idx="272">
                      <c:v>62.9</c:v>
                    </c:pt>
                    <c:pt idx="273">
                      <c:v>#N/A</c:v>
                    </c:pt>
                    <c:pt idx="274">
                      <c:v>#N/A</c:v>
                    </c:pt>
                    <c:pt idx="275">
                      <c:v>#N/A</c:v>
                    </c:pt>
                    <c:pt idx="276">
                      <c:v>#N/A</c:v>
                    </c:pt>
                    <c:pt idx="277">
                      <c:v>#N/A</c:v>
                    </c:pt>
                    <c:pt idx="278">
                      <c:v>#N/A</c:v>
                    </c:pt>
                    <c:pt idx="279">
                      <c:v>62.4</c:v>
                    </c:pt>
                    <c:pt idx="280">
                      <c:v>#N/A</c:v>
                    </c:pt>
                    <c:pt idx="281">
                      <c:v>#N/A</c:v>
                    </c:pt>
                    <c:pt idx="282">
                      <c:v>#N/A</c:v>
                    </c:pt>
                    <c:pt idx="283">
                      <c:v>#N/A</c:v>
                    </c:pt>
                    <c:pt idx="284">
                      <c:v>#N/A</c:v>
                    </c:pt>
                    <c:pt idx="285">
                      <c:v>#N/A</c:v>
                    </c:pt>
                    <c:pt idx="286">
                      <c:v>61.1</c:v>
                    </c:pt>
                    <c:pt idx="287">
                      <c:v>#N/A</c:v>
                    </c:pt>
                    <c:pt idx="288">
                      <c:v>#N/A</c:v>
                    </c:pt>
                    <c:pt idx="289">
                      <c:v>#N/A</c:v>
                    </c:pt>
                    <c:pt idx="290">
                      <c:v>#N/A</c:v>
                    </c:pt>
                    <c:pt idx="291">
                      <c:v>#N/A</c:v>
                    </c:pt>
                    <c:pt idx="292">
                      <c:v>#N/A</c:v>
                    </c:pt>
                    <c:pt idx="293">
                      <c:v>59.4</c:v>
                    </c:pt>
                    <c:pt idx="294">
                      <c:v>#N/A</c:v>
                    </c:pt>
                    <c:pt idx="295">
                      <c:v>#N/A</c:v>
                    </c:pt>
                    <c:pt idx="296">
                      <c:v>#N/A</c:v>
                    </c:pt>
                    <c:pt idx="297">
                      <c:v>#N/A</c:v>
                    </c:pt>
                    <c:pt idx="298">
                      <c:v>#N/A</c:v>
                    </c:pt>
                    <c:pt idx="299">
                      <c:v>#N/A</c:v>
                    </c:pt>
                    <c:pt idx="300">
                      <c:v>56.2</c:v>
                    </c:pt>
                    <c:pt idx="301">
                      <c:v>#N/A</c:v>
                    </c:pt>
                    <c:pt idx="302">
                      <c:v>#N/A</c:v>
                    </c:pt>
                    <c:pt idx="303">
                      <c:v>#N/A</c:v>
                    </c:pt>
                    <c:pt idx="304">
                      <c:v>#N/A</c:v>
                    </c:pt>
                    <c:pt idx="305">
                      <c:v>#N/A</c:v>
                    </c:pt>
                    <c:pt idx="306">
                      <c:v>#N/A</c:v>
                    </c:pt>
                    <c:pt idx="307">
                      <c:v>56.5</c:v>
                    </c:pt>
                    <c:pt idx="308">
                      <c:v>#N/A</c:v>
                    </c:pt>
                    <c:pt idx="309">
                      <c:v>#N/A</c:v>
                    </c:pt>
                    <c:pt idx="310">
                      <c:v>#N/A</c:v>
                    </c:pt>
                    <c:pt idx="311">
                      <c:v>#N/A</c:v>
                    </c:pt>
                    <c:pt idx="312">
                      <c:v>#N/A</c:v>
                    </c:pt>
                    <c:pt idx="313">
                      <c:v>#N/A</c:v>
                    </c:pt>
                    <c:pt idx="314">
                      <c:v>54.7</c:v>
                    </c:pt>
                    <c:pt idx="315">
                      <c:v>#N/A</c:v>
                    </c:pt>
                    <c:pt idx="316">
                      <c:v>#N/A</c:v>
                    </c:pt>
                    <c:pt idx="317">
                      <c:v>#N/A</c:v>
                    </c:pt>
                    <c:pt idx="318">
                      <c:v>#N/A</c:v>
                    </c:pt>
                    <c:pt idx="319">
                      <c:v>#N/A</c:v>
                    </c:pt>
                    <c:pt idx="320">
                      <c:v>#N/A</c:v>
                    </c:pt>
                    <c:pt idx="321">
                      <c:v>53.4</c:v>
                    </c:pt>
                    <c:pt idx="322">
                      <c:v>#N/A</c:v>
                    </c:pt>
                    <c:pt idx="323">
                      <c:v>#N/A</c:v>
                    </c:pt>
                    <c:pt idx="324">
                      <c:v>#N/A</c:v>
                    </c:pt>
                    <c:pt idx="325">
                      <c:v>#N/A</c:v>
                    </c:pt>
                    <c:pt idx="326">
                      <c:v>#N/A</c:v>
                    </c:pt>
                    <c:pt idx="327">
                      <c:v>#N/A</c:v>
                    </c:pt>
                    <c:pt idx="328">
                      <c:v>53.4</c:v>
                    </c:pt>
                    <c:pt idx="329">
                      <c:v>#N/A</c:v>
                    </c:pt>
                    <c:pt idx="330">
                      <c:v>#N/A</c:v>
                    </c:pt>
                    <c:pt idx="331">
                      <c:v>#N/A</c:v>
                    </c:pt>
                    <c:pt idx="332">
                      <c:v>#N/A</c:v>
                    </c:pt>
                    <c:pt idx="333">
                      <c:v>#N/A</c:v>
                    </c:pt>
                    <c:pt idx="334">
                      <c:v>#N/A</c:v>
                    </c:pt>
                    <c:pt idx="335">
                      <c:v>54.2</c:v>
                    </c:pt>
                    <c:pt idx="336">
                      <c:v>#N/A</c:v>
                    </c:pt>
                    <c:pt idx="337">
                      <c:v>#N/A</c:v>
                    </c:pt>
                    <c:pt idx="338">
                      <c:v>#N/A</c:v>
                    </c:pt>
                    <c:pt idx="339">
                      <c:v>#N/A</c:v>
                    </c:pt>
                    <c:pt idx="340">
                      <c:v>#N/A</c:v>
                    </c:pt>
                    <c:pt idx="341">
                      <c:v>#N/A</c:v>
                    </c:pt>
                    <c:pt idx="342">
                      <c:v>52.3</c:v>
                    </c:pt>
                    <c:pt idx="343">
                      <c:v>#N/A</c:v>
                    </c:pt>
                    <c:pt idx="344">
                      <c:v>#N/A</c:v>
                    </c:pt>
                    <c:pt idx="345">
                      <c:v>#N/A</c:v>
                    </c:pt>
                    <c:pt idx="346">
                      <c:v>#N/A</c:v>
                    </c:pt>
                    <c:pt idx="347">
                      <c:v>#N/A</c:v>
                    </c:pt>
                    <c:pt idx="348">
                      <c:v>#N/A</c:v>
                    </c:pt>
                    <c:pt idx="349">
                      <c:v>53.7</c:v>
                    </c:pt>
                    <c:pt idx="350">
                      <c:v>#N/A</c:v>
                    </c:pt>
                    <c:pt idx="351">
                      <c:v>#N/A</c:v>
                    </c:pt>
                    <c:pt idx="352">
                      <c:v>#N/A</c:v>
                    </c:pt>
                    <c:pt idx="353">
                      <c:v>#N/A</c:v>
                    </c:pt>
                  </c:numLit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009-40C6-95DB-0552008D2D3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2014</c:v>
                </c:tx>
                <c:marker>
                  <c:symbol val="none"/>
                </c:marker>
                <c:cat>
                  <c:strLit>
                    <c:ptCount val="354"/>
                    <c:pt idx="0">
                      <c:v>01-01</c:v>
                    </c:pt>
                    <c:pt idx="1">
                      <c:v>01-02</c:v>
                    </c:pt>
                    <c:pt idx="2">
                      <c:v>01-03</c:v>
                    </c:pt>
                    <c:pt idx="3">
                      <c:v>01-04</c:v>
                    </c:pt>
                    <c:pt idx="4">
                      <c:v>01-05</c:v>
                    </c:pt>
                    <c:pt idx="5">
                      <c:v>01-06</c:v>
                    </c:pt>
                    <c:pt idx="6">
                      <c:v>01-07</c:v>
                    </c:pt>
                    <c:pt idx="7">
                      <c:v>01-08</c:v>
                    </c:pt>
                    <c:pt idx="8">
                      <c:v>01-09</c:v>
                    </c:pt>
                    <c:pt idx="9">
                      <c:v>01-10</c:v>
                    </c:pt>
                    <c:pt idx="10">
                      <c:v>01-11</c:v>
                    </c:pt>
                    <c:pt idx="11">
                      <c:v>01-12</c:v>
                    </c:pt>
                    <c:pt idx="12">
                      <c:v>01-13</c:v>
                    </c:pt>
                    <c:pt idx="13">
                      <c:v>01-14</c:v>
                    </c:pt>
                    <c:pt idx="14">
                      <c:v>01-15</c:v>
                    </c:pt>
                    <c:pt idx="15">
                      <c:v>01-16</c:v>
                    </c:pt>
                    <c:pt idx="16">
                      <c:v>01-17</c:v>
                    </c:pt>
                    <c:pt idx="17">
                      <c:v>01-18</c:v>
                    </c:pt>
                    <c:pt idx="18">
                      <c:v>01-19</c:v>
                    </c:pt>
                    <c:pt idx="19">
                      <c:v>01-20</c:v>
                    </c:pt>
                    <c:pt idx="20">
                      <c:v>01-21</c:v>
                    </c:pt>
                    <c:pt idx="21">
                      <c:v>01-22</c:v>
                    </c:pt>
                    <c:pt idx="22">
                      <c:v>01-23</c:v>
                    </c:pt>
                    <c:pt idx="23">
                      <c:v>01-24</c:v>
                    </c:pt>
                    <c:pt idx="24">
                      <c:v>01-25</c:v>
                    </c:pt>
                    <c:pt idx="25">
                      <c:v>01-26</c:v>
                    </c:pt>
                    <c:pt idx="26">
                      <c:v>01-27</c:v>
                    </c:pt>
                    <c:pt idx="27">
                      <c:v>01-28</c:v>
                    </c:pt>
                    <c:pt idx="28">
                      <c:v>01-29</c:v>
                    </c:pt>
                    <c:pt idx="29">
                      <c:v>01-30</c:v>
                    </c:pt>
                    <c:pt idx="30">
                      <c:v>01-31</c:v>
                    </c:pt>
                    <c:pt idx="31">
                      <c:v>02-01</c:v>
                    </c:pt>
                    <c:pt idx="32">
                      <c:v>02-02</c:v>
                    </c:pt>
                    <c:pt idx="33">
                      <c:v>02-03</c:v>
                    </c:pt>
                    <c:pt idx="34">
                      <c:v>02-04</c:v>
                    </c:pt>
                    <c:pt idx="35">
                      <c:v>02-05</c:v>
                    </c:pt>
                    <c:pt idx="36">
                      <c:v>02-06</c:v>
                    </c:pt>
                    <c:pt idx="37">
                      <c:v>02-07</c:v>
                    </c:pt>
                    <c:pt idx="38">
                      <c:v>02-08</c:v>
                    </c:pt>
                    <c:pt idx="39">
                      <c:v>02-09</c:v>
                    </c:pt>
                    <c:pt idx="40">
                      <c:v>02-10</c:v>
                    </c:pt>
                    <c:pt idx="41">
                      <c:v>02-11</c:v>
                    </c:pt>
                    <c:pt idx="42">
                      <c:v>02-12</c:v>
                    </c:pt>
                    <c:pt idx="43">
                      <c:v>02-13</c:v>
                    </c:pt>
                    <c:pt idx="44">
                      <c:v>02-14</c:v>
                    </c:pt>
                    <c:pt idx="45">
                      <c:v>02-15</c:v>
                    </c:pt>
                    <c:pt idx="46">
                      <c:v>02-16</c:v>
                    </c:pt>
                    <c:pt idx="47">
                      <c:v>02-17</c:v>
                    </c:pt>
                    <c:pt idx="48">
                      <c:v>02-18</c:v>
                    </c:pt>
                    <c:pt idx="49">
                      <c:v>02-19</c:v>
                    </c:pt>
                    <c:pt idx="50">
                      <c:v>02-20</c:v>
                    </c:pt>
                    <c:pt idx="51">
                      <c:v>02-21</c:v>
                    </c:pt>
                    <c:pt idx="52">
                      <c:v>02-22</c:v>
                    </c:pt>
                    <c:pt idx="53">
                      <c:v>02-23</c:v>
                    </c:pt>
                    <c:pt idx="54">
                      <c:v>02-24</c:v>
                    </c:pt>
                    <c:pt idx="55">
                      <c:v>02-25</c:v>
                    </c:pt>
                    <c:pt idx="56">
                      <c:v>02-26</c:v>
                    </c:pt>
                    <c:pt idx="57">
                      <c:v>02-27</c:v>
                    </c:pt>
                    <c:pt idx="58">
                      <c:v>02-28</c:v>
                    </c:pt>
                    <c:pt idx="59">
                      <c:v>03-01</c:v>
                    </c:pt>
                    <c:pt idx="60">
                      <c:v>03-02</c:v>
                    </c:pt>
                    <c:pt idx="61">
                      <c:v>03-04</c:v>
                    </c:pt>
                    <c:pt idx="62">
                      <c:v>03-05</c:v>
                    </c:pt>
                    <c:pt idx="63">
                      <c:v>03-06</c:v>
                    </c:pt>
                    <c:pt idx="64">
                      <c:v>03-07</c:v>
                    </c:pt>
                    <c:pt idx="65">
                      <c:v>03-08</c:v>
                    </c:pt>
                    <c:pt idx="66">
                      <c:v>03-09</c:v>
                    </c:pt>
                    <c:pt idx="67">
                      <c:v>03-11</c:v>
                    </c:pt>
                    <c:pt idx="68">
                      <c:v>03-12</c:v>
                    </c:pt>
                    <c:pt idx="69">
                      <c:v>03-13</c:v>
                    </c:pt>
                    <c:pt idx="70">
                      <c:v>03-14</c:v>
                    </c:pt>
                    <c:pt idx="71">
                      <c:v>03-15</c:v>
                    </c:pt>
                    <c:pt idx="72">
                      <c:v>03-16</c:v>
                    </c:pt>
                    <c:pt idx="73">
                      <c:v>03-18</c:v>
                    </c:pt>
                    <c:pt idx="74">
                      <c:v>03-19</c:v>
                    </c:pt>
                    <c:pt idx="75">
                      <c:v>03-20</c:v>
                    </c:pt>
                    <c:pt idx="76">
                      <c:v>03-21</c:v>
                    </c:pt>
                    <c:pt idx="77">
                      <c:v>03-22</c:v>
                    </c:pt>
                    <c:pt idx="78">
                      <c:v>03-23</c:v>
                    </c:pt>
                    <c:pt idx="79">
                      <c:v>03-25</c:v>
                    </c:pt>
                    <c:pt idx="80">
                      <c:v>03-26</c:v>
                    </c:pt>
                    <c:pt idx="81">
                      <c:v>03-27</c:v>
                    </c:pt>
                    <c:pt idx="82">
                      <c:v>03-28</c:v>
                    </c:pt>
                    <c:pt idx="83">
                      <c:v>03-29</c:v>
                    </c:pt>
                    <c:pt idx="84">
                      <c:v>03-30</c:v>
                    </c:pt>
                    <c:pt idx="85">
                      <c:v>04-01</c:v>
                    </c:pt>
                    <c:pt idx="86">
                      <c:v>04-02</c:v>
                    </c:pt>
                    <c:pt idx="87">
                      <c:v>04-03</c:v>
                    </c:pt>
                    <c:pt idx="88">
                      <c:v>04-04</c:v>
                    </c:pt>
                    <c:pt idx="89">
                      <c:v>04-05</c:v>
                    </c:pt>
                    <c:pt idx="90">
                      <c:v>04-06</c:v>
                    </c:pt>
                    <c:pt idx="91">
                      <c:v>04-07</c:v>
                    </c:pt>
                    <c:pt idx="92">
                      <c:v>04-08</c:v>
                    </c:pt>
                    <c:pt idx="93">
                      <c:v>04-09</c:v>
                    </c:pt>
                    <c:pt idx="94">
                      <c:v>04-10</c:v>
                    </c:pt>
                    <c:pt idx="95">
                      <c:v>04-11</c:v>
                    </c:pt>
                    <c:pt idx="96">
                      <c:v>04-12</c:v>
                    </c:pt>
                    <c:pt idx="97">
                      <c:v>04-13</c:v>
                    </c:pt>
                    <c:pt idx="98">
                      <c:v>04-15</c:v>
                    </c:pt>
                    <c:pt idx="99">
                      <c:v>04-16</c:v>
                    </c:pt>
                    <c:pt idx="100">
                      <c:v>04-17</c:v>
                    </c:pt>
                    <c:pt idx="101">
                      <c:v>04-18</c:v>
                    </c:pt>
                    <c:pt idx="102">
                      <c:v>04-19</c:v>
                    </c:pt>
                    <c:pt idx="103">
                      <c:v>04-20</c:v>
                    </c:pt>
                    <c:pt idx="104">
                      <c:v>04-22</c:v>
                    </c:pt>
                    <c:pt idx="105">
                      <c:v>04-23</c:v>
                    </c:pt>
                    <c:pt idx="106">
                      <c:v>04-24</c:v>
                    </c:pt>
                    <c:pt idx="107">
                      <c:v>04-25</c:v>
                    </c:pt>
                    <c:pt idx="108">
                      <c:v>04-26</c:v>
                    </c:pt>
                    <c:pt idx="109">
                      <c:v>04-27</c:v>
                    </c:pt>
                    <c:pt idx="110">
                      <c:v>04-29</c:v>
                    </c:pt>
                    <c:pt idx="111">
                      <c:v>04-30</c:v>
                    </c:pt>
                    <c:pt idx="112">
                      <c:v>05-01</c:v>
                    </c:pt>
                    <c:pt idx="113">
                      <c:v>05-02</c:v>
                    </c:pt>
                    <c:pt idx="114">
                      <c:v>05-03</c:v>
                    </c:pt>
                    <c:pt idx="115">
                      <c:v>05-04</c:v>
                    </c:pt>
                    <c:pt idx="116">
                      <c:v>05-05</c:v>
                    </c:pt>
                    <c:pt idx="117">
                      <c:v>05-06</c:v>
                    </c:pt>
                    <c:pt idx="118">
                      <c:v>05-07</c:v>
                    </c:pt>
                    <c:pt idx="119">
                      <c:v>05-08</c:v>
                    </c:pt>
                    <c:pt idx="120">
                      <c:v>05-09</c:v>
                    </c:pt>
                    <c:pt idx="121">
                      <c:v>05-10</c:v>
                    </c:pt>
                    <c:pt idx="122">
                      <c:v>05-11</c:v>
                    </c:pt>
                    <c:pt idx="123">
                      <c:v>05-12</c:v>
                    </c:pt>
                    <c:pt idx="124">
                      <c:v>05-13</c:v>
                    </c:pt>
                    <c:pt idx="125">
                      <c:v>05-14</c:v>
                    </c:pt>
                    <c:pt idx="126">
                      <c:v>05-15</c:v>
                    </c:pt>
                    <c:pt idx="127">
                      <c:v>05-16</c:v>
                    </c:pt>
                    <c:pt idx="128">
                      <c:v>05-17</c:v>
                    </c:pt>
                    <c:pt idx="129">
                      <c:v>05-18</c:v>
                    </c:pt>
                    <c:pt idx="130">
                      <c:v>05-19</c:v>
                    </c:pt>
                    <c:pt idx="131">
                      <c:v>05-20</c:v>
                    </c:pt>
                    <c:pt idx="132">
                      <c:v>05-21</c:v>
                    </c:pt>
                    <c:pt idx="133">
                      <c:v>05-22</c:v>
                    </c:pt>
                    <c:pt idx="134">
                      <c:v>05-23</c:v>
                    </c:pt>
                    <c:pt idx="135">
                      <c:v>05-24</c:v>
                    </c:pt>
                    <c:pt idx="136">
                      <c:v>05-25</c:v>
                    </c:pt>
                    <c:pt idx="137">
                      <c:v>05-26</c:v>
                    </c:pt>
                    <c:pt idx="138">
                      <c:v>05-27</c:v>
                    </c:pt>
                    <c:pt idx="139">
                      <c:v>05-28</c:v>
                    </c:pt>
                    <c:pt idx="140">
                      <c:v>05-29</c:v>
                    </c:pt>
                    <c:pt idx="141">
                      <c:v>05-30</c:v>
                    </c:pt>
                    <c:pt idx="142">
                      <c:v>05-31</c:v>
                    </c:pt>
                    <c:pt idx="143">
                      <c:v>06-01</c:v>
                    </c:pt>
                    <c:pt idx="144">
                      <c:v>06-02</c:v>
                    </c:pt>
                    <c:pt idx="145">
                      <c:v>06-03</c:v>
                    </c:pt>
                    <c:pt idx="146">
                      <c:v>06-04</c:v>
                    </c:pt>
                    <c:pt idx="147">
                      <c:v>06-05</c:v>
                    </c:pt>
                    <c:pt idx="148">
                      <c:v>06-06</c:v>
                    </c:pt>
                    <c:pt idx="149">
                      <c:v>06-07</c:v>
                    </c:pt>
                    <c:pt idx="150">
                      <c:v>06-08</c:v>
                    </c:pt>
                    <c:pt idx="151">
                      <c:v>06-09</c:v>
                    </c:pt>
                    <c:pt idx="152">
                      <c:v>06-10</c:v>
                    </c:pt>
                    <c:pt idx="153">
                      <c:v>06-11</c:v>
                    </c:pt>
                    <c:pt idx="154">
                      <c:v>06-12</c:v>
                    </c:pt>
                    <c:pt idx="155">
                      <c:v>06-13</c:v>
                    </c:pt>
                    <c:pt idx="156">
                      <c:v>06-14</c:v>
                    </c:pt>
                    <c:pt idx="157">
                      <c:v>06-15</c:v>
                    </c:pt>
                    <c:pt idx="158">
                      <c:v>06-16</c:v>
                    </c:pt>
                    <c:pt idx="159">
                      <c:v>06-17</c:v>
                    </c:pt>
                    <c:pt idx="160">
                      <c:v>06-18</c:v>
                    </c:pt>
                    <c:pt idx="161">
                      <c:v>06-19</c:v>
                    </c:pt>
                    <c:pt idx="162">
                      <c:v>06-20</c:v>
                    </c:pt>
                    <c:pt idx="163">
                      <c:v>06-21</c:v>
                    </c:pt>
                    <c:pt idx="164">
                      <c:v>06-22</c:v>
                    </c:pt>
                    <c:pt idx="165">
                      <c:v>06-23</c:v>
                    </c:pt>
                    <c:pt idx="166">
                      <c:v>06-24</c:v>
                    </c:pt>
                    <c:pt idx="167">
                      <c:v>06-25</c:v>
                    </c:pt>
                    <c:pt idx="168">
                      <c:v>06-26</c:v>
                    </c:pt>
                    <c:pt idx="169">
                      <c:v>06-27</c:v>
                    </c:pt>
                    <c:pt idx="170">
                      <c:v>06-28</c:v>
                    </c:pt>
                    <c:pt idx="171">
                      <c:v>06-29</c:v>
                    </c:pt>
                    <c:pt idx="172">
                      <c:v>06-30</c:v>
                    </c:pt>
                    <c:pt idx="173">
                      <c:v>07-01</c:v>
                    </c:pt>
                    <c:pt idx="174">
                      <c:v>07-02</c:v>
                    </c:pt>
                    <c:pt idx="175">
                      <c:v>07-03</c:v>
                    </c:pt>
                    <c:pt idx="176">
                      <c:v>07-04</c:v>
                    </c:pt>
                    <c:pt idx="177">
                      <c:v>07-05</c:v>
                    </c:pt>
                    <c:pt idx="178">
                      <c:v>07-06</c:v>
                    </c:pt>
                    <c:pt idx="179">
                      <c:v>07-07</c:v>
                    </c:pt>
                    <c:pt idx="180">
                      <c:v>07-08</c:v>
                    </c:pt>
                    <c:pt idx="181">
                      <c:v>07-09</c:v>
                    </c:pt>
                    <c:pt idx="182">
                      <c:v>07-10</c:v>
                    </c:pt>
                    <c:pt idx="183">
                      <c:v>07-11</c:v>
                    </c:pt>
                    <c:pt idx="184">
                      <c:v>07-12</c:v>
                    </c:pt>
                    <c:pt idx="185">
                      <c:v>07-13</c:v>
                    </c:pt>
                    <c:pt idx="186">
                      <c:v>07-14</c:v>
                    </c:pt>
                    <c:pt idx="187">
                      <c:v>07-15</c:v>
                    </c:pt>
                    <c:pt idx="188">
                      <c:v>07-16</c:v>
                    </c:pt>
                    <c:pt idx="189">
                      <c:v>07-17</c:v>
                    </c:pt>
                    <c:pt idx="190">
                      <c:v>07-18</c:v>
                    </c:pt>
                    <c:pt idx="191">
                      <c:v>07-19</c:v>
                    </c:pt>
                    <c:pt idx="192">
                      <c:v>07-20</c:v>
                    </c:pt>
                    <c:pt idx="193">
                      <c:v>07-21</c:v>
                    </c:pt>
                    <c:pt idx="194">
                      <c:v>07-22</c:v>
                    </c:pt>
                    <c:pt idx="195">
                      <c:v>07-23</c:v>
                    </c:pt>
                    <c:pt idx="196">
                      <c:v>07-24</c:v>
                    </c:pt>
                    <c:pt idx="197">
                      <c:v>07-25</c:v>
                    </c:pt>
                    <c:pt idx="198">
                      <c:v>07-26</c:v>
                    </c:pt>
                    <c:pt idx="199">
                      <c:v>07-27</c:v>
                    </c:pt>
                    <c:pt idx="200">
                      <c:v>07-28</c:v>
                    </c:pt>
                    <c:pt idx="201">
                      <c:v>07-29</c:v>
                    </c:pt>
                    <c:pt idx="202">
                      <c:v>07-30</c:v>
                    </c:pt>
                    <c:pt idx="203">
                      <c:v>07-31</c:v>
                    </c:pt>
                    <c:pt idx="204">
                      <c:v>08-01</c:v>
                    </c:pt>
                    <c:pt idx="205">
                      <c:v>08-02</c:v>
                    </c:pt>
                    <c:pt idx="206">
                      <c:v>08-03</c:v>
                    </c:pt>
                    <c:pt idx="207">
                      <c:v>08-04</c:v>
                    </c:pt>
                    <c:pt idx="208">
                      <c:v>08-05</c:v>
                    </c:pt>
                    <c:pt idx="209">
                      <c:v>08-06</c:v>
                    </c:pt>
                    <c:pt idx="210">
                      <c:v>08-07</c:v>
                    </c:pt>
                    <c:pt idx="211">
                      <c:v>08-08</c:v>
                    </c:pt>
                    <c:pt idx="212">
                      <c:v>08-09</c:v>
                    </c:pt>
                    <c:pt idx="213">
                      <c:v>08-10</c:v>
                    </c:pt>
                    <c:pt idx="214">
                      <c:v>08-11</c:v>
                    </c:pt>
                    <c:pt idx="215">
                      <c:v>08-12</c:v>
                    </c:pt>
                    <c:pt idx="216">
                      <c:v>08-13</c:v>
                    </c:pt>
                    <c:pt idx="217">
                      <c:v>08-14</c:v>
                    </c:pt>
                    <c:pt idx="218">
                      <c:v>08-15</c:v>
                    </c:pt>
                    <c:pt idx="219">
                      <c:v>08-16</c:v>
                    </c:pt>
                    <c:pt idx="220">
                      <c:v>08-17</c:v>
                    </c:pt>
                    <c:pt idx="221">
                      <c:v>08-18</c:v>
                    </c:pt>
                    <c:pt idx="222">
                      <c:v>08-19</c:v>
                    </c:pt>
                    <c:pt idx="223">
                      <c:v>08-20</c:v>
                    </c:pt>
                    <c:pt idx="224">
                      <c:v>08-21</c:v>
                    </c:pt>
                    <c:pt idx="225">
                      <c:v>08-22</c:v>
                    </c:pt>
                    <c:pt idx="226">
                      <c:v>08-23</c:v>
                    </c:pt>
                    <c:pt idx="227">
                      <c:v>08-24</c:v>
                    </c:pt>
                    <c:pt idx="228">
                      <c:v>08-25</c:v>
                    </c:pt>
                    <c:pt idx="229">
                      <c:v>08-26</c:v>
                    </c:pt>
                    <c:pt idx="230">
                      <c:v>08-27</c:v>
                    </c:pt>
                    <c:pt idx="231">
                      <c:v>08-28</c:v>
                    </c:pt>
                    <c:pt idx="232">
                      <c:v>08-29</c:v>
                    </c:pt>
                    <c:pt idx="233">
                      <c:v>08-30</c:v>
                    </c:pt>
                    <c:pt idx="234">
                      <c:v>08-31</c:v>
                    </c:pt>
                    <c:pt idx="235">
                      <c:v>09-01</c:v>
                    </c:pt>
                    <c:pt idx="236">
                      <c:v>09-02</c:v>
                    </c:pt>
                    <c:pt idx="237">
                      <c:v>09-03</c:v>
                    </c:pt>
                    <c:pt idx="238">
                      <c:v>09-04</c:v>
                    </c:pt>
                    <c:pt idx="239">
                      <c:v>09-05</c:v>
                    </c:pt>
                    <c:pt idx="240">
                      <c:v>09-06</c:v>
                    </c:pt>
                    <c:pt idx="241">
                      <c:v>09-07</c:v>
                    </c:pt>
                    <c:pt idx="242">
                      <c:v>09-08</c:v>
                    </c:pt>
                    <c:pt idx="243">
                      <c:v>09-09</c:v>
                    </c:pt>
                    <c:pt idx="244">
                      <c:v>09-10</c:v>
                    </c:pt>
                    <c:pt idx="245">
                      <c:v>09-11</c:v>
                    </c:pt>
                    <c:pt idx="246">
                      <c:v>09-12</c:v>
                    </c:pt>
                    <c:pt idx="247">
                      <c:v>09-13</c:v>
                    </c:pt>
                    <c:pt idx="248">
                      <c:v>09-14</c:v>
                    </c:pt>
                    <c:pt idx="249">
                      <c:v>09-16</c:v>
                    </c:pt>
                    <c:pt idx="250">
                      <c:v>09-17</c:v>
                    </c:pt>
                    <c:pt idx="251">
                      <c:v>09-18</c:v>
                    </c:pt>
                    <c:pt idx="252">
                      <c:v>09-19</c:v>
                    </c:pt>
                    <c:pt idx="253">
                      <c:v>09-20</c:v>
                    </c:pt>
                    <c:pt idx="254">
                      <c:v>09-21</c:v>
                    </c:pt>
                    <c:pt idx="255">
                      <c:v>09-22</c:v>
                    </c:pt>
                    <c:pt idx="256">
                      <c:v>09-23</c:v>
                    </c:pt>
                    <c:pt idx="257">
                      <c:v>09-24</c:v>
                    </c:pt>
                    <c:pt idx="258">
                      <c:v>09-25</c:v>
                    </c:pt>
                    <c:pt idx="259">
                      <c:v>09-26</c:v>
                    </c:pt>
                    <c:pt idx="260">
                      <c:v>09-27</c:v>
                    </c:pt>
                    <c:pt idx="261">
                      <c:v>09-28</c:v>
                    </c:pt>
                    <c:pt idx="262">
                      <c:v>09-29</c:v>
                    </c:pt>
                    <c:pt idx="263">
                      <c:v>09-30</c:v>
                    </c:pt>
                    <c:pt idx="264">
                      <c:v>10-02</c:v>
                    </c:pt>
                    <c:pt idx="265">
                      <c:v>10-03</c:v>
                    </c:pt>
                    <c:pt idx="266">
                      <c:v>10-04</c:v>
                    </c:pt>
                    <c:pt idx="267">
                      <c:v>10-05</c:v>
                    </c:pt>
                    <c:pt idx="268">
                      <c:v>10-07</c:v>
                    </c:pt>
                    <c:pt idx="269">
                      <c:v>10-08</c:v>
                    </c:pt>
                    <c:pt idx="270">
                      <c:v>10-09</c:v>
                    </c:pt>
                    <c:pt idx="271">
                      <c:v>10-10</c:v>
                    </c:pt>
                    <c:pt idx="272">
                      <c:v>10-11</c:v>
                    </c:pt>
                    <c:pt idx="273">
                      <c:v>10-12</c:v>
                    </c:pt>
                    <c:pt idx="274">
                      <c:v>10-13</c:v>
                    </c:pt>
                    <c:pt idx="275">
                      <c:v>10-14</c:v>
                    </c:pt>
                    <c:pt idx="276">
                      <c:v>10-15</c:v>
                    </c:pt>
                    <c:pt idx="277">
                      <c:v>10-16</c:v>
                    </c:pt>
                    <c:pt idx="278">
                      <c:v>10-17</c:v>
                    </c:pt>
                    <c:pt idx="279">
                      <c:v>10-18</c:v>
                    </c:pt>
                    <c:pt idx="280">
                      <c:v>10-19</c:v>
                    </c:pt>
                    <c:pt idx="281">
                      <c:v>10-20</c:v>
                    </c:pt>
                    <c:pt idx="282">
                      <c:v>10-21</c:v>
                    </c:pt>
                    <c:pt idx="283">
                      <c:v>10-22</c:v>
                    </c:pt>
                    <c:pt idx="284">
                      <c:v>10-23</c:v>
                    </c:pt>
                    <c:pt idx="285">
                      <c:v>10-24</c:v>
                    </c:pt>
                    <c:pt idx="286">
                      <c:v>10-25</c:v>
                    </c:pt>
                    <c:pt idx="287">
                      <c:v>10-26</c:v>
                    </c:pt>
                    <c:pt idx="288">
                      <c:v>10-27</c:v>
                    </c:pt>
                    <c:pt idx="289">
                      <c:v>10-28</c:v>
                    </c:pt>
                    <c:pt idx="290">
                      <c:v>10-29</c:v>
                    </c:pt>
                    <c:pt idx="291">
                      <c:v>10-30</c:v>
                    </c:pt>
                    <c:pt idx="292">
                      <c:v>10-31</c:v>
                    </c:pt>
                    <c:pt idx="293">
                      <c:v>11-01</c:v>
                    </c:pt>
                    <c:pt idx="294">
                      <c:v>11-02</c:v>
                    </c:pt>
                    <c:pt idx="295">
                      <c:v>11-03</c:v>
                    </c:pt>
                    <c:pt idx="296">
                      <c:v>11-04</c:v>
                    </c:pt>
                    <c:pt idx="297">
                      <c:v>11-05</c:v>
                    </c:pt>
                    <c:pt idx="298">
                      <c:v>11-06</c:v>
                    </c:pt>
                    <c:pt idx="299">
                      <c:v>11-07</c:v>
                    </c:pt>
                    <c:pt idx="300">
                      <c:v>11-08</c:v>
                    </c:pt>
                    <c:pt idx="301">
                      <c:v>11-09</c:v>
                    </c:pt>
                    <c:pt idx="302">
                      <c:v>11-10</c:v>
                    </c:pt>
                    <c:pt idx="303">
                      <c:v>11-11</c:v>
                    </c:pt>
                    <c:pt idx="304">
                      <c:v>11-12</c:v>
                    </c:pt>
                    <c:pt idx="305">
                      <c:v>11-13</c:v>
                    </c:pt>
                    <c:pt idx="306">
                      <c:v>11-14</c:v>
                    </c:pt>
                    <c:pt idx="307">
                      <c:v>11-15</c:v>
                    </c:pt>
                    <c:pt idx="308">
                      <c:v>11-16</c:v>
                    </c:pt>
                    <c:pt idx="309">
                      <c:v>11-17</c:v>
                    </c:pt>
                    <c:pt idx="310">
                      <c:v>11-18</c:v>
                    </c:pt>
                    <c:pt idx="311">
                      <c:v>11-19</c:v>
                    </c:pt>
                    <c:pt idx="312">
                      <c:v>11-20</c:v>
                    </c:pt>
                    <c:pt idx="313">
                      <c:v>11-21</c:v>
                    </c:pt>
                    <c:pt idx="314">
                      <c:v>11-22</c:v>
                    </c:pt>
                    <c:pt idx="315">
                      <c:v>11-23</c:v>
                    </c:pt>
                    <c:pt idx="316">
                      <c:v>11-24</c:v>
                    </c:pt>
                    <c:pt idx="317">
                      <c:v>11-25</c:v>
                    </c:pt>
                    <c:pt idx="318">
                      <c:v>11-26</c:v>
                    </c:pt>
                    <c:pt idx="319">
                      <c:v>11-27</c:v>
                    </c:pt>
                    <c:pt idx="320">
                      <c:v>11-28</c:v>
                    </c:pt>
                    <c:pt idx="321">
                      <c:v>11-29</c:v>
                    </c:pt>
                    <c:pt idx="322">
                      <c:v>11-30</c:v>
                    </c:pt>
                    <c:pt idx="323">
                      <c:v>12-01</c:v>
                    </c:pt>
                    <c:pt idx="324">
                      <c:v>12-02</c:v>
                    </c:pt>
                    <c:pt idx="325">
                      <c:v>12-03</c:v>
                    </c:pt>
                    <c:pt idx="326">
                      <c:v>12-04</c:v>
                    </c:pt>
                    <c:pt idx="327">
                      <c:v>12-05</c:v>
                    </c:pt>
                    <c:pt idx="328">
                      <c:v>12-06</c:v>
                    </c:pt>
                    <c:pt idx="329">
                      <c:v>12-07</c:v>
                    </c:pt>
                    <c:pt idx="330">
                      <c:v>12-08</c:v>
                    </c:pt>
                    <c:pt idx="331">
                      <c:v>12-09</c:v>
                    </c:pt>
                    <c:pt idx="332">
                      <c:v>12-10</c:v>
                    </c:pt>
                    <c:pt idx="333">
                      <c:v>12-11</c:v>
                    </c:pt>
                    <c:pt idx="334">
                      <c:v>12-12</c:v>
                    </c:pt>
                    <c:pt idx="335">
                      <c:v>12-13</c:v>
                    </c:pt>
                    <c:pt idx="336">
                      <c:v>12-14</c:v>
                    </c:pt>
                    <c:pt idx="337">
                      <c:v>12-15</c:v>
                    </c:pt>
                    <c:pt idx="338">
                      <c:v>12-16</c:v>
                    </c:pt>
                    <c:pt idx="339">
                      <c:v>12-17</c:v>
                    </c:pt>
                    <c:pt idx="340">
                      <c:v>12-18</c:v>
                    </c:pt>
                    <c:pt idx="341">
                      <c:v>12-19</c:v>
                    </c:pt>
                    <c:pt idx="342">
                      <c:v>12-20</c:v>
                    </c:pt>
                    <c:pt idx="343">
                      <c:v>12-21</c:v>
                    </c:pt>
                    <c:pt idx="344">
                      <c:v>12-22</c:v>
                    </c:pt>
                    <c:pt idx="345">
                      <c:v>12-23</c:v>
                    </c:pt>
                    <c:pt idx="346">
                      <c:v>12-24</c:v>
                    </c:pt>
                    <c:pt idx="347">
                      <c:v>12-25</c:v>
                    </c:pt>
                    <c:pt idx="348">
                      <c:v>12-26</c:v>
                    </c:pt>
                    <c:pt idx="349">
                      <c:v>12-27</c:v>
                    </c:pt>
                    <c:pt idx="350">
                      <c:v>12-28</c:v>
                    </c:pt>
                    <c:pt idx="351">
                      <c:v>12-29</c:v>
                    </c:pt>
                    <c:pt idx="352">
                      <c:v>12-30</c:v>
                    </c:pt>
                    <c:pt idx="353">
                      <c:v>12-31</c:v>
                    </c:pt>
                  </c:strLit>
                </c:cat>
                <c:val>
                  <c:numLit>
                    <c:formatCode>General</c:formatCode>
                    <c:ptCount val="354"/>
                    <c:pt idx="0">
                      <c:v>#N/A</c:v>
                    </c:pt>
                    <c:pt idx="1">
                      <c:v>#N/A</c:v>
                    </c:pt>
                    <c:pt idx="2">
                      <c:v>56.2</c:v>
                    </c:pt>
                    <c:pt idx="3">
                      <c:v>#N/A</c:v>
                    </c:pt>
                    <c:pt idx="4">
                      <c:v>#N/A</c:v>
                    </c:pt>
                    <c:pt idx="5">
                      <c:v>#N/A</c:v>
                    </c:pt>
                    <c:pt idx="6">
                      <c:v>#N/A</c:v>
                    </c:pt>
                    <c:pt idx="7">
                      <c:v>#N/A</c:v>
                    </c:pt>
                    <c:pt idx="8">
                      <c:v>#N/A</c:v>
                    </c:pt>
                    <c:pt idx="9">
                      <c:v>56</c:v>
                    </c:pt>
                    <c:pt idx="10">
                      <c:v>#N/A</c:v>
                    </c:pt>
                    <c:pt idx="11">
                      <c:v>#N/A</c:v>
                    </c:pt>
                    <c:pt idx="12">
                      <c:v>#N/A</c:v>
                    </c:pt>
                    <c:pt idx="13">
                      <c:v>#N/A</c:v>
                    </c:pt>
                    <c:pt idx="14">
                      <c:v>#N/A</c:v>
                    </c:pt>
                    <c:pt idx="15">
                      <c:v>#N/A</c:v>
                    </c:pt>
                    <c:pt idx="16">
                      <c:v>59.1</c:v>
                    </c:pt>
                    <c:pt idx="17">
                      <c:v>#N/A</c:v>
                    </c:pt>
                    <c:pt idx="18">
                      <c:v>#N/A</c:v>
                    </c:pt>
                    <c:pt idx="19">
                      <c:v>#N/A</c:v>
                    </c:pt>
                    <c:pt idx="20">
                      <c:v>#N/A</c:v>
                    </c:pt>
                    <c:pt idx="21">
                      <c:v>#N/A</c:v>
                    </c:pt>
                    <c:pt idx="22">
                      <c:v>#N/A</c:v>
                    </c:pt>
                    <c:pt idx="23">
                      <c:v>#N/A</c:v>
                    </c:pt>
                    <c:pt idx="24">
                      <c:v>#N/A</c:v>
                    </c:pt>
                    <c:pt idx="25">
                      <c:v>#N/A</c:v>
                    </c:pt>
                    <c:pt idx="26">
                      <c:v>#N/A</c:v>
                    </c:pt>
                    <c:pt idx="27">
                      <c:v>#N/A</c:v>
                    </c:pt>
                    <c:pt idx="28">
                      <c:v>#N/A</c:v>
                    </c:pt>
                    <c:pt idx="29">
                      <c:v>#N/A</c:v>
                    </c:pt>
                    <c:pt idx="30">
                      <c:v>84</c:v>
                    </c:pt>
                    <c:pt idx="31">
                      <c:v>#N/A</c:v>
                    </c:pt>
                    <c:pt idx="32">
                      <c:v>#N/A</c:v>
                    </c:pt>
                    <c:pt idx="33">
                      <c:v>#N/A</c:v>
                    </c:pt>
                    <c:pt idx="34">
                      <c:v>#N/A</c:v>
                    </c:pt>
                    <c:pt idx="35">
                      <c:v>#N/A</c:v>
                    </c:pt>
                    <c:pt idx="36">
                      <c:v>#N/A</c:v>
                    </c:pt>
                    <c:pt idx="37">
                      <c:v>90</c:v>
                    </c:pt>
                    <c:pt idx="38">
                      <c:v>#N/A</c:v>
                    </c:pt>
                    <c:pt idx="39">
                      <c:v>#N/A</c:v>
                    </c:pt>
                    <c:pt idx="40">
                      <c:v>#N/A</c:v>
                    </c:pt>
                    <c:pt idx="41">
                      <c:v>#N/A</c:v>
                    </c:pt>
                    <c:pt idx="42">
                      <c:v>#N/A</c:v>
                    </c:pt>
                    <c:pt idx="43">
                      <c:v>#N/A</c:v>
                    </c:pt>
                    <c:pt idx="44">
                      <c:v>98.5</c:v>
                    </c:pt>
                    <c:pt idx="45">
                      <c:v>#N/A</c:v>
                    </c:pt>
                    <c:pt idx="46">
                      <c:v>#N/A</c:v>
                    </c:pt>
                    <c:pt idx="47">
                      <c:v>#N/A</c:v>
                    </c:pt>
                    <c:pt idx="48">
                      <c:v>#N/A</c:v>
                    </c:pt>
                    <c:pt idx="49">
                      <c:v>#N/A</c:v>
                    </c:pt>
                    <c:pt idx="50">
                      <c:v>#N/A</c:v>
                    </c:pt>
                    <c:pt idx="51">
                      <c:v>107.8</c:v>
                    </c:pt>
                    <c:pt idx="52">
                      <c:v>#N/A</c:v>
                    </c:pt>
                    <c:pt idx="53">
                      <c:v>#N/A</c:v>
                    </c:pt>
                    <c:pt idx="54">
                      <c:v>#N/A</c:v>
                    </c:pt>
                    <c:pt idx="55">
                      <c:v>#N/A</c:v>
                    </c:pt>
                    <c:pt idx="56">
                      <c:v>#N/A</c:v>
                    </c:pt>
                    <c:pt idx="57">
                      <c:v>#N/A</c:v>
                    </c:pt>
                    <c:pt idx="58">
                      <c:v>116.9</c:v>
                    </c:pt>
                    <c:pt idx="59">
                      <c:v>#N/A</c:v>
                    </c:pt>
                    <c:pt idx="60">
                      <c:v>#N/A</c:v>
                    </c:pt>
                    <c:pt idx="61">
                      <c:v>#N/A</c:v>
                    </c:pt>
                    <c:pt idx="62">
                      <c:v>#N/A</c:v>
                    </c:pt>
                    <c:pt idx="63">
                      <c:v>#N/A</c:v>
                    </c:pt>
                    <c:pt idx="64">
                      <c:v>123.1</c:v>
                    </c:pt>
                    <c:pt idx="65">
                      <c:v>#N/A</c:v>
                    </c:pt>
                    <c:pt idx="66">
                      <c:v>#N/A</c:v>
                    </c:pt>
                    <c:pt idx="67">
                      <c:v>#N/A</c:v>
                    </c:pt>
                    <c:pt idx="68">
                      <c:v>#N/A</c:v>
                    </c:pt>
                    <c:pt idx="69">
                      <c:v>#N/A</c:v>
                    </c:pt>
                    <c:pt idx="70">
                      <c:v>124.9</c:v>
                    </c:pt>
                    <c:pt idx="71">
                      <c:v>#N/A</c:v>
                    </c:pt>
                    <c:pt idx="72">
                      <c:v>#N/A</c:v>
                    </c:pt>
                    <c:pt idx="73">
                      <c:v>#N/A</c:v>
                    </c:pt>
                    <c:pt idx="74">
                      <c:v>#N/A</c:v>
                    </c:pt>
                    <c:pt idx="75">
                      <c:v>#N/A</c:v>
                    </c:pt>
                    <c:pt idx="76">
                      <c:v>133.4</c:v>
                    </c:pt>
                    <c:pt idx="77">
                      <c:v>#N/A</c:v>
                    </c:pt>
                    <c:pt idx="78">
                      <c:v>#N/A</c:v>
                    </c:pt>
                    <c:pt idx="79">
                      <c:v>#N/A</c:v>
                    </c:pt>
                    <c:pt idx="80">
                      <c:v>#N/A</c:v>
                    </c:pt>
                    <c:pt idx="81">
                      <c:v>#N/A</c:v>
                    </c:pt>
                    <c:pt idx="82">
                      <c:v>131</c:v>
                    </c:pt>
                    <c:pt idx="83">
                      <c:v>#N/A</c:v>
                    </c:pt>
                    <c:pt idx="84">
                      <c:v>#N/A</c:v>
                    </c:pt>
                    <c:pt idx="85">
                      <c:v>#N/A</c:v>
                    </c:pt>
                    <c:pt idx="86">
                      <c:v>#N/A</c:v>
                    </c:pt>
                    <c:pt idx="87">
                      <c:v>#N/A</c:v>
                    </c:pt>
                    <c:pt idx="88">
                      <c:v>131.80000000000001</c:v>
                    </c:pt>
                    <c:pt idx="89">
                      <c:v>#N/A</c:v>
                    </c:pt>
                    <c:pt idx="90">
                      <c:v>#N/A</c:v>
                    </c:pt>
                    <c:pt idx="91">
                      <c:v>#N/A</c:v>
                    </c:pt>
                    <c:pt idx="92">
                      <c:v>#N/A</c:v>
                    </c:pt>
                    <c:pt idx="93">
                      <c:v>#N/A</c:v>
                    </c:pt>
                    <c:pt idx="94">
                      <c:v>#N/A</c:v>
                    </c:pt>
                    <c:pt idx="95">
                      <c:v>130.6</c:v>
                    </c:pt>
                    <c:pt idx="96">
                      <c:v>#N/A</c:v>
                    </c:pt>
                    <c:pt idx="97">
                      <c:v>#N/A</c:v>
                    </c:pt>
                    <c:pt idx="98">
                      <c:v>#N/A</c:v>
                    </c:pt>
                    <c:pt idx="99">
                      <c:v>#N/A</c:v>
                    </c:pt>
                    <c:pt idx="100">
                      <c:v>#N/A</c:v>
                    </c:pt>
                    <c:pt idx="101">
                      <c:v>129.30000000000001</c:v>
                    </c:pt>
                    <c:pt idx="102">
                      <c:v>#N/A</c:v>
                    </c:pt>
                    <c:pt idx="103">
                      <c:v>#N/A</c:v>
                    </c:pt>
                    <c:pt idx="104">
                      <c:v>#N/A</c:v>
                    </c:pt>
                    <c:pt idx="105">
                      <c:v>#N/A</c:v>
                    </c:pt>
                    <c:pt idx="106">
                      <c:v>#N/A</c:v>
                    </c:pt>
                    <c:pt idx="107">
                      <c:v>124.2</c:v>
                    </c:pt>
                    <c:pt idx="108">
                      <c:v>#N/A</c:v>
                    </c:pt>
                    <c:pt idx="109">
                      <c:v>#N/A</c:v>
                    </c:pt>
                    <c:pt idx="110">
                      <c:v>#N/A</c:v>
                    </c:pt>
                    <c:pt idx="111">
                      <c:v>#N/A</c:v>
                    </c:pt>
                    <c:pt idx="112">
                      <c:v>#N/A</c:v>
                    </c:pt>
                    <c:pt idx="113">
                      <c:v>121.6</c:v>
                    </c:pt>
                    <c:pt idx="114">
                      <c:v>#N/A</c:v>
                    </c:pt>
                    <c:pt idx="115">
                      <c:v>#N/A</c:v>
                    </c:pt>
                    <c:pt idx="116">
                      <c:v>#N/A</c:v>
                    </c:pt>
                    <c:pt idx="117">
                      <c:v>#N/A</c:v>
                    </c:pt>
                    <c:pt idx="118">
                      <c:v>#N/A</c:v>
                    </c:pt>
                    <c:pt idx="119">
                      <c:v>#N/A</c:v>
                    </c:pt>
                    <c:pt idx="120">
                      <c:v>117.4</c:v>
                    </c:pt>
                    <c:pt idx="121">
                      <c:v>#N/A</c:v>
                    </c:pt>
                    <c:pt idx="122">
                      <c:v>#N/A</c:v>
                    </c:pt>
                    <c:pt idx="123">
                      <c:v>#N/A</c:v>
                    </c:pt>
                    <c:pt idx="124">
                      <c:v>#N/A</c:v>
                    </c:pt>
                    <c:pt idx="125">
                      <c:v>#N/A</c:v>
                    </c:pt>
                    <c:pt idx="126">
                      <c:v>#N/A</c:v>
                    </c:pt>
                    <c:pt idx="127">
                      <c:v>113.1</c:v>
                    </c:pt>
                    <c:pt idx="128">
                      <c:v>#N/A</c:v>
                    </c:pt>
                    <c:pt idx="129">
                      <c:v>#N/A</c:v>
                    </c:pt>
                    <c:pt idx="130">
                      <c:v>#N/A</c:v>
                    </c:pt>
                    <c:pt idx="131">
                      <c:v>#N/A</c:v>
                    </c:pt>
                    <c:pt idx="132">
                      <c:v>#N/A</c:v>
                    </c:pt>
                    <c:pt idx="133">
                      <c:v>#N/A</c:v>
                    </c:pt>
                    <c:pt idx="134">
                      <c:v>113.7</c:v>
                    </c:pt>
                    <c:pt idx="135">
                      <c:v>#N/A</c:v>
                    </c:pt>
                    <c:pt idx="136">
                      <c:v>#N/A</c:v>
                    </c:pt>
                    <c:pt idx="137">
                      <c:v>#N/A</c:v>
                    </c:pt>
                    <c:pt idx="138">
                      <c:v>#N/A</c:v>
                    </c:pt>
                    <c:pt idx="139">
                      <c:v>#N/A</c:v>
                    </c:pt>
                    <c:pt idx="140">
                      <c:v>#N/A</c:v>
                    </c:pt>
                    <c:pt idx="141">
                      <c:v>113.5</c:v>
                    </c:pt>
                    <c:pt idx="142">
                      <c:v>#N/A</c:v>
                    </c:pt>
                    <c:pt idx="143">
                      <c:v>#N/A</c:v>
                    </c:pt>
                    <c:pt idx="144">
                      <c:v>#N/A</c:v>
                    </c:pt>
                    <c:pt idx="145">
                      <c:v>#N/A</c:v>
                    </c:pt>
                    <c:pt idx="146">
                      <c:v>#N/A</c:v>
                    </c:pt>
                    <c:pt idx="147">
                      <c:v>#N/A</c:v>
                    </c:pt>
                    <c:pt idx="148">
                      <c:v>112.5</c:v>
                    </c:pt>
                    <c:pt idx="149">
                      <c:v>#N/A</c:v>
                    </c:pt>
                    <c:pt idx="150">
                      <c:v>#N/A</c:v>
                    </c:pt>
                    <c:pt idx="151">
                      <c:v>#N/A</c:v>
                    </c:pt>
                    <c:pt idx="152">
                      <c:v>#N/A</c:v>
                    </c:pt>
                    <c:pt idx="153">
                      <c:v>#N/A</c:v>
                    </c:pt>
                    <c:pt idx="154">
                      <c:v>#N/A</c:v>
                    </c:pt>
                    <c:pt idx="155">
                      <c:v>107.2</c:v>
                    </c:pt>
                    <c:pt idx="156">
                      <c:v>#N/A</c:v>
                    </c:pt>
                    <c:pt idx="157">
                      <c:v>#N/A</c:v>
                    </c:pt>
                    <c:pt idx="158">
                      <c:v>#N/A</c:v>
                    </c:pt>
                    <c:pt idx="159">
                      <c:v>#N/A</c:v>
                    </c:pt>
                    <c:pt idx="160">
                      <c:v>#N/A</c:v>
                    </c:pt>
                    <c:pt idx="161">
                      <c:v>#N/A</c:v>
                    </c:pt>
                    <c:pt idx="162">
                      <c:v>100.5</c:v>
                    </c:pt>
                    <c:pt idx="163">
                      <c:v>#N/A</c:v>
                    </c:pt>
                    <c:pt idx="164">
                      <c:v>#N/A</c:v>
                    </c:pt>
                    <c:pt idx="165">
                      <c:v>#N/A</c:v>
                    </c:pt>
                    <c:pt idx="166">
                      <c:v>#N/A</c:v>
                    </c:pt>
                    <c:pt idx="167">
                      <c:v>#N/A</c:v>
                    </c:pt>
                    <c:pt idx="168">
                      <c:v>#N/A</c:v>
                    </c:pt>
                    <c:pt idx="169">
                      <c:v>96.9</c:v>
                    </c:pt>
                    <c:pt idx="170">
                      <c:v>#N/A</c:v>
                    </c:pt>
                    <c:pt idx="171">
                      <c:v>#N/A</c:v>
                    </c:pt>
                    <c:pt idx="172">
                      <c:v>#N/A</c:v>
                    </c:pt>
                    <c:pt idx="173">
                      <c:v>#N/A</c:v>
                    </c:pt>
                    <c:pt idx="174">
                      <c:v>#N/A</c:v>
                    </c:pt>
                    <c:pt idx="175">
                      <c:v>#N/A</c:v>
                    </c:pt>
                    <c:pt idx="176">
                      <c:v>92.8</c:v>
                    </c:pt>
                    <c:pt idx="177">
                      <c:v>#N/A</c:v>
                    </c:pt>
                    <c:pt idx="178">
                      <c:v>#N/A</c:v>
                    </c:pt>
                    <c:pt idx="179">
                      <c:v>#N/A</c:v>
                    </c:pt>
                    <c:pt idx="180">
                      <c:v>#N/A</c:v>
                    </c:pt>
                    <c:pt idx="181">
                      <c:v>#N/A</c:v>
                    </c:pt>
                    <c:pt idx="182">
                      <c:v>#N/A</c:v>
                    </c:pt>
                    <c:pt idx="183">
                      <c:v>87.7</c:v>
                    </c:pt>
                    <c:pt idx="184">
                      <c:v>#N/A</c:v>
                    </c:pt>
                    <c:pt idx="185">
                      <c:v>#N/A</c:v>
                    </c:pt>
                    <c:pt idx="186">
                      <c:v>#N/A</c:v>
                    </c:pt>
                    <c:pt idx="187">
                      <c:v>#N/A</c:v>
                    </c:pt>
                    <c:pt idx="188">
                      <c:v>#N/A</c:v>
                    </c:pt>
                    <c:pt idx="189">
                      <c:v>#N/A</c:v>
                    </c:pt>
                    <c:pt idx="190">
                      <c:v>84.1</c:v>
                    </c:pt>
                    <c:pt idx="191">
                      <c:v>#N/A</c:v>
                    </c:pt>
                    <c:pt idx="192">
                      <c:v>#N/A</c:v>
                    </c:pt>
                    <c:pt idx="193">
                      <c:v>#N/A</c:v>
                    </c:pt>
                    <c:pt idx="194">
                      <c:v>#N/A</c:v>
                    </c:pt>
                    <c:pt idx="195">
                      <c:v>#N/A</c:v>
                    </c:pt>
                    <c:pt idx="196">
                      <c:v>#N/A</c:v>
                    </c:pt>
                    <c:pt idx="197">
                      <c:v>82</c:v>
                    </c:pt>
                    <c:pt idx="198">
                      <c:v>#N/A</c:v>
                    </c:pt>
                    <c:pt idx="199">
                      <c:v>#N/A</c:v>
                    </c:pt>
                    <c:pt idx="200">
                      <c:v>#N/A</c:v>
                    </c:pt>
                    <c:pt idx="201">
                      <c:v>#N/A</c:v>
                    </c:pt>
                    <c:pt idx="202">
                      <c:v>#N/A</c:v>
                    </c:pt>
                    <c:pt idx="203">
                      <c:v>#N/A</c:v>
                    </c:pt>
                    <c:pt idx="204">
                      <c:v>80.7</c:v>
                    </c:pt>
                    <c:pt idx="205">
                      <c:v>#N/A</c:v>
                    </c:pt>
                    <c:pt idx="206">
                      <c:v>#N/A</c:v>
                    </c:pt>
                    <c:pt idx="207">
                      <c:v>#N/A</c:v>
                    </c:pt>
                    <c:pt idx="208">
                      <c:v>#N/A</c:v>
                    </c:pt>
                    <c:pt idx="209">
                      <c:v>#N/A</c:v>
                    </c:pt>
                    <c:pt idx="210">
                      <c:v>#N/A</c:v>
                    </c:pt>
                    <c:pt idx="211">
                      <c:v>78</c:v>
                    </c:pt>
                    <c:pt idx="212">
                      <c:v>#N/A</c:v>
                    </c:pt>
                    <c:pt idx="213">
                      <c:v>#N/A</c:v>
                    </c:pt>
                    <c:pt idx="214">
                      <c:v>#N/A</c:v>
                    </c:pt>
                    <c:pt idx="215">
                      <c:v>#N/A</c:v>
                    </c:pt>
                    <c:pt idx="216">
                      <c:v>#N/A</c:v>
                    </c:pt>
                    <c:pt idx="217">
                      <c:v>#N/A</c:v>
                    </c:pt>
                    <c:pt idx="218">
                      <c:v>76.3</c:v>
                    </c:pt>
                    <c:pt idx="219">
                      <c:v>#N/A</c:v>
                    </c:pt>
                    <c:pt idx="220">
                      <c:v>#N/A</c:v>
                    </c:pt>
                    <c:pt idx="221">
                      <c:v>#N/A</c:v>
                    </c:pt>
                    <c:pt idx="222">
                      <c:v>#N/A</c:v>
                    </c:pt>
                    <c:pt idx="223">
                      <c:v>#N/A</c:v>
                    </c:pt>
                    <c:pt idx="224">
                      <c:v>#N/A</c:v>
                    </c:pt>
                    <c:pt idx="225">
                      <c:v>73.5</c:v>
                    </c:pt>
                    <c:pt idx="226">
                      <c:v>#N/A</c:v>
                    </c:pt>
                    <c:pt idx="227">
                      <c:v>#N/A</c:v>
                    </c:pt>
                    <c:pt idx="228">
                      <c:v>#N/A</c:v>
                    </c:pt>
                    <c:pt idx="229">
                      <c:v>#N/A</c:v>
                    </c:pt>
                    <c:pt idx="230">
                      <c:v>#N/A</c:v>
                    </c:pt>
                    <c:pt idx="231">
                      <c:v>#N/A</c:v>
                    </c:pt>
                    <c:pt idx="232">
                      <c:v>71.5</c:v>
                    </c:pt>
                    <c:pt idx="233">
                      <c:v>#N/A</c:v>
                    </c:pt>
                    <c:pt idx="234">
                      <c:v>#N/A</c:v>
                    </c:pt>
                    <c:pt idx="235">
                      <c:v>#N/A</c:v>
                    </c:pt>
                    <c:pt idx="236">
                      <c:v>#N/A</c:v>
                    </c:pt>
                    <c:pt idx="237">
                      <c:v>#N/A</c:v>
                    </c:pt>
                    <c:pt idx="238">
                      <c:v>#N/A</c:v>
                    </c:pt>
                    <c:pt idx="239">
                      <c:v>71.599999999999994</c:v>
                    </c:pt>
                    <c:pt idx="240">
                      <c:v>#N/A</c:v>
                    </c:pt>
                    <c:pt idx="241">
                      <c:v>#N/A</c:v>
                    </c:pt>
                    <c:pt idx="242">
                      <c:v>#N/A</c:v>
                    </c:pt>
                    <c:pt idx="243">
                      <c:v>#N/A</c:v>
                    </c:pt>
                    <c:pt idx="244">
                      <c:v>#N/A</c:v>
                    </c:pt>
                    <c:pt idx="245">
                      <c:v>#N/A</c:v>
                    </c:pt>
                    <c:pt idx="246">
                      <c:v>71.7</c:v>
                    </c:pt>
                    <c:pt idx="247">
                      <c:v>#N/A</c:v>
                    </c:pt>
                    <c:pt idx="248">
                      <c:v>#N/A</c:v>
                    </c:pt>
                    <c:pt idx="249">
                      <c:v>#N/A</c:v>
                    </c:pt>
                    <c:pt idx="250">
                      <c:v>#N/A</c:v>
                    </c:pt>
                    <c:pt idx="251">
                      <c:v>#N/A</c:v>
                    </c:pt>
                    <c:pt idx="252">
                      <c:v>71.099999999999994</c:v>
                    </c:pt>
                    <c:pt idx="253">
                      <c:v>#N/A</c:v>
                    </c:pt>
                    <c:pt idx="254">
                      <c:v>#N/A</c:v>
                    </c:pt>
                    <c:pt idx="255">
                      <c:v>#N/A</c:v>
                    </c:pt>
                    <c:pt idx="256">
                      <c:v>#N/A</c:v>
                    </c:pt>
                    <c:pt idx="257">
                      <c:v>#N/A</c:v>
                    </c:pt>
                    <c:pt idx="258">
                      <c:v>#N/A</c:v>
                    </c:pt>
                    <c:pt idx="259">
                      <c:v>67.599999999999994</c:v>
                    </c:pt>
                    <c:pt idx="260">
                      <c:v>#N/A</c:v>
                    </c:pt>
                    <c:pt idx="261">
                      <c:v>#N/A</c:v>
                    </c:pt>
                    <c:pt idx="262">
                      <c:v>#N/A</c:v>
                    </c:pt>
                    <c:pt idx="263">
                      <c:v>#N/A</c:v>
                    </c:pt>
                    <c:pt idx="264">
                      <c:v>#N/A</c:v>
                    </c:pt>
                    <c:pt idx="265">
                      <c:v>74.2</c:v>
                    </c:pt>
                    <c:pt idx="266">
                      <c:v>#N/A</c:v>
                    </c:pt>
                    <c:pt idx="267">
                      <c:v>#N/A</c:v>
                    </c:pt>
                    <c:pt idx="268">
                      <c:v>#N/A</c:v>
                    </c:pt>
                    <c:pt idx="269">
                      <c:v>#N/A</c:v>
                    </c:pt>
                    <c:pt idx="270">
                      <c:v>#N/A</c:v>
                    </c:pt>
                    <c:pt idx="271">
                      <c:v>72.5</c:v>
                    </c:pt>
                    <c:pt idx="272">
                      <c:v>#N/A</c:v>
                    </c:pt>
                    <c:pt idx="273">
                      <c:v>#N/A</c:v>
                    </c:pt>
                    <c:pt idx="274">
                      <c:v>#N/A</c:v>
                    </c:pt>
                    <c:pt idx="275">
                      <c:v>#N/A</c:v>
                    </c:pt>
                    <c:pt idx="276">
                      <c:v>#N/A</c:v>
                    </c:pt>
                    <c:pt idx="277">
                      <c:v>#N/A</c:v>
                    </c:pt>
                    <c:pt idx="278">
                      <c:v>69.900000000000006</c:v>
                    </c:pt>
                    <c:pt idx="279">
                      <c:v>#N/A</c:v>
                    </c:pt>
                    <c:pt idx="280">
                      <c:v>#N/A</c:v>
                    </c:pt>
                    <c:pt idx="281">
                      <c:v>#N/A</c:v>
                    </c:pt>
                    <c:pt idx="282">
                      <c:v>#N/A</c:v>
                    </c:pt>
                    <c:pt idx="283">
                      <c:v>#N/A</c:v>
                    </c:pt>
                    <c:pt idx="284">
                      <c:v>#N/A</c:v>
                    </c:pt>
                    <c:pt idx="285">
                      <c:v>70.599999999999994</c:v>
                    </c:pt>
                    <c:pt idx="286">
                      <c:v>#N/A</c:v>
                    </c:pt>
                    <c:pt idx="287">
                      <c:v>#N/A</c:v>
                    </c:pt>
                    <c:pt idx="288">
                      <c:v>#N/A</c:v>
                    </c:pt>
                    <c:pt idx="289">
                      <c:v>#N/A</c:v>
                    </c:pt>
                    <c:pt idx="290">
                      <c:v>#N/A</c:v>
                    </c:pt>
                    <c:pt idx="291">
                      <c:v>#N/A</c:v>
                    </c:pt>
                    <c:pt idx="292">
                      <c:v>72.099999999999994</c:v>
                    </c:pt>
                    <c:pt idx="293">
                      <c:v>#N/A</c:v>
                    </c:pt>
                    <c:pt idx="294">
                      <c:v>#N/A</c:v>
                    </c:pt>
                    <c:pt idx="295">
                      <c:v>#N/A</c:v>
                    </c:pt>
                    <c:pt idx="296">
                      <c:v>#N/A</c:v>
                    </c:pt>
                    <c:pt idx="297">
                      <c:v>#N/A</c:v>
                    </c:pt>
                    <c:pt idx="298">
                      <c:v>#N/A</c:v>
                    </c:pt>
                    <c:pt idx="299">
                      <c:v>69.8</c:v>
                    </c:pt>
                    <c:pt idx="300">
                      <c:v>#N/A</c:v>
                    </c:pt>
                    <c:pt idx="301">
                      <c:v>#N/A</c:v>
                    </c:pt>
                    <c:pt idx="302">
                      <c:v>#N/A</c:v>
                    </c:pt>
                    <c:pt idx="303">
                      <c:v>#N/A</c:v>
                    </c:pt>
                    <c:pt idx="304">
                      <c:v>#N/A</c:v>
                    </c:pt>
                    <c:pt idx="305">
                      <c:v>#N/A</c:v>
                    </c:pt>
                    <c:pt idx="306">
                      <c:v>69.2</c:v>
                    </c:pt>
                    <c:pt idx="307">
                      <c:v>#N/A</c:v>
                    </c:pt>
                    <c:pt idx="308">
                      <c:v>#N/A</c:v>
                    </c:pt>
                    <c:pt idx="309">
                      <c:v>#N/A</c:v>
                    </c:pt>
                    <c:pt idx="310">
                      <c:v>#N/A</c:v>
                    </c:pt>
                    <c:pt idx="311">
                      <c:v>#N/A</c:v>
                    </c:pt>
                    <c:pt idx="312">
                      <c:v>#N/A</c:v>
                    </c:pt>
                    <c:pt idx="313">
                      <c:v>66.900000000000006</c:v>
                    </c:pt>
                    <c:pt idx="314">
                      <c:v>#N/A</c:v>
                    </c:pt>
                    <c:pt idx="315">
                      <c:v>#N/A</c:v>
                    </c:pt>
                    <c:pt idx="316">
                      <c:v>#N/A</c:v>
                    </c:pt>
                    <c:pt idx="317">
                      <c:v>#N/A</c:v>
                    </c:pt>
                    <c:pt idx="318">
                      <c:v>#N/A</c:v>
                    </c:pt>
                    <c:pt idx="319">
                      <c:v>#N/A</c:v>
                    </c:pt>
                    <c:pt idx="320">
                      <c:v>62.2</c:v>
                    </c:pt>
                    <c:pt idx="321">
                      <c:v>#N/A</c:v>
                    </c:pt>
                    <c:pt idx="322">
                      <c:v>#N/A</c:v>
                    </c:pt>
                    <c:pt idx="323">
                      <c:v>#N/A</c:v>
                    </c:pt>
                    <c:pt idx="324">
                      <c:v>#N/A</c:v>
                    </c:pt>
                    <c:pt idx="325">
                      <c:v>#N/A</c:v>
                    </c:pt>
                    <c:pt idx="326">
                      <c:v>#N/A</c:v>
                    </c:pt>
                    <c:pt idx="327">
                      <c:v>58.3</c:v>
                    </c:pt>
                    <c:pt idx="328">
                      <c:v>#N/A</c:v>
                    </c:pt>
                    <c:pt idx="329">
                      <c:v>#N/A</c:v>
                    </c:pt>
                    <c:pt idx="330">
                      <c:v>#N/A</c:v>
                    </c:pt>
                    <c:pt idx="331">
                      <c:v>#N/A</c:v>
                    </c:pt>
                    <c:pt idx="332">
                      <c:v>#N/A</c:v>
                    </c:pt>
                    <c:pt idx="333">
                      <c:v>#N/A</c:v>
                    </c:pt>
                    <c:pt idx="334">
                      <c:v>58</c:v>
                    </c:pt>
                    <c:pt idx="335">
                      <c:v>#N/A</c:v>
                    </c:pt>
                    <c:pt idx="336">
                      <c:v>#N/A</c:v>
                    </c:pt>
                    <c:pt idx="337">
                      <c:v>#N/A</c:v>
                    </c:pt>
                    <c:pt idx="338">
                      <c:v>#N/A</c:v>
                    </c:pt>
                    <c:pt idx="339">
                      <c:v>#N/A</c:v>
                    </c:pt>
                    <c:pt idx="340">
                      <c:v>#N/A</c:v>
                    </c:pt>
                    <c:pt idx="341">
                      <c:v>58.2</c:v>
                    </c:pt>
                    <c:pt idx="342">
                      <c:v>#N/A</c:v>
                    </c:pt>
                    <c:pt idx="343">
                      <c:v>#N/A</c:v>
                    </c:pt>
                    <c:pt idx="344">
                      <c:v>#N/A</c:v>
                    </c:pt>
                    <c:pt idx="345">
                      <c:v>#N/A</c:v>
                    </c:pt>
                    <c:pt idx="346">
                      <c:v>#N/A</c:v>
                    </c:pt>
                    <c:pt idx="347">
                      <c:v>#N/A</c:v>
                    </c:pt>
                    <c:pt idx="348">
                      <c:v>56.5</c:v>
                    </c:pt>
                    <c:pt idx="349">
                      <c:v>#N/A</c:v>
                    </c:pt>
                    <c:pt idx="350">
                      <c:v>#N/A</c:v>
                    </c:pt>
                    <c:pt idx="351">
                      <c:v>#N/A</c:v>
                    </c:pt>
                    <c:pt idx="352">
                      <c:v>#N/A</c:v>
                    </c:pt>
                    <c:pt idx="353">
                      <c:v>#N/A</c:v>
                    </c:pt>
                  </c:numLit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009-40C6-95DB-0552008D2D3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2015</c:v>
                </c:tx>
                <c:marker>
                  <c:symbol val="none"/>
                </c:marker>
                <c:cat>
                  <c:strLit>
                    <c:ptCount val="354"/>
                    <c:pt idx="0">
                      <c:v>01-01</c:v>
                    </c:pt>
                    <c:pt idx="1">
                      <c:v>01-02</c:v>
                    </c:pt>
                    <c:pt idx="2">
                      <c:v>01-03</c:v>
                    </c:pt>
                    <c:pt idx="3">
                      <c:v>01-04</c:v>
                    </c:pt>
                    <c:pt idx="4">
                      <c:v>01-05</c:v>
                    </c:pt>
                    <c:pt idx="5">
                      <c:v>01-06</c:v>
                    </c:pt>
                    <c:pt idx="6">
                      <c:v>01-07</c:v>
                    </c:pt>
                    <c:pt idx="7">
                      <c:v>01-08</c:v>
                    </c:pt>
                    <c:pt idx="8">
                      <c:v>01-09</c:v>
                    </c:pt>
                    <c:pt idx="9">
                      <c:v>01-10</c:v>
                    </c:pt>
                    <c:pt idx="10">
                      <c:v>01-11</c:v>
                    </c:pt>
                    <c:pt idx="11">
                      <c:v>01-12</c:v>
                    </c:pt>
                    <c:pt idx="12">
                      <c:v>01-13</c:v>
                    </c:pt>
                    <c:pt idx="13">
                      <c:v>01-14</c:v>
                    </c:pt>
                    <c:pt idx="14">
                      <c:v>01-15</c:v>
                    </c:pt>
                    <c:pt idx="15">
                      <c:v>01-16</c:v>
                    </c:pt>
                    <c:pt idx="16">
                      <c:v>01-17</c:v>
                    </c:pt>
                    <c:pt idx="17">
                      <c:v>01-18</c:v>
                    </c:pt>
                    <c:pt idx="18">
                      <c:v>01-19</c:v>
                    </c:pt>
                    <c:pt idx="19">
                      <c:v>01-20</c:v>
                    </c:pt>
                    <c:pt idx="20">
                      <c:v>01-21</c:v>
                    </c:pt>
                    <c:pt idx="21">
                      <c:v>01-22</c:v>
                    </c:pt>
                    <c:pt idx="22">
                      <c:v>01-23</c:v>
                    </c:pt>
                    <c:pt idx="23">
                      <c:v>01-24</c:v>
                    </c:pt>
                    <c:pt idx="24">
                      <c:v>01-25</c:v>
                    </c:pt>
                    <c:pt idx="25">
                      <c:v>01-26</c:v>
                    </c:pt>
                    <c:pt idx="26">
                      <c:v>01-27</c:v>
                    </c:pt>
                    <c:pt idx="27">
                      <c:v>01-28</c:v>
                    </c:pt>
                    <c:pt idx="28">
                      <c:v>01-29</c:v>
                    </c:pt>
                    <c:pt idx="29">
                      <c:v>01-30</c:v>
                    </c:pt>
                    <c:pt idx="30">
                      <c:v>01-31</c:v>
                    </c:pt>
                    <c:pt idx="31">
                      <c:v>02-01</c:v>
                    </c:pt>
                    <c:pt idx="32">
                      <c:v>02-02</c:v>
                    </c:pt>
                    <c:pt idx="33">
                      <c:v>02-03</c:v>
                    </c:pt>
                    <c:pt idx="34">
                      <c:v>02-04</c:v>
                    </c:pt>
                    <c:pt idx="35">
                      <c:v>02-05</c:v>
                    </c:pt>
                    <c:pt idx="36">
                      <c:v>02-06</c:v>
                    </c:pt>
                    <c:pt idx="37">
                      <c:v>02-07</c:v>
                    </c:pt>
                    <c:pt idx="38">
                      <c:v>02-08</c:v>
                    </c:pt>
                    <c:pt idx="39">
                      <c:v>02-09</c:v>
                    </c:pt>
                    <c:pt idx="40">
                      <c:v>02-10</c:v>
                    </c:pt>
                    <c:pt idx="41">
                      <c:v>02-11</c:v>
                    </c:pt>
                    <c:pt idx="42">
                      <c:v>02-12</c:v>
                    </c:pt>
                    <c:pt idx="43">
                      <c:v>02-13</c:v>
                    </c:pt>
                    <c:pt idx="44">
                      <c:v>02-14</c:v>
                    </c:pt>
                    <c:pt idx="45">
                      <c:v>02-15</c:v>
                    </c:pt>
                    <c:pt idx="46">
                      <c:v>02-16</c:v>
                    </c:pt>
                    <c:pt idx="47">
                      <c:v>02-17</c:v>
                    </c:pt>
                    <c:pt idx="48">
                      <c:v>02-18</c:v>
                    </c:pt>
                    <c:pt idx="49">
                      <c:v>02-19</c:v>
                    </c:pt>
                    <c:pt idx="50">
                      <c:v>02-20</c:v>
                    </c:pt>
                    <c:pt idx="51">
                      <c:v>02-21</c:v>
                    </c:pt>
                    <c:pt idx="52">
                      <c:v>02-22</c:v>
                    </c:pt>
                    <c:pt idx="53">
                      <c:v>02-23</c:v>
                    </c:pt>
                    <c:pt idx="54">
                      <c:v>02-24</c:v>
                    </c:pt>
                    <c:pt idx="55">
                      <c:v>02-25</c:v>
                    </c:pt>
                    <c:pt idx="56">
                      <c:v>02-26</c:v>
                    </c:pt>
                    <c:pt idx="57">
                      <c:v>02-27</c:v>
                    </c:pt>
                    <c:pt idx="58">
                      <c:v>02-28</c:v>
                    </c:pt>
                    <c:pt idx="59">
                      <c:v>03-01</c:v>
                    </c:pt>
                    <c:pt idx="60">
                      <c:v>03-02</c:v>
                    </c:pt>
                    <c:pt idx="61">
                      <c:v>03-04</c:v>
                    </c:pt>
                    <c:pt idx="62">
                      <c:v>03-05</c:v>
                    </c:pt>
                    <c:pt idx="63">
                      <c:v>03-06</c:v>
                    </c:pt>
                    <c:pt idx="64">
                      <c:v>03-07</c:v>
                    </c:pt>
                    <c:pt idx="65">
                      <c:v>03-08</c:v>
                    </c:pt>
                    <c:pt idx="66">
                      <c:v>03-09</c:v>
                    </c:pt>
                    <c:pt idx="67">
                      <c:v>03-11</c:v>
                    </c:pt>
                    <c:pt idx="68">
                      <c:v>03-12</c:v>
                    </c:pt>
                    <c:pt idx="69">
                      <c:v>03-13</c:v>
                    </c:pt>
                    <c:pt idx="70">
                      <c:v>03-14</c:v>
                    </c:pt>
                    <c:pt idx="71">
                      <c:v>03-15</c:v>
                    </c:pt>
                    <c:pt idx="72">
                      <c:v>03-16</c:v>
                    </c:pt>
                    <c:pt idx="73">
                      <c:v>03-18</c:v>
                    </c:pt>
                    <c:pt idx="74">
                      <c:v>03-19</c:v>
                    </c:pt>
                    <c:pt idx="75">
                      <c:v>03-20</c:v>
                    </c:pt>
                    <c:pt idx="76">
                      <c:v>03-21</c:v>
                    </c:pt>
                    <c:pt idx="77">
                      <c:v>03-22</c:v>
                    </c:pt>
                    <c:pt idx="78">
                      <c:v>03-23</c:v>
                    </c:pt>
                    <c:pt idx="79">
                      <c:v>03-25</c:v>
                    </c:pt>
                    <c:pt idx="80">
                      <c:v>03-26</c:v>
                    </c:pt>
                    <c:pt idx="81">
                      <c:v>03-27</c:v>
                    </c:pt>
                    <c:pt idx="82">
                      <c:v>03-28</c:v>
                    </c:pt>
                    <c:pt idx="83">
                      <c:v>03-29</c:v>
                    </c:pt>
                    <c:pt idx="84">
                      <c:v>03-30</c:v>
                    </c:pt>
                    <c:pt idx="85">
                      <c:v>04-01</c:v>
                    </c:pt>
                    <c:pt idx="86">
                      <c:v>04-02</c:v>
                    </c:pt>
                    <c:pt idx="87">
                      <c:v>04-03</c:v>
                    </c:pt>
                    <c:pt idx="88">
                      <c:v>04-04</c:v>
                    </c:pt>
                    <c:pt idx="89">
                      <c:v>04-05</c:v>
                    </c:pt>
                    <c:pt idx="90">
                      <c:v>04-06</c:v>
                    </c:pt>
                    <c:pt idx="91">
                      <c:v>04-07</c:v>
                    </c:pt>
                    <c:pt idx="92">
                      <c:v>04-08</c:v>
                    </c:pt>
                    <c:pt idx="93">
                      <c:v>04-09</c:v>
                    </c:pt>
                    <c:pt idx="94">
                      <c:v>04-10</c:v>
                    </c:pt>
                    <c:pt idx="95">
                      <c:v>04-11</c:v>
                    </c:pt>
                    <c:pt idx="96">
                      <c:v>04-12</c:v>
                    </c:pt>
                    <c:pt idx="97">
                      <c:v>04-13</c:v>
                    </c:pt>
                    <c:pt idx="98">
                      <c:v>04-15</c:v>
                    </c:pt>
                    <c:pt idx="99">
                      <c:v>04-16</c:v>
                    </c:pt>
                    <c:pt idx="100">
                      <c:v>04-17</c:v>
                    </c:pt>
                    <c:pt idx="101">
                      <c:v>04-18</c:v>
                    </c:pt>
                    <c:pt idx="102">
                      <c:v>04-19</c:v>
                    </c:pt>
                    <c:pt idx="103">
                      <c:v>04-20</c:v>
                    </c:pt>
                    <c:pt idx="104">
                      <c:v>04-22</c:v>
                    </c:pt>
                    <c:pt idx="105">
                      <c:v>04-23</c:v>
                    </c:pt>
                    <c:pt idx="106">
                      <c:v>04-24</c:v>
                    </c:pt>
                    <c:pt idx="107">
                      <c:v>04-25</c:v>
                    </c:pt>
                    <c:pt idx="108">
                      <c:v>04-26</c:v>
                    </c:pt>
                    <c:pt idx="109">
                      <c:v>04-27</c:v>
                    </c:pt>
                    <c:pt idx="110">
                      <c:v>04-29</c:v>
                    </c:pt>
                    <c:pt idx="111">
                      <c:v>04-30</c:v>
                    </c:pt>
                    <c:pt idx="112">
                      <c:v>05-01</c:v>
                    </c:pt>
                    <c:pt idx="113">
                      <c:v>05-02</c:v>
                    </c:pt>
                    <c:pt idx="114">
                      <c:v>05-03</c:v>
                    </c:pt>
                    <c:pt idx="115">
                      <c:v>05-04</c:v>
                    </c:pt>
                    <c:pt idx="116">
                      <c:v>05-05</c:v>
                    </c:pt>
                    <c:pt idx="117">
                      <c:v>05-06</c:v>
                    </c:pt>
                    <c:pt idx="118">
                      <c:v>05-07</c:v>
                    </c:pt>
                    <c:pt idx="119">
                      <c:v>05-08</c:v>
                    </c:pt>
                    <c:pt idx="120">
                      <c:v>05-09</c:v>
                    </c:pt>
                    <c:pt idx="121">
                      <c:v>05-10</c:v>
                    </c:pt>
                    <c:pt idx="122">
                      <c:v>05-11</c:v>
                    </c:pt>
                    <c:pt idx="123">
                      <c:v>05-12</c:v>
                    </c:pt>
                    <c:pt idx="124">
                      <c:v>05-13</c:v>
                    </c:pt>
                    <c:pt idx="125">
                      <c:v>05-14</c:v>
                    </c:pt>
                    <c:pt idx="126">
                      <c:v>05-15</c:v>
                    </c:pt>
                    <c:pt idx="127">
                      <c:v>05-16</c:v>
                    </c:pt>
                    <c:pt idx="128">
                      <c:v>05-17</c:v>
                    </c:pt>
                    <c:pt idx="129">
                      <c:v>05-18</c:v>
                    </c:pt>
                    <c:pt idx="130">
                      <c:v>05-19</c:v>
                    </c:pt>
                    <c:pt idx="131">
                      <c:v>05-20</c:v>
                    </c:pt>
                    <c:pt idx="132">
                      <c:v>05-21</c:v>
                    </c:pt>
                    <c:pt idx="133">
                      <c:v>05-22</c:v>
                    </c:pt>
                    <c:pt idx="134">
                      <c:v>05-23</c:v>
                    </c:pt>
                    <c:pt idx="135">
                      <c:v>05-24</c:v>
                    </c:pt>
                    <c:pt idx="136">
                      <c:v>05-25</c:v>
                    </c:pt>
                    <c:pt idx="137">
                      <c:v>05-26</c:v>
                    </c:pt>
                    <c:pt idx="138">
                      <c:v>05-27</c:v>
                    </c:pt>
                    <c:pt idx="139">
                      <c:v>05-28</c:v>
                    </c:pt>
                    <c:pt idx="140">
                      <c:v>05-29</c:v>
                    </c:pt>
                    <c:pt idx="141">
                      <c:v>05-30</c:v>
                    </c:pt>
                    <c:pt idx="142">
                      <c:v>05-31</c:v>
                    </c:pt>
                    <c:pt idx="143">
                      <c:v>06-01</c:v>
                    </c:pt>
                    <c:pt idx="144">
                      <c:v>06-02</c:v>
                    </c:pt>
                    <c:pt idx="145">
                      <c:v>06-03</c:v>
                    </c:pt>
                    <c:pt idx="146">
                      <c:v>06-04</c:v>
                    </c:pt>
                    <c:pt idx="147">
                      <c:v>06-05</c:v>
                    </c:pt>
                    <c:pt idx="148">
                      <c:v>06-06</c:v>
                    </c:pt>
                    <c:pt idx="149">
                      <c:v>06-07</c:v>
                    </c:pt>
                    <c:pt idx="150">
                      <c:v>06-08</c:v>
                    </c:pt>
                    <c:pt idx="151">
                      <c:v>06-09</c:v>
                    </c:pt>
                    <c:pt idx="152">
                      <c:v>06-10</c:v>
                    </c:pt>
                    <c:pt idx="153">
                      <c:v>06-11</c:v>
                    </c:pt>
                    <c:pt idx="154">
                      <c:v>06-12</c:v>
                    </c:pt>
                    <c:pt idx="155">
                      <c:v>06-13</c:v>
                    </c:pt>
                    <c:pt idx="156">
                      <c:v>06-14</c:v>
                    </c:pt>
                    <c:pt idx="157">
                      <c:v>06-15</c:v>
                    </c:pt>
                    <c:pt idx="158">
                      <c:v>06-16</c:v>
                    </c:pt>
                    <c:pt idx="159">
                      <c:v>06-17</c:v>
                    </c:pt>
                    <c:pt idx="160">
                      <c:v>06-18</c:v>
                    </c:pt>
                    <c:pt idx="161">
                      <c:v>06-19</c:v>
                    </c:pt>
                    <c:pt idx="162">
                      <c:v>06-20</c:v>
                    </c:pt>
                    <c:pt idx="163">
                      <c:v>06-21</c:v>
                    </c:pt>
                    <c:pt idx="164">
                      <c:v>06-22</c:v>
                    </c:pt>
                    <c:pt idx="165">
                      <c:v>06-23</c:v>
                    </c:pt>
                    <c:pt idx="166">
                      <c:v>06-24</c:v>
                    </c:pt>
                    <c:pt idx="167">
                      <c:v>06-25</c:v>
                    </c:pt>
                    <c:pt idx="168">
                      <c:v>06-26</c:v>
                    </c:pt>
                    <c:pt idx="169">
                      <c:v>06-27</c:v>
                    </c:pt>
                    <c:pt idx="170">
                      <c:v>06-28</c:v>
                    </c:pt>
                    <c:pt idx="171">
                      <c:v>06-29</c:v>
                    </c:pt>
                    <c:pt idx="172">
                      <c:v>06-30</c:v>
                    </c:pt>
                    <c:pt idx="173">
                      <c:v>07-01</c:v>
                    </c:pt>
                    <c:pt idx="174">
                      <c:v>07-02</c:v>
                    </c:pt>
                    <c:pt idx="175">
                      <c:v>07-03</c:v>
                    </c:pt>
                    <c:pt idx="176">
                      <c:v>07-04</c:v>
                    </c:pt>
                    <c:pt idx="177">
                      <c:v>07-05</c:v>
                    </c:pt>
                    <c:pt idx="178">
                      <c:v>07-06</c:v>
                    </c:pt>
                    <c:pt idx="179">
                      <c:v>07-07</c:v>
                    </c:pt>
                    <c:pt idx="180">
                      <c:v>07-08</c:v>
                    </c:pt>
                    <c:pt idx="181">
                      <c:v>07-09</c:v>
                    </c:pt>
                    <c:pt idx="182">
                      <c:v>07-10</c:v>
                    </c:pt>
                    <c:pt idx="183">
                      <c:v>07-11</c:v>
                    </c:pt>
                    <c:pt idx="184">
                      <c:v>07-12</c:v>
                    </c:pt>
                    <c:pt idx="185">
                      <c:v>07-13</c:v>
                    </c:pt>
                    <c:pt idx="186">
                      <c:v>07-14</c:v>
                    </c:pt>
                    <c:pt idx="187">
                      <c:v>07-15</c:v>
                    </c:pt>
                    <c:pt idx="188">
                      <c:v>07-16</c:v>
                    </c:pt>
                    <c:pt idx="189">
                      <c:v>07-17</c:v>
                    </c:pt>
                    <c:pt idx="190">
                      <c:v>07-18</c:v>
                    </c:pt>
                    <c:pt idx="191">
                      <c:v>07-19</c:v>
                    </c:pt>
                    <c:pt idx="192">
                      <c:v>07-20</c:v>
                    </c:pt>
                    <c:pt idx="193">
                      <c:v>07-21</c:v>
                    </c:pt>
                    <c:pt idx="194">
                      <c:v>07-22</c:v>
                    </c:pt>
                    <c:pt idx="195">
                      <c:v>07-23</c:v>
                    </c:pt>
                    <c:pt idx="196">
                      <c:v>07-24</c:v>
                    </c:pt>
                    <c:pt idx="197">
                      <c:v>07-25</c:v>
                    </c:pt>
                    <c:pt idx="198">
                      <c:v>07-26</c:v>
                    </c:pt>
                    <c:pt idx="199">
                      <c:v>07-27</c:v>
                    </c:pt>
                    <c:pt idx="200">
                      <c:v>07-28</c:v>
                    </c:pt>
                    <c:pt idx="201">
                      <c:v>07-29</c:v>
                    </c:pt>
                    <c:pt idx="202">
                      <c:v>07-30</c:v>
                    </c:pt>
                    <c:pt idx="203">
                      <c:v>07-31</c:v>
                    </c:pt>
                    <c:pt idx="204">
                      <c:v>08-01</c:v>
                    </c:pt>
                    <c:pt idx="205">
                      <c:v>08-02</c:v>
                    </c:pt>
                    <c:pt idx="206">
                      <c:v>08-03</c:v>
                    </c:pt>
                    <c:pt idx="207">
                      <c:v>08-04</c:v>
                    </c:pt>
                    <c:pt idx="208">
                      <c:v>08-05</c:v>
                    </c:pt>
                    <c:pt idx="209">
                      <c:v>08-06</c:v>
                    </c:pt>
                    <c:pt idx="210">
                      <c:v>08-07</c:v>
                    </c:pt>
                    <c:pt idx="211">
                      <c:v>08-08</c:v>
                    </c:pt>
                    <c:pt idx="212">
                      <c:v>08-09</c:v>
                    </c:pt>
                    <c:pt idx="213">
                      <c:v>08-10</c:v>
                    </c:pt>
                    <c:pt idx="214">
                      <c:v>08-11</c:v>
                    </c:pt>
                    <c:pt idx="215">
                      <c:v>08-12</c:v>
                    </c:pt>
                    <c:pt idx="216">
                      <c:v>08-13</c:v>
                    </c:pt>
                    <c:pt idx="217">
                      <c:v>08-14</c:v>
                    </c:pt>
                    <c:pt idx="218">
                      <c:v>08-15</c:v>
                    </c:pt>
                    <c:pt idx="219">
                      <c:v>08-16</c:v>
                    </c:pt>
                    <c:pt idx="220">
                      <c:v>08-17</c:v>
                    </c:pt>
                    <c:pt idx="221">
                      <c:v>08-18</c:v>
                    </c:pt>
                    <c:pt idx="222">
                      <c:v>08-19</c:v>
                    </c:pt>
                    <c:pt idx="223">
                      <c:v>08-20</c:v>
                    </c:pt>
                    <c:pt idx="224">
                      <c:v>08-21</c:v>
                    </c:pt>
                    <c:pt idx="225">
                      <c:v>08-22</c:v>
                    </c:pt>
                    <c:pt idx="226">
                      <c:v>08-23</c:v>
                    </c:pt>
                    <c:pt idx="227">
                      <c:v>08-24</c:v>
                    </c:pt>
                    <c:pt idx="228">
                      <c:v>08-25</c:v>
                    </c:pt>
                    <c:pt idx="229">
                      <c:v>08-26</c:v>
                    </c:pt>
                    <c:pt idx="230">
                      <c:v>08-27</c:v>
                    </c:pt>
                    <c:pt idx="231">
                      <c:v>08-28</c:v>
                    </c:pt>
                    <c:pt idx="232">
                      <c:v>08-29</c:v>
                    </c:pt>
                    <c:pt idx="233">
                      <c:v>08-30</c:v>
                    </c:pt>
                    <c:pt idx="234">
                      <c:v>08-31</c:v>
                    </c:pt>
                    <c:pt idx="235">
                      <c:v>09-01</c:v>
                    </c:pt>
                    <c:pt idx="236">
                      <c:v>09-02</c:v>
                    </c:pt>
                    <c:pt idx="237">
                      <c:v>09-03</c:v>
                    </c:pt>
                    <c:pt idx="238">
                      <c:v>09-04</c:v>
                    </c:pt>
                    <c:pt idx="239">
                      <c:v>09-05</c:v>
                    </c:pt>
                    <c:pt idx="240">
                      <c:v>09-06</c:v>
                    </c:pt>
                    <c:pt idx="241">
                      <c:v>09-07</c:v>
                    </c:pt>
                    <c:pt idx="242">
                      <c:v>09-08</c:v>
                    </c:pt>
                    <c:pt idx="243">
                      <c:v>09-09</c:v>
                    </c:pt>
                    <c:pt idx="244">
                      <c:v>09-10</c:v>
                    </c:pt>
                    <c:pt idx="245">
                      <c:v>09-11</c:v>
                    </c:pt>
                    <c:pt idx="246">
                      <c:v>09-12</c:v>
                    </c:pt>
                    <c:pt idx="247">
                      <c:v>09-13</c:v>
                    </c:pt>
                    <c:pt idx="248">
                      <c:v>09-14</c:v>
                    </c:pt>
                    <c:pt idx="249">
                      <c:v>09-16</c:v>
                    </c:pt>
                    <c:pt idx="250">
                      <c:v>09-17</c:v>
                    </c:pt>
                    <c:pt idx="251">
                      <c:v>09-18</c:v>
                    </c:pt>
                    <c:pt idx="252">
                      <c:v>09-19</c:v>
                    </c:pt>
                    <c:pt idx="253">
                      <c:v>09-20</c:v>
                    </c:pt>
                    <c:pt idx="254">
                      <c:v>09-21</c:v>
                    </c:pt>
                    <c:pt idx="255">
                      <c:v>09-22</c:v>
                    </c:pt>
                    <c:pt idx="256">
                      <c:v>09-23</c:v>
                    </c:pt>
                    <c:pt idx="257">
                      <c:v>09-24</c:v>
                    </c:pt>
                    <c:pt idx="258">
                      <c:v>09-25</c:v>
                    </c:pt>
                    <c:pt idx="259">
                      <c:v>09-26</c:v>
                    </c:pt>
                    <c:pt idx="260">
                      <c:v>09-27</c:v>
                    </c:pt>
                    <c:pt idx="261">
                      <c:v>09-28</c:v>
                    </c:pt>
                    <c:pt idx="262">
                      <c:v>09-29</c:v>
                    </c:pt>
                    <c:pt idx="263">
                      <c:v>09-30</c:v>
                    </c:pt>
                    <c:pt idx="264">
                      <c:v>10-02</c:v>
                    </c:pt>
                    <c:pt idx="265">
                      <c:v>10-03</c:v>
                    </c:pt>
                    <c:pt idx="266">
                      <c:v>10-04</c:v>
                    </c:pt>
                    <c:pt idx="267">
                      <c:v>10-05</c:v>
                    </c:pt>
                    <c:pt idx="268">
                      <c:v>10-07</c:v>
                    </c:pt>
                    <c:pt idx="269">
                      <c:v>10-08</c:v>
                    </c:pt>
                    <c:pt idx="270">
                      <c:v>10-09</c:v>
                    </c:pt>
                    <c:pt idx="271">
                      <c:v>10-10</c:v>
                    </c:pt>
                    <c:pt idx="272">
                      <c:v>10-11</c:v>
                    </c:pt>
                    <c:pt idx="273">
                      <c:v>10-12</c:v>
                    </c:pt>
                    <c:pt idx="274">
                      <c:v>10-13</c:v>
                    </c:pt>
                    <c:pt idx="275">
                      <c:v>10-14</c:v>
                    </c:pt>
                    <c:pt idx="276">
                      <c:v>10-15</c:v>
                    </c:pt>
                    <c:pt idx="277">
                      <c:v>10-16</c:v>
                    </c:pt>
                    <c:pt idx="278">
                      <c:v>10-17</c:v>
                    </c:pt>
                    <c:pt idx="279">
                      <c:v>10-18</c:v>
                    </c:pt>
                    <c:pt idx="280">
                      <c:v>10-19</c:v>
                    </c:pt>
                    <c:pt idx="281">
                      <c:v>10-20</c:v>
                    </c:pt>
                    <c:pt idx="282">
                      <c:v>10-21</c:v>
                    </c:pt>
                    <c:pt idx="283">
                      <c:v>10-22</c:v>
                    </c:pt>
                    <c:pt idx="284">
                      <c:v>10-23</c:v>
                    </c:pt>
                    <c:pt idx="285">
                      <c:v>10-24</c:v>
                    </c:pt>
                    <c:pt idx="286">
                      <c:v>10-25</c:v>
                    </c:pt>
                    <c:pt idx="287">
                      <c:v>10-26</c:v>
                    </c:pt>
                    <c:pt idx="288">
                      <c:v>10-27</c:v>
                    </c:pt>
                    <c:pt idx="289">
                      <c:v>10-28</c:v>
                    </c:pt>
                    <c:pt idx="290">
                      <c:v>10-29</c:v>
                    </c:pt>
                    <c:pt idx="291">
                      <c:v>10-30</c:v>
                    </c:pt>
                    <c:pt idx="292">
                      <c:v>10-31</c:v>
                    </c:pt>
                    <c:pt idx="293">
                      <c:v>11-01</c:v>
                    </c:pt>
                    <c:pt idx="294">
                      <c:v>11-02</c:v>
                    </c:pt>
                    <c:pt idx="295">
                      <c:v>11-03</c:v>
                    </c:pt>
                    <c:pt idx="296">
                      <c:v>11-04</c:v>
                    </c:pt>
                    <c:pt idx="297">
                      <c:v>11-05</c:v>
                    </c:pt>
                    <c:pt idx="298">
                      <c:v>11-06</c:v>
                    </c:pt>
                    <c:pt idx="299">
                      <c:v>11-07</c:v>
                    </c:pt>
                    <c:pt idx="300">
                      <c:v>11-08</c:v>
                    </c:pt>
                    <c:pt idx="301">
                      <c:v>11-09</c:v>
                    </c:pt>
                    <c:pt idx="302">
                      <c:v>11-10</c:v>
                    </c:pt>
                    <c:pt idx="303">
                      <c:v>11-11</c:v>
                    </c:pt>
                    <c:pt idx="304">
                      <c:v>11-12</c:v>
                    </c:pt>
                    <c:pt idx="305">
                      <c:v>11-13</c:v>
                    </c:pt>
                    <c:pt idx="306">
                      <c:v>11-14</c:v>
                    </c:pt>
                    <c:pt idx="307">
                      <c:v>11-15</c:v>
                    </c:pt>
                    <c:pt idx="308">
                      <c:v>11-16</c:v>
                    </c:pt>
                    <c:pt idx="309">
                      <c:v>11-17</c:v>
                    </c:pt>
                    <c:pt idx="310">
                      <c:v>11-18</c:v>
                    </c:pt>
                    <c:pt idx="311">
                      <c:v>11-19</c:v>
                    </c:pt>
                    <c:pt idx="312">
                      <c:v>11-20</c:v>
                    </c:pt>
                    <c:pt idx="313">
                      <c:v>11-21</c:v>
                    </c:pt>
                    <c:pt idx="314">
                      <c:v>11-22</c:v>
                    </c:pt>
                    <c:pt idx="315">
                      <c:v>11-23</c:v>
                    </c:pt>
                    <c:pt idx="316">
                      <c:v>11-24</c:v>
                    </c:pt>
                    <c:pt idx="317">
                      <c:v>11-25</c:v>
                    </c:pt>
                    <c:pt idx="318">
                      <c:v>11-26</c:v>
                    </c:pt>
                    <c:pt idx="319">
                      <c:v>11-27</c:v>
                    </c:pt>
                    <c:pt idx="320">
                      <c:v>11-28</c:v>
                    </c:pt>
                    <c:pt idx="321">
                      <c:v>11-29</c:v>
                    </c:pt>
                    <c:pt idx="322">
                      <c:v>11-30</c:v>
                    </c:pt>
                    <c:pt idx="323">
                      <c:v>12-01</c:v>
                    </c:pt>
                    <c:pt idx="324">
                      <c:v>12-02</c:v>
                    </c:pt>
                    <c:pt idx="325">
                      <c:v>12-03</c:v>
                    </c:pt>
                    <c:pt idx="326">
                      <c:v>12-04</c:v>
                    </c:pt>
                    <c:pt idx="327">
                      <c:v>12-05</c:v>
                    </c:pt>
                    <c:pt idx="328">
                      <c:v>12-06</c:v>
                    </c:pt>
                    <c:pt idx="329">
                      <c:v>12-07</c:v>
                    </c:pt>
                    <c:pt idx="330">
                      <c:v>12-08</c:v>
                    </c:pt>
                    <c:pt idx="331">
                      <c:v>12-09</c:v>
                    </c:pt>
                    <c:pt idx="332">
                      <c:v>12-10</c:v>
                    </c:pt>
                    <c:pt idx="333">
                      <c:v>12-11</c:v>
                    </c:pt>
                    <c:pt idx="334">
                      <c:v>12-12</c:v>
                    </c:pt>
                    <c:pt idx="335">
                      <c:v>12-13</c:v>
                    </c:pt>
                    <c:pt idx="336">
                      <c:v>12-14</c:v>
                    </c:pt>
                    <c:pt idx="337">
                      <c:v>12-15</c:v>
                    </c:pt>
                    <c:pt idx="338">
                      <c:v>12-16</c:v>
                    </c:pt>
                    <c:pt idx="339">
                      <c:v>12-17</c:v>
                    </c:pt>
                    <c:pt idx="340">
                      <c:v>12-18</c:v>
                    </c:pt>
                    <c:pt idx="341">
                      <c:v>12-19</c:v>
                    </c:pt>
                    <c:pt idx="342">
                      <c:v>12-20</c:v>
                    </c:pt>
                    <c:pt idx="343">
                      <c:v>12-21</c:v>
                    </c:pt>
                    <c:pt idx="344">
                      <c:v>12-22</c:v>
                    </c:pt>
                    <c:pt idx="345">
                      <c:v>12-23</c:v>
                    </c:pt>
                    <c:pt idx="346">
                      <c:v>12-24</c:v>
                    </c:pt>
                    <c:pt idx="347">
                      <c:v>12-25</c:v>
                    </c:pt>
                    <c:pt idx="348">
                      <c:v>12-26</c:v>
                    </c:pt>
                    <c:pt idx="349">
                      <c:v>12-27</c:v>
                    </c:pt>
                    <c:pt idx="350">
                      <c:v>12-28</c:v>
                    </c:pt>
                    <c:pt idx="351">
                      <c:v>12-29</c:v>
                    </c:pt>
                    <c:pt idx="352">
                      <c:v>12-30</c:v>
                    </c:pt>
                    <c:pt idx="353">
                      <c:v>12-31</c:v>
                    </c:pt>
                  </c:strLit>
                </c:cat>
                <c:val>
                  <c:numLit>
                    <c:formatCode>General</c:formatCode>
                    <c:ptCount val="354"/>
                    <c:pt idx="0">
                      <c:v>#N/A</c:v>
                    </c:pt>
                    <c:pt idx="1">
                      <c:v>59.9</c:v>
                    </c:pt>
                    <c:pt idx="2">
                      <c:v>#N/A</c:v>
                    </c:pt>
                    <c:pt idx="3">
                      <c:v>#N/A</c:v>
                    </c:pt>
                    <c:pt idx="4">
                      <c:v>#N/A</c:v>
                    </c:pt>
                    <c:pt idx="5">
                      <c:v>#N/A</c:v>
                    </c:pt>
                    <c:pt idx="6">
                      <c:v>#N/A</c:v>
                    </c:pt>
                    <c:pt idx="7">
                      <c:v>#N/A</c:v>
                    </c:pt>
                    <c:pt idx="8">
                      <c:v>58.9</c:v>
                    </c:pt>
                    <c:pt idx="9">
                      <c:v>#N/A</c:v>
                    </c:pt>
                    <c:pt idx="10">
                      <c:v>#N/A</c:v>
                    </c:pt>
                    <c:pt idx="11">
                      <c:v>#N/A</c:v>
                    </c:pt>
                    <c:pt idx="12">
                      <c:v>#N/A</c:v>
                    </c:pt>
                    <c:pt idx="13">
                      <c:v>#N/A</c:v>
                    </c:pt>
                    <c:pt idx="14">
                      <c:v>#N/A</c:v>
                    </c:pt>
                    <c:pt idx="15">
                      <c:v>62.1</c:v>
                    </c:pt>
                    <c:pt idx="16">
                      <c:v>#N/A</c:v>
                    </c:pt>
                    <c:pt idx="17">
                      <c:v>#N/A</c:v>
                    </c:pt>
                    <c:pt idx="18">
                      <c:v>#N/A</c:v>
                    </c:pt>
                    <c:pt idx="19">
                      <c:v>#N/A</c:v>
                    </c:pt>
                    <c:pt idx="20">
                      <c:v>#N/A</c:v>
                    </c:pt>
                    <c:pt idx="21">
                      <c:v>#N/A</c:v>
                    </c:pt>
                    <c:pt idx="22">
                      <c:v>66.099999999999994</c:v>
                    </c:pt>
                    <c:pt idx="23">
                      <c:v>#N/A</c:v>
                    </c:pt>
                    <c:pt idx="24">
                      <c:v>#N/A</c:v>
                    </c:pt>
                    <c:pt idx="25">
                      <c:v>#N/A</c:v>
                    </c:pt>
                    <c:pt idx="26">
                      <c:v>#N/A</c:v>
                    </c:pt>
                    <c:pt idx="27">
                      <c:v>#N/A</c:v>
                    </c:pt>
                    <c:pt idx="28">
                      <c:v>#N/A</c:v>
                    </c:pt>
                    <c:pt idx="29">
                      <c:v>66.400000000000006</c:v>
                    </c:pt>
                    <c:pt idx="30">
                      <c:v>#N/A</c:v>
                    </c:pt>
                    <c:pt idx="31">
                      <c:v>#N/A</c:v>
                    </c:pt>
                    <c:pt idx="32">
                      <c:v>#N/A</c:v>
                    </c:pt>
                    <c:pt idx="33">
                      <c:v>#N/A</c:v>
                    </c:pt>
                    <c:pt idx="34">
                      <c:v>#N/A</c:v>
                    </c:pt>
                    <c:pt idx="35">
                      <c:v>#N/A</c:v>
                    </c:pt>
                    <c:pt idx="36">
                      <c:v>68.2</c:v>
                    </c:pt>
                    <c:pt idx="37">
                      <c:v>#N/A</c:v>
                    </c:pt>
                    <c:pt idx="38">
                      <c:v>#N/A</c:v>
                    </c:pt>
                    <c:pt idx="39">
                      <c:v>#N/A</c:v>
                    </c:pt>
                    <c:pt idx="40">
                      <c:v>#N/A</c:v>
                    </c:pt>
                    <c:pt idx="41">
                      <c:v>#N/A</c:v>
                    </c:pt>
                    <c:pt idx="42">
                      <c:v>#N/A</c:v>
                    </c:pt>
                    <c:pt idx="43">
                      <c:v>75.400000000000006</c:v>
                    </c:pt>
                    <c:pt idx="44">
                      <c:v>#N/A</c:v>
                    </c:pt>
                    <c:pt idx="45">
                      <c:v>#N/A</c:v>
                    </c:pt>
                    <c:pt idx="46">
                      <c:v>#N/A</c:v>
                    </c:pt>
                    <c:pt idx="47">
                      <c:v>#N/A</c:v>
                    </c:pt>
                    <c:pt idx="48">
                      <c:v>#N/A</c:v>
                    </c:pt>
                    <c:pt idx="49">
                      <c:v>#N/A</c:v>
                    </c:pt>
                    <c:pt idx="50">
                      <c:v>99.4</c:v>
                    </c:pt>
                    <c:pt idx="51">
                      <c:v>#N/A</c:v>
                    </c:pt>
                    <c:pt idx="52">
                      <c:v>#N/A</c:v>
                    </c:pt>
                    <c:pt idx="53">
                      <c:v>#N/A</c:v>
                    </c:pt>
                    <c:pt idx="54">
                      <c:v>#N/A</c:v>
                    </c:pt>
                    <c:pt idx="55">
                      <c:v>#N/A</c:v>
                    </c:pt>
                    <c:pt idx="56">
                      <c:v>#N/A</c:v>
                    </c:pt>
                    <c:pt idx="57">
                      <c:v>110.3</c:v>
                    </c:pt>
                    <c:pt idx="58">
                      <c:v>#N/A</c:v>
                    </c:pt>
                    <c:pt idx="59">
                      <c:v>#N/A</c:v>
                    </c:pt>
                    <c:pt idx="60">
                      <c:v>#N/A</c:v>
                    </c:pt>
                    <c:pt idx="61">
                      <c:v>#N/A</c:v>
                    </c:pt>
                    <c:pt idx="62">
                      <c:v>#N/A</c:v>
                    </c:pt>
                    <c:pt idx="63">
                      <c:v>115.2</c:v>
                    </c:pt>
                    <c:pt idx="64">
                      <c:v>#N/A</c:v>
                    </c:pt>
                    <c:pt idx="65">
                      <c:v>#N/A</c:v>
                    </c:pt>
                    <c:pt idx="66">
                      <c:v>#N/A</c:v>
                    </c:pt>
                    <c:pt idx="67">
                      <c:v>#N/A</c:v>
                    </c:pt>
                    <c:pt idx="68">
                      <c:v>#N/A</c:v>
                    </c:pt>
                    <c:pt idx="69">
                      <c:v>122.3</c:v>
                    </c:pt>
                    <c:pt idx="70">
                      <c:v>#N/A</c:v>
                    </c:pt>
                    <c:pt idx="71">
                      <c:v>#N/A</c:v>
                    </c:pt>
                    <c:pt idx="72">
                      <c:v>#N/A</c:v>
                    </c:pt>
                    <c:pt idx="73">
                      <c:v>#N/A</c:v>
                    </c:pt>
                    <c:pt idx="74">
                      <c:v>#N/A</c:v>
                    </c:pt>
                    <c:pt idx="75">
                      <c:v>125</c:v>
                    </c:pt>
                    <c:pt idx="76">
                      <c:v>#N/A</c:v>
                    </c:pt>
                    <c:pt idx="77">
                      <c:v>#N/A</c:v>
                    </c:pt>
                    <c:pt idx="78">
                      <c:v>#N/A</c:v>
                    </c:pt>
                    <c:pt idx="79">
                      <c:v>#N/A</c:v>
                    </c:pt>
                    <c:pt idx="80">
                      <c:v>#N/A</c:v>
                    </c:pt>
                    <c:pt idx="81">
                      <c:v>125.1</c:v>
                    </c:pt>
                    <c:pt idx="82">
                      <c:v>#N/A</c:v>
                    </c:pt>
                    <c:pt idx="83">
                      <c:v>#N/A</c:v>
                    </c:pt>
                    <c:pt idx="84">
                      <c:v>#N/A</c:v>
                    </c:pt>
                    <c:pt idx="85">
                      <c:v>#N/A</c:v>
                    </c:pt>
                    <c:pt idx="86">
                      <c:v>#N/A</c:v>
                    </c:pt>
                    <c:pt idx="87">
                      <c:v>125.6</c:v>
                    </c:pt>
                    <c:pt idx="88">
                      <c:v>#N/A</c:v>
                    </c:pt>
                    <c:pt idx="89">
                      <c:v>#N/A</c:v>
                    </c:pt>
                    <c:pt idx="90">
                      <c:v>#N/A</c:v>
                    </c:pt>
                    <c:pt idx="91">
                      <c:v>#N/A</c:v>
                    </c:pt>
                    <c:pt idx="92">
                      <c:v>#N/A</c:v>
                    </c:pt>
                    <c:pt idx="93">
                      <c:v>#N/A</c:v>
                    </c:pt>
                    <c:pt idx="94">
                      <c:v>125.7</c:v>
                    </c:pt>
                    <c:pt idx="95">
                      <c:v>#N/A</c:v>
                    </c:pt>
                    <c:pt idx="96">
                      <c:v>#N/A</c:v>
                    </c:pt>
                    <c:pt idx="97">
                      <c:v>#N/A</c:v>
                    </c:pt>
                    <c:pt idx="98">
                      <c:v>#N/A</c:v>
                    </c:pt>
                    <c:pt idx="99">
                      <c:v>#N/A</c:v>
                    </c:pt>
                    <c:pt idx="100">
                      <c:v>126.4</c:v>
                    </c:pt>
                    <c:pt idx="101">
                      <c:v>#N/A</c:v>
                    </c:pt>
                    <c:pt idx="102">
                      <c:v>#N/A</c:v>
                    </c:pt>
                    <c:pt idx="103">
                      <c:v>#N/A</c:v>
                    </c:pt>
                    <c:pt idx="104">
                      <c:v>#N/A</c:v>
                    </c:pt>
                    <c:pt idx="105">
                      <c:v>#N/A</c:v>
                    </c:pt>
                    <c:pt idx="106">
                      <c:v>124.2</c:v>
                    </c:pt>
                    <c:pt idx="107">
                      <c:v>#N/A</c:v>
                    </c:pt>
                    <c:pt idx="108">
                      <c:v>#N/A</c:v>
                    </c:pt>
                    <c:pt idx="109">
                      <c:v>#N/A</c:v>
                    </c:pt>
                    <c:pt idx="110">
                      <c:v>#N/A</c:v>
                    </c:pt>
                    <c:pt idx="111">
                      <c:v>#N/A</c:v>
                    </c:pt>
                    <c:pt idx="112">
                      <c:v>125</c:v>
                    </c:pt>
                    <c:pt idx="113">
                      <c:v>#N/A</c:v>
                    </c:pt>
                    <c:pt idx="114">
                      <c:v>#N/A</c:v>
                    </c:pt>
                    <c:pt idx="115">
                      <c:v>#N/A</c:v>
                    </c:pt>
                    <c:pt idx="116">
                      <c:v>#N/A</c:v>
                    </c:pt>
                    <c:pt idx="117">
                      <c:v>#N/A</c:v>
                    </c:pt>
                    <c:pt idx="118">
                      <c:v>#N/A</c:v>
                    </c:pt>
                    <c:pt idx="119">
                      <c:v>125.5</c:v>
                    </c:pt>
                    <c:pt idx="120">
                      <c:v>#N/A</c:v>
                    </c:pt>
                    <c:pt idx="121">
                      <c:v>#N/A</c:v>
                    </c:pt>
                    <c:pt idx="122">
                      <c:v>#N/A</c:v>
                    </c:pt>
                    <c:pt idx="123">
                      <c:v>#N/A</c:v>
                    </c:pt>
                    <c:pt idx="124">
                      <c:v>#N/A</c:v>
                    </c:pt>
                    <c:pt idx="125">
                      <c:v>#N/A</c:v>
                    </c:pt>
                    <c:pt idx="126">
                      <c:v>123.7</c:v>
                    </c:pt>
                    <c:pt idx="127">
                      <c:v>#N/A</c:v>
                    </c:pt>
                    <c:pt idx="128">
                      <c:v>#N/A</c:v>
                    </c:pt>
                    <c:pt idx="129">
                      <c:v>#N/A</c:v>
                    </c:pt>
                    <c:pt idx="130">
                      <c:v>#N/A</c:v>
                    </c:pt>
                    <c:pt idx="131">
                      <c:v>#N/A</c:v>
                    </c:pt>
                    <c:pt idx="132">
                      <c:v>#N/A</c:v>
                    </c:pt>
                    <c:pt idx="133">
                      <c:v>123.1</c:v>
                    </c:pt>
                    <c:pt idx="134">
                      <c:v>#N/A</c:v>
                    </c:pt>
                    <c:pt idx="135">
                      <c:v>#N/A</c:v>
                    </c:pt>
                    <c:pt idx="136">
                      <c:v>#N/A</c:v>
                    </c:pt>
                    <c:pt idx="137">
                      <c:v>#N/A</c:v>
                    </c:pt>
                    <c:pt idx="138">
                      <c:v>#N/A</c:v>
                    </c:pt>
                    <c:pt idx="139">
                      <c:v>#N/A</c:v>
                    </c:pt>
                    <c:pt idx="140">
                      <c:v>116.2</c:v>
                    </c:pt>
                    <c:pt idx="141">
                      <c:v>#N/A</c:v>
                    </c:pt>
                    <c:pt idx="142">
                      <c:v>#N/A</c:v>
                    </c:pt>
                    <c:pt idx="143">
                      <c:v>#N/A</c:v>
                    </c:pt>
                    <c:pt idx="144">
                      <c:v>#N/A</c:v>
                    </c:pt>
                    <c:pt idx="145">
                      <c:v>#N/A</c:v>
                    </c:pt>
                    <c:pt idx="146">
                      <c:v>#N/A</c:v>
                    </c:pt>
                    <c:pt idx="147">
                      <c:v>115.9</c:v>
                    </c:pt>
                    <c:pt idx="148">
                      <c:v>#N/A</c:v>
                    </c:pt>
                    <c:pt idx="149">
                      <c:v>#N/A</c:v>
                    </c:pt>
                    <c:pt idx="150">
                      <c:v>#N/A</c:v>
                    </c:pt>
                    <c:pt idx="151">
                      <c:v>#N/A</c:v>
                    </c:pt>
                    <c:pt idx="152">
                      <c:v>#N/A</c:v>
                    </c:pt>
                    <c:pt idx="153">
                      <c:v>#N/A</c:v>
                    </c:pt>
                    <c:pt idx="154">
                      <c:v>112.8</c:v>
                    </c:pt>
                    <c:pt idx="155">
                      <c:v>#N/A</c:v>
                    </c:pt>
                    <c:pt idx="156">
                      <c:v>#N/A</c:v>
                    </c:pt>
                    <c:pt idx="157">
                      <c:v>#N/A</c:v>
                    </c:pt>
                    <c:pt idx="158">
                      <c:v>#N/A</c:v>
                    </c:pt>
                    <c:pt idx="159">
                      <c:v>#N/A</c:v>
                    </c:pt>
                    <c:pt idx="160">
                      <c:v>#N/A</c:v>
                    </c:pt>
                    <c:pt idx="161">
                      <c:v>113</c:v>
                    </c:pt>
                    <c:pt idx="162">
                      <c:v>#N/A</c:v>
                    </c:pt>
                    <c:pt idx="163">
                      <c:v>#N/A</c:v>
                    </c:pt>
                    <c:pt idx="164">
                      <c:v>#N/A</c:v>
                    </c:pt>
                    <c:pt idx="165">
                      <c:v>#N/A</c:v>
                    </c:pt>
                    <c:pt idx="166">
                      <c:v>#N/A</c:v>
                    </c:pt>
                    <c:pt idx="167">
                      <c:v>#N/A</c:v>
                    </c:pt>
                    <c:pt idx="168">
                      <c:v>114.4</c:v>
                    </c:pt>
                    <c:pt idx="169">
                      <c:v>#N/A</c:v>
                    </c:pt>
                    <c:pt idx="170">
                      <c:v>#N/A</c:v>
                    </c:pt>
                    <c:pt idx="171">
                      <c:v>#N/A</c:v>
                    </c:pt>
                    <c:pt idx="172">
                      <c:v>#N/A</c:v>
                    </c:pt>
                    <c:pt idx="173">
                      <c:v>#N/A</c:v>
                    </c:pt>
                    <c:pt idx="174">
                      <c:v>#N/A</c:v>
                    </c:pt>
                    <c:pt idx="175">
                      <c:v>111.2</c:v>
                    </c:pt>
                    <c:pt idx="176">
                      <c:v>#N/A</c:v>
                    </c:pt>
                    <c:pt idx="177">
                      <c:v>#N/A</c:v>
                    </c:pt>
                    <c:pt idx="178">
                      <c:v>#N/A</c:v>
                    </c:pt>
                    <c:pt idx="179">
                      <c:v>#N/A</c:v>
                    </c:pt>
                    <c:pt idx="180">
                      <c:v>#N/A</c:v>
                    </c:pt>
                    <c:pt idx="181">
                      <c:v>#N/A</c:v>
                    </c:pt>
                    <c:pt idx="182">
                      <c:v>107.6</c:v>
                    </c:pt>
                    <c:pt idx="183">
                      <c:v>#N/A</c:v>
                    </c:pt>
                    <c:pt idx="184">
                      <c:v>#N/A</c:v>
                    </c:pt>
                    <c:pt idx="185">
                      <c:v>#N/A</c:v>
                    </c:pt>
                    <c:pt idx="186">
                      <c:v>#N/A</c:v>
                    </c:pt>
                    <c:pt idx="187">
                      <c:v>#N/A</c:v>
                    </c:pt>
                    <c:pt idx="188">
                      <c:v>#N/A</c:v>
                    </c:pt>
                    <c:pt idx="189">
                      <c:v>108.3</c:v>
                    </c:pt>
                    <c:pt idx="190">
                      <c:v>#N/A</c:v>
                    </c:pt>
                    <c:pt idx="191">
                      <c:v>#N/A</c:v>
                    </c:pt>
                    <c:pt idx="192">
                      <c:v>#N/A</c:v>
                    </c:pt>
                    <c:pt idx="193">
                      <c:v>#N/A</c:v>
                    </c:pt>
                    <c:pt idx="194">
                      <c:v>#N/A</c:v>
                    </c:pt>
                    <c:pt idx="195">
                      <c:v>#N/A</c:v>
                    </c:pt>
                    <c:pt idx="196">
                      <c:v>106.7</c:v>
                    </c:pt>
                    <c:pt idx="197">
                      <c:v>#N/A</c:v>
                    </c:pt>
                    <c:pt idx="198">
                      <c:v>#N/A</c:v>
                    </c:pt>
                    <c:pt idx="199">
                      <c:v>#N/A</c:v>
                    </c:pt>
                    <c:pt idx="200">
                      <c:v>#N/A</c:v>
                    </c:pt>
                    <c:pt idx="201">
                      <c:v>#N/A</c:v>
                    </c:pt>
                    <c:pt idx="202">
                      <c:v>#N/A</c:v>
                    </c:pt>
                    <c:pt idx="203">
                      <c:v>105.6</c:v>
                    </c:pt>
                    <c:pt idx="204">
                      <c:v>#N/A</c:v>
                    </c:pt>
                    <c:pt idx="205">
                      <c:v>#N/A</c:v>
                    </c:pt>
                    <c:pt idx="206">
                      <c:v>#N/A</c:v>
                    </c:pt>
                    <c:pt idx="207">
                      <c:v>#N/A</c:v>
                    </c:pt>
                    <c:pt idx="208">
                      <c:v>#N/A</c:v>
                    </c:pt>
                    <c:pt idx="209">
                      <c:v>#N/A</c:v>
                    </c:pt>
                    <c:pt idx="210">
                      <c:v>103.4</c:v>
                    </c:pt>
                    <c:pt idx="211">
                      <c:v>#N/A</c:v>
                    </c:pt>
                    <c:pt idx="212">
                      <c:v>#N/A</c:v>
                    </c:pt>
                    <c:pt idx="213">
                      <c:v>#N/A</c:v>
                    </c:pt>
                    <c:pt idx="214">
                      <c:v>#N/A</c:v>
                    </c:pt>
                    <c:pt idx="215">
                      <c:v>#N/A</c:v>
                    </c:pt>
                    <c:pt idx="216">
                      <c:v>#N/A</c:v>
                    </c:pt>
                    <c:pt idx="217">
                      <c:v>102.7</c:v>
                    </c:pt>
                    <c:pt idx="218">
                      <c:v>#N/A</c:v>
                    </c:pt>
                    <c:pt idx="219">
                      <c:v>#N/A</c:v>
                    </c:pt>
                    <c:pt idx="220">
                      <c:v>#N/A</c:v>
                    </c:pt>
                    <c:pt idx="221">
                      <c:v>#N/A</c:v>
                    </c:pt>
                    <c:pt idx="222">
                      <c:v>#N/A</c:v>
                    </c:pt>
                    <c:pt idx="223">
                      <c:v>#N/A</c:v>
                    </c:pt>
                    <c:pt idx="224">
                      <c:v>102.5</c:v>
                    </c:pt>
                    <c:pt idx="225">
                      <c:v>#N/A</c:v>
                    </c:pt>
                    <c:pt idx="226">
                      <c:v>#N/A</c:v>
                    </c:pt>
                    <c:pt idx="227">
                      <c:v>#N/A</c:v>
                    </c:pt>
                    <c:pt idx="228">
                      <c:v>#N/A</c:v>
                    </c:pt>
                    <c:pt idx="229">
                      <c:v>#N/A</c:v>
                    </c:pt>
                    <c:pt idx="230">
                      <c:v>#N/A</c:v>
                    </c:pt>
                    <c:pt idx="231">
                      <c:v>101.2</c:v>
                    </c:pt>
                    <c:pt idx="232">
                      <c:v>#N/A</c:v>
                    </c:pt>
                    <c:pt idx="233">
                      <c:v>#N/A</c:v>
                    </c:pt>
                    <c:pt idx="234">
                      <c:v>#N/A</c:v>
                    </c:pt>
                    <c:pt idx="235">
                      <c:v>#N/A</c:v>
                    </c:pt>
                    <c:pt idx="236">
                      <c:v>#N/A</c:v>
                    </c:pt>
                    <c:pt idx="237">
                      <c:v>#N/A</c:v>
                    </c:pt>
                    <c:pt idx="238">
                      <c:v>105.1</c:v>
                    </c:pt>
                    <c:pt idx="239">
                      <c:v>#N/A</c:v>
                    </c:pt>
                    <c:pt idx="240">
                      <c:v>#N/A</c:v>
                    </c:pt>
                    <c:pt idx="241">
                      <c:v>#N/A</c:v>
                    </c:pt>
                    <c:pt idx="242">
                      <c:v>#N/A</c:v>
                    </c:pt>
                    <c:pt idx="243">
                      <c:v>#N/A</c:v>
                    </c:pt>
                    <c:pt idx="244">
                      <c:v>#N/A</c:v>
                    </c:pt>
                    <c:pt idx="245">
                      <c:v>106.1</c:v>
                    </c:pt>
                    <c:pt idx="246">
                      <c:v>#N/A</c:v>
                    </c:pt>
                    <c:pt idx="247">
                      <c:v>#N/A</c:v>
                    </c:pt>
                    <c:pt idx="248">
                      <c:v>#N/A</c:v>
                    </c:pt>
                    <c:pt idx="249">
                      <c:v>#N/A</c:v>
                    </c:pt>
                    <c:pt idx="250">
                      <c:v>#N/A</c:v>
                    </c:pt>
                    <c:pt idx="251">
                      <c:v>103.9</c:v>
                    </c:pt>
                    <c:pt idx="252">
                      <c:v>#N/A</c:v>
                    </c:pt>
                    <c:pt idx="253">
                      <c:v>#N/A</c:v>
                    </c:pt>
                    <c:pt idx="254">
                      <c:v>#N/A</c:v>
                    </c:pt>
                    <c:pt idx="255">
                      <c:v>#N/A</c:v>
                    </c:pt>
                    <c:pt idx="256">
                      <c:v>#N/A</c:v>
                    </c:pt>
                    <c:pt idx="257">
                      <c:v>#N/A</c:v>
                    </c:pt>
                    <c:pt idx="258">
                      <c:v>99.5</c:v>
                    </c:pt>
                    <c:pt idx="259">
                      <c:v>#N/A</c:v>
                    </c:pt>
                    <c:pt idx="260">
                      <c:v>#N/A</c:v>
                    </c:pt>
                    <c:pt idx="261">
                      <c:v>#N/A</c:v>
                    </c:pt>
                    <c:pt idx="262">
                      <c:v>#N/A</c:v>
                    </c:pt>
                    <c:pt idx="263">
                      <c:v>#N/A</c:v>
                    </c:pt>
                    <c:pt idx="264">
                      <c:v>108</c:v>
                    </c:pt>
                    <c:pt idx="265">
                      <c:v>#N/A</c:v>
                    </c:pt>
                    <c:pt idx="266">
                      <c:v>#N/A</c:v>
                    </c:pt>
                    <c:pt idx="267">
                      <c:v>#N/A</c:v>
                    </c:pt>
                    <c:pt idx="268">
                      <c:v>#N/A</c:v>
                    </c:pt>
                    <c:pt idx="269">
                      <c:v>#N/A</c:v>
                    </c:pt>
                    <c:pt idx="270">
                      <c:v>109.8</c:v>
                    </c:pt>
                    <c:pt idx="271">
                      <c:v>#N/A</c:v>
                    </c:pt>
                    <c:pt idx="272">
                      <c:v>#N/A</c:v>
                    </c:pt>
                    <c:pt idx="273">
                      <c:v>#N/A</c:v>
                    </c:pt>
                    <c:pt idx="274">
                      <c:v>#N/A</c:v>
                    </c:pt>
                    <c:pt idx="275">
                      <c:v>#N/A</c:v>
                    </c:pt>
                    <c:pt idx="276">
                      <c:v>#N/A</c:v>
                    </c:pt>
                    <c:pt idx="277">
                      <c:v>108.3</c:v>
                    </c:pt>
                    <c:pt idx="278">
                      <c:v>#N/A</c:v>
                    </c:pt>
                    <c:pt idx="279">
                      <c:v>#N/A</c:v>
                    </c:pt>
                    <c:pt idx="280">
                      <c:v>#N/A</c:v>
                    </c:pt>
                    <c:pt idx="281">
                      <c:v>#N/A</c:v>
                    </c:pt>
                    <c:pt idx="282">
                      <c:v>#N/A</c:v>
                    </c:pt>
                    <c:pt idx="283">
                      <c:v>#N/A</c:v>
                    </c:pt>
                    <c:pt idx="284">
                      <c:v>107.6</c:v>
                    </c:pt>
                    <c:pt idx="285">
                      <c:v>#N/A</c:v>
                    </c:pt>
                    <c:pt idx="286">
                      <c:v>#N/A</c:v>
                    </c:pt>
                    <c:pt idx="287">
                      <c:v>#N/A</c:v>
                    </c:pt>
                    <c:pt idx="288">
                      <c:v>#N/A</c:v>
                    </c:pt>
                    <c:pt idx="289">
                      <c:v>#N/A</c:v>
                    </c:pt>
                    <c:pt idx="290">
                      <c:v>#N/A</c:v>
                    </c:pt>
                    <c:pt idx="291">
                      <c:v>105.4</c:v>
                    </c:pt>
                    <c:pt idx="292">
                      <c:v>#N/A</c:v>
                    </c:pt>
                    <c:pt idx="293">
                      <c:v>#N/A</c:v>
                    </c:pt>
                    <c:pt idx="294">
                      <c:v>#N/A</c:v>
                    </c:pt>
                    <c:pt idx="295">
                      <c:v>#N/A</c:v>
                    </c:pt>
                    <c:pt idx="296">
                      <c:v>#N/A</c:v>
                    </c:pt>
                    <c:pt idx="297">
                      <c:v>#N/A</c:v>
                    </c:pt>
                    <c:pt idx="298">
                      <c:v>103.4</c:v>
                    </c:pt>
                    <c:pt idx="299">
                      <c:v>#N/A</c:v>
                    </c:pt>
                    <c:pt idx="300">
                      <c:v>#N/A</c:v>
                    </c:pt>
                    <c:pt idx="301">
                      <c:v>#N/A</c:v>
                    </c:pt>
                    <c:pt idx="302">
                      <c:v>#N/A</c:v>
                    </c:pt>
                    <c:pt idx="303">
                      <c:v>#N/A</c:v>
                    </c:pt>
                    <c:pt idx="304">
                      <c:v>#N/A</c:v>
                    </c:pt>
                    <c:pt idx="305">
                      <c:v>101.6</c:v>
                    </c:pt>
                    <c:pt idx="306">
                      <c:v>#N/A</c:v>
                    </c:pt>
                    <c:pt idx="307">
                      <c:v>#N/A</c:v>
                    </c:pt>
                    <c:pt idx="308">
                      <c:v>#N/A</c:v>
                    </c:pt>
                    <c:pt idx="309">
                      <c:v>#N/A</c:v>
                    </c:pt>
                    <c:pt idx="310">
                      <c:v>#N/A</c:v>
                    </c:pt>
                    <c:pt idx="311">
                      <c:v>#N/A</c:v>
                    </c:pt>
                    <c:pt idx="312">
                      <c:v>97.8</c:v>
                    </c:pt>
                    <c:pt idx="313">
                      <c:v>#N/A</c:v>
                    </c:pt>
                    <c:pt idx="314">
                      <c:v>#N/A</c:v>
                    </c:pt>
                    <c:pt idx="315">
                      <c:v>#N/A</c:v>
                    </c:pt>
                    <c:pt idx="316">
                      <c:v>#N/A</c:v>
                    </c:pt>
                    <c:pt idx="317">
                      <c:v>#N/A</c:v>
                    </c:pt>
                    <c:pt idx="318">
                      <c:v>#N/A</c:v>
                    </c:pt>
                    <c:pt idx="319">
                      <c:v>93.2</c:v>
                    </c:pt>
                    <c:pt idx="320">
                      <c:v>#N/A</c:v>
                    </c:pt>
                    <c:pt idx="321">
                      <c:v>#N/A</c:v>
                    </c:pt>
                    <c:pt idx="322">
                      <c:v>#N/A</c:v>
                    </c:pt>
                    <c:pt idx="323">
                      <c:v>#N/A</c:v>
                    </c:pt>
                    <c:pt idx="324">
                      <c:v>#N/A</c:v>
                    </c:pt>
                    <c:pt idx="325">
                      <c:v>#N/A</c:v>
                    </c:pt>
                    <c:pt idx="326">
                      <c:v>89.7</c:v>
                    </c:pt>
                    <c:pt idx="327">
                      <c:v>#N/A</c:v>
                    </c:pt>
                    <c:pt idx="328">
                      <c:v>#N/A</c:v>
                    </c:pt>
                    <c:pt idx="329">
                      <c:v>#N/A</c:v>
                    </c:pt>
                    <c:pt idx="330">
                      <c:v>#N/A</c:v>
                    </c:pt>
                    <c:pt idx="331">
                      <c:v>#N/A</c:v>
                    </c:pt>
                    <c:pt idx="332">
                      <c:v>#N/A</c:v>
                    </c:pt>
                    <c:pt idx="333">
                      <c:v>87.3</c:v>
                    </c:pt>
                    <c:pt idx="334">
                      <c:v>#N/A</c:v>
                    </c:pt>
                    <c:pt idx="335">
                      <c:v>#N/A</c:v>
                    </c:pt>
                    <c:pt idx="336">
                      <c:v>#N/A</c:v>
                    </c:pt>
                    <c:pt idx="337">
                      <c:v>#N/A</c:v>
                    </c:pt>
                    <c:pt idx="338">
                      <c:v>#N/A</c:v>
                    </c:pt>
                    <c:pt idx="339">
                      <c:v>#N/A</c:v>
                    </c:pt>
                    <c:pt idx="340">
                      <c:v>80.8</c:v>
                    </c:pt>
                    <c:pt idx="341">
                      <c:v>#N/A</c:v>
                    </c:pt>
                    <c:pt idx="342">
                      <c:v>#N/A</c:v>
                    </c:pt>
                    <c:pt idx="343">
                      <c:v>#N/A</c:v>
                    </c:pt>
                    <c:pt idx="344">
                      <c:v>#N/A</c:v>
                    </c:pt>
                    <c:pt idx="345">
                      <c:v>#N/A</c:v>
                    </c:pt>
                    <c:pt idx="346">
                      <c:v>#N/A</c:v>
                    </c:pt>
                    <c:pt idx="347">
                      <c:v>72.3</c:v>
                    </c:pt>
                    <c:pt idx="348">
                      <c:v>#N/A</c:v>
                    </c:pt>
                    <c:pt idx="349">
                      <c:v>#N/A</c:v>
                    </c:pt>
                    <c:pt idx="350">
                      <c:v>#N/A</c:v>
                    </c:pt>
                    <c:pt idx="351">
                      <c:v>#N/A</c:v>
                    </c:pt>
                    <c:pt idx="352">
                      <c:v>#N/A</c:v>
                    </c:pt>
                    <c:pt idx="353">
                      <c:v>#N/A</c:v>
                    </c:pt>
                  </c:numLit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009-40C6-95DB-0552008D2D32}"/>
                  </c:ext>
                </c:extLst>
              </c15:ser>
            </c15:filteredLineSeries>
          </c:ext>
        </c:extLst>
      </c:lineChart>
      <c:catAx>
        <c:axId val="172317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7317184"/>
        <c:crosses val="autoZero"/>
        <c:auto val="1"/>
        <c:lblAlgn val="ctr"/>
        <c:lblOffset val="100"/>
        <c:noMultiLvlLbl val="0"/>
      </c:catAx>
      <c:valAx>
        <c:axId val="166731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2317304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501505386944005E-2"/>
          <c:y val="0.1268170426065163"/>
          <c:w val="0.88699698922611203"/>
          <c:h val="0.67763752782052467"/>
        </c:manualLayout>
      </c:layout>
      <c:barChart>
        <c:barDir val="col"/>
        <c:grouping val="clustered"/>
        <c:varyColors val="0"/>
        <c:ser>
          <c:idx val="2"/>
          <c:order val="2"/>
          <c:tx>
            <c:v>电解铝与氧化铝产能利用率之差</c:v>
          </c:tx>
          <c:invertIfNegative val="0"/>
          <c:cat>
            <c:numRef>
              <c:f>电解铝VS氧化铝产能利用率!$A$3:$A$111</c:f>
              <c:numCache>
                <c:formatCode>yyyy\-mm;@</c:formatCode>
                <c:ptCount val="109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  <c:pt idx="60">
                  <c:v>42429</c:v>
                </c:pt>
                <c:pt idx="61">
                  <c:v>42400</c:v>
                </c:pt>
                <c:pt idx="62">
                  <c:v>42369</c:v>
                </c:pt>
                <c:pt idx="63">
                  <c:v>42338</c:v>
                </c:pt>
                <c:pt idx="64">
                  <c:v>42308</c:v>
                </c:pt>
                <c:pt idx="65">
                  <c:v>42277</c:v>
                </c:pt>
                <c:pt idx="66">
                  <c:v>42247</c:v>
                </c:pt>
                <c:pt idx="67">
                  <c:v>42216</c:v>
                </c:pt>
                <c:pt idx="68">
                  <c:v>42185</c:v>
                </c:pt>
                <c:pt idx="69">
                  <c:v>42155</c:v>
                </c:pt>
                <c:pt idx="70">
                  <c:v>42124</c:v>
                </c:pt>
                <c:pt idx="71">
                  <c:v>42094</c:v>
                </c:pt>
                <c:pt idx="72">
                  <c:v>42063</c:v>
                </c:pt>
                <c:pt idx="73">
                  <c:v>42035</c:v>
                </c:pt>
                <c:pt idx="74">
                  <c:v>42004</c:v>
                </c:pt>
                <c:pt idx="75">
                  <c:v>41973</c:v>
                </c:pt>
                <c:pt idx="76">
                  <c:v>41943</c:v>
                </c:pt>
                <c:pt idx="77">
                  <c:v>41912</c:v>
                </c:pt>
                <c:pt idx="78">
                  <c:v>41882</c:v>
                </c:pt>
                <c:pt idx="79">
                  <c:v>41851</c:v>
                </c:pt>
                <c:pt idx="80">
                  <c:v>41820</c:v>
                </c:pt>
                <c:pt idx="81">
                  <c:v>41790</c:v>
                </c:pt>
                <c:pt idx="82">
                  <c:v>41759</c:v>
                </c:pt>
                <c:pt idx="83">
                  <c:v>41729</c:v>
                </c:pt>
                <c:pt idx="84">
                  <c:v>41698</c:v>
                </c:pt>
                <c:pt idx="85">
                  <c:v>41670</c:v>
                </c:pt>
                <c:pt idx="86">
                  <c:v>41639</c:v>
                </c:pt>
                <c:pt idx="87">
                  <c:v>41608</c:v>
                </c:pt>
                <c:pt idx="88">
                  <c:v>41578</c:v>
                </c:pt>
                <c:pt idx="89">
                  <c:v>41547</c:v>
                </c:pt>
                <c:pt idx="90">
                  <c:v>41517</c:v>
                </c:pt>
                <c:pt idx="91">
                  <c:v>41486</c:v>
                </c:pt>
                <c:pt idx="92">
                  <c:v>41455</c:v>
                </c:pt>
                <c:pt idx="93">
                  <c:v>41425</c:v>
                </c:pt>
                <c:pt idx="94">
                  <c:v>41394</c:v>
                </c:pt>
                <c:pt idx="95">
                  <c:v>41364</c:v>
                </c:pt>
                <c:pt idx="96">
                  <c:v>41333</c:v>
                </c:pt>
                <c:pt idx="97">
                  <c:v>41305</c:v>
                </c:pt>
                <c:pt idx="98">
                  <c:v>41274</c:v>
                </c:pt>
                <c:pt idx="99">
                  <c:v>41243</c:v>
                </c:pt>
                <c:pt idx="100">
                  <c:v>41213</c:v>
                </c:pt>
                <c:pt idx="101">
                  <c:v>41182</c:v>
                </c:pt>
                <c:pt idx="102">
                  <c:v>41152</c:v>
                </c:pt>
                <c:pt idx="103">
                  <c:v>41121</c:v>
                </c:pt>
                <c:pt idx="104">
                  <c:v>41090</c:v>
                </c:pt>
                <c:pt idx="105">
                  <c:v>41060</c:v>
                </c:pt>
                <c:pt idx="106">
                  <c:v>41029</c:v>
                </c:pt>
                <c:pt idx="107">
                  <c:v>40999</c:v>
                </c:pt>
                <c:pt idx="108">
                  <c:v>40968</c:v>
                </c:pt>
              </c:numCache>
            </c:numRef>
          </c:cat>
          <c:val>
            <c:numRef>
              <c:f>电解铝VS氧化铝产能利用率!$D$3:$D$111</c:f>
              <c:numCache>
                <c:formatCode>#,##0.00_ </c:formatCode>
                <c:ptCount val="109"/>
                <c:pt idx="0">
                  <c:v>7.3500000000000085</c:v>
                </c:pt>
                <c:pt idx="1">
                  <c:v>9.230000000000004</c:v>
                </c:pt>
                <c:pt idx="2">
                  <c:v>11.960000000000008</c:v>
                </c:pt>
                <c:pt idx="3">
                  <c:v>8.36</c:v>
                </c:pt>
                <c:pt idx="4">
                  <c:v>7.0400000000000063</c:v>
                </c:pt>
                <c:pt idx="5">
                  <c:v>6.7599999999999909</c:v>
                </c:pt>
                <c:pt idx="6">
                  <c:v>5.5599999999999881</c:v>
                </c:pt>
                <c:pt idx="7">
                  <c:v>5.7800000000000011</c:v>
                </c:pt>
                <c:pt idx="8">
                  <c:v>6.8299999999999983</c:v>
                </c:pt>
                <c:pt idx="9">
                  <c:v>7.0900000000000034</c:v>
                </c:pt>
                <c:pt idx="10">
                  <c:v>6.75</c:v>
                </c:pt>
                <c:pt idx="11">
                  <c:v>7.1299999999999955</c:v>
                </c:pt>
                <c:pt idx="12">
                  <c:v>9.7000000000000028</c:v>
                </c:pt>
                <c:pt idx="13">
                  <c:v>7.3299999999999983</c:v>
                </c:pt>
                <c:pt idx="14">
                  <c:v>8.8400000000000034</c:v>
                </c:pt>
                <c:pt idx="15">
                  <c:v>6.1999999999999886</c:v>
                </c:pt>
                <c:pt idx="16">
                  <c:v>4.789999999999992</c:v>
                </c:pt>
                <c:pt idx="17">
                  <c:v>4.2000000000000028</c:v>
                </c:pt>
                <c:pt idx="18">
                  <c:v>4.6599999999999966</c:v>
                </c:pt>
                <c:pt idx="19">
                  <c:v>4.6000000000000085</c:v>
                </c:pt>
                <c:pt idx="20">
                  <c:v>3.5300000000000011</c:v>
                </c:pt>
                <c:pt idx="21">
                  <c:v>3.480000000000004</c:v>
                </c:pt>
                <c:pt idx="22">
                  <c:v>2.6099999999999994</c:v>
                </c:pt>
                <c:pt idx="23">
                  <c:v>0.76999999999999602</c:v>
                </c:pt>
                <c:pt idx="24">
                  <c:v>-0.65999999999999659</c:v>
                </c:pt>
                <c:pt idx="25">
                  <c:v>-0.71000000000000796</c:v>
                </c:pt>
                <c:pt idx="26">
                  <c:v>0.17999999999999261</c:v>
                </c:pt>
                <c:pt idx="27">
                  <c:v>-5.4299999999999926</c:v>
                </c:pt>
                <c:pt idx="28">
                  <c:v>-7.3700000000000045</c:v>
                </c:pt>
                <c:pt idx="29">
                  <c:v>-7.8900000000000006</c:v>
                </c:pt>
                <c:pt idx="30">
                  <c:v>-2.0900000000000034</c:v>
                </c:pt>
                <c:pt idx="31">
                  <c:v>-3.269999999999996</c:v>
                </c:pt>
                <c:pt idx="32">
                  <c:v>-3.7599999999999909</c:v>
                </c:pt>
                <c:pt idx="33">
                  <c:v>-4.5900000000000034</c:v>
                </c:pt>
                <c:pt idx="34">
                  <c:v>-4.1200000000000045</c:v>
                </c:pt>
                <c:pt idx="35">
                  <c:v>-3.4599999999999937</c:v>
                </c:pt>
                <c:pt idx="36">
                  <c:v>-1.6099999999999994</c:v>
                </c:pt>
                <c:pt idx="37">
                  <c:v>-1.7000000000000028</c:v>
                </c:pt>
                <c:pt idx="38">
                  <c:v>-1.5699999999999932</c:v>
                </c:pt>
                <c:pt idx="39">
                  <c:v>-2.6599999999999966</c:v>
                </c:pt>
                <c:pt idx="40">
                  <c:v>-6.7399999999999949</c:v>
                </c:pt>
                <c:pt idx="41">
                  <c:v>-5.8400000000000034</c:v>
                </c:pt>
                <c:pt idx="42">
                  <c:v>-5.5600000000000023</c:v>
                </c:pt>
                <c:pt idx="43">
                  <c:v>-3.5</c:v>
                </c:pt>
                <c:pt idx="44">
                  <c:v>-2.3700000000000045</c:v>
                </c:pt>
                <c:pt idx="45">
                  <c:v>-4.1899999999999977</c:v>
                </c:pt>
                <c:pt idx="46">
                  <c:v>-5.710000000000008</c:v>
                </c:pt>
                <c:pt idx="47">
                  <c:v>-6.730000000000004</c:v>
                </c:pt>
                <c:pt idx="48">
                  <c:v>-7.5499999999999972</c:v>
                </c:pt>
                <c:pt idx="49">
                  <c:v>-6.769999999999996</c:v>
                </c:pt>
                <c:pt idx="50">
                  <c:v>-8.14</c:v>
                </c:pt>
                <c:pt idx="51">
                  <c:v>-7.289999999999992</c:v>
                </c:pt>
                <c:pt idx="52">
                  <c:v>-2.2900000000000063</c:v>
                </c:pt>
                <c:pt idx="53">
                  <c:v>-3.269999999999996</c:v>
                </c:pt>
                <c:pt idx="54">
                  <c:v>-2.8699999999999903</c:v>
                </c:pt>
                <c:pt idx="55">
                  <c:v>-3.4299999999999926</c:v>
                </c:pt>
                <c:pt idx="56">
                  <c:v>-3.8100000000000023</c:v>
                </c:pt>
                <c:pt idx="57">
                  <c:v>-5.5</c:v>
                </c:pt>
                <c:pt idx="58">
                  <c:v>-2.6500000000000057</c:v>
                </c:pt>
                <c:pt idx="59">
                  <c:v>-2.9200000000000017</c:v>
                </c:pt>
                <c:pt idx="60">
                  <c:v>-3.0000000000001137E-2</c:v>
                </c:pt>
                <c:pt idx="61">
                  <c:v>-1.1500000000000057</c:v>
                </c:pt>
                <c:pt idx="62">
                  <c:v>-2.5600000000000023</c:v>
                </c:pt>
                <c:pt idx="63">
                  <c:v>-3.5700000000000074</c:v>
                </c:pt>
                <c:pt idx="64">
                  <c:v>-5.1499999999999915</c:v>
                </c:pt>
                <c:pt idx="65">
                  <c:v>-4.3299999999999983</c:v>
                </c:pt>
                <c:pt idx="66">
                  <c:v>-3.2000000000000028</c:v>
                </c:pt>
                <c:pt idx="67">
                  <c:v>-2.3799999999999955</c:v>
                </c:pt>
                <c:pt idx="68">
                  <c:v>-0.53999999999999204</c:v>
                </c:pt>
                <c:pt idx="69">
                  <c:v>-0.87000000000000455</c:v>
                </c:pt>
                <c:pt idx="70">
                  <c:v>-2.25</c:v>
                </c:pt>
                <c:pt idx="71">
                  <c:v>-3.2000000000000028</c:v>
                </c:pt>
                <c:pt idx="72">
                  <c:v>-3.9900000000000091</c:v>
                </c:pt>
                <c:pt idx="73">
                  <c:v>-2.8299999999999983</c:v>
                </c:pt>
                <c:pt idx="74">
                  <c:v>-0.29999999999999716</c:v>
                </c:pt>
                <c:pt idx="75">
                  <c:v>0.89999999999999147</c:v>
                </c:pt>
                <c:pt idx="76">
                  <c:v>-0.23999999999999488</c:v>
                </c:pt>
                <c:pt idx="77">
                  <c:v>1.5100000000000051</c:v>
                </c:pt>
                <c:pt idx="78">
                  <c:v>1.7200000000000131</c:v>
                </c:pt>
                <c:pt idx="79">
                  <c:v>-2.6700000000000017</c:v>
                </c:pt>
                <c:pt idx="80">
                  <c:v>-1.5100000000000051</c:v>
                </c:pt>
                <c:pt idx="81">
                  <c:v>-0.9100000000000108</c:v>
                </c:pt>
                <c:pt idx="82">
                  <c:v>1.460000000000008</c:v>
                </c:pt>
                <c:pt idx="83">
                  <c:v>0.93000000000000682</c:v>
                </c:pt>
                <c:pt idx="84">
                  <c:v>4.4899999999999949</c:v>
                </c:pt>
                <c:pt idx="85">
                  <c:v>0.62000000000000455</c:v>
                </c:pt>
                <c:pt idx="86">
                  <c:v>-3.6200000000000045</c:v>
                </c:pt>
                <c:pt idx="87">
                  <c:v>-1.75</c:v>
                </c:pt>
                <c:pt idx="88">
                  <c:v>-3.6400000000000006</c:v>
                </c:pt>
                <c:pt idx="89">
                  <c:v>-2.4299999999999926</c:v>
                </c:pt>
                <c:pt idx="90">
                  <c:v>1.230000000000004</c:v>
                </c:pt>
                <c:pt idx="91">
                  <c:v>3.5300000000000011</c:v>
                </c:pt>
                <c:pt idx="92">
                  <c:v>5.2600000000000051</c:v>
                </c:pt>
                <c:pt idx="93">
                  <c:v>2.4200000000000017</c:v>
                </c:pt>
                <c:pt idx="94">
                  <c:v>3.8700000000000045</c:v>
                </c:pt>
                <c:pt idx="95">
                  <c:v>6.0099999999999909</c:v>
                </c:pt>
                <c:pt idx="96">
                  <c:v>6.5600000000000023</c:v>
                </c:pt>
                <c:pt idx="97">
                  <c:v>5.2400000000000091</c:v>
                </c:pt>
                <c:pt idx="98">
                  <c:v>8.5900000000000034</c:v>
                </c:pt>
                <c:pt idx="99">
                  <c:v>8.1700000000000017</c:v>
                </c:pt>
                <c:pt idx="100">
                  <c:v>11.240000000000009</c:v>
                </c:pt>
                <c:pt idx="101">
                  <c:v>10.25</c:v>
                </c:pt>
                <c:pt idx="102">
                  <c:v>9.0700000000000074</c:v>
                </c:pt>
                <c:pt idx="103">
                  <c:v>9.14</c:v>
                </c:pt>
                <c:pt idx="104">
                  <c:v>4.0900000000000034</c:v>
                </c:pt>
                <c:pt idx="105">
                  <c:v>0.46000000000000796</c:v>
                </c:pt>
                <c:pt idx="106">
                  <c:v>-0.20999999999999375</c:v>
                </c:pt>
                <c:pt idx="107">
                  <c:v>0.90000000000000568</c:v>
                </c:pt>
                <c:pt idx="108">
                  <c:v>0.6600000000000108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7-4A54-AE08-4E148FEE4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0324623"/>
        <c:axId val="298089663"/>
      </c:barChart>
      <c:lineChart>
        <c:grouping val="standard"/>
        <c:varyColors val="0"/>
        <c:ser>
          <c:idx val="0"/>
          <c:order val="0"/>
          <c:tx>
            <c:v>产能利用率:电解铝:中国</c:v>
          </c:tx>
          <c:marker>
            <c:symbol val="none"/>
          </c:marker>
          <c:cat>
            <c:numRef>
              <c:f>电解铝VS氧化铝产能利用率!$A$3:$A$111</c:f>
              <c:numCache>
                <c:formatCode>yyyy\-mm;@</c:formatCode>
                <c:ptCount val="109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  <c:pt idx="60">
                  <c:v>42429</c:v>
                </c:pt>
                <c:pt idx="61">
                  <c:v>42400</c:v>
                </c:pt>
                <c:pt idx="62">
                  <c:v>42369</c:v>
                </c:pt>
                <c:pt idx="63">
                  <c:v>42338</c:v>
                </c:pt>
                <c:pt idx="64">
                  <c:v>42308</c:v>
                </c:pt>
                <c:pt idx="65">
                  <c:v>42277</c:v>
                </c:pt>
                <c:pt idx="66">
                  <c:v>42247</c:v>
                </c:pt>
                <c:pt idx="67">
                  <c:v>42216</c:v>
                </c:pt>
                <c:pt idx="68">
                  <c:v>42185</c:v>
                </c:pt>
                <c:pt idx="69">
                  <c:v>42155</c:v>
                </c:pt>
                <c:pt idx="70">
                  <c:v>42124</c:v>
                </c:pt>
                <c:pt idx="71">
                  <c:v>42094</c:v>
                </c:pt>
                <c:pt idx="72">
                  <c:v>42063</c:v>
                </c:pt>
                <c:pt idx="73">
                  <c:v>42035</c:v>
                </c:pt>
                <c:pt idx="74">
                  <c:v>42004</c:v>
                </c:pt>
                <c:pt idx="75">
                  <c:v>41973</c:v>
                </c:pt>
                <c:pt idx="76">
                  <c:v>41943</c:v>
                </c:pt>
                <c:pt idx="77">
                  <c:v>41912</c:v>
                </c:pt>
                <c:pt idx="78">
                  <c:v>41882</c:v>
                </c:pt>
                <c:pt idx="79">
                  <c:v>41851</c:v>
                </c:pt>
                <c:pt idx="80">
                  <c:v>41820</c:v>
                </c:pt>
                <c:pt idx="81">
                  <c:v>41790</c:v>
                </c:pt>
                <c:pt idx="82">
                  <c:v>41759</c:v>
                </c:pt>
                <c:pt idx="83">
                  <c:v>41729</c:v>
                </c:pt>
                <c:pt idx="84">
                  <c:v>41698</c:v>
                </c:pt>
                <c:pt idx="85">
                  <c:v>41670</c:v>
                </c:pt>
                <c:pt idx="86">
                  <c:v>41639</c:v>
                </c:pt>
                <c:pt idx="87">
                  <c:v>41608</c:v>
                </c:pt>
                <c:pt idx="88">
                  <c:v>41578</c:v>
                </c:pt>
                <c:pt idx="89">
                  <c:v>41547</c:v>
                </c:pt>
                <c:pt idx="90">
                  <c:v>41517</c:v>
                </c:pt>
                <c:pt idx="91">
                  <c:v>41486</c:v>
                </c:pt>
                <c:pt idx="92">
                  <c:v>41455</c:v>
                </c:pt>
                <c:pt idx="93">
                  <c:v>41425</c:v>
                </c:pt>
                <c:pt idx="94">
                  <c:v>41394</c:v>
                </c:pt>
                <c:pt idx="95">
                  <c:v>41364</c:v>
                </c:pt>
                <c:pt idx="96">
                  <c:v>41333</c:v>
                </c:pt>
                <c:pt idx="97">
                  <c:v>41305</c:v>
                </c:pt>
                <c:pt idx="98">
                  <c:v>41274</c:v>
                </c:pt>
                <c:pt idx="99">
                  <c:v>41243</c:v>
                </c:pt>
                <c:pt idx="100">
                  <c:v>41213</c:v>
                </c:pt>
                <c:pt idx="101">
                  <c:v>41182</c:v>
                </c:pt>
                <c:pt idx="102">
                  <c:v>41152</c:v>
                </c:pt>
                <c:pt idx="103">
                  <c:v>41121</c:v>
                </c:pt>
                <c:pt idx="104">
                  <c:v>41090</c:v>
                </c:pt>
                <c:pt idx="105">
                  <c:v>41060</c:v>
                </c:pt>
                <c:pt idx="106">
                  <c:v>41029</c:v>
                </c:pt>
                <c:pt idx="107">
                  <c:v>40999</c:v>
                </c:pt>
                <c:pt idx="108">
                  <c:v>40968</c:v>
                </c:pt>
              </c:numCache>
            </c:numRef>
          </c:cat>
          <c:val>
            <c:numRef>
              <c:f>电解铝VS氧化铝产能利用率!$B$3:$B$111</c:f>
              <c:numCache>
                <c:formatCode>###,###,###,###,##0.00</c:formatCode>
                <c:ptCount val="109"/>
                <c:pt idx="0">
                  <c:v>93.84</c:v>
                </c:pt>
                <c:pt idx="1">
                  <c:v>93.58</c:v>
                </c:pt>
                <c:pt idx="2">
                  <c:v>92.06</c:v>
                </c:pt>
                <c:pt idx="3">
                  <c:v>92.8</c:v>
                </c:pt>
                <c:pt idx="4">
                  <c:v>91.54</c:v>
                </c:pt>
                <c:pt idx="5">
                  <c:v>89.94</c:v>
                </c:pt>
                <c:pt idx="6">
                  <c:v>88.35</c:v>
                </c:pt>
                <c:pt idx="7">
                  <c:v>88.97</c:v>
                </c:pt>
                <c:pt idx="8">
                  <c:v>88.98</c:v>
                </c:pt>
                <c:pt idx="9">
                  <c:v>87.37</c:v>
                </c:pt>
                <c:pt idx="10">
                  <c:v>88.07</c:v>
                </c:pt>
                <c:pt idx="11">
                  <c:v>87.6</c:v>
                </c:pt>
                <c:pt idx="12">
                  <c:v>90.11</c:v>
                </c:pt>
                <c:pt idx="13">
                  <c:v>89.07</c:v>
                </c:pt>
                <c:pt idx="14">
                  <c:v>87.44</c:v>
                </c:pt>
                <c:pt idx="15">
                  <c:v>87.85</c:v>
                </c:pt>
                <c:pt idx="16">
                  <c:v>86.71</c:v>
                </c:pt>
                <c:pt idx="17">
                  <c:v>88.05</c:v>
                </c:pt>
                <c:pt idx="18">
                  <c:v>87.72</c:v>
                </c:pt>
                <c:pt idx="19">
                  <c:v>89.2</c:v>
                </c:pt>
                <c:pt idx="20">
                  <c:v>90.8</c:v>
                </c:pt>
                <c:pt idx="21">
                  <c:v>89.61</c:v>
                </c:pt>
                <c:pt idx="22">
                  <c:v>90.19</c:v>
                </c:pt>
                <c:pt idx="23">
                  <c:v>88.3</c:v>
                </c:pt>
                <c:pt idx="24">
                  <c:v>90.48</c:v>
                </c:pt>
                <c:pt idx="25">
                  <c:v>89.47</c:v>
                </c:pt>
                <c:pt idx="26">
                  <c:v>91.49</c:v>
                </c:pt>
                <c:pt idx="27">
                  <c:v>85.29</c:v>
                </c:pt>
                <c:pt idx="28">
                  <c:v>83.1</c:v>
                </c:pt>
                <c:pt idx="29">
                  <c:v>84.04</c:v>
                </c:pt>
                <c:pt idx="30">
                  <c:v>84.16</c:v>
                </c:pt>
                <c:pt idx="31">
                  <c:v>84.23</c:v>
                </c:pt>
                <c:pt idx="32">
                  <c:v>85.34</c:v>
                </c:pt>
                <c:pt idx="33">
                  <c:v>83.39</c:v>
                </c:pt>
                <c:pt idx="34">
                  <c:v>82.82</c:v>
                </c:pt>
                <c:pt idx="35">
                  <c:v>80.75</c:v>
                </c:pt>
                <c:pt idx="36">
                  <c:v>82.81</c:v>
                </c:pt>
                <c:pt idx="37">
                  <c:v>80.81</c:v>
                </c:pt>
                <c:pt idx="38">
                  <c:v>79.45</c:v>
                </c:pt>
                <c:pt idx="39">
                  <c:v>81.69</c:v>
                </c:pt>
                <c:pt idx="40">
                  <c:v>82.29</c:v>
                </c:pt>
                <c:pt idx="41">
                  <c:v>84.22</c:v>
                </c:pt>
                <c:pt idx="42">
                  <c:v>84.02</c:v>
                </c:pt>
                <c:pt idx="43">
                  <c:v>86.44</c:v>
                </c:pt>
                <c:pt idx="44">
                  <c:v>87.8</c:v>
                </c:pt>
                <c:pt idx="45">
                  <c:v>86.41</c:v>
                </c:pt>
                <c:pt idx="46">
                  <c:v>86.21</c:v>
                </c:pt>
                <c:pt idx="47">
                  <c:v>84.89</c:v>
                </c:pt>
                <c:pt idx="48">
                  <c:v>86.03</c:v>
                </c:pt>
                <c:pt idx="49">
                  <c:v>84.17</c:v>
                </c:pt>
                <c:pt idx="50">
                  <c:v>83.07</c:v>
                </c:pt>
                <c:pt idx="51">
                  <c:v>81.81</c:v>
                </c:pt>
                <c:pt idx="52">
                  <c:v>81.88</c:v>
                </c:pt>
                <c:pt idx="53">
                  <c:v>81.64</c:v>
                </c:pt>
                <c:pt idx="54">
                  <c:v>79.62</c:v>
                </c:pt>
                <c:pt idx="55">
                  <c:v>79.62</c:v>
                </c:pt>
                <c:pt idx="56">
                  <c:v>80.239999999999995</c:v>
                </c:pt>
                <c:pt idx="57">
                  <c:v>78.209999999999994</c:v>
                </c:pt>
                <c:pt idx="58">
                  <c:v>78.53</c:v>
                </c:pt>
                <c:pt idx="59">
                  <c:v>76.17</c:v>
                </c:pt>
                <c:pt idx="60">
                  <c:v>78.12</c:v>
                </c:pt>
                <c:pt idx="61">
                  <c:v>77.16</c:v>
                </c:pt>
                <c:pt idx="62">
                  <c:v>78.17</c:v>
                </c:pt>
                <c:pt idx="63">
                  <c:v>81.27</c:v>
                </c:pt>
                <c:pt idx="64">
                  <c:v>81.45</c:v>
                </c:pt>
                <c:pt idx="65">
                  <c:v>83.25</c:v>
                </c:pt>
                <c:pt idx="66">
                  <c:v>83.23</c:v>
                </c:pt>
                <c:pt idx="67">
                  <c:v>84.29</c:v>
                </c:pt>
                <c:pt idx="68">
                  <c:v>87.17</c:v>
                </c:pt>
                <c:pt idx="69">
                  <c:v>83.99</c:v>
                </c:pt>
                <c:pt idx="70">
                  <c:v>86.64</c:v>
                </c:pt>
                <c:pt idx="71">
                  <c:v>84.21</c:v>
                </c:pt>
                <c:pt idx="72">
                  <c:v>85.63</c:v>
                </c:pt>
                <c:pt idx="73">
                  <c:v>84.61</c:v>
                </c:pt>
                <c:pt idx="74">
                  <c:v>86.11</c:v>
                </c:pt>
                <c:pt idx="75">
                  <c:v>86.91</c:v>
                </c:pt>
                <c:pt idx="76">
                  <c:v>85.37</c:v>
                </c:pt>
                <c:pt idx="77">
                  <c:v>85.17</c:v>
                </c:pt>
                <c:pt idx="78">
                  <c:v>84.43</c:v>
                </c:pt>
                <c:pt idx="79">
                  <c:v>80.87</c:v>
                </c:pt>
                <c:pt idx="80">
                  <c:v>83.38</c:v>
                </c:pt>
                <c:pt idx="81">
                  <c:v>82.1</c:v>
                </c:pt>
                <c:pt idx="82">
                  <c:v>85.04</c:v>
                </c:pt>
                <c:pt idx="83">
                  <c:v>84.25</c:v>
                </c:pt>
                <c:pt idx="84">
                  <c:v>90.27</c:v>
                </c:pt>
                <c:pt idx="85">
                  <c:v>86.58</c:v>
                </c:pt>
                <c:pt idx="86">
                  <c:v>85.8</c:v>
                </c:pt>
                <c:pt idx="87">
                  <c:v>87.66</c:v>
                </c:pt>
                <c:pt idx="88">
                  <c:v>84.69</c:v>
                </c:pt>
                <c:pt idx="89">
                  <c:v>86.4</c:v>
                </c:pt>
                <c:pt idx="90">
                  <c:v>88.15</c:v>
                </c:pt>
                <c:pt idx="91">
                  <c:v>88.68</c:v>
                </c:pt>
                <c:pt idx="92">
                  <c:v>89.67</c:v>
                </c:pt>
                <c:pt idx="93">
                  <c:v>87.93</c:v>
                </c:pt>
                <c:pt idx="94">
                  <c:v>88.78</c:v>
                </c:pt>
                <c:pt idx="95">
                  <c:v>91.13</c:v>
                </c:pt>
                <c:pt idx="96">
                  <c:v>91.37</c:v>
                </c:pt>
                <c:pt idx="97">
                  <c:v>89.62</c:v>
                </c:pt>
                <c:pt idx="98">
                  <c:v>89.84</c:v>
                </c:pt>
                <c:pt idx="99">
                  <c:v>90.74</c:v>
                </c:pt>
                <c:pt idx="100">
                  <c:v>90.65</c:v>
                </c:pt>
                <c:pt idx="101">
                  <c:v>91.43</c:v>
                </c:pt>
                <c:pt idx="102">
                  <c:v>90.04</c:v>
                </c:pt>
                <c:pt idx="103">
                  <c:v>88.42</c:v>
                </c:pt>
                <c:pt idx="104">
                  <c:v>89.61</c:v>
                </c:pt>
                <c:pt idx="105">
                  <c:v>86.95</c:v>
                </c:pt>
                <c:pt idx="106">
                  <c:v>87.12</c:v>
                </c:pt>
                <c:pt idx="107">
                  <c:v>86.03</c:v>
                </c:pt>
                <c:pt idx="108">
                  <c:v>88.4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7-4A54-AE08-4E148FEE442E}"/>
            </c:ext>
          </c:extLst>
        </c:ser>
        <c:ser>
          <c:idx val="1"/>
          <c:order val="1"/>
          <c:tx>
            <c:v>产能利用率:氧化铝:中国</c:v>
          </c:tx>
          <c:marker>
            <c:symbol val="none"/>
          </c:marker>
          <c:cat>
            <c:numRef>
              <c:f>电解铝VS氧化铝产能利用率!$A$3:$A$111</c:f>
              <c:numCache>
                <c:formatCode>yyyy\-mm;@</c:formatCode>
                <c:ptCount val="109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  <c:pt idx="60">
                  <c:v>42429</c:v>
                </c:pt>
                <c:pt idx="61">
                  <c:v>42400</c:v>
                </c:pt>
                <c:pt idx="62">
                  <c:v>42369</c:v>
                </c:pt>
                <c:pt idx="63">
                  <c:v>42338</c:v>
                </c:pt>
                <c:pt idx="64">
                  <c:v>42308</c:v>
                </c:pt>
                <c:pt idx="65">
                  <c:v>42277</c:v>
                </c:pt>
                <c:pt idx="66">
                  <c:v>42247</c:v>
                </c:pt>
                <c:pt idx="67">
                  <c:v>42216</c:v>
                </c:pt>
                <c:pt idx="68">
                  <c:v>42185</c:v>
                </c:pt>
                <c:pt idx="69">
                  <c:v>42155</c:v>
                </c:pt>
                <c:pt idx="70">
                  <c:v>42124</c:v>
                </c:pt>
                <c:pt idx="71">
                  <c:v>42094</c:v>
                </c:pt>
                <c:pt idx="72">
                  <c:v>42063</c:v>
                </c:pt>
                <c:pt idx="73">
                  <c:v>42035</c:v>
                </c:pt>
                <c:pt idx="74">
                  <c:v>42004</c:v>
                </c:pt>
                <c:pt idx="75">
                  <c:v>41973</c:v>
                </c:pt>
                <c:pt idx="76">
                  <c:v>41943</c:v>
                </c:pt>
                <c:pt idx="77">
                  <c:v>41912</c:v>
                </c:pt>
                <c:pt idx="78">
                  <c:v>41882</c:v>
                </c:pt>
                <c:pt idx="79">
                  <c:v>41851</c:v>
                </c:pt>
                <c:pt idx="80">
                  <c:v>41820</c:v>
                </c:pt>
                <c:pt idx="81">
                  <c:v>41790</c:v>
                </c:pt>
                <c:pt idx="82">
                  <c:v>41759</c:v>
                </c:pt>
                <c:pt idx="83">
                  <c:v>41729</c:v>
                </c:pt>
                <c:pt idx="84">
                  <c:v>41698</c:v>
                </c:pt>
                <c:pt idx="85">
                  <c:v>41670</c:v>
                </c:pt>
                <c:pt idx="86">
                  <c:v>41639</c:v>
                </c:pt>
                <c:pt idx="87">
                  <c:v>41608</c:v>
                </c:pt>
                <c:pt idx="88">
                  <c:v>41578</c:v>
                </c:pt>
                <c:pt idx="89">
                  <c:v>41547</c:v>
                </c:pt>
                <c:pt idx="90">
                  <c:v>41517</c:v>
                </c:pt>
                <c:pt idx="91">
                  <c:v>41486</c:v>
                </c:pt>
                <c:pt idx="92">
                  <c:v>41455</c:v>
                </c:pt>
                <c:pt idx="93">
                  <c:v>41425</c:v>
                </c:pt>
                <c:pt idx="94">
                  <c:v>41394</c:v>
                </c:pt>
                <c:pt idx="95">
                  <c:v>41364</c:v>
                </c:pt>
                <c:pt idx="96">
                  <c:v>41333</c:v>
                </c:pt>
                <c:pt idx="97">
                  <c:v>41305</c:v>
                </c:pt>
                <c:pt idx="98">
                  <c:v>41274</c:v>
                </c:pt>
                <c:pt idx="99">
                  <c:v>41243</c:v>
                </c:pt>
                <c:pt idx="100">
                  <c:v>41213</c:v>
                </c:pt>
                <c:pt idx="101">
                  <c:v>41182</c:v>
                </c:pt>
                <c:pt idx="102">
                  <c:v>41152</c:v>
                </c:pt>
                <c:pt idx="103">
                  <c:v>41121</c:v>
                </c:pt>
                <c:pt idx="104">
                  <c:v>41090</c:v>
                </c:pt>
                <c:pt idx="105">
                  <c:v>41060</c:v>
                </c:pt>
                <c:pt idx="106">
                  <c:v>41029</c:v>
                </c:pt>
                <c:pt idx="107">
                  <c:v>40999</c:v>
                </c:pt>
                <c:pt idx="108">
                  <c:v>40968</c:v>
                </c:pt>
              </c:numCache>
            </c:numRef>
          </c:cat>
          <c:val>
            <c:numRef>
              <c:f>电解铝VS氧化铝产能利用率!$C$3:$C$111</c:f>
              <c:numCache>
                <c:formatCode>###,###,###,###,##0.00</c:formatCode>
                <c:ptCount val="109"/>
                <c:pt idx="0">
                  <c:v>86.49</c:v>
                </c:pt>
                <c:pt idx="1">
                  <c:v>84.35</c:v>
                </c:pt>
                <c:pt idx="2">
                  <c:v>80.099999999999994</c:v>
                </c:pt>
                <c:pt idx="3">
                  <c:v>84.44</c:v>
                </c:pt>
                <c:pt idx="4">
                  <c:v>84.5</c:v>
                </c:pt>
                <c:pt idx="5">
                  <c:v>83.18</c:v>
                </c:pt>
                <c:pt idx="6">
                  <c:v>82.79</c:v>
                </c:pt>
                <c:pt idx="7">
                  <c:v>83.19</c:v>
                </c:pt>
                <c:pt idx="8">
                  <c:v>82.15</c:v>
                </c:pt>
                <c:pt idx="9">
                  <c:v>80.28</c:v>
                </c:pt>
                <c:pt idx="10">
                  <c:v>81.319999999999993</c:v>
                </c:pt>
                <c:pt idx="11">
                  <c:v>80.47</c:v>
                </c:pt>
                <c:pt idx="12">
                  <c:v>80.41</c:v>
                </c:pt>
                <c:pt idx="13">
                  <c:v>81.739999999999995</c:v>
                </c:pt>
                <c:pt idx="14">
                  <c:v>78.599999999999994</c:v>
                </c:pt>
                <c:pt idx="15">
                  <c:v>81.650000000000006</c:v>
                </c:pt>
                <c:pt idx="16">
                  <c:v>81.92</c:v>
                </c:pt>
                <c:pt idx="17">
                  <c:v>83.85</c:v>
                </c:pt>
                <c:pt idx="18">
                  <c:v>83.06</c:v>
                </c:pt>
                <c:pt idx="19">
                  <c:v>84.6</c:v>
                </c:pt>
                <c:pt idx="20">
                  <c:v>87.27</c:v>
                </c:pt>
                <c:pt idx="21">
                  <c:v>86.13</c:v>
                </c:pt>
                <c:pt idx="22">
                  <c:v>87.58</c:v>
                </c:pt>
                <c:pt idx="23">
                  <c:v>87.53</c:v>
                </c:pt>
                <c:pt idx="24">
                  <c:v>91.14</c:v>
                </c:pt>
                <c:pt idx="25">
                  <c:v>90.18</c:v>
                </c:pt>
                <c:pt idx="26">
                  <c:v>91.31</c:v>
                </c:pt>
                <c:pt idx="27">
                  <c:v>90.72</c:v>
                </c:pt>
                <c:pt idx="28">
                  <c:v>90.47</c:v>
                </c:pt>
                <c:pt idx="29">
                  <c:v>91.93</c:v>
                </c:pt>
                <c:pt idx="30">
                  <c:v>86.25</c:v>
                </c:pt>
                <c:pt idx="31">
                  <c:v>87.5</c:v>
                </c:pt>
                <c:pt idx="32">
                  <c:v>89.1</c:v>
                </c:pt>
                <c:pt idx="33">
                  <c:v>87.98</c:v>
                </c:pt>
                <c:pt idx="34">
                  <c:v>86.94</c:v>
                </c:pt>
                <c:pt idx="35">
                  <c:v>84.21</c:v>
                </c:pt>
                <c:pt idx="36">
                  <c:v>84.42</c:v>
                </c:pt>
                <c:pt idx="37">
                  <c:v>82.51</c:v>
                </c:pt>
                <c:pt idx="38">
                  <c:v>81.02</c:v>
                </c:pt>
                <c:pt idx="39">
                  <c:v>84.35</c:v>
                </c:pt>
                <c:pt idx="40">
                  <c:v>89.03</c:v>
                </c:pt>
                <c:pt idx="41">
                  <c:v>90.06</c:v>
                </c:pt>
                <c:pt idx="42">
                  <c:v>89.58</c:v>
                </c:pt>
                <c:pt idx="43">
                  <c:v>89.94</c:v>
                </c:pt>
                <c:pt idx="44">
                  <c:v>90.17</c:v>
                </c:pt>
                <c:pt idx="45">
                  <c:v>90.6</c:v>
                </c:pt>
                <c:pt idx="46">
                  <c:v>91.92</c:v>
                </c:pt>
                <c:pt idx="47">
                  <c:v>91.62</c:v>
                </c:pt>
                <c:pt idx="48">
                  <c:v>93.58</c:v>
                </c:pt>
                <c:pt idx="49">
                  <c:v>90.94</c:v>
                </c:pt>
                <c:pt idx="50">
                  <c:v>91.21</c:v>
                </c:pt>
                <c:pt idx="51">
                  <c:v>89.1</c:v>
                </c:pt>
                <c:pt idx="52">
                  <c:v>84.17</c:v>
                </c:pt>
                <c:pt idx="53">
                  <c:v>84.91</c:v>
                </c:pt>
                <c:pt idx="54">
                  <c:v>82.49</c:v>
                </c:pt>
                <c:pt idx="55">
                  <c:v>83.05</c:v>
                </c:pt>
                <c:pt idx="56">
                  <c:v>84.05</c:v>
                </c:pt>
                <c:pt idx="57">
                  <c:v>83.71</c:v>
                </c:pt>
                <c:pt idx="58">
                  <c:v>81.180000000000007</c:v>
                </c:pt>
                <c:pt idx="59">
                  <c:v>79.09</c:v>
                </c:pt>
                <c:pt idx="60">
                  <c:v>78.150000000000006</c:v>
                </c:pt>
                <c:pt idx="61">
                  <c:v>78.31</c:v>
                </c:pt>
                <c:pt idx="62">
                  <c:v>80.73</c:v>
                </c:pt>
                <c:pt idx="63">
                  <c:v>84.84</c:v>
                </c:pt>
                <c:pt idx="64">
                  <c:v>86.6</c:v>
                </c:pt>
                <c:pt idx="65">
                  <c:v>87.58</c:v>
                </c:pt>
                <c:pt idx="66">
                  <c:v>86.43</c:v>
                </c:pt>
                <c:pt idx="67">
                  <c:v>86.67</c:v>
                </c:pt>
                <c:pt idx="68">
                  <c:v>87.71</c:v>
                </c:pt>
                <c:pt idx="69">
                  <c:v>84.86</c:v>
                </c:pt>
                <c:pt idx="70">
                  <c:v>88.89</c:v>
                </c:pt>
                <c:pt idx="71">
                  <c:v>87.41</c:v>
                </c:pt>
                <c:pt idx="72">
                  <c:v>89.62</c:v>
                </c:pt>
                <c:pt idx="73">
                  <c:v>87.44</c:v>
                </c:pt>
                <c:pt idx="74">
                  <c:v>86.41</c:v>
                </c:pt>
                <c:pt idx="75">
                  <c:v>86.01</c:v>
                </c:pt>
                <c:pt idx="76">
                  <c:v>85.61</c:v>
                </c:pt>
                <c:pt idx="77">
                  <c:v>83.66</c:v>
                </c:pt>
                <c:pt idx="78">
                  <c:v>82.71</c:v>
                </c:pt>
                <c:pt idx="79">
                  <c:v>83.54</c:v>
                </c:pt>
                <c:pt idx="80">
                  <c:v>84.89</c:v>
                </c:pt>
                <c:pt idx="81">
                  <c:v>83.01</c:v>
                </c:pt>
                <c:pt idx="82">
                  <c:v>83.58</c:v>
                </c:pt>
                <c:pt idx="83">
                  <c:v>83.32</c:v>
                </c:pt>
                <c:pt idx="84">
                  <c:v>85.78</c:v>
                </c:pt>
                <c:pt idx="85">
                  <c:v>85.96</c:v>
                </c:pt>
                <c:pt idx="86">
                  <c:v>89.42</c:v>
                </c:pt>
                <c:pt idx="87">
                  <c:v>89.41</c:v>
                </c:pt>
                <c:pt idx="88">
                  <c:v>88.33</c:v>
                </c:pt>
                <c:pt idx="89">
                  <c:v>88.83</c:v>
                </c:pt>
                <c:pt idx="90">
                  <c:v>86.92</c:v>
                </c:pt>
                <c:pt idx="91">
                  <c:v>85.15</c:v>
                </c:pt>
                <c:pt idx="92">
                  <c:v>84.41</c:v>
                </c:pt>
                <c:pt idx="93">
                  <c:v>85.51</c:v>
                </c:pt>
                <c:pt idx="94">
                  <c:v>84.91</c:v>
                </c:pt>
                <c:pt idx="95">
                  <c:v>85.12</c:v>
                </c:pt>
                <c:pt idx="96">
                  <c:v>84.81</c:v>
                </c:pt>
                <c:pt idx="97">
                  <c:v>84.38</c:v>
                </c:pt>
                <c:pt idx="98">
                  <c:v>81.25</c:v>
                </c:pt>
                <c:pt idx="99">
                  <c:v>82.57</c:v>
                </c:pt>
                <c:pt idx="100">
                  <c:v>79.41</c:v>
                </c:pt>
                <c:pt idx="101">
                  <c:v>81.180000000000007</c:v>
                </c:pt>
                <c:pt idx="102">
                  <c:v>80.97</c:v>
                </c:pt>
                <c:pt idx="103">
                  <c:v>79.28</c:v>
                </c:pt>
                <c:pt idx="104">
                  <c:v>85.52</c:v>
                </c:pt>
                <c:pt idx="105">
                  <c:v>86.49</c:v>
                </c:pt>
                <c:pt idx="106">
                  <c:v>87.33</c:v>
                </c:pt>
                <c:pt idx="107">
                  <c:v>85.13</c:v>
                </c:pt>
                <c:pt idx="108">
                  <c:v>87.74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7-4A54-AE08-4E148FEE4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323823"/>
        <c:axId val="298091743"/>
      </c:lineChart>
      <c:dateAx>
        <c:axId val="830323823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crossAx val="298091743"/>
        <c:crosses val="autoZero"/>
        <c:auto val="1"/>
        <c:lblOffset val="100"/>
        <c:baseTimeUnit val="months"/>
      </c:dateAx>
      <c:valAx>
        <c:axId val="298091743"/>
        <c:scaling>
          <c:orientation val="minMax"/>
          <c:min val="50"/>
        </c:scaling>
        <c:delete val="0"/>
        <c:axPos val="l"/>
        <c:numFmt formatCode="General" sourceLinked="0"/>
        <c:majorTickMark val="out"/>
        <c:minorTickMark val="none"/>
        <c:tickLblPos val="nextTo"/>
        <c:crossAx val="830323823"/>
        <c:crosses val="autoZero"/>
        <c:crossBetween val="between"/>
      </c:valAx>
      <c:valAx>
        <c:axId val="298089663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crossAx val="830324623"/>
        <c:crosses val="max"/>
        <c:crossBetween val="between"/>
      </c:valAx>
      <c:dateAx>
        <c:axId val="830324623"/>
        <c:scaling>
          <c:orientation val="minMax"/>
        </c:scaling>
        <c:delete val="1"/>
        <c:axPos val="b"/>
        <c:numFmt formatCode="yyyy\-mm;@" sourceLinked="1"/>
        <c:majorTickMark val="out"/>
        <c:minorTickMark val="none"/>
        <c:tickLblPos val="nextTo"/>
        <c:crossAx val="298089663"/>
        <c:crosses val="autoZero"/>
        <c:auto val="1"/>
        <c:lblOffset val="100"/>
        <c:baseTimeUnit val="months"/>
      </c:date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9525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安泰科:平均价:氧化铝:全国</c:v>
          </c:tx>
          <c:marker>
            <c:symbol val="none"/>
          </c:marker>
          <c:cat>
            <c:numRef>
              <c:f>Sheet12!$A$4:$A$1543</c:f>
              <c:numCache>
                <c:formatCode>yyyy\-mm\-dd;@</c:formatCode>
                <c:ptCount val="1540"/>
                <c:pt idx="0">
                  <c:v>44315</c:v>
                </c:pt>
                <c:pt idx="1">
                  <c:v>44314</c:v>
                </c:pt>
                <c:pt idx="2">
                  <c:v>44313</c:v>
                </c:pt>
                <c:pt idx="3">
                  <c:v>44312</c:v>
                </c:pt>
                <c:pt idx="4">
                  <c:v>44309</c:v>
                </c:pt>
                <c:pt idx="5">
                  <c:v>44308</c:v>
                </c:pt>
                <c:pt idx="6">
                  <c:v>44307</c:v>
                </c:pt>
                <c:pt idx="7">
                  <c:v>44306</c:v>
                </c:pt>
                <c:pt idx="8">
                  <c:v>44305</c:v>
                </c:pt>
                <c:pt idx="9">
                  <c:v>44302</c:v>
                </c:pt>
                <c:pt idx="10">
                  <c:v>44301</c:v>
                </c:pt>
                <c:pt idx="11">
                  <c:v>44300</c:v>
                </c:pt>
                <c:pt idx="12">
                  <c:v>44299</c:v>
                </c:pt>
                <c:pt idx="13">
                  <c:v>44298</c:v>
                </c:pt>
                <c:pt idx="14">
                  <c:v>44295</c:v>
                </c:pt>
                <c:pt idx="15">
                  <c:v>44294</c:v>
                </c:pt>
                <c:pt idx="16">
                  <c:v>44293</c:v>
                </c:pt>
                <c:pt idx="17">
                  <c:v>44292</c:v>
                </c:pt>
                <c:pt idx="18">
                  <c:v>44288</c:v>
                </c:pt>
                <c:pt idx="19">
                  <c:v>44287</c:v>
                </c:pt>
                <c:pt idx="20">
                  <c:v>44286</c:v>
                </c:pt>
                <c:pt idx="21">
                  <c:v>44285</c:v>
                </c:pt>
                <c:pt idx="22">
                  <c:v>44284</c:v>
                </c:pt>
                <c:pt idx="23">
                  <c:v>44281</c:v>
                </c:pt>
                <c:pt idx="24">
                  <c:v>44280</c:v>
                </c:pt>
                <c:pt idx="25">
                  <c:v>44279</c:v>
                </c:pt>
                <c:pt idx="26">
                  <c:v>44278</c:v>
                </c:pt>
                <c:pt idx="27">
                  <c:v>44277</c:v>
                </c:pt>
                <c:pt idx="28">
                  <c:v>44274</c:v>
                </c:pt>
                <c:pt idx="29">
                  <c:v>44273</c:v>
                </c:pt>
                <c:pt idx="30">
                  <c:v>44272</c:v>
                </c:pt>
                <c:pt idx="31">
                  <c:v>44271</c:v>
                </c:pt>
                <c:pt idx="32">
                  <c:v>44270</c:v>
                </c:pt>
                <c:pt idx="33">
                  <c:v>44267</c:v>
                </c:pt>
                <c:pt idx="34">
                  <c:v>44266</c:v>
                </c:pt>
                <c:pt idx="35">
                  <c:v>44265</c:v>
                </c:pt>
                <c:pt idx="36">
                  <c:v>44264</c:v>
                </c:pt>
                <c:pt idx="37">
                  <c:v>44263</c:v>
                </c:pt>
                <c:pt idx="38">
                  <c:v>44260</c:v>
                </c:pt>
                <c:pt idx="39">
                  <c:v>44259</c:v>
                </c:pt>
                <c:pt idx="40">
                  <c:v>44258</c:v>
                </c:pt>
                <c:pt idx="41">
                  <c:v>44257</c:v>
                </c:pt>
                <c:pt idx="42">
                  <c:v>44256</c:v>
                </c:pt>
                <c:pt idx="43">
                  <c:v>44253</c:v>
                </c:pt>
                <c:pt idx="44">
                  <c:v>44252</c:v>
                </c:pt>
                <c:pt idx="45">
                  <c:v>44251</c:v>
                </c:pt>
                <c:pt idx="46">
                  <c:v>44250</c:v>
                </c:pt>
                <c:pt idx="47">
                  <c:v>44249</c:v>
                </c:pt>
                <c:pt idx="48">
                  <c:v>44246</c:v>
                </c:pt>
                <c:pt idx="49">
                  <c:v>44245</c:v>
                </c:pt>
                <c:pt idx="50">
                  <c:v>44237</c:v>
                </c:pt>
                <c:pt idx="51">
                  <c:v>44236</c:v>
                </c:pt>
                <c:pt idx="52">
                  <c:v>44235</c:v>
                </c:pt>
                <c:pt idx="53">
                  <c:v>44232</c:v>
                </c:pt>
                <c:pt idx="54">
                  <c:v>44231</c:v>
                </c:pt>
                <c:pt idx="55">
                  <c:v>44230</c:v>
                </c:pt>
                <c:pt idx="56">
                  <c:v>44229</c:v>
                </c:pt>
                <c:pt idx="57">
                  <c:v>44228</c:v>
                </c:pt>
                <c:pt idx="58">
                  <c:v>44225</c:v>
                </c:pt>
                <c:pt idx="59">
                  <c:v>44224</c:v>
                </c:pt>
                <c:pt idx="60">
                  <c:v>44223</c:v>
                </c:pt>
                <c:pt idx="61">
                  <c:v>44222</c:v>
                </c:pt>
                <c:pt idx="62">
                  <c:v>44221</c:v>
                </c:pt>
                <c:pt idx="63">
                  <c:v>44218</c:v>
                </c:pt>
                <c:pt idx="64">
                  <c:v>44217</c:v>
                </c:pt>
                <c:pt idx="65">
                  <c:v>44216</c:v>
                </c:pt>
                <c:pt idx="66">
                  <c:v>44215</c:v>
                </c:pt>
                <c:pt idx="67">
                  <c:v>44214</c:v>
                </c:pt>
                <c:pt idx="68">
                  <c:v>44211</c:v>
                </c:pt>
                <c:pt idx="69">
                  <c:v>44210</c:v>
                </c:pt>
                <c:pt idx="70">
                  <c:v>44209</c:v>
                </c:pt>
                <c:pt idx="71">
                  <c:v>44208</c:v>
                </c:pt>
                <c:pt idx="72">
                  <c:v>44207</c:v>
                </c:pt>
                <c:pt idx="73">
                  <c:v>44204</c:v>
                </c:pt>
                <c:pt idx="74">
                  <c:v>44203</c:v>
                </c:pt>
                <c:pt idx="75">
                  <c:v>44202</c:v>
                </c:pt>
                <c:pt idx="76">
                  <c:v>44201</c:v>
                </c:pt>
                <c:pt idx="77">
                  <c:v>44200</c:v>
                </c:pt>
                <c:pt idx="78">
                  <c:v>44196</c:v>
                </c:pt>
                <c:pt idx="79">
                  <c:v>44195</c:v>
                </c:pt>
                <c:pt idx="80">
                  <c:v>44194</c:v>
                </c:pt>
                <c:pt idx="81">
                  <c:v>44193</c:v>
                </c:pt>
                <c:pt idx="82">
                  <c:v>44190</c:v>
                </c:pt>
                <c:pt idx="83">
                  <c:v>44189</c:v>
                </c:pt>
                <c:pt idx="84">
                  <c:v>44188</c:v>
                </c:pt>
                <c:pt idx="85">
                  <c:v>44187</c:v>
                </c:pt>
                <c:pt idx="86">
                  <c:v>44186</c:v>
                </c:pt>
                <c:pt idx="87">
                  <c:v>44183</c:v>
                </c:pt>
                <c:pt idx="88">
                  <c:v>44182</c:v>
                </c:pt>
                <c:pt idx="89">
                  <c:v>44181</c:v>
                </c:pt>
                <c:pt idx="90">
                  <c:v>44180</c:v>
                </c:pt>
                <c:pt idx="91">
                  <c:v>44179</c:v>
                </c:pt>
                <c:pt idx="92">
                  <c:v>44176</c:v>
                </c:pt>
                <c:pt idx="93">
                  <c:v>44175</c:v>
                </c:pt>
                <c:pt idx="94">
                  <c:v>44174</c:v>
                </c:pt>
                <c:pt idx="95">
                  <c:v>44173</c:v>
                </c:pt>
                <c:pt idx="96">
                  <c:v>44172</c:v>
                </c:pt>
                <c:pt idx="97">
                  <c:v>44169</c:v>
                </c:pt>
                <c:pt idx="98">
                  <c:v>44168</c:v>
                </c:pt>
                <c:pt idx="99">
                  <c:v>44167</c:v>
                </c:pt>
                <c:pt idx="100">
                  <c:v>44166</c:v>
                </c:pt>
                <c:pt idx="101">
                  <c:v>44165</c:v>
                </c:pt>
                <c:pt idx="102">
                  <c:v>44162</c:v>
                </c:pt>
                <c:pt idx="103">
                  <c:v>44161</c:v>
                </c:pt>
                <c:pt idx="104">
                  <c:v>44160</c:v>
                </c:pt>
                <c:pt idx="105">
                  <c:v>44159</c:v>
                </c:pt>
                <c:pt idx="106">
                  <c:v>44158</c:v>
                </c:pt>
                <c:pt idx="107">
                  <c:v>44155</c:v>
                </c:pt>
                <c:pt idx="108">
                  <c:v>44154</c:v>
                </c:pt>
                <c:pt idx="109">
                  <c:v>44153</c:v>
                </c:pt>
                <c:pt idx="110">
                  <c:v>44152</c:v>
                </c:pt>
                <c:pt idx="111">
                  <c:v>44151</c:v>
                </c:pt>
                <c:pt idx="112">
                  <c:v>44148</c:v>
                </c:pt>
                <c:pt idx="113">
                  <c:v>44147</c:v>
                </c:pt>
                <c:pt idx="114">
                  <c:v>44146</c:v>
                </c:pt>
                <c:pt idx="115">
                  <c:v>44145</c:v>
                </c:pt>
                <c:pt idx="116">
                  <c:v>44144</c:v>
                </c:pt>
                <c:pt idx="117">
                  <c:v>44141</c:v>
                </c:pt>
                <c:pt idx="118">
                  <c:v>44140</c:v>
                </c:pt>
                <c:pt idx="119">
                  <c:v>44139</c:v>
                </c:pt>
                <c:pt idx="120">
                  <c:v>44138</c:v>
                </c:pt>
                <c:pt idx="121">
                  <c:v>44137</c:v>
                </c:pt>
                <c:pt idx="122">
                  <c:v>44134</c:v>
                </c:pt>
                <c:pt idx="123">
                  <c:v>44133</c:v>
                </c:pt>
                <c:pt idx="124">
                  <c:v>44132</c:v>
                </c:pt>
                <c:pt idx="125">
                  <c:v>44131</c:v>
                </c:pt>
                <c:pt idx="126">
                  <c:v>44130</c:v>
                </c:pt>
                <c:pt idx="127">
                  <c:v>44127</c:v>
                </c:pt>
                <c:pt idx="128">
                  <c:v>44126</c:v>
                </c:pt>
                <c:pt idx="129">
                  <c:v>44125</c:v>
                </c:pt>
                <c:pt idx="130">
                  <c:v>44124</c:v>
                </c:pt>
                <c:pt idx="131">
                  <c:v>44123</c:v>
                </c:pt>
                <c:pt idx="132">
                  <c:v>44120</c:v>
                </c:pt>
                <c:pt idx="133">
                  <c:v>44119</c:v>
                </c:pt>
                <c:pt idx="134">
                  <c:v>44118</c:v>
                </c:pt>
                <c:pt idx="135">
                  <c:v>44117</c:v>
                </c:pt>
                <c:pt idx="136">
                  <c:v>44116</c:v>
                </c:pt>
                <c:pt idx="137">
                  <c:v>44113</c:v>
                </c:pt>
                <c:pt idx="138">
                  <c:v>44104</c:v>
                </c:pt>
                <c:pt idx="139">
                  <c:v>44103</c:v>
                </c:pt>
                <c:pt idx="140">
                  <c:v>44102</c:v>
                </c:pt>
                <c:pt idx="141">
                  <c:v>44099</c:v>
                </c:pt>
                <c:pt idx="142">
                  <c:v>44098</c:v>
                </c:pt>
                <c:pt idx="143">
                  <c:v>44097</c:v>
                </c:pt>
                <c:pt idx="144">
                  <c:v>44096</c:v>
                </c:pt>
                <c:pt idx="145">
                  <c:v>44095</c:v>
                </c:pt>
                <c:pt idx="146">
                  <c:v>44092</c:v>
                </c:pt>
                <c:pt idx="147">
                  <c:v>44091</c:v>
                </c:pt>
                <c:pt idx="148">
                  <c:v>44090</c:v>
                </c:pt>
                <c:pt idx="149">
                  <c:v>44089</c:v>
                </c:pt>
                <c:pt idx="150">
                  <c:v>44088</c:v>
                </c:pt>
                <c:pt idx="151">
                  <c:v>44085</c:v>
                </c:pt>
                <c:pt idx="152">
                  <c:v>44084</c:v>
                </c:pt>
                <c:pt idx="153">
                  <c:v>44083</c:v>
                </c:pt>
                <c:pt idx="154">
                  <c:v>44082</c:v>
                </c:pt>
                <c:pt idx="155">
                  <c:v>44081</c:v>
                </c:pt>
                <c:pt idx="156">
                  <c:v>44078</c:v>
                </c:pt>
                <c:pt idx="157">
                  <c:v>44077</c:v>
                </c:pt>
                <c:pt idx="158">
                  <c:v>44076</c:v>
                </c:pt>
                <c:pt idx="159">
                  <c:v>44075</c:v>
                </c:pt>
                <c:pt idx="160">
                  <c:v>44074</c:v>
                </c:pt>
                <c:pt idx="161">
                  <c:v>44071</c:v>
                </c:pt>
                <c:pt idx="162">
                  <c:v>44070</c:v>
                </c:pt>
                <c:pt idx="163">
                  <c:v>44069</c:v>
                </c:pt>
                <c:pt idx="164">
                  <c:v>44068</c:v>
                </c:pt>
                <c:pt idx="165">
                  <c:v>44067</c:v>
                </c:pt>
                <c:pt idx="166">
                  <c:v>44064</c:v>
                </c:pt>
                <c:pt idx="167">
                  <c:v>44063</c:v>
                </c:pt>
                <c:pt idx="168">
                  <c:v>44062</c:v>
                </c:pt>
                <c:pt idx="169">
                  <c:v>44061</c:v>
                </c:pt>
                <c:pt idx="170">
                  <c:v>44060</c:v>
                </c:pt>
                <c:pt idx="171">
                  <c:v>44057</c:v>
                </c:pt>
                <c:pt idx="172">
                  <c:v>44056</c:v>
                </c:pt>
                <c:pt idx="173">
                  <c:v>44055</c:v>
                </c:pt>
                <c:pt idx="174">
                  <c:v>44054</c:v>
                </c:pt>
                <c:pt idx="175">
                  <c:v>44053</c:v>
                </c:pt>
                <c:pt idx="176">
                  <c:v>44050</c:v>
                </c:pt>
                <c:pt idx="177">
                  <c:v>44049</c:v>
                </c:pt>
                <c:pt idx="178">
                  <c:v>44048</c:v>
                </c:pt>
                <c:pt idx="179">
                  <c:v>44047</c:v>
                </c:pt>
                <c:pt idx="180">
                  <c:v>44046</c:v>
                </c:pt>
                <c:pt idx="181">
                  <c:v>44043</c:v>
                </c:pt>
                <c:pt idx="182">
                  <c:v>44042</c:v>
                </c:pt>
                <c:pt idx="183">
                  <c:v>44041</c:v>
                </c:pt>
                <c:pt idx="184">
                  <c:v>44040</c:v>
                </c:pt>
                <c:pt idx="185">
                  <c:v>44039</c:v>
                </c:pt>
                <c:pt idx="186">
                  <c:v>44036</c:v>
                </c:pt>
                <c:pt idx="187">
                  <c:v>44035</c:v>
                </c:pt>
                <c:pt idx="188">
                  <c:v>44034</c:v>
                </c:pt>
                <c:pt idx="189">
                  <c:v>44033</c:v>
                </c:pt>
                <c:pt idx="190">
                  <c:v>44032</c:v>
                </c:pt>
                <c:pt idx="191">
                  <c:v>44029</c:v>
                </c:pt>
                <c:pt idx="192">
                  <c:v>44028</c:v>
                </c:pt>
                <c:pt idx="193">
                  <c:v>44027</c:v>
                </c:pt>
                <c:pt idx="194">
                  <c:v>44026</c:v>
                </c:pt>
                <c:pt idx="195">
                  <c:v>44025</c:v>
                </c:pt>
                <c:pt idx="196">
                  <c:v>44022</c:v>
                </c:pt>
                <c:pt idx="197">
                  <c:v>44021</c:v>
                </c:pt>
                <c:pt idx="198">
                  <c:v>44020</c:v>
                </c:pt>
                <c:pt idx="199">
                  <c:v>44019</c:v>
                </c:pt>
                <c:pt idx="200">
                  <c:v>44018</c:v>
                </c:pt>
                <c:pt idx="201">
                  <c:v>44015</c:v>
                </c:pt>
                <c:pt idx="202">
                  <c:v>44014</c:v>
                </c:pt>
                <c:pt idx="203">
                  <c:v>44013</c:v>
                </c:pt>
                <c:pt idx="204">
                  <c:v>44012</c:v>
                </c:pt>
                <c:pt idx="205">
                  <c:v>44011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43585</c:v>
                </c:pt>
                <c:pt idx="487">
                  <c:v>43584</c:v>
                </c:pt>
                <c:pt idx="488">
                  <c:v>43581</c:v>
                </c:pt>
                <c:pt idx="489">
                  <c:v>43580</c:v>
                </c:pt>
                <c:pt idx="490">
                  <c:v>43579</c:v>
                </c:pt>
                <c:pt idx="491">
                  <c:v>43578</c:v>
                </c:pt>
                <c:pt idx="492">
                  <c:v>43577</c:v>
                </c:pt>
                <c:pt idx="493">
                  <c:v>43574</c:v>
                </c:pt>
                <c:pt idx="494">
                  <c:v>43573</c:v>
                </c:pt>
                <c:pt idx="495">
                  <c:v>43572</c:v>
                </c:pt>
                <c:pt idx="496">
                  <c:v>43571</c:v>
                </c:pt>
                <c:pt idx="497">
                  <c:v>43570</c:v>
                </c:pt>
                <c:pt idx="498">
                  <c:v>43567</c:v>
                </c:pt>
                <c:pt idx="499">
                  <c:v>43566</c:v>
                </c:pt>
                <c:pt idx="500">
                  <c:v>43565</c:v>
                </c:pt>
                <c:pt idx="501">
                  <c:v>43564</c:v>
                </c:pt>
                <c:pt idx="502">
                  <c:v>43563</c:v>
                </c:pt>
                <c:pt idx="503">
                  <c:v>43559</c:v>
                </c:pt>
                <c:pt idx="504">
                  <c:v>43558</c:v>
                </c:pt>
                <c:pt idx="505">
                  <c:v>43557</c:v>
                </c:pt>
                <c:pt idx="506">
                  <c:v>43556</c:v>
                </c:pt>
                <c:pt idx="507">
                  <c:v>43553</c:v>
                </c:pt>
                <c:pt idx="508">
                  <c:v>43552</c:v>
                </c:pt>
                <c:pt idx="509">
                  <c:v>43551</c:v>
                </c:pt>
                <c:pt idx="510">
                  <c:v>43550</c:v>
                </c:pt>
                <c:pt idx="511">
                  <c:v>43549</c:v>
                </c:pt>
                <c:pt idx="512">
                  <c:v>43546</c:v>
                </c:pt>
                <c:pt idx="513">
                  <c:v>43545</c:v>
                </c:pt>
                <c:pt idx="514">
                  <c:v>43544</c:v>
                </c:pt>
                <c:pt idx="515">
                  <c:v>43543</c:v>
                </c:pt>
                <c:pt idx="516">
                  <c:v>43542</c:v>
                </c:pt>
                <c:pt idx="517">
                  <c:v>43539</c:v>
                </c:pt>
                <c:pt idx="518">
                  <c:v>43538</c:v>
                </c:pt>
                <c:pt idx="519">
                  <c:v>43537</c:v>
                </c:pt>
                <c:pt idx="520">
                  <c:v>43536</c:v>
                </c:pt>
                <c:pt idx="521">
                  <c:v>43535</c:v>
                </c:pt>
                <c:pt idx="522">
                  <c:v>43532</c:v>
                </c:pt>
                <c:pt idx="523">
                  <c:v>43531</c:v>
                </c:pt>
                <c:pt idx="524">
                  <c:v>43530</c:v>
                </c:pt>
                <c:pt idx="525">
                  <c:v>43529</c:v>
                </c:pt>
                <c:pt idx="526">
                  <c:v>43528</c:v>
                </c:pt>
                <c:pt idx="527">
                  <c:v>43525</c:v>
                </c:pt>
                <c:pt idx="528">
                  <c:v>43524</c:v>
                </c:pt>
                <c:pt idx="529">
                  <c:v>43523</c:v>
                </c:pt>
                <c:pt idx="530">
                  <c:v>43522</c:v>
                </c:pt>
                <c:pt idx="531">
                  <c:v>43521</c:v>
                </c:pt>
                <c:pt idx="532">
                  <c:v>43518</c:v>
                </c:pt>
                <c:pt idx="533">
                  <c:v>43517</c:v>
                </c:pt>
                <c:pt idx="534">
                  <c:v>43516</c:v>
                </c:pt>
                <c:pt idx="535">
                  <c:v>43515</c:v>
                </c:pt>
                <c:pt idx="536">
                  <c:v>43514</c:v>
                </c:pt>
                <c:pt idx="537">
                  <c:v>43511</c:v>
                </c:pt>
                <c:pt idx="538">
                  <c:v>43510</c:v>
                </c:pt>
                <c:pt idx="539">
                  <c:v>43509</c:v>
                </c:pt>
                <c:pt idx="540">
                  <c:v>43508</c:v>
                </c:pt>
                <c:pt idx="541">
                  <c:v>43507</c:v>
                </c:pt>
                <c:pt idx="542">
                  <c:v>43497</c:v>
                </c:pt>
                <c:pt idx="543">
                  <c:v>43496</c:v>
                </c:pt>
                <c:pt idx="544">
                  <c:v>43495</c:v>
                </c:pt>
                <c:pt idx="545">
                  <c:v>43494</c:v>
                </c:pt>
                <c:pt idx="546">
                  <c:v>43493</c:v>
                </c:pt>
                <c:pt idx="547">
                  <c:v>43490</c:v>
                </c:pt>
                <c:pt idx="548">
                  <c:v>43489</c:v>
                </c:pt>
                <c:pt idx="549">
                  <c:v>43488</c:v>
                </c:pt>
                <c:pt idx="550">
                  <c:v>43487</c:v>
                </c:pt>
                <c:pt idx="551">
                  <c:v>43486</c:v>
                </c:pt>
                <c:pt idx="552">
                  <c:v>43483</c:v>
                </c:pt>
                <c:pt idx="553">
                  <c:v>43482</c:v>
                </c:pt>
                <c:pt idx="554">
                  <c:v>43481</c:v>
                </c:pt>
                <c:pt idx="555">
                  <c:v>43480</c:v>
                </c:pt>
                <c:pt idx="556">
                  <c:v>43479</c:v>
                </c:pt>
                <c:pt idx="557">
                  <c:v>43476</c:v>
                </c:pt>
                <c:pt idx="558">
                  <c:v>43475</c:v>
                </c:pt>
                <c:pt idx="559">
                  <c:v>43474</c:v>
                </c:pt>
                <c:pt idx="560">
                  <c:v>43473</c:v>
                </c:pt>
                <c:pt idx="561">
                  <c:v>43472</c:v>
                </c:pt>
                <c:pt idx="562">
                  <c:v>43469</c:v>
                </c:pt>
                <c:pt idx="563">
                  <c:v>43468</c:v>
                </c:pt>
                <c:pt idx="564">
                  <c:v>43467</c:v>
                </c:pt>
                <c:pt idx="565">
                  <c:v>43462</c:v>
                </c:pt>
                <c:pt idx="566">
                  <c:v>43461</c:v>
                </c:pt>
                <c:pt idx="567">
                  <c:v>43460</c:v>
                </c:pt>
                <c:pt idx="568">
                  <c:v>43459</c:v>
                </c:pt>
                <c:pt idx="569">
                  <c:v>43458</c:v>
                </c:pt>
                <c:pt idx="570">
                  <c:v>43455</c:v>
                </c:pt>
                <c:pt idx="571">
                  <c:v>43454</c:v>
                </c:pt>
                <c:pt idx="572">
                  <c:v>43453</c:v>
                </c:pt>
                <c:pt idx="573">
                  <c:v>43452</c:v>
                </c:pt>
                <c:pt idx="574">
                  <c:v>43451</c:v>
                </c:pt>
                <c:pt idx="575">
                  <c:v>43448</c:v>
                </c:pt>
                <c:pt idx="576">
                  <c:v>43447</c:v>
                </c:pt>
                <c:pt idx="577">
                  <c:v>43446</c:v>
                </c:pt>
                <c:pt idx="578">
                  <c:v>43445</c:v>
                </c:pt>
                <c:pt idx="579">
                  <c:v>43444</c:v>
                </c:pt>
                <c:pt idx="580">
                  <c:v>43441</c:v>
                </c:pt>
                <c:pt idx="581">
                  <c:v>43440</c:v>
                </c:pt>
                <c:pt idx="582">
                  <c:v>43439</c:v>
                </c:pt>
                <c:pt idx="583">
                  <c:v>43438</c:v>
                </c:pt>
                <c:pt idx="584">
                  <c:v>43437</c:v>
                </c:pt>
                <c:pt idx="585">
                  <c:v>43434</c:v>
                </c:pt>
                <c:pt idx="586">
                  <c:v>43433</c:v>
                </c:pt>
                <c:pt idx="587">
                  <c:v>43432</c:v>
                </c:pt>
                <c:pt idx="588">
                  <c:v>43431</c:v>
                </c:pt>
                <c:pt idx="589">
                  <c:v>43430</c:v>
                </c:pt>
                <c:pt idx="590">
                  <c:v>43427</c:v>
                </c:pt>
                <c:pt idx="591">
                  <c:v>43426</c:v>
                </c:pt>
                <c:pt idx="592">
                  <c:v>43425</c:v>
                </c:pt>
                <c:pt idx="593">
                  <c:v>43424</c:v>
                </c:pt>
                <c:pt idx="594">
                  <c:v>43423</c:v>
                </c:pt>
                <c:pt idx="595">
                  <c:v>43420</c:v>
                </c:pt>
                <c:pt idx="596">
                  <c:v>43419</c:v>
                </c:pt>
                <c:pt idx="597">
                  <c:v>43418</c:v>
                </c:pt>
                <c:pt idx="598">
                  <c:v>43417</c:v>
                </c:pt>
                <c:pt idx="599">
                  <c:v>43416</c:v>
                </c:pt>
                <c:pt idx="600">
                  <c:v>43413</c:v>
                </c:pt>
                <c:pt idx="601">
                  <c:v>43412</c:v>
                </c:pt>
                <c:pt idx="602">
                  <c:v>43411</c:v>
                </c:pt>
                <c:pt idx="603">
                  <c:v>43410</c:v>
                </c:pt>
                <c:pt idx="604">
                  <c:v>43409</c:v>
                </c:pt>
                <c:pt idx="605">
                  <c:v>43406</c:v>
                </c:pt>
                <c:pt idx="606">
                  <c:v>43405</c:v>
                </c:pt>
                <c:pt idx="607">
                  <c:v>43404</c:v>
                </c:pt>
                <c:pt idx="608">
                  <c:v>43403</c:v>
                </c:pt>
                <c:pt idx="609">
                  <c:v>43402</c:v>
                </c:pt>
                <c:pt idx="610">
                  <c:v>43399</c:v>
                </c:pt>
                <c:pt idx="611">
                  <c:v>43398</c:v>
                </c:pt>
                <c:pt idx="612">
                  <c:v>43397</c:v>
                </c:pt>
                <c:pt idx="613">
                  <c:v>43396</c:v>
                </c:pt>
                <c:pt idx="614">
                  <c:v>43395</c:v>
                </c:pt>
                <c:pt idx="615">
                  <c:v>43392</c:v>
                </c:pt>
                <c:pt idx="616">
                  <c:v>43391</c:v>
                </c:pt>
                <c:pt idx="617">
                  <c:v>43390</c:v>
                </c:pt>
                <c:pt idx="618">
                  <c:v>43389</c:v>
                </c:pt>
                <c:pt idx="619">
                  <c:v>43388</c:v>
                </c:pt>
                <c:pt idx="620">
                  <c:v>43385</c:v>
                </c:pt>
                <c:pt idx="621">
                  <c:v>43384</c:v>
                </c:pt>
                <c:pt idx="622">
                  <c:v>43383</c:v>
                </c:pt>
                <c:pt idx="623">
                  <c:v>43382</c:v>
                </c:pt>
                <c:pt idx="624">
                  <c:v>43381</c:v>
                </c:pt>
                <c:pt idx="625">
                  <c:v>43371</c:v>
                </c:pt>
                <c:pt idx="626">
                  <c:v>43370</c:v>
                </c:pt>
                <c:pt idx="627">
                  <c:v>43369</c:v>
                </c:pt>
                <c:pt idx="628">
                  <c:v>43368</c:v>
                </c:pt>
                <c:pt idx="629">
                  <c:v>43364</c:v>
                </c:pt>
                <c:pt idx="630">
                  <c:v>43363</c:v>
                </c:pt>
                <c:pt idx="631">
                  <c:v>43362</c:v>
                </c:pt>
                <c:pt idx="632">
                  <c:v>43361</c:v>
                </c:pt>
                <c:pt idx="633">
                  <c:v>43360</c:v>
                </c:pt>
                <c:pt idx="634">
                  <c:v>43357</c:v>
                </c:pt>
                <c:pt idx="635">
                  <c:v>43356</c:v>
                </c:pt>
                <c:pt idx="636">
                  <c:v>43355</c:v>
                </c:pt>
                <c:pt idx="637">
                  <c:v>43354</c:v>
                </c:pt>
                <c:pt idx="638">
                  <c:v>43353</c:v>
                </c:pt>
                <c:pt idx="639">
                  <c:v>43350</c:v>
                </c:pt>
                <c:pt idx="640">
                  <c:v>43349</c:v>
                </c:pt>
                <c:pt idx="641">
                  <c:v>43348</c:v>
                </c:pt>
                <c:pt idx="642">
                  <c:v>43347</c:v>
                </c:pt>
                <c:pt idx="643">
                  <c:v>43346</c:v>
                </c:pt>
                <c:pt idx="644">
                  <c:v>43343</c:v>
                </c:pt>
                <c:pt idx="645">
                  <c:v>43342</c:v>
                </c:pt>
                <c:pt idx="646">
                  <c:v>43341</c:v>
                </c:pt>
                <c:pt idx="647">
                  <c:v>43340</c:v>
                </c:pt>
                <c:pt idx="648">
                  <c:v>43339</c:v>
                </c:pt>
                <c:pt idx="649">
                  <c:v>43336</c:v>
                </c:pt>
                <c:pt idx="650">
                  <c:v>43335</c:v>
                </c:pt>
                <c:pt idx="651">
                  <c:v>43334</c:v>
                </c:pt>
                <c:pt idx="652">
                  <c:v>43333</c:v>
                </c:pt>
                <c:pt idx="653">
                  <c:v>43332</c:v>
                </c:pt>
                <c:pt idx="654">
                  <c:v>43329</c:v>
                </c:pt>
                <c:pt idx="655">
                  <c:v>43328</c:v>
                </c:pt>
                <c:pt idx="656">
                  <c:v>43327</c:v>
                </c:pt>
                <c:pt idx="657">
                  <c:v>43326</c:v>
                </c:pt>
                <c:pt idx="658">
                  <c:v>43325</c:v>
                </c:pt>
                <c:pt idx="659">
                  <c:v>43322</c:v>
                </c:pt>
                <c:pt idx="660">
                  <c:v>43321</c:v>
                </c:pt>
                <c:pt idx="661">
                  <c:v>43320</c:v>
                </c:pt>
                <c:pt idx="662">
                  <c:v>43319</c:v>
                </c:pt>
                <c:pt idx="663">
                  <c:v>43318</c:v>
                </c:pt>
                <c:pt idx="664">
                  <c:v>43315</c:v>
                </c:pt>
                <c:pt idx="665">
                  <c:v>43314</c:v>
                </c:pt>
                <c:pt idx="666">
                  <c:v>43313</c:v>
                </c:pt>
                <c:pt idx="667">
                  <c:v>43312</c:v>
                </c:pt>
                <c:pt idx="668">
                  <c:v>43311</c:v>
                </c:pt>
                <c:pt idx="669">
                  <c:v>43308</c:v>
                </c:pt>
                <c:pt idx="670">
                  <c:v>43307</c:v>
                </c:pt>
                <c:pt idx="671">
                  <c:v>43306</c:v>
                </c:pt>
                <c:pt idx="672">
                  <c:v>43305</c:v>
                </c:pt>
                <c:pt idx="673">
                  <c:v>43304</c:v>
                </c:pt>
                <c:pt idx="674">
                  <c:v>43301</c:v>
                </c:pt>
                <c:pt idx="675">
                  <c:v>43300</c:v>
                </c:pt>
                <c:pt idx="676">
                  <c:v>43299</c:v>
                </c:pt>
                <c:pt idx="677">
                  <c:v>43298</c:v>
                </c:pt>
                <c:pt idx="678">
                  <c:v>43297</c:v>
                </c:pt>
                <c:pt idx="679">
                  <c:v>43294</c:v>
                </c:pt>
                <c:pt idx="680">
                  <c:v>43293</c:v>
                </c:pt>
                <c:pt idx="681">
                  <c:v>43292</c:v>
                </c:pt>
                <c:pt idx="682">
                  <c:v>43291</c:v>
                </c:pt>
                <c:pt idx="683">
                  <c:v>43290</c:v>
                </c:pt>
                <c:pt idx="684">
                  <c:v>43287</c:v>
                </c:pt>
                <c:pt idx="685">
                  <c:v>43286</c:v>
                </c:pt>
                <c:pt idx="686">
                  <c:v>43285</c:v>
                </c:pt>
                <c:pt idx="687">
                  <c:v>43284</c:v>
                </c:pt>
                <c:pt idx="688">
                  <c:v>43283</c:v>
                </c:pt>
                <c:pt idx="689">
                  <c:v>43280</c:v>
                </c:pt>
                <c:pt idx="690">
                  <c:v>43279</c:v>
                </c:pt>
                <c:pt idx="691">
                  <c:v>43278</c:v>
                </c:pt>
                <c:pt idx="692">
                  <c:v>43277</c:v>
                </c:pt>
                <c:pt idx="693">
                  <c:v>43276</c:v>
                </c:pt>
                <c:pt idx="694">
                  <c:v>43273</c:v>
                </c:pt>
                <c:pt idx="695">
                  <c:v>43272</c:v>
                </c:pt>
                <c:pt idx="696">
                  <c:v>43271</c:v>
                </c:pt>
                <c:pt idx="697">
                  <c:v>43270</c:v>
                </c:pt>
                <c:pt idx="698">
                  <c:v>43266</c:v>
                </c:pt>
                <c:pt idx="699">
                  <c:v>43265</c:v>
                </c:pt>
                <c:pt idx="700">
                  <c:v>43264</c:v>
                </c:pt>
                <c:pt idx="701">
                  <c:v>43263</c:v>
                </c:pt>
                <c:pt idx="702">
                  <c:v>43262</c:v>
                </c:pt>
                <c:pt idx="703">
                  <c:v>43259</c:v>
                </c:pt>
                <c:pt idx="704">
                  <c:v>43258</c:v>
                </c:pt>
                <c:pt idx="705">
                  <c:v>43257</c:v>
                </c:pt>
                <c:pt idx="706">
                  <c:v>43256</c:v>
                </c:pt>
                <c:pt idx="707">
                  <c:v>43255</c:v>
                </c:pt>
                <c:pt idx="708">
                  <c:v>43252</c:v>
                </c:pt>
                <c:pt idx="709">
                  <c:v>43251</c:v>
                </c:pt>
                <c:pt idx="710">
                  <c:v>43250</c:v>
                </c:pt>
                <c:pt idx="711">
                  <c:v>43249</c:v>
                </c:pt>
                <c:pt idx="712">
                  <c:v>43248</c:v>
                </c:pt>
                <c:pt idx="713">
                  <c:v>43245</c:v>
                </c:pt>
                <c:pt idx="714">
                  <c:v>43244</c:v>
                </c:pt>
                <c:pt idx="715">
                  <c:v>43243</c:v>
                </c:pt>
                <c:pt idx="716">
                  <c:v>43242</c:v>
                </c:pt>
                <c:pt idx="717">
                  <c:v>43241</c:v>
                </c:pt>
                <c:pt idx="718">
                  <c:v>43238</c:v>
                </c:pt>
                <c:pt idx="719">
                  <c:v>43237</c:v>
                </c:pt>
                <c:pt idx="720">
                  <c:v>43236</c:v>
                </c:pt>
                <c:pt idx="721">
                  <c:v>43235</c:v>
                </c:pt>
                <c:pt idx="722">
                  <c:v>43234</c:v>
                </c:pt>
                <c:pt idx="723">
                  <c:v>43231</c:v>
                </c:pt>
                <c:pt idx="724">
                  <c:v>43230</c:v>
                </c:pt>
                <c:pt idx="725">
                  <c:v>43229</c:v>
                </c:pt>
                <c:pt idx="726">
                  <c:v>43228</c:v>
                </c:pt>
                <c:pt idx="727">
                  <c:v>43227</c:v>
                </c:pt>
                <c:pt idx="728">
                  <c:v>43224</c:v>
                </c:pt>
                <c:pt idx="729">
                  <c:v>43223</c:v>
                </c:pt>
                <c:pt idx="730">
                  <c:v>43222</c:v>
                </c:pt>
                <c:pt idx="731">
                  <c:v>43217</c:v>
                </c:pt>
                <c:pt idx="732">
                  <c:v>43216</c:v>
                </c:pt>
                <c:pt idx="733">
                  <c:v>43215</c:v>
                </c:pt>
                <c:pt idx="734">
                  <c:v>43214</c:v>
                </c:pt>
                <c:pt idx="735">
                  <c:v>43213</c:v>
                </c:pt>
                <c:pt idx="736">
                  <c:v>43210</c:v>
                </c:pt>
                <c:pt idx="737">
                  <c:v>43209</c:v>
                </c:pt>
                <c:pt idx="738">
                  <c:v>43208</c:v>
                </c:pt>
                <c:pt idx="739">
                  <c:v>43207</c:v>
                </c:pt>
                <c:pt idx="740">
                  <c:v>43206</c:v>
                </c:pt>
                <c:pt idx="741">
                  <c:v>43203</c:v>
                </c:pt>
                <c:pt idx="742">
                  <c:v>43202</c:v>
                </c:pt>
                <c:pt idx="743">
                  <c:v>43201</c:v>
                </c:pt>
                <c:pt idx="744">
                  <c:v>43200</c:v>
                </c:pt>
                <c:pt idx="745">
                  <c:v>43199</c:v>
                </c:pt>
                <c:pt idx="746">
                  <c:v>43194</c:v>
                </c:pt>
                <c:pt idx="747">
                  <c:v>43193</c:v>
                </c:pt>
                <c:pt idx="748">
                  <c:v>43192</c:v>
                </c:pt>
                <c:pt idx="749">
                  <c:v>43189</c:v>
                </c:pt>
                <c:pt idx="750">
                  <c:v>43188</c:v>
                </c:pt>
                <c:pt idx="751">
                  <c:v>43187</c:v>
                </c:pt>
                <c:pt idx="752">
                  <c:v>43186</c:v>
                </c:pt>
                <c:pt idx="753">
                  <c:v>43185</c:v>
                </c:pt>
                <c:pt idx="754">
                  <c:v>43182</c:v>
                </c:pt>
                <c:pt idx="755">
                  <c:v>43181</c:v>
                </c:pt>
                <c:pt idx="756">
                  <c:v>43180</c:v>
                </c:pt>
                <c:pt idx="757">
                  <c:v>43179</c:v>
                </c:pt>
                <c:pt idx="758">
                  <c:v>43178</c:v>
                </c:pt>
                <c:pt idx="759">
                  <c:v>43175</c:v>
                </c:pt>
                <c:pt idx="760">
                  <c:v>43174</c:v>
                </c:pt>
                <c:pt idx="761">
                  <c:v>43173</c:v>
                </c:pt>
                <c:pt idx="762">
                  <c:v>43172</c:v>
                </c:pt>
                <c:pt idx="763">
                  <c:v>43171</c:v>
                </c:pt>
                <c:pt idx="764">
                  <c:v>43168</c:v>
                </c:pt>
                <c:pt idx="765">
                  <c:v>43167</c:v>
                </c:pt>
                <c:pt idx="766">
                  <c:v>43166</c:v>
                </c:pt>
                <c:pt idx="767">
                  <c:v>43165</c:v>
                </c:pt>
                <c:pt idx="768">
                  <c:v>43164</c:v>
                </c:pt>
                <c:pt idx="769">
                  <c:v>43161</c:v>
                </c:pt>
                <c:pt idx="770">
                  <c:v>43160</c:v>
                </c:pt>
                <c:pt idx="771">
                  <c:v>43159</c:v>
                </c:pt>
                <c:pt idx="772">
                  <c:v>43158</c:v>
                </c:pt>
                <c:pt idx="773">
                  <c:v>43157</c:v>
                </c:pt>
                <c:pt idx="774">
                  <c:v>43154</c:v>
                </c:pt>
                <c:pt idx="775">
                  <c:v>43153</c:v>
                </c:pt>
                <c:pt idx="776">
                  <c:v>43145</c:v>
                </c:pt>
                <c:pt idx="777">
                  <c:v>43144</c:v>
                </c:pt>
                <c:pt idx="778">
                  <c:v>43143</c:v>
                </c:pt>
                <c:pt idx="779">
                  <c:v>43140</c:v>
                </c:pt>
                <c:pt idx="780">
                  <c:v>43139</c:v>
                </c:pt>
                <c:pt idx="781">
                  <c:v>43138</c:v>
                </c:pt>
                <c:pt idx="782">
                  <c:v>43137</c:v>
                </c:pt>
                <c:pt idx="783">
                  <c:v>43136</c:v>
                </c:pt>
                <c:pt idx="784">
                  <c:v>43133</c:v>
                </c:pt>
                <c:pt idx="785">
                  <c:v>43132</c:v>
                </c:pt>
                <c:pt idx="786">
                  <c:v>43131</c:v>
                </c:pt>
                <c:pt idx="787">
                  <c:v>43130</c:v>
                </c:pt>
                <c:pt idx="788">
                  <c:v>43129</c:v>
                </c:pt>
                <c:pt idx="789">
                  <c:v>43126</c:v>
                </c:pt>
                <c:pt idx="790">
                  <c:v>43125</c:v>
                </c:pt>
                <c:pt idx="791">
                  <c:v>43124</c:v>
                </c:pt>
                <c:pt idx="792">
                  <c:v>43123</c:v>
                </c:pt>
                <c:pt idx="793">
                  <c:v>43122</c:v>
                </c:pt>
                <c:pt idx="794">
                  <c:v>43119</c:v>
                </c:pt>
                <c:pt idx="795">
                  <c:v>43118</c:v>
                </c:pt>
                <c:pt idx="796">
                  <c:v>43117</c:v>
                </c:pt>
                <c:pt idx="797">
                  <c:v>43116</c:v>
                </c:pt>
                <c:pt idx="798">
                  <c:v>43115</c:v>
                </c:pt>
                <c:pt idx="799">
                  <c:v>43112</c:v>
                </c:pt>
                <c:pt idx="800">
                  <c:v>43111</c:v>
                </c:pt>
                <c:pt idx="801">
                  <c:v>43110</c:v>
                </c:pt>
                <c:pt idx="802">
                  <c:v>43109</c:v>
                </c:pt>
                <c:pt idx="803">
                  <c:v>43108</c:v>
                </c:pt>
                <c:pt idx="804">
                  <c:v>43105</c:v>
                </c:pt>
                <c:pt idx="805">
                  <c:v>43104</c:v>
                </c:pt>
                <c:pt idx="806">
                  <c:v>43103</c:v>
                </c:pt>
                <c:pt idx="807">
                  <c:v>43102</c:v>
                </c:pt>
                <c:pt idx="808">
                  <c:v>43098</c:v>
                </c:pt>
                <c:pt idx="809">
                  <c:v>43097</c:v>
                </c:pt>
                <c:pt idx="810">
                  <c:v>43096</c:v>
                </c:pt>
                <c:pt idx="811">
                  <c:v>43095</c:v>
                </c:pt>
                <c:pt idx="812">
                  <c:v>43094</c:v>
                </c:pt>
                <c:pt idx="813">
                  <c:v>43091</c:v>
                </c:pt>
                <c:pt idx="814">
                  <c:v>43090</c:v>
                </c:pt>
                <c:pt idx="815">
                  <c:v>43089</c:v>
                </c:pt>
                <c:pt idx="816">
                  <c:v>43088</c:v>
                </c:pt>
                <c:pt idx="817">
                  <c:v>43087</c:v>
                </c:pt>
                <c:pt idx="818">
                  <c:v>43084</c:v>
                </c:pt>
                <c:pt idx="819">
                  <c:v>43083</c:v>
                </c:pt>
                <c:pt idx="820">
                  <c:v>43082</c:v>
                </c:pt>
                <c:pt idx="821">
                  <c:v>43081</c:v>
                </c:pt>
                <c:pt idx="822">
                  <c:v>43080</c:v>
                </c:pt>
                <c:pt idx="823">
                  <c:v>43077</c:v>
                </c:pt>
                <c:pt idx="824">
                  <c:v>43076</c:v>
                </c:pt>
                <c:pt idx="825">
                  <c:v>43075</c:v>
                </c:pt>
                <c:pt idx="826">
                  <c:v>43074</c:v>
                </c:pt>
                <c:pt idx="827">
                  <c:v>43073</c:v>
                </c:pt>
                <c:pt idx="828">
                  <c:v>43070</c:v>
                </c:pt>
                <c:pt idx="829">
                  <c:v>43069</c:v>
                </c:pt>
                <c:pt idx="830">
                  <c:v>43068</c:v>
                </c:pt>
                <c:pt idx="831">
                  <c:v>43067</c:v>
                </c:pt>
                <c:pt idx="832">
                  <c:v>43066</c:v>
                </c:pt>
                <c:pt idx="833">
                  <c:v>43063</c:v>
                </c:pt>
                <c:pt idx="834">
                  <c:v>43062</c:v>
                </c:pt>
                <c:pt idx="835">
                  <c:v>43061</c:v>
                </c:pt>
                <c:pt idx="836">
                  <c:v>43060</c:v>
                </c:pt>
                <c:pt idx="837">
                  <c:v>43059</c:v>
                </c:pt>
                <c:pt idx="838">
                  <c:v>43056</c:v>
                </c:pt>
                <c:pt idx="839">
                  <c:v>43055</c:v>
                </c:pt>
                <c:pt idx="840">
                  <c:v>43054</c:v>
                </c:pt>
                <c:pt idx="841">
                  <c:v>43053</c:v>
                </c:pt>
                <c:pt idx="842">
                  <c:v>43052</c:v>
                </c:pt>
                <c:pt idx="843">
                  <c:v>43049</c:v>
                </c:pt>
                <c:pt idx="844">
                  <c:v>43048</c:v>
                </c:pt>
                <c:pt idx="845">
                  <c:v>43047</c:v>
                </c:pt>
                <c:pt idx="846">
                  <c:v>43046</c:v>
                </c:pt>
                <c:pt idx="847">
                  <c:v>43045</c:v>
                </c:pt>
                <c:pt idx="848">
                  <c:v>43042</c:v>
                </c:pt>
                <c:pt idx="849">
                  <c:v>43041</c:v>
                </c:pt>
                <c:pt idx="850">
                  <c:v>43040</c:v>
                </c:pt>
                <c:pt idx="851">
                  <c:v>43039</c:v>
                </c:pt>
                <c:pt idx="852">
                  <c:v>43038</c:v>
                </c:pt>
                <c:pt idx="853">
                  <c:v>43035</c:v>
                </c:pt>
                <c:pt idx="854">
                  <c:v>43034</c:v>
                </c:pt>
                <c:pt idx="855">
                  <c:v>43033</c:v>
                </c:pt>
                <c:pt idx="856">
                  <c:v>43032</c:v>
                </c:pt>
                <c:pt idx="857">
                  <c:v>43031</c:v>
                </c:pt>
                <c:pt idx="858">
                  <c:v>43028</c:v>
                </c:pt>
                <c:pt idx="859">
                  <c:v>43027</c:v>
                </c:pt>
                <c:pt idx="860">
                  <c:v>43026</c:v>
                </c:pt>
                <c:pt idx="861">
                  <c:v>43025</c:v>
                </c:pt>
                <c:pt idx="862">
                  <c:v>43024</c:v>
                </c:pt>
                <c:pt idx="863">
                  <c:v>43021</c:v>
                </c:pt>
                <c:pt idx="864">
                  <c:v>43020</c:v>
                </c:pt>
                <c:pt idx="865">
                  <c:v>43019</c:v>
                </c:pt>
                <c:pt idx="866">
                  <c:v>43018</c:v>
                </c:pt>
                <c:pt idx="867">
                  <c:v>43017</c:v>
                </c:pt>
                <c:pt idx="868">
                  <c:v>43007</c:v>
                </c:pt>
                <c:pt idx="869">
                  <c:v>43006</c:v>
                </c:pt>
                <c:pt idx="870">
                  <c:v>43005</c:v>
                </c:pt>
                <c:pt idx="871">
                  <c:v>43004</c:v>
                </c:pt>
                <c:pt idx="872">
                  <c:v>43003</c:v>
                </c:pt>
                <c:pt idx="873">
                  <c:v>43000</c:v>
                </c:pt>
                <c:pt idx="874">
                  <c:v>42999</c:v>
                </c:pt>
                <c:pt idx="875">
                  <c:v>42998</c:v>
                </c:pt>
                <c:pt idx="876">
                  <c:v>42997</c:v>
                </c:pt>
                <c:pt idx="877">
                  <c:v>42996</c:v>
                </c:pt>
                <c:pt idx="878">
                  <c:v>42993</c:v>
                </c:pt>
                <c:pt idx="879">
                  <c:v>42992</c:v>
                </c:pt>
                <c:pt idx="880">
                  <c:v>42991</c:v>
                </c:pt>
                <c:pt idx="881">
                  <c:v>42990</c:v>
                </c:pt>
                <c:pt idx="882">
                  <c:v>42989</c:v>
                </c:pt>
                <c:pt idx="883">
                  <c:v>42986</c:v>
                </c:pt>
                <c:pt idx="884">
                  <c:v>42985</c:v>
                </c:pt>
                <c:pt idx="885">
                  <c:v>42984</c:v>
                </c:pt>
                <c:pt idx="886">
                  <c:v>42983</c:v>
                </c:pt>
                <c:pt idx="887">
                  <c:v>42982</c:v>
                </c:pt>
                <c:pt idx="888">
                  <c:v>42979</c:v>
                </c:pt>
                <c:pt idx="889">
                  <c:v>42978</c:v>
                </c:pt>
                <c:pt idx="890">
                  <c:v>42977</c:v>
                </c:pt>
                <c:pt idx="891">
                  <c:v>42976</c:v>
                </c:pt>
                <c:pt idx="892">
                  <c:v>42975</c:v>
                </c:pt>
                <c:pt idx="893">
                  <c:v>42972</c:v>
                </c:pt>
                <c:pt idx="894">
                  <c:v>42971</c:v>
                </c:pt>
                <c:pt idx="895">
                  <c:v>42970</c:v>
                </c:pt>
                <c:pt idx="896">
                  <c:v>42969</c:v>
                </c:pt>
                <c:pt idx="897">
                  <c:v>42968</c:v>
                </c:pt>
                <c:pt idx="898">
                  <c:v>42965</c:v>
                </c:pt>
                <c:pt idx="899">
                  <c:v>42964</c:v>
                </c:pt>
                <c:pt idx="900">
                  <c:v>42963</c:v>
                </c:pt>
                <c:pt idx="901">
                  <c:v>42962</c:v>
                </c:pt>
                <c:pt idx="902">
                  <c:v>42961</c:v>
                </c:pt>
                <c:pt idx="903">
                  <c:v>42958</c:v>
                </c:pt>
                <c:pt idx="904">
                  <c:v>42957</c:v>
                </c:pt>
                <c:pt idx="905">
                  <c:v>42956</c:v>
                </c:pt>
                <c:pt idx="906">
                  <c:v>42955</c:v>
                </c:pt>
                <c:pt idx="907">
                  <c:v>42954</c:v>
                </c:pt>
                <c:pt idx="908">
                  <c:v>42951</c:v>
                </c:pt>
                <c:pt idx="909">
                  <c:v>42950</c:v>
                </c:pt>
                <c:pt idx="910">
                  <c:v>42949</c:v>
                </c:pt>
                <c:pt idx="911">
                  <c:v>42948</c:v>
                </c:pt>
                <c:pt idx="912">
                  <c:v>42947</c:v>
                </c:pt>
                <c:pt idx="913">
                  <c:v>42944</c:v>
                </c:pt>
                <c:pt idx="914">
                  <c:v>42943</c:v>
                </c:pt>
                <c:pt idx="915">
                  <c:v>42942</c:v>
                </c:pt>
                <c:pt idx="916">
                  <c:v>42941</c:v>
                </c:pt>
                <c:pt idx="917">
                  <c:v>42940</c:v>
                </c:pt>
                <c:pt idx="918">
                  <c:v>42937</c:v>
                </c:pt>
                <c:pt idx="919">
                  <c:v>42936</c:v>
                </c:pt>
                <c:pt idx="920">
                  <c:v>42935</c:v>
                </c:pt>
                <c:pt idx="921">
                  <c:v>42934</c:v>
                </c:pt>
                <c:pt idx="922">
                  <c:v>42933</c:v>
                </c:pt>
                <c:pt idx="923">
                  <c:v>42930</c:v>
                </c:pt>
                <c:pt idx="924">
                  <c:v>42929</c:v>
                </c:pt>
                <c:pt idx="925">
                  <c:v>42928</c:v>
                </c:pt>
                <c:pt idx="926">
                  <c:v>42927</c:v>
                </c:pt>
                <c:pt idx="927">
                  <c:v>42926</c:v>
                </c:pt>
                <c:pt idx="928">
                  <c:v>42923</c:v>
                </c:pt>
                <c:pt idx="929">
                  <c:v>42922</c:v>
                </c:pt>
                <c:pt idx="930">
                  <c:v>42921</c:v>
                </c:pt>
                <c:pt idx="931">
                  <c:v>42920</c:v>
                </c:pt>
                <c:pt idx="932">
                  <c:v>42919</c:v>
                </c:pt>
                <c:pt idx="933">
                  <c:v>42916</c:v>
                </c:pt>
                <c:pt idx="934">
                  <c:v>42915</c:v>
                </c:pt>
                <c:pt idx="935">
                  <c:v>42914</c:v>
                </c:pt>
                <c:pt idx="936">
                  <c:v>42913</c:v>
                </c:pt>
                <c:pt idx="937">
                  <c:v>42912</c:v>
                </c:pt>
                <c:pt idx="938">
                  <c:v>42909</c:v>
                </c:pt>
                <c:pt idx="939">
                  <c:v>42908</c:v>
                </c:pt>
                <c:pt idx="940">
                  <c:v>42907</c:v>
                </c:pt>
                <c:pt idx="941">
                  <c:v>42906</c:v>
                </c:pt>
                <c:pt idx="942">
                  <c:v>42905</c:v>
                </c:pt>
                <c:pt idx="943">
                  <c:v>42902</c:v>
                </c:pt>
                <c:pt idx="944">
                  <c:v>42901</c:v>
                </c:pt>
                <c:pt idx="945">
                  <c:v>42900</c:v>
                </c:pt>
                <c:pt idx="946">
                  <c:v>42899</c:v>
                </c:pt>
                <c:pt idx="947">
                  <c:v>42898</c:v>
                </c:pt>
                <c:pt idx="948">
                  <c:v>42895</c:v>
                </c:pt>
                <c:pt idx="949">
                  <c:v>42894</c:v>
                </c:pt>
                <c:pt idx="950">
                  <c:v>42893</c:v>
                </c:pt>
                <c:pt idx="951">
                  <c:v>42892</c:v>
                </c:pt>
                <c:pt idx="952">
                  <c:v>42891</c:v>
                </c:pt>
                <c:pt idx="953">
                  <c:v>42888</c:v>
                </c:pt>
                <c:pt idx="954">
                  <c:v>42887</c:v>
                </c:pt>
                <c:pt idx="955">
                  <c:v>42886</c:v>
                </c:pt>
                <c:pt idx="956">
                  <c:v>42881</c:v>
                </c:pt>
                <c:pt idx="957">
                  <c:v>42880</c:v>
                </c:pt>
                <c:pt idx="958">
                  <c:v>42879</c:v>
                </c:pt>
                <c:pt idx="959">
                  <c:v>42878</c:v>
                </c:pt>
                <c:pt idx="960">
                  <c:v>42877</c:v>
                </c:pt>
                <c:pt idx="961">
                  <c:v>42874</c:v>
                </c:pt>
                <c:pt idx="962">
                  <c:v>42873</c:v>
                </c:pt>
                <c:pt idx="963">
                  <c:v>42872</c:v>
                </c:pt>
                <c:pt idx="964">
                  <c:v>42871</c:v>
                </c:pt>
                <c:pt idx="965">
                  <c:v>42870</c:v>
                </c:pt>
                <c:pt idx="966">
                  <c:v>42867</c:v>
                </c:pt>
                <c:pt idx="967">
                  <c:v>42866</c:v>
                </c:pt>
                <c:pt idx="968">
                  <c:v>42865</c:v>
                </c:pt>
                <c:pt idx="969">
                  <c:v>42864</c:v>
                </c:pt>
                <c:pt idx="970">
                  <c:v>42863</c:v>
                </c:pt>
                <c:pt idx="971">
                  <c:v>42860</c:v>
                </c:pt>
                <c:pt idx="972">
                  <c:v>42859</c:v>
                </c:pt>
                <c:pt idx="973">
                  <c:v>42858</c:v>
                </c:pt>
                <c:pt idx="974">
                  <c:v>42857</c:v>
                </c:pt>
                <c:pt idx="975">
                  <c:v>42853</c:v>
                </c:pt>
                <c:pt idx="976">
                  <c:v>42852</c:v>
                </c:pt>
                <c:pt idx="977">
                  <c:v>42851</c:v>
                </c:pt>
                <c:pt idx="978">
                  <c:v>42850</c:v>
                </c:pt>
                <c:pt idx="979">
                  <c:v>42849</c:v>
                </c:pt>
                <c:pt idx="980">
                  <c:v>42846</c:v>
                </c:pt>
                <c:pt idx="981">
                  <c:v>42845</c:v>
                </c:pt>
                <c:pt idx="982">
                  <c:v>42844</c:v>
                </c:pt>
                <c:pt idx="983">
                  <c:v>42843</c:v>
                </c:pt>
                <c:pt idx="984">
                  <c:v>42842</c:v>
                </c:pt>
                <c:pt idx="985">
                  <c:v>42839</c:v>
                </c:pt>
                <c:pt idx="986">
                  <c:v>42838</c:v>
                </c:pt>
                <c:pt idx="987">
                  <c:v>42837</c:v>
                </c:pt>
                <c:pt idx="988">
                  <c:v>42836</c:v>
                </c:pt>
                <c:pt idx="989">
                  <c:v>42835</c:v>
                </c:pt>
                <c:pt idx="990">
                  <c:v>42832</c:v>
                </c:pt>
                <c:pt idx="991">
                  <c:v>42831</c:v>
                </c:pt>
                <c:pt idx="992">
                  <c:v>42830</c:v>
                </c:pt>
                <c:pt idx="993">
                  <c:v>42825</c:v>
                </c:pt>
                <c:pt idx="994">
                  <c:v>42824</c:v>
                </c:pt>
                <c:pt idx="995">
                  <c:v>42823</c:v>
                </c:pt>
                <c:pt idx="996">
                  <c:v>42822</c:v>
                </c:pt>
                <c:pt idx="997">
                  <c:v>42821</c:v>
                </c:pt>
                <c:pt idx="998">
                  <c:v>42818</c:v>
                </c:pt>
                <c:pt idx="999">
                  <c:v>42817</c:v>
                </c:pt>
                <c:pt idx="1000">
                  <c:v>42816</c:v>
                </c:pt>
                <c:pt idx="1001">
                  <c:v>42815</c:v>
                </c:pt>
                <c:pt idx="1002">
                  <c:v>42814</c:v>
                </c:pt>
                <c:pt idx="1003">
                  <c:v>42811</c:v>
                </c:pt>
                <c:pt idx="1004">
                  <c:v>42810</c:v>
                </c:pt>
                <c:pt idx="1005">
                  <c:v>42809</c:v>
                </c:pt>
                <c:pt idx="1006">
                  <c:v>42808</c:v>
                </c:pt>
                <c:pt idx="1007">
                  <c:v>42807</c:v>
                </c:pt>
                <c:pt idx="1008">
                  <c:v>42804</c:v>
                </c:pt>
                <c:pt idx="1009">
                  <c:v>42803</c:v>
                </c:pt>
                <c:pt idx="1010">
                  <c:v>42802</c:v>
                </c:pt>
                <c:pt idx="1011">
                  <c:v>42801</c:v>
                </c:pt>
                <c:pt idx="1012">
                  <c:v>42800</c:v>
                </c:pt>
                <c:pt idx="1013">
                  <c:v>42797</c:v>
                </c:pt>
                <c:pt idx="1014">
                  <c:v>42796</c:v>
                </c:pt>
                <c:pt idx="1015">
                  <c:v>42795</c:v>
                </c:pt>
                <c:pt idx="1016">
                  <c:v>42794</c:v>
                </c:pt>
                <c:pt idx="1017">
                  <c:v>42793</c:v>
                </c:pt>
                <c:pt idx="1018">
                  <c:v>42790</c:v>
                </c:pt>
                <c:pt idx="1019">
                  <c:v>42789</c:v>
                </c:pt>
                <c:pt idx="1020">
                  <c:v>42788</c:v>
                </c:pt>
                <c:pt idx="1021">
                  <c:v>42787</c:v>
                </c:pt>
                <c:pt idx="1022">
                  <c:v>42786</c:v>
                </c:pt>
                <c:pt idx="1023">
                  <c:v>42783</c:v>
                </c:pt>
                <c:pt idx="1024">
                  <c:v>42782</c:v>
                </c:pt>
                <c:pt idx="1025">
                  <c:v>42781</c:v>
                </c:pt>
                <c:pt idx="1026">
                  <c:v>42780</c:v>
                </c:pt>
                <c:pt idx="1027">
                  <c:v>42779</c:v>
                </c:pt>
                <c:pt idx="1028">
                  <c:v>42776</c:v>
                </c:pt>
                <c:pt idx="1029">
                  <c:v>42775</c:v>
                </c:pt>
                <c:pt idx="1030">
                  <c:v>42774</c:v>
                </c:pt>
                <c:pt idx="1031">
                  <c:v>42773</c:v>
                </c:pt>
                <c:pt idx="1032">
                  <c:v>42772</c:v>
                </c:pt>
                <c:pt idx="1033">
                  <c:v>42769</c:v>
                </c:pt>
                <c:pt idx="1034">
                  <c:v>42761</c:v>
                </c:pt>
                <c:pt idx="1035">
                  <c:v>42760</c:v>
                </c:pt>
                <c:pt idx="1036">
                  <c:v>42759</c:v>
                </c:pt>
                <c:pt idx="1037">
                  <c:v>42758</c:v>
                </c:pt>
                <c:pt idx="1038">
                  <c:v>42755</c:v>
                </c:pt>
                <c:pt idx="1039">
                  <c:v>42754</c:v>
                </c:pt>
                <c:pt idx="1040">
                  <c:v>42753</c:v>
                </c:pt>
                <c:pt idx="1041">
                  <c:v>42752</c:v>
                </c:pt>
                <c:pt idx="1042">
                  <c:v>42751</c:v>
                </c:pt>
                <c:pt idx="1043">
                  <c:v>42748</c:v>
                </c:pt>
                <c:pt idx="1044">
                  <c:v>42747</c:v>
                </c:pt>
                <c:pt idx="1045">
                  <c:v>42746</c:v>
                </c:pt>
                <c:pt idx="1046">
                  <c:v>42745</c:v>
                </c:pt>
                <c:pt idx="1047">
                  <c:v>42744</c:v>
                </c:pt>
                <c:pt idx="1048">
                  <c:v>42741</c:v>
                </c:pt>
                <c:pt idx="1049">
                  <c:v>42740</c:v>
                </c:pt>
                <c:pt idx="1050">
                  <c:v>42739</c:v>
                </c:pt>
                <c:pt idx="1051">
                  <c:v>42738</c:v>
                </c:pt>
                <c:pt idx="1052">
                  <c:v>42734</c:v>
                </c:pt>
                <c:pt idx="1053">
                  <c:v>42733</c:v>
                </c:pt>
                <c:pt idx="1054">
                  <c:v>42732</c:v>
                </c:pt>
                <c:pt idx="1055">
                  <c:v>42731</c:v>
                </c:pt>
                <c:pt idx="1056">
                  <c:v>42730</c:v>
                </c:pt>
                <c:pt idx="1057">
                  <c:v>42727</c:v>
                </c:pt>
                <c:pt idx="1058">
                  <c:v>42726</c:v>
                </c:pt>
                <c:pt idx="1059">
                  <c:v>42725</c:v>
                </c:pt>
                <c:pt idx="1060">
                  <c:v>42724</c:v>
                </c:pt>
                <c:pt idx="1061">
                  <c:v>42723</c:v>
                </c:pt>
                <c:pt idx="1062">
                  <c:v>42720</c:v>
                </c:pt>
                <c:pt idx="1063">
                  <c:v>42719</c:v>
                </c:pt>
                <c:pt idx="1064">
                  <c:v>42718</c:v>
                </c:pt>
                <c:pt idx="1065">
                  <c:v>42717</c:v>
                </c:pt>
                <c:pt idx="1066">
                  <c:v>42716</c:v>
                </c:pt>
                <c:pt idx="1067">
                  <c:v>42713</c:v>
                </c:pt>
                <c:pt idx="1068">
                  <c:v>42712</c:v>
                </c:pt>
                <c:pt idx="1069">
                  <c:v>42711</c:v>
                </c:pt>
                <c:pt idx="1070">
                  <c:v>42710</c:v>
                </c:pt>
                <c:pt idx="1071">
                  <c:v>42709</c:v>
                </c:pt>
                <c:pt idx="1072">
                  <c:v>42706</c:v>
                </c:pt>
                <c:pt idx="1073">
                  <c:v>42705</c:v>
                </c:pt>
                <c:pt idx="1074">
                  <c:v>42704</c:v>
                </c:pt>
                <c:pt idx="1075">
                  <c:v>42703</c:v>
                </c:pt>
                <c:pt idx="1076">
                  <c:v>42702</c:v>
                </c:pt>
                <c:pt idx="1077">
                  <c:v>42699</c:v>
                </c:pt>
                <c:pt idx="1078">
                  <c:v>42698</c:v>
                </c:pt>
                <c:pt idx="1079">
                  <c:v>42697</c:v>
                </c:pt>
                <c:pt idx="1080">
                  <c:v>42696</c:v>
                </c:pt>
                <c:pt idx="1081">
                  <c:v>42695</c:v>
                </c:pt>
                <c:pt idx="1082">
                  <c:v>42692</c:v>
                </c:pt>
                <c:pt idx="1083">
                  <c:v>42691</c:v>
                </c:pt>
                <c:pt idx="1084">
                  <c:v>42690</c:v>
                </c:pt>
                <c:pt idx="1085">
                  <c:v>42689</c:v>
                </c:pt>
                <c:pt idx="1086">
                  <c:v>42688</c:v>
                </c:pt>
                <c:pt idx="1087">
                  <c:v>42685</c:v>
                </c:pt>
                <c:pt idx="1088">
                  <c:v>42684</c:v>
                </c:pt>
                <c:pt idx="1089">
                  <c:v>42683</c:v>
                </c:pt>
                <c:pt idx="1090">
                  <c:v>42682</c:v>
                </c:pt>
                <c:pt idx="1091">
                  <c:v>42681</c:v>
                </c:pt>
                <c:pt idx="1092">
                  <c:v>42678</c:v>
                </c:pt>
                <c:pt idx="1093">
                  <c:v>42677</c:v>
                </c:pt>
                <c:pt idx="1094">
                  <c:v>42676</c:v>
                </c:pt>
                <c:pt idx="1095">
                  <c:v>42675</c:v>
                </c:pt>
                <c:pt idx="1096">
                  <c:v>42674</c:v>
                </c:pt>
                <c:pt idx="1097">
                  <c:v>42671</c:v>
                </c:pt>
                <c:pt idx="1098">
                  <c:v>42670</c:v>
                </c:pt>
                <c:pt idx="1099">
                  <c:v>42669</c:v>
                </c:pt>
                <c:pt idx="1100">
                  <c:v>42668</c:v>
                </c:pt>
                <c:pt idx="1101">
                  <c:v>42667</c:v>
                </c:pt>
                <c:pt idx="1102">
                  <c:v>42664</c:v>
                </c:pt>
                <c:pt idx="1103">
                  <c:v>42663</c:v>
                </c:pt>
                <c:pt idx="1104">
                  <c:v>42662</c:v>
                </c:pt>
                <c:pt idx="1105">
                  <c:v>42661</c:v>
                </c:pt>
                <c:pt idx="1106">
                  <c:v>42660</c:v>
                </c:pt>
                <c:pt idx="1107">
                  <c:v>42657</c:v>
                </c:pt>
                <c:pt idx="1108">
                  <c:v>42656</c:v>
                </c:pt>
                <c:pt idx="1109">
                  <c:v>42655</c:v>
                </c:pt>
                <c:pt idx="1110">
                  <c:v>42654</c:v>
                </c:pt>
                <c:pt idx="1111">
                  <c:v>42653</c:v>
                </c:pt>
                <c:pt idx="1112">
                  <c:v>42643</c:v>
                </c:pt>
                <c:pt idx="1113">
                  <c:v>42642</c:v>
                </c:pt>
                <c:pt idx="1114">
                  <c:v>42641</c:v>
                </c:pt>
                <c:pt idx="1115">
                  <c:v>42640</c:v>
                </c:pt>
                <c:pt idx="1116">
                  <c:v>42639</c:v>
                </c:pt>
                <c:pt idx="1117">
                  <c:v>42636</c:v>
                </c:pt>
                <c:pt idx="1118">
                  <c:v>42635</c:v>
                </c:pt>
                <c:pt idx="1119">
                  <c:v>42634</c:v>
                </c:pt>
                <c:pt idx="1120">
                  <c:v>42633</c:v>
                </c:pt>
                <c:pt idx="1121">
                  <c:v>42632</c:v>
                </c:pt>
                <c:pt idx="1122">
                  <c:v>42627</c:v>
                </c:pt>
                <c:pt idx="1123">
                  <c:v>42626</c:v>
                </c:pt>
                <c:pt idx="1124">
                  <c:v>42625</c:v>
                </c:pt>
                <c:pt idx="1125">
                  <c:v>42622</c:v>
                </c:pt>
                <c:pt idx="1126">
                  <c:v>42621</c:v>
                </c:pt>
                <c:pt idx="1127">
                  <c:v>42620</c:v>
                </c:pt>
                <c:pt idx="1128">
                  <c:v>42619</c:v>
                </c:pt>
                <c:pt idx="1129">
                  <c:v>42618</c:v>
                </c:pt>
                <c:pt idx="1130">
                  <c:v>42615</c:v>
                </c:pt>
                <c:pt idx="1131">
                  <c:v>42614</c:v>
                </c:pt>
                <c:pt idx="1132">
                  <c:v>42613</c:v>
                </c:pt>
                <c:pt idx="1133">
                  <c:v>42612</c:v>
                </c:pt>
                <c:pt idx="1134">
                  <c:v>42611</c:v>
                </c:pt>
                <c:pt idx="1135">
                  <c:v>42608</c:v>
                </c:pt>
                <c:pt idx="1136">
                  <c:v>42607</c:v>
                </c:pt>
                <c:pt idx="1137">
                  <c:v>42606</c:v>
                </c:pt>
                <c:pt idx="1138">
                  <c:v>42605</c:v>
                </c:pt>
                <c:pt idx="1139">
                  <c:v>42604</c:v>
                </c:pt>
                <c:pt idx="1140">
                  <c:v>42601</c:v>
                </c:pt>
                <c:pt idx="1141">
                  <c:v>42600</c:v>
                </c:pt>
                <c:pt idx="1142">
                  <c:v>42599</c:v>
                </c:pt>
                <c:pt idx="1143">
                  <c:v>42598</c:v>
                </c:pt>
                <c:pt idx="1144">
                  <c:v>42597</c:v>
                </c:pt>
                <c:pt idx="1145">
                  <c:v>42594</c:v>
                </c:pt>
                <c:pt idx="1146">
                  <c:v>42593</c:v>
                </c:pt>
                <c:pt idx="1147">
                  <c:v>42592</c:v>
                </c:pt>
                <c:pt idx="1148">
                  <c:v>42591</c:v>
                </c:pt>
                <c:pt idx="1149">
                  <c:v>42590</c:v>
                </c:pt>
                <c:pt idx="1150">
                  <c:v>42587</c:v>
                </c:pt>
                <c:pt idx="1151">
                  <c:v>42586</c:v>
                </c:pt>
                <c:pt idx="1152">
                  <c:v>42585</c:v>
                </c:pt>
                <c:pt idx="1153">
                  <c:v>42584</c:v>
                </c:pt>
                <c:pt idx="1154">
                  <c:v>42583</c:v>
                </c:pt>
                <c:pt idx="1155">
                  <c:v>42580</c:v>
                </c:pt>
                <c:pt idx="1156">
                  <c:v>42579</c:v>
                </c:pt>
                <c:pt idx="1157">
                  <c:v>42578</c:v>
                </c:pt>
                <c:pt idx="1158">
                  <c:v>42577</c:v>
                </c:pt>
                <c:pt idx="1159">
                  <c:v>42576</c:v>
                </c:pt>
                <c:pt idx="1160">
                  <c:v>42573</c:v>
                </c:pt>
                <c:pt idx="1161">
                  <c:v>42572</c:v>
                </c:pt>
                <c:pt idx="1162">
                  <c:v>42571</c:v>
                </c:pt>
                <c:pt idx="1163">
                  <c:v>42570</c:v>
                </c:pt>
                <c:pt idx="1164">
                  <c:v>42569</c:v>
                </c:pt>
                <c:pt idx="1165">
                  <c:v>42566</c:v>
                </c:pt>
                <c:pt idx="1166">
                  <c:v>42565</c:v>
                </c:pt>
                <c:pt idx="1167">
                  <c:v>42564</c:v>
                </c:pt>
                <c:pt idx="1168">
                  <c:v>42563</c:v>
                </c:pt>
                <c:pt idx="1169">
                  <c:v>42562</c:v>
                </c:pt>
                <c:pt idx="1170">
                  <c:v>42559</c:v>
                </c:pt>
                <c:pt idx="1171">
                  <c:v>42558</c:v>
                </c:pt>
                <c:pt idx="1172">
                  <c:v>42557</c:v>
                </c:pt>
                <c:pt idx="1173">
                  <c:v>42556</c:v>
                </c:pt>
                <c:pt idx="1174">
                  <c:v>42555</c:v>
                </c:pt>
                <c:pt idx="1175">
                  <c:v>42552</c:v>
                </c:pt>
                <c:pt idx="1176">
                  <c:v>42551</c:v>
                </c:pt>
                <c:pt idx="1177">
                  <c:v>42550</c:v>
                </c:pt>
                <c:pt idx="1178">
                  <c:v>42549</c:v>
                </c:pt>
                <c:pt idx="1179">
                  <c:v>42548</c:v>
                </c:pt>
                <c:pt idx="1180">
                  <c:v>42545</c:v>
                </c:pt>
                <c:pt idx="1181">
                  <c:v>42544</c:v>
                </c:pt>
                <c:pt idx="1182">
                  <c:v>42543</c:v>
                </c:pt>
                <c:pt idx="1183">
                  <c:v>42542</c:v>
                </c:pt>
                <c:pt idx="1184">
                  <c:v>42541</c:v>
                </c:pt>
                <c:pt idx="1185">
                  <c:v>42538</c:v>
                </c:pt>
                <c:pt idx="1186">
                  <c:v>42537</c:v>
                </c:pt>
                <c:pt idx="1187">
                  <c:v>42536</c:v>
                </c:pt>
                <c:pt idx="1188">
                  <c:v>42535</c:v>
                </c:pt>
                <c:pt idx="1189">
                  <c:v>42534</c:v>
                </c:pt>
                <c:pt idx="1190">
                  <c:v>42529</c:v>
                </c:pt>
                <c:pt idx="1191">
                  <c:v>42528</c:v>
                </c:pt>
                <c:pt idx="1192">
                  <c:v>42527</c:v>
                </c:pt>
                <c:pt idx="1193">
                  <c:v>42524</c:v>
                </c:pt>
                <c:pt idx="1194">
                  <c:v>42523</c:v>
                </c:pt>
                <c:pt idx="1195">
                  <c:v>42522</c:v>
                </c:pt>
                <c:pt idx="1196">
                  <c:v>42521</c:v>
                </c:pt>
                <c:pt idx="1197">
                  <c:v>42520</c:v>
                </c:pt>
                <c:pt idx="1198">
                  <c:v>42517</c:v>
                </c:pt>
                <c:pt idx="1199">
                  <c:v>42516</c:v>
                </c:pt>
                <c:pt idx="1200">
                  <c:v>42515</c:v>
                </c:pt>
                <c:pt idx="1201">
                  <c:v>42514</c:v>
                </c:pt>
                <c:pt idx="1202">
                  <c:v>42513</c:v>
                </c:pt>
                <c:pt idx="1203">
                  <c:v>42510</c:v>
                </c:pt>
                <c:pt idx="1204">
                  <c:v>42509</c:v>
                </c:pt>
                <c:pt idx="1205">
                  <c:v>42508</c:v>
                </c:pt>
                <c:pt idx="1206">
                  <c:v>42507</c:v>
                </c:pt>
                <c:pt idx="1207">
                  <c:v>42506</c:v>
                </c:pt>
                <c:pt idx="1208">
                  <c:v>42503</c:v>
                </c:pt>
                <c:pt idx="1209">
                  <c:v>42502</c:v>
                </c:pt>
                <c:pt idx="1210">
                  <c:v>42501</c:v>
                </c:pt>
                <c:pt idx="1211">
                  <c:v>42500</c:v>
                </c:pt>
                <c:pt idx="1212">
                  <c:v>42499</c:v>
                </c:pt>
                <c:pt idx="1213">
                  <c:v>42496</c:v>
                </c:pt>
                <c:pt idx="1214">
                  <c:v>42495</c:v>
                </c:pt>
                <c:pt idx="1215">
                  <c:v>42494</c:v>
                </c:pt>
                <c:pt idx="1216">
                  <c:v>42493</c:v>
                </c:pt>
                <c:pt idx="1217">
                  <c:v>42489</c:v>
                </c:pt>
                <c:pt idx="1218">
                  <c:v>42488</c:v>
                </c:pt>
                <c:pt idx="1219">
                  <c:v>42487</c:v>
                </c:pt>
                <c:pt idx="1220">
                  <c:v>42486</c:v>
                </c:pt>
                <c:pt idx="1221">
                  <c:v>42485</c:v>
                </c:pt>
                <c:pt idx="1222">
                  <c:v>42482</c:v>
                </c:pt>
                <c:pt idx="1223">
                  <c:v>42481</c:v>
                </c:pt>
                <c:pt idx="1224">
                  <c:v>42480</c:v>
                </c:pt>
                <c:pt idx="1225">
                  <c:v>42479</c:v>
                </c:pt>
                <c:pt idx="1226">
                  <c:v>42478</c:v>
                </c:pt>
                <c:pt idx="1227">
                  <c:v>42475</c:v>
                </c:pt>
                <c:pt idx="1228">
                  <c:v>42474</c:v>
                </c:pt>
                <c:pt idx="1229">
                  <c:v>42473</c:v>
                </c:pt>
                <c:pt idx="1230">
                  <c:v>42472</c:v>
                </c:pt>
                <c:pt idx="1231">
                  <c:v>42471</c:v>
                </c:pt>
                <c:pt idx="1232">
                  <c:v>42468</c:v>
                </c:pt>
                <c:pt idx="1233">
                  <c:v>42467</c:v>
                </c:pt>
                <c:pt idx="1234">
                  <c:v>42466</c:v>
                </c:pt>
                <c:pt idx="1235">
                  <c:v>42465</c:v>
                </c:pt>
                <c:pt idx="1236">
                  <c:v>42461</c:v>
                </c:pt>
                <c:pt idx="1237">
                  <c:v>42460</c:v>
                </c:pt>
                <c:pt idx="1238">
                  <c:v>42459</c:v>
                </c:pt>
                <c:pt idx="1239">
                  <c:v>42458</c:v>
                </c:pt>
                <c:pt idx="1240">
                  <c:v>42457</c:v>
                </c:pt>
                <c:pt idx="1241">
                  <c:v>42454</c:v>
                </c:pt>
                <c:pt idx="1242">
                  <c:v>42453</c:v>
                </c:pt>
                <c:pt idx="1243">
                  <c:v>42452</c:v>
                </c:pt>
                <c:pt idx="1244">
                  <c:v>42451</c:v>
                </c:pt>
                <c:pt idx="1245">
                  <c:v>42450</c:v>
                </c:pt>
                <c:pt idx="1246">
                  <c:v>42447</c:v>
                </c:pt>
                <c:pt idx="1247">
                  <c:v>42446</c:v>
                </c:pt>
                <c:pt idx="1248">
                  <c:v>42445</c:v>
                </c:pt>
                <c:pt idx="1249">
                  <c:v>42444</c:v>
                </c:pt>
                <c:pt idx="1250">
                  <c:v>42443</c:v>
                </c:pt>
                <c:pt idx="1251">
                  <c:v>42440</c:v>
                </c:pt>
                <c:pt idx="1252">
                  <c:v>42439</c:v>
                </c:pt>
                <c:pt idx="1253">
                  <c:v>42438</c:v>
                </c:pt>
                <c:pt idx="1254">
                  <c:v>42437</c:v>
                </c:pt>
                <c:pt idx="1255">
                  <c:v>42436</c:v>
                </c:pt>
                <c:pt idx="1256">
                  <c:v>42433</c:v>
                </c:pt>
                <c:pt idx="1257">
                  <c:v>42432</c:v>
                </c:pt>
                <c:pt idx="1258">
                  <c:v>42431</c:v>
                </c:pt>
                <c:pt idx="1259">
                  <c:v>42430</c:v>
                </c:pt>
                <c:pt idx="1260">
                  <c:v>42429</c:v>
                </c:pt>
                <c:pt idx="1261">
                  <c:v>42426</c:v>
                </c:pt>
                <c:pt idx="1262">
                  <c:v>42425</c:v>
                </c:pt>
                <c:pt idx="1263">
                  <c:v>42424</c:v>
                </c:pt>
                <c:pt idx="1264">
                  <c:v>42423</c:v>
                </c:pt>
                <c:pt idx="1265">
                  <c:v>42422</c:v>
                </c:pt>
                <c:pt idx="1266">
                  <c:v>42419</c:v>
                </c:pt>
                <c:pt idx="1267">
                  <c:v>42418</c:v>
                </c:pt>
                <c:pt idx="1268">
                  <c:v>42417</c:v>
                </c:pt>
                <c:pt idx="1269">
                  <c:v>42416</c:v>
                </c:pt>
                <c:pt idx="1270">
                  <c:v>42415</c:v>
                </c:pt>
                <c:pt idx="1271">
                  <c:v>42405</c:v>
                </c:pt>
                <c:pt idx="1272">
                  <c:v>42404</c:v>
                </c:pt>
                <c:pt idx="1273">
                  <c:v>42403</c:v>
                </c:pt>
                <c:pt idx="1274">
                  <c:v>42402</c:v>
                </c:pt>
                <c:pt idx="1275">
                  <c:v>42401</c:v>
                </c:pt>
                <c:pt idx="1276">
                  <c:v>42398</c:v>
                </c:pt>
                <c:pt idx="1277">
                  <c:v>42397</c:v>
                </c:pt>
                <c:pt idx="1278">
                  <c:v>42396</c:v>
                </c:pt>
                <c:pt idx="1279">
                  <c:v>42395</c:v>
                </c:pt>
                <c:pt idx="1280">
                  <c:v>42394</c:v>
                </c:pt>
                <c:pt idx="1281">
                  <c:v>42391</c:v>
                </c:pt>
                <c:pt idx="1282">
                  <c:v>42390</c:v>
                </c:pt>
                <c:pt idx="1283">
                  <c:v>42389</c:v>
                </c:pt>
                <c:pt idx="1284">
                  <c:v>42388</c:v>
                </c:pt>
                <c:pt idx="1285">
                  <c:v>42387</c:v>
                </c:pt>
                <c:pt idx="1286">
                  <c:v>42384</c:v>
                </c:pt>
                <c:pt idx="1287">
                  <c:v>42383</c:v>
                </c:pt>
                <c:pt idx="1288">
                  <c:v>42382</c:v>
                </c:pt>
                <c:pt idx="1289">
                  <c:v>42381</c:v>
                </c:pt>
                <c:pt idx="1290">
                  <c:v>42380</c:v>
                </c:pt>
                <c:pt idx="1291">
                  <c:v>42377</c:v>
                </c:pt>
                <c:pt idx="1292">
                  <c:v>42376</c:v>
                </c:pt>
                <c:pt idx="1293">
                  <c:v>42375</c:v>
                </c:pt>
                <c:pt idx="1294">
                  <c:v>42374</c:v>
                </c:pt>
                <c:pt idx="1295">
                  <c:v>42373</c:v>
                </c:pt>
                <c:pt idx="1296">
                  <c:v>42369</c:v>
                </c:pt>
                <c:pt idx="1297">
                  <c:v>42368</c:v>
                </c:pt>
                <c:pt idx="1298">
                  <c:v>42367</c:v>
                </c:pt>
                <c:pt idx="1299">
                  <c:v>42366</c:v>
                </c:pt>
                <c:pt idx="1300">
                  <c:v>42363</c:v>
                </c:pt>
                <c:pt idx="1301">
                  <c:v>42362</c:v>
                </c:pt>
                <c:pt idx="1302">
                  <c:v>42361</c:v>
                </c:pt>
                <c:pt idx="1303">
                  <c:v>42360</c:v>
                </c:pt>
                <c:pt idx="1304">
                  <c:v>42359</c:v>
                </c:pt>
                <c:pt idx="1305">
                  <c:v>42356</c:v>
                </c:pt>
                <c:pt idx="1306">
                  <c:v>42355</c:v>
                </c:pt>
                <c:pt idx="1307">
                  <c:v>42354</c:v>
                </c:pt>
                <c:pt idx="1308">
                  <c:v>42353</c:v>
                </c:pt>
                <c:pt idx="1309">
                  <c:v>42352</c:v>
                </c:pt>
                <c:pt idx="1310">
                  <c:v>42349</c:v>
                </c:pt>
                <c:pt idx="1311">
                  <c:v>42348</c:v>
                </c:pt>
                <c:pt idx="1312">
                  <c:v>42347</c:v>
                </c:pt>
                <c:pt idx="1313">
                  <c:v>42346</c:v>
                </c:pt>
                <c:pt idx="1314">
                  <c:v>42345</c:v>
                </c:pt>
                <c:pt idx="1315">
                  <c:v>42342</c:v>
                </c:pt>
                <c:pt idx="1316">
                  <c:v>42341</c:v>
                </c:pt>
                <c:pt idx="1317">
                  <c:v>42340</c:v>
                </c:pt>
                <c:pt idx="1318">
                  <c:v>42339</c:v>
                </c:pt>
                <c:pt idx="1319">
                  <c:v>42338</c:v>
                </c:pt>
                <c:pt idx="1320">
                  <c:v>42335</c:v>
                </c:pt>
                <c:pt idx="1321">
                  <c:v>42334</c:v>
                </c:pt>
                <c:pt idx="1322">
                  <c:v>42333</c:v>
                </c:pt>
                <c:pt idx="1323">
                  <c:v>42332</c:v>
                </c:pt>
                <c:pt idx="1324">
                  <c:v>42331</c:v>
                </c:pt>
                <c:pt idx="1325">
                  <c:v>42328</c:v>
                </c:pt>
                <c:pt idx="1326">
                  <c:v>42327</c:v>
                </c:pt>
                <c:pt idx="1327">
                  <c:v>42326</c:v>
                </c:pt>
                <c:pt idx="1328">
                  <c:v>42325</c:v>
                </c:pt>
                <c:pt idx="1329">
                  <c:v>42324</c:v>
                </c:pt>
                <c:pt idx="1330">
                  <c:v>42321</c:v>
                </c:pt>
                <c:pt idx="1331">
                  <c:v>42320</c:v>
                </c:pt>
                <c:pt idx="1332">
                  <c:v>42319</c:v>
                </c:pt>
                <c:pt idx="1333">
                  <c:v>42318</c:v>
                </c:pt>
                <c:pt idx="1334">
                  <c:v>42317</c:v>
                </c:pt>
                <c:pt idx="1335">
                  <c:v>42314</c:v>
                </c:pt>
                <c:pt idx="1336">
                  <c:v>42313</c:v>
                </c:pt>
                <c:pt idx="1337">
                  <c:v>42312</c:v>
                </c:pt>
                <c:pt idx="1338">
                  <c:v>42311</c:v>
                </c:pt>
                <c:pt idx="1339">
                  <c:v>42310</c:v>
                </c:pt>
                <c:pt idx="1340">
                  <c:v>42307</c:v>
                </c:pt>
                <c:pt idx="1341">
                  <c:v>42306</c:v>
                </c:pt>
                <c:pt idx="1342">
                  <c:v>42305</c:v>
                </c:pt>
                <c:pt idx="1343">
                  <c:v>42304</c:v>
                </c:pt>
                <c:pt idx="1344">
                  <c:v>42303</c:v>
                </c:pt>
                <c:pt idx="1345">
                  <c:v>42300</c:v>
                </c:pt>
                <c:pt idx="1346">
                  <c:v>42299</c:v>
                </c:pt>
                <c:pt idx="1347">
                  <c:v>42298</c:v>
                </c:pt>
                <c:pt idx="1348">
                  <c:v>42297</c:v>
                </c:pt>
                <c:pt idx="1349">
                  <c:v>42296</c:v>
                </c:pt>
                <c:pt idx="1350">
                  <c:v>42293</c:v>
                </c:pt>
                <c:pt idx="1351">
                  <c:v>42292</c:v>
                </c:pt>
                <c:pt idx="1352">
                  <c:v>42291</c:v>
                </c:pt>
                <c:pt idx="1353">
                  <c:v>42290</c:v>
                </c:pt>
                <c:pt idx="1354">
                  <c:v>42289</c:v>
                </c:pt>
                <c:pt idx="1355">
                  <c:v>42286</c:v>
                </c:pt>
                <c:pt idx="1356">
                  <c:v>42285</c:v>
                </c:pt>
                <c:pt idx="1357">
                  <c:v>42277</c:v>
                </c:pt>
                <c:pt idx="1358">
                  <c:v>42276</c:v>
                </c:pt>
                <c:pt idx="1359">
                  <c:v>42275</c:v>
                </c:pt>
                <c:pt idx="1360">
                  <c:v>42272</c:v>
                </c:pt>
                <c:pt idx="1361">
                  <c:v>42271</c:v>
                </c:pt>
                <c:pt idx="1362">
                  <c:v>42270</c:v>
                </c:pt>
                <c:pt idx="1363">
                  <c:v>42269</c:v>
                </c:pt>
                <c:pt idx="1364">
                  <c:v>42268</c:v>
                </c:pt>
                <c:pt idx="1365">
                  <c:v>42265</c:v>
                </c:pt>
                <c:pt idx="1366">
                  <c:v>42264</c:v>
                </c:pt>
                <c:pt idx="1367">
                  <c:v>42263</c:v>
                </c:pt>
                <c:pt idx="1368">
                  <c:v>42262</c:v>
                </c:pt>
                <c:pt idx="1369">
                  <c:v>42261</c:v>
                </c:pt>
                <c:pt idx="1370">
                  <c:v>42258</c:v>
                </c:pt>
                <c:pt idx="1371">
                  <c:v>42257</c:v>
                </c:pt>
                <c:pt idx="1372">
                  <c:v>42256</c:v>
                </c:pt>
                <c:pt idx="1373">
                  <c:v>42255</c:v>
                </c:pt>
                <c:pt idx="1374">
                  <c:v>42254</c:v>
                </c:pt>
                <c:pt idx="1375">
                  <c:v>42249</c:v>
                </c:pt>
                <c:pt idx="1376">
                  <c:v>42248</c:v>
                </c:pt>
                <c:pt idx="1377">
                  <c:v>42247</c:v>
                </c:pt>
                <c:pt idx="1378">
                  <c:v>42244</c:v>
                </c:pt>
                <c:pt idx="1379">
                  <c:v>42243</c:v>
                </c:pt>
                <c:pt idx="1380">
                  <c:v>42242</c:v>
                </c:pt>
                <c:pt idx="1381">
                  <c:v>42241</c:v>
                </c:pt>
                <c:pt idx="1382">
                  <c:v>42240</c:v>
                </c:pt>
                <c:pt idx="1383">
                  <c:v>42237</c:v>
                </c:pt>
                <c:pt idx="1384">
                  <c:v>42236</c:v>
                </c:pt>
                <c:pt idx="1385">
                  <c:v>42235</c:v>
                </c:pt>
                <c:pt idx="1386">
                  <c:v>42234</c:v>
                </c:pt>
                <c:pt idx="1387">
                  <c:v>42233</c:v>
                </c:pt>
                <c:pt idx="1388">
                  <c:v>42230</c:v>
                </c:pt>
                <c:pt idx="1389">
                  <c:v>42229</c:v>
                </c:pt>
                <c:pt idx="1390">
                  <c:v>42228</c:v>
                </c:pt>
                <c:pt idx="1391">
                  <c:v>42227</c:v>
                </c:pt>
                <c:pt idx="1392">
                  <c:v>42226</c:v>
                </c:pt>
                <c:pt idx="1393">
                  <c:v>42223</c:v>
                </c:pt>
                <c:pt idx="1394">
                  <c:v>42222</c:v>
                </c:pt>
                <c:pt idx="1395">
                  <c:v>42221</c:v>
                </c:pt>
                <c:pt idx="1396">
                  <c:v>42220</c:v>
                </c:pt>
                <c:pt idx="1397">
                  <c:v>42219</c:v>
                </c:pt>
                <c:pt idx="1398">
                  <c:v>42216</c:v>
                </c:pt>
                <c:pt idx="1399">
                  <c:v>42215</c:v>
                </c:pt>
                <c:pt idx="1400">
                  <c:v>42214</c:v>
                </c:pt>
                <c:pt idx="1401">
                  <c:v>42213</c:v>
                </c:pt>
                <c:pt idx="1402">
                  <c:v>42212</c:v>
                </c:pt>
                <c:pt idx="1403">
                  <c:v>42209</c:v>
                </c:pt>
                <c:pt idx="1404">
                  <c:v>42208</c:v>
                </c:pt>
                <c:pt idx="1405">
                  <c:v>42207</c:v>
                </c:pt>
                <c:pt idx="1406">
                  <c:v>42206</c:v>
                </c:pt>
                <c:pt idx="1407">
                  <c:v>42205</c:v>
                </c:pt>
                <c:pt idx="1408">
                  <c:v>42202</c:v>
                </c:pt>
                <c:pt idx="1409">
                  <c:v>42201</c:v>
                </c:pt>
                <c:pt idx="1410">
                  <c:v>42200</c:v>
                </c:pt>
                <c:pt idx="1411">
                  <c:v>42199</c:v>
                </c:pt>
                <c:pt idx="1412">
                  <c:v>42198</c:v>
                </c:pt>
                <c:pt idx="1413">
                  <c:v>42195</c:v>
                </c:pt>
                <c:pt idx="1414">
                  <c:v>42194</c:v>
                </c:pt>
                <c:pt idx="1415">
                  <c:v>42193</c:v>
                </c:pt>
                <c:pt idx="1416">
                  <c:v>42192</c:v>
                </c:pt>
                <c:pt idx="1417">
                  <c:v>42191</c:v>
                </c:pt>
                <c:pt idx="1418">
                  <c:v>42188</c:v>
                </c:pt>
                <c:pt idx="1419">
                  <c:v>42187</c:v>
                </c:pt>
                <c:pt idx="1420">
                  <c:v>42186</c:v>
                </c:pt>
                <c:pt idx="1421">
                  <c:v>42185</c:v>
                </c:pt>
                <c:pt idx="1422">
                  <c:v>42184</c:v>
                </c:pt>
                <c:pt idx="1423">
                  <c:v>42181</c:v>
                </c:pt>
                <c:pt idx="1424">
                  <c:v>42180</c:v>
                </c:pt>
                <c:pt idx="1425">
                  <c:v>42179</c:v>
                </c:pt>
                <c:pt idx="1426">
                  <c:v>42178</c:v>
                </c:pt>
                <c:pt idx="1427">
                  <c:v>42174</c:v>
                </c:pt>
                <c:pt idx="1428">
                  <c:v>42173</c:v>
                </c:pt>
                <c:pt idx="1429">
                  <c:v>42172</c:v>
                </c:pt>
                <c:pt idx="1430">
                  <c:v>42171</c:v>
                </c:pt>
                <c:pt idx="1431">
                  <c:v>42170</c:v>
                </c:pt>
                <c:pt idx="1432">
                  <c:v>42167</c:v>
                </c:pt>
                <c:pt idx="1433">
                  <c:v>42166</c:v>
                </c:pt>
                <c:pt idx="1434">
                  <c:v>42165</c:v>
                </c:pt>
                <c:pt idx="1435">
                  <c:v>42164</c:v>
                </c:pt>
                <c:pt idx="1436">
                  <c:v>42163</c:v>
                </c:pt>
                <c:pt idx="1437">
                  <c:v>42160</c:v>
                </c:pt>
                <c:pt idx="1438">
                  <c:v>42159</c:v>
                </c:pt>
                <c:pt idx="1439">
                  <c:v>42158</c:v>
                </c:pt>
                <c:pt idx="1440">
                  <c:v>42157</c:v>
                </c:pt>
                <c:pt idx="1441">
                  <c:v>42156</c:v>
                </c:pt>
                <c:pt idx="1442">
                  <c:v>42153</c:v>
                </c:pt>
                <c:pt idx="1443">
                  <c:v>42152</c:v>
                </c:pt>
                <c:pt idx="1444">
                  <c:v>42151</c:v>
                </c:pt>
                <c:pt idx="1445">
                  <c:v>42150</c:v>
                </c:pt>
                <c:pt idx="1446">
                  <c:v>42149</c:v>
                </c:pt>
                <c:pt idx="1447">
                  <c:v>42146</c:v>
                </c:pt>
                <c:pt idx="1448">
                  <c:v>42145</c:v>
                </c:pt>
                <c:pt idx="1449">
                  <c:v>42144</c:v>
                </c:pt>
                <c:pt idx="1450">
                  <c:v>42143</c:v>
                </c:pt>
                <c:pt idx="1451">
                  <c:v>42142</c:v>
                </c:pt>
                <c:pt idx="1452">
                  <c:v>42139</c:v>
                </c:pt>
                <c:pt idx="1453">
                  <c:v>42138</c:v>
                </c:pt>
                <c:pt idx="1454">
                  <c:v>42137</c:v>
                </c:pt>
                <c:pt idx="1455">
                  <c:v>42136</c:v>
                </c:pt>
                <c:pt idx="1456">
                  <c:v>42135</c:v>
                </c:pt>
                <c:pt idx="1457">
                  <c:v>42132</c:v>
                </c:pt>
                <c:pt idx="1458">
                  <c:v>42131</c:v>
                </c:pt>
                <c:pt idx="1459">
                  <c:v>42130</c:v>
                </c:pt>
                <c:pt idx="1460">
                  <c:v>42129</c:v>
                </c:pt>
                <c:pt idx="1461">
                  <c:v>42128</c:v>
                </c:pt>
                <c:pt idx="1462">
                  <c:v>42124</c:v>
                </c:pt>
                <c:pt idx="1463">
                  <c:v>42123</c:v>
                </c:pt>
                <c:pt idx="1464">
                  <c:v>42122</c:v>
                </c:pt>
                <c:pt idx="1465">
                  <c:v>42121</c:v>
                </c:pt>
                <c:pt idx="1466">
                  <c:v>42118</c:v>
                </c:pt>
                <c:pt idx="1467">
                  <c:v>42117</c:v>
                </c:pt>
                <c:pt idx="1468">
                  <c:v>42116</c:v>
                </c:pt>
                <c:pt idx="1469">
                  <c:v>42115</c:v>
                </c:pt>
                <c:pt idx="1470">
                  <c:v>42114</c:v>
                </c:pt>
                <c:pt idx="1471">
                  <c:v>42111</c:v>
                </c:pt>
                <c:pt idx="1472">
                  <c:v>42110</c:v>
                </c:pt>
                <c:pt idx="1473">
                  <c:v>42109</c:v>
                </c:pt>
                <c:pt idx="1474">
                  <c:v>42108</c:v>
                </c:pt>
                <c:pt idx="1475">
                  <c:v>42107</c:v>
                </c:pt>
                <c:pt idx="1476">
                  <c:v>42104</c:v>
                </c:pt>
                <c:pt idx="1477">
                  <c:v>42103</c:v>
                </c:pt>
                <c:pt idx="1478">
                  <c:v>42102</c:v>
                </c:pt>
                <c:pt idx="1479">
                  <c:v>42101</c:v>
                </c:pt>
                <c:pt idx="1480">
                  <c:v>42097</c:v>
                </c:pt>
                <c:pt idx="1481">
                  <c:v>42096</c:v>
                </c:pt>
                <c:pt idx="1482">
                  <c:v>42095</c:v>
                </c:pt>
                <c:pt idx="1483">
                  <c:v>42094</c:v>
                </c:pt>
                <c:pt idx="1484">
                  <c:v>42093</c:v>
                </c:pt>
                <c:pt idx="1485">
                  <c:v>42090</c:v>
                </c:pt>
                <c:pt idx="1486">
                  <c:v>42089</c:v>
                </c:pt>
                <c:pt idx="1487">
                  <c:v>42088</c:v>
                </c:pt>
                <c:pt idx="1488">
                  <c:v>42087</c:v>
                </c:pt>
                <c:pt idx="1489">
                  <c:v>42086</c:v>
                </c:pt>
                <c:pt idx="1490">
                  <c:v>42085</c:v>
                </c:pt>
                <c:pt idx="1491">
                  <c:v>42083</c:v>
                </c:pt>
                <c:pt idx="1492">
                  <c:v>42082</c:v>
                </c:pt>
                <c:pt idx="1493">
                  <c:v>42081</c:v>
                </c:pt>
                <c:pt idx="1494">
                  <c:v>42080</c:v>
                </c:pt>
                <c:pt idx="1495">
                  <c:v>42079</c:v>
                </c:pt>
                <c:pt idx="1496">
                  <c:v>42076</c:v>
                </c:pt>
                <c:pt idx="1497">
                  <c:v>42075</c:v>
                </c:pt>
                <c:pt idx="1498">
                  <c:v>42074</c:v>
                </c:pt>
                <c:pt idx="1499">
                  <c:v>42073</c:v>
                </c:pt>
                <c:pt idx="1500">
                  <c:v>42072</c:v>
                </c:pt>
                <c:pt idx="1501">
                  <c:v>42069</c:v>
                </c:pt>
                <c:pt idx="1502">
                  <c:v>42068</c:v>
                </c:pt>
                <c:pt idx="1503">
                  <c:v>42067</c:v>
                </c:pt>
                <c:pt idx="1504">
                  <c:v>42066</c:v>
                </c:pt>
                <c:pt idx="1505">
                  <c:v>42065</c:v>
                </c:pt>
                <c:pt idx="1506">
                  <c:v>42062</c:v>
                </c:pt>
                <c:pt idx="1507">
                  <c:v>42061</c:v>
                </c:pt>
                <c:pt idx="1508">
                  <c:v>42060</c:v>
                </c:pt>
                <c:pt idx="1509">
                  <c:v>42052</c:v>
                </c:pt>
                <c:pt idx="1510">
                  <c:v>42051</c:v>
                </c:pt>
                <c:pt idx="1511">
                  <c:v>42048</c:v>
                </c:pt>
                <c:pt idx="1512">
                  <c:v>42047</c:v>
                </c:pt>
                <c:pt idx="1513">
                  <c:v>42046</c:v>
                </c:pt>
                <c:pt idx="1514">
                  <c:v>42045</c:v>
                </c:pt>
                <c:pt idx="1515">
                  <c:v>42044</c:v>
                </c:pt>
                <c:pt idx="1516">
                  <c:v>42041</c:v>
                </c:pt>
                <c:pt idx="1517">
                  <c:v>42040</c:v>
                </c:pt>
                <c:pt idx="1518">
                  <c:v>42039</c:v>
                </c:pt>
                <c:pt idx="1519">
                  <c:v>42038</c:v>
                </c:pt>
                <c:pt idx="1520">
                  <c:v>42037</c:v>
                </c:pt>
                <c:pt idx="1521">
                  <c:v>42034</c:v>
                </c:pt>
                <c:pt idx="1522">
                  <c:v>42033</c:v>
                </c:pt>
                <c:pt idx="1523">
                  <c:v>42032</c:v>
                </c:pt>
                <c:pt idx="1524">
                  <c:v>42031</c:v>
                </c:pt>
                <c:pt idx="1525">
                  <c:v>42030</c:v>
                </c:pt>
                <c:pt idx="1526">
                  <c:v>42027</c:v>
                </c:pt>
                <c:pt idx="1527">
                  <c:v>42026</c:v>
                </c:pt>
                <c:pt idx="1528">
                  <c:v>42025</c:v>
                </c:pt>
                <c:pt idx="1529">
                  <c:v>42024</c:v>
                </c:pt>
                <c:pt idx="1530">
                  <c:v>42023</c:v>
                </c:pt>
                <c:pt idx="1531">
                  <c:v>42020</c:v>
                </c:pt>
                <c:pt idx="1532">
                  <c:v>42019</c:v>
                </c:pt>
                <c:pt idx="1533">
                  <c:v>42018</c:v>
                </c:pt>
                <c:pt idx="1534">
                  <c:v>42017</c:v>
                </c:pt>
                <c:pt idx="1535">
                  <c:v>42016</c:v>
                </c:pt>
                <c:pt idx="1536">
                  <c:v>42013</c:v>
                </c:pt>
                <c:pt idx="1537">
                  <c:v>42012</c:v>
                </c:pt>
                <c:pt idx="1538">
                  <c:v>42011</c:v>
                </c:pt>
                <c:pt idx="1539">
                  <c:v>42010</c:v>
                </c:pt>
              </c:numCache>
            </c:numRef>
          </c:cat>
          <c:val>
            <c:numRef>
              <c:f>Sheet12!$B$4:$B$1543</c:f>
              <c:numCache>
                <c:formatCode>#,##0.00_ </c:formatCode>
                <c:ptCount val="1540"/>
                <c:pt idx="0">
                  <c:v>#N/A</c:v>
                </c:pt>
                <c:pt idx="1">
                  <c:v>2364.9</c:v>
                </c:pt>
                <c:pt idx="2">
                  <c:v>2364.66</c:v>
                </c:pt>
                <c:pt idx="3">
                  <c:v>2358.46</c:v>
                </c:pt>
                <c:pt idx="4">
                  <c:v>2358.4</c:v>
                </c:pt>
                <c:pt idx="5">
                  <c:v>2358.36</c:v>
                </c:pt>
                <c:pt idx="6">
                  <c:v>2358.9</c:v>
                </c:pt>
                <c:pt idx="7">
                  <c:v>2358.6999999999998</c:v>
                </c:pt>
                <c:pt idx="8">
                  <c:v>2352.3000000000002</c:v>
                </c:pt>
                <c:pt idx="9">
                  <c:v>2351.4</c:v>
                </c:pt>
                <c:pt idx="10">
                  <c:v>2349.6</c:v>
                </c:pt>
                <c:pt idx="11">
                  <c:v>2348.6</c:v>
                </c:pt>
                <c:pt idx="12">
                  <c:v>2348.6</c:v>
                </c:pt>
                <c:pt idx="13">
                  <c:v>2348.6</c:v>
                </c:pt>
                <c:pt idx="14">
                  <c:v>2347.58</c:v>
                </c:pt>
                <c:pt idx="15">
                  <c:v>2345.7800000000002</c:v>
                </c:pt>
                <c:pt idx="16">
                  <c:v>2345.7800000000002</c:v>
                </c:pt>
                <c:pt idx="17">
                  <c:v>2344.88</c:v>
                </c:pt>
                <c:pt idx="18">
                  <c:v>2344.88</c:v>
                </c:pt>
                <c:pt idx="19">
                  <c:v>2343.6999999999998</c:v>
                </c:pt>
                <c:pt idx="20">
                  <c:v>2343.6999999999998</c:v>
                </c:pt>
                <c:pt idx="21">
                  <c:v>2343.6999999999998</c:v>
                </c:pt>
                <c:pt idx="22">
                  <c:v>2343.6999999999998</c:v>
                </c:pt>
                <c:pt idx="23">
                  <c:v>2343.9</c:v>
                </c:pt>
                <c:pt idx="24">
                  <c:v>2343.9</c:v>
                </c:pt>
                <c:pt idx="25">
                  <c:v>2343.9</c:v>
                </c:pt>
                <c:pt idx="26">
                  <c:v>2343.9</c:v>
                </c:pt>
                <c:pt idx="27">
                  <c:v>2343.9</c:v>
                </c:pt>
                <c:pt idx="28">
                  <c:v>2344.4</c:v>
                </c:pt>
                <c:pt idx="29">
                  <c:v>2344.4</c:v>
                </c:pt>
                <c:pt idx="30">
                  <c:v>2342.6</c:v>
                </c:pt>
                <c:pt idx="31">
                  <c:v>2342.6</c:v>
                </c:pt>
                <c:pt idx="32">
                  <c:v>2341.56</c:v>
                </c:pt>
                <c:pt idx="33">
                  <c:v>2340</c:v>
                </c:pt>
                <c:pt idx="34">
                  <c:v>2340</c:v>
                </c:pt>
                <c:pt idx="35">
                  <c:v>2340</c:v>
                </c:pt>
                <c:pt idx="36">
                  <c:v>2340</c:v>
                </c:pt>
                <c:pt idx="37">
                  <c:v>2340</c:v>
                </c:pt>
                <c:pt idx="38">
                  <c:v>2343</c:v>
                </c:pt>
                <c:pt idx="39">
                  <c:v>2348</c:v>
                </c:pt>
                <c:pt idx="40">
                  <c:v>2348</c:v>
                </c:pt>
                <c:pt idx="41">
                  <c:v>2348</c:v>
                </c:pt>
                <c:pt idx="42">
                  <c:v>2350</c:v>
                </c:pt>
                <c:pt idx="43">
                  <c:v>2351</c:v>
                </c:pt>
                <c:pt idx="44">
                  <c:v>2351</c:v>
                </c:pt>
                <c:pt idx="45">
                  <c:v>2355</c:v>
                </c:pt>
                <c:pt idx="46">
                  <c:v>2359</c:v>
                </c:pt>
                <c:pt idx="47">
                  <c:v>2364</c:v>
                </c:pt>
                <c:pt idx="48">
                  <c:v>2370</c:v>
                </c:pt>
                <c:pt idx="49">
                  <c:v>2374</c:v>
                </c:pt>
                <c:pt idx="50">
                  <c:v>2374</c:v>
                </c:pt>
                <c:pt idx="51">
                  <c:v>2378</c:v>
                </c:pt>
                <c:pt idx="52">
                  <c:v>2379</c:v>
                </c:pt>
                <c:pt idx="53">
                  <c:v>2379</c:v>
                </c:pt>
                <c:pt idx="54">
                  <c:v>2383</c:v>
                </c:pt>
                <c:pt idx="55">
                  <c:v>2395</c:v>
                </c:pt>
                <c:pt idx="56">
                  <c:v>2395</c:v>
                </c:pt>
                <c:pt idx="57">
                  <c:v>2395</c:v>
                </c:pt>
                <c:pt idx="58">
                  <c:v>2395</c:v>
                </c:pt>
                <c:pt idx="59">
                  <c:v>2395</c:v>
                </c:pt>
                <c:pt idx="60">
                  <c:v>2391</c:v>
                </c:pt>
                <c:pt idx="61">
                  <c:v>2387</c:v>
                </c:pt>
                <c:pt idx="62">
                  <c:v>2382</c:v>
                </c:pt>
                <c:pt idx="63">
                  <c:v>2382</c:v>
                </c:pt>
                <c:pt idx="64">
                  <c:v>2370</c:v>
                </c:pt>
                <c:pt idx="65">
                  <c:v>2366</c:v>
                </c:pt>
                <c:pt idx="66">
                  <c:v>2365</c:v>
                </c:pt>
                <c:pt idx="67">
                  <c:v>2365</c:v>
                </c:pt>
                <c:pt idx="68">
                  <c:v>2359</c:v>
                </c:pt>
                <c:pt idx="69">
                  <c:v>2339</c:v>
                </c:pt>
                <c:pt idx="70">
                  <c:v>2334</c:v>
                </c:pt>
                <c:pt idx="71">
                  <c:v>2327</c:v>
                </c:pt>
                <c:pt idx="72">
                  <c:v>2327</c:v>
                </c:pt>
                <c:pt idx="73">
                  <c:v>2327</c:v>
                </c:pt>
                <c:pt idx="74">
                  <c:v>2327</c:v>
                </c:pt>
                <c:pt idx="75">
                  <c:v>2325</c:v>
                </c:pt>
                <c:pt idx="76">
                  <c:v>2324</c:v>
                </c:pt>
                <c:pt idx="77">
                  <c:v>2324</c:v>
                </c:pt>
                <c:pt idx="78">
                  <c:v>2325</c:v>
                </c:pt>
                <c:pt idx="79">
                  <c:v>2325</c:v>
                </c:pt>
                <c:pt idx="80">
                  <c:v>2325</c:v>
                </c:pt>
                <c:pt idx="81">
                  <c:v>2325</c:v>
                </c:pt>
                <c:pt idx="82">
                  <c:v>2324</c:v>
                </c:pt>
                <c:pt idx="83">
                  <c:v>2323</c:v>
                </c:pt>
                <c:pt idx="84">
                  <c:v>2323</c:v>
                </c:pt>
                <c:pt idx="85">
                  <c:v>2323</c:v>
                </c:pt>
                <c:pt idx="86">
                  <c:v>2323</c:v>
                </c:pt>
                <c:pt idx="87">
                  <c:v>2311</c:v>
                </c:pt>
                <c:pt idx="88">
                  <c:v>2310</c:v>
                </c:pt>
                <c:pt idx="89">
                  <c:v>2304</c:v>
                </c:pt>
                <c:pt idx="90">
                  <c:v>2304</c:v>
                </c:pt>
                <c:pt idx="91">
                  <c:v>2304</c:v>
                </c:pt>
                <c:pt idx="92">
                  <c:v>2295</c:v>
                </c:pt>
                <c:pt idx="93">
                  <c:v>2295</c:v>
                </c:pt>
                <c:pt idx="94">
                  <c:v>2292</c:v>
                </c:pt>
                <c:pt idx="95">
                  <c:v>2287</c:v>
                </c:pt>
                <c:pt idx="96">
                  <c:v>2289</c:v>
                </c:pt>
                <c:pt idx="97">
                  <c:v>2287</c:v>
                </c:pt>
                <c:pt idx="98">
                  <c:v>2286</c:v>
                </c:pt>
                <c:pt idx="99">
                  <c:v>2287</c:v>
                </c:pt>
                <c:pt idx="100">
                  <c:v>2284</c:v>
                </c:pt>
                <c:pt idx="101">
                  <c:v>2286</c:v>
                </c:pt>
                <c:pt idx="102">
                  <c:v>2286</c:v>
                </c:pt>
                <c:pt idx="103">
                  <c:v>2286</c:v>
                </c:pt>
                <c:pt idx="104">
                  <c:v>2289</c:v>
                </c:pt>
                <c:pt idx="105">
                  <c:v>2289</c:v>
                </c:pt>
                <c:pt idx="106">
                  <c:v>2289</c:v>
                </c:pt>
                <c:pt idx="107">
                  <c:v>2287</c:v>
                </c:pt>
                <c:pt idx="108">
                  <c:v>2287</c:v>
                </c:pt>
                <c:pt idx="109">
                  <c:v>2287</c:v>
                </c:pt>
                <c:pt idx="110">
                  <c:v>2287</c:v>
                </c:pt>
                <c:pt idx="111">
                  <c:v>2287</c:v>
                </c:pt>
                <c:pt idx="112">
                  <c:v>2290</c:v>
                </c:pt>
                <c:pt idx="113">
                  <c:v>2291</c:v>
                </c:pt>
                <c:pt idx="114">
                  <c:v>2292</c:v>
                </c:pt>
                <c:pt idx="115">
                  <c:v>2293</c:v>
                </c:pt>
                <c:pt idx="116">
                  <c:v>2293</c:v>
                </c:pt>
                <c:pt idx="117">
                  <c:v>2293</c:v>
                </c:pt>
                <c:pt idx="118">
                  <c:v>2303</c:v>
                </c:pt>
                <c:pt idx="119">
                  <c:v>2350</c:v>
                </c:pt>
                <c:pt idx="120">
                  <c:v>2303</c:v>
                </c:pt>
                <c:pt idx="121">
                  <c:v>2303</c:v>
                </c:pt>
                <c:pt idx="122">
                  <c:v>2306</c:v>
                </c:pt>
                <c:pt idx="123">
                  <c:v>2306</c:v>
                </c:pt>
                <c:pt idx="124">
                  <c:v>2312</c:v>
                </c:pt>
                <c:pt idx="125">
                  <c:v>2312</c:v>
                </c:pt>
                <c:pt idx="126">
                  <c:v>2312</c:v>
                </c:pt>
                <c:pt idx="127">
                  <c:v>2318</c:v>
                </c:pt>
                <c:pt idx="128">
                  <c:v>2319</c:v>
                </c:pt>
                <c:pt idx="129">
                  <c:v>2319</c:v>
                </c:pt>
                <c:pt idx="130">
                  <c:v>2319</c:v>
                </c:pt>
                <c:pt idx="131">
                  <c:v>2327</c:v>
                </c:pt>
                <c:pt idx="132">
                  <c:v>2327</c:v>
                </c:pt>
                <c:pt idx="133">
                  <c:v>2327</c:v>
                </c:pt>
                <c:pt idx="134">
                  <c:v>2327</c:v>
                </c:pt>
                <c:pt idx="135">
                  <c:v>2328</c:v>
                </c:pt>
                <c:pt idx="136">
                  <c:v>2328</c:v>
                </c:pt>
                <c:pt idx="137">
                  <c:v>2328</c:v>
                </c:pt>
                <c:pt idx="138">
                  <c:v>2328</c:v>
                </c:pt>
                <c:pt idx="139">
                  <c:v>2325</c:v>
                </c:pt>
                <c:pt idx="140">
                  <c:v>2325</c:v>
                </c:pt>
                <c:pt idx="141">
                  <c:v>2324</c:v>
                </c:pt>
                <c:pt idx="142">
                  <c:v>2324</c:v>
                </c:pt>
                <c:pt idx="143">
                  <c:v>2324</c:v>
                </c:pt>
                <c:pt idx="144">
                  <c:v>2325</c:v>
                </c:pt>
                <c:pt idx="145">
                  <c:v>2322</c:v>
                </c:pt>
                <c:pt idx="146">
                  <c:v>2322</c:v>
                </c:pt>
                <c:pt idx="147">
                  <c:v>2322</c:v>
                </c:pt>
                <c:pt idx="148">
                  <c:v>2322</c:v>
                </c:pt>
                <c:pt idx="149">
                  <c:v>2322</c:v>
                </c:pt>
                <c:pt idx="150">
                  <c:v>2322</c:v>
                </c:pt>
                <c:pt idx="151">
                  <c:v>2323</c:v>
                </c:pt>
                <c:pt idx="152">
                  <c:v>2328</c:v>
                </c:pt>
                <c:pt idx="153">
                  <c:v>2331</c:v>
                </c:pt>
                <c:pt idx="154">
                  <c:v>2334</c:v>
                </c:pt>
                <c:pt idx="155">
                  <c:v>2344</c:v>
                </c:pt>
                <c:pt idx="156">
                  <c:v>2355</c:v>
                </c:pt>
                <c:pt idx="157">
                  <c:v>2355</c:v>
                </c:pt>
                <c:pt idx="158">
                  <c:v>2355</c:v>
                </c:pt>
                <c:pt idx="159">
                  <c:v>2355</c:v>
                </c:pt>
                <c:pt idx="160">
                  <c:v>2355</c:v>
                </c:pt>
                <c:pt idx="161">
                  <c:v>2355</c:v>
                </c:pt>
                <c:pt idx="162">
                  <c:v>2355</c:v>
                </c:pt>
                <c:pt idx="163">
                  <c:v>2355</c:v>
                </c:pt>
                <c:pt idx="164">
                  <c:v>2355</c:v>
                </c:pt>
                <c:pt idx="165">
                  <c:v>2345</c:v>
                </c:pt>
                <c:pt idx="166">
                  <c:v>2329</c:v>
                </c:pt>
                <c:pt idx="167">
                  <c:v>2322</c:v>
                </c:pt>
                <c:pt idx="168">
                  <c:v>2318</c:v>
                </c:pt>
                <c:pt idx="169">
                  <c:v>2318</c:v>
                </c:pt>
                <c:pt idx="170">
                  <c:v>2326</c:v>
                </c:pt>
                <c:pt idx="171">
                  <c:v>2335</c:v>
                </c:pt>
                <c:pt idx="172">
                  <c:v>2335</c:v>
                </c:pt>
                <c:pt idx="173">
                  <c:v>2335</c:v>
                </c:pt>
                <c:pt idx="174">
                  <c:v>2338</c:v>
                </c:pt>
                <c:pt idx="175">
                  <c:v>2351</c:v>
                </c:pt>
                <c:pt idx="176">
                  <c:v>2359</c:v>
                </c:pt>
                <c:pt idx="177">
                  <c:v>2359</c:v>
                </c:pt>
                <c:pt idx="178">
                  <c:v>2363</c:v>
                </c:pt>
                <c:pt idx="179">
                  <c:v>2368</c:v>
                </c:pt>
                <c:pt idx="180">
                  <c:v>2378</c:v>
                </c:pt>
                <c:pt idx="181">
                  <c:v>2400</c:v>
                </c:pt>
                <c:pt idx="182">
                  <c:v>2415</c:v>
                </c:pt>
                <c:pt idx="183">
                  <c:v>2432</c:v>
                </c:pt>
                <c:pt idx="184">
                  <c:v>2451</c:v>
                </c:pt>
                <c:pt idx="185">
                  <c:v>2477</c:v>
                </c:pt>
                <c:pt idx="186">
                  <c:v>2496</c:v>
                </c:pt>
                <c:pt idx="187">
                  <c:v>2496</c:v>
                </c:pt>
                <c:pt idx="188">
                  <c:v>2496</c:v>
                </c:pt>
                <c:pt idx="189">
                  <c:v>2496</c:v>
                </c:pt>
                <c:pt idx="190">
                  <c:v>2496</c:v>
                </c:pt>
                <c:pt idx="191">
                  <c:v>2496</c:v>
                </c:pt>
                <c:pt idx="192">
                  <c:v>2496</c:v>
                </c:pt>
                <c:pt idx="193">
                  <c:v>2495</c:v>
                </c:pt>
                <c:pt idx="194">
                  <c:v>2492</c:v>
                </c:pt>
                <c:pt idx="195">
                  <c:v>2462</c:v>
                </c:pt>
                <c:pt idx="196">
                  <c:v>2441</c:v>
                </c:pt>
                <c:pt idx="197">
                  <c:v>2422</c:v>
                </c:pt>
                <c:pt idx="198">
                  <c:v>2390</c:v>
                </c:pt>
                <c:pt idx="199">
                  <c:v>2369</c:v>
                </c:pt>
                <c:pt idx="200">
                  <c:v>2324</c:v>
                </c:pt>
                <c:pt idx="201">
                  <c:v>2318</c:v>
                </c:pt>
                <c:pt idx="202">
                  <c:v>2283</c:v>
                </c:pt>
                <c:pt idx="203">
                  <c:v>2277</c:v>
                </c:pt>
                <c:pt idx="204">
                  <c:v>2270</c:v>
                </c:pt>
                <c:pt idx="205">
                  <c:v>2270</c:v>
                </c:pt>
                <c:pt idx="206">
                  <c:v>2263</c:v>
                </c:pt>
                <c:pt idx="207">
                  <c:v>2257</c:v>
                </c:pt>
                <c:pt idx="208">
                  <c:v>2256</c:v>
                </c:pt>
                <c:pt idx="209">
                  <c:v>2256</c:v>
                </c:pt>
                <c:pt idx="210">
                  <c:v>2256</c:v>
                </c:pt>
                <c:pt idx="211">
                  <c:v>2256</c:v>
                </c:pt>
                <c:pt idx="212">
                  <c:v>2250</c:v>
                </c:pt>
                <c:pt idx="213">
                  <c:v>2248</c:v>
                </c:pt>
                <c:pt idx="214">
                  <c:v>2248</c:v>
                </c:pt>
                <c:pt idx="215">
                  <c:v>2239</c:v>
                </c:pt>
                <c:pt idx="216">
                  <c:v>2238</c:v>
                </c:pt>
                <c:pt idx="217">
                  <c:v>2232</c:v>
                </c:pt>
                <c:pt idx="218">
                  <c:v>2232</c:v>
                </c:pt>
                <c:pt idx="219">
                  <c:v>2230</c:v>
                </c:pt>
                <c:pt idx="220">
                  <c:v>2222</c:v>
                </c:pt>
                <c:pt idx="221">
                  <c:v>2222</c:v>
                </c:pt>
                <c:pt idx="222">
                  <c:v>2211</c:v>
                </c:pt>
                <c:pt idx="223">
                  <c:v>2211</c:v>
                </c:pt>
                <c:pt idx="224">
                  <c:v>2210</c:v>
                </c:pt>
                <c:pt idx="225">
                  <c:v>2210</c:v>
                </c:pt>
                <c:pt idx="226">
                  <c:v>2209</c:v>
                </c:pt>
                <c:pt idx="227">
                  <c:v>2205</c:v>
                </c:pt>
                <c:pt idx="228">
                  <c:v>2205</c:v>
                </c:pt>
                <c:pt idx="229">
                  <c:v>2205</c:v>
                </c:pt>
                <c:pt idx="230">
                  <c:v>2205</c:v>
                </c:pt>
                <c:pt idx="231">
                  <c:v>2205</c:v>
                </c:pt>
                <c:pt idx="232">
                  <c:v>2203</c:v>
                </c:pt>
                <c:pt idx="233">
                  <c:v>2203</c:v>
                </c:pt>
                <c:pt idx="234">
                  <c:v>2202</c:v>
                </c:pt>
                <c:pt idx="235">
                  <c:v>2202</c:v>
                </c:pt>
                <c:pt idx="236">
                  <c:v>2197</c:v>
                </c:pt>
                <c:pt idx="237">
                  <c:v>2193</c:v>
                </c:pt>
                <c:pt idx="238">
                  <c:v>2184</c:v>
                </c:pt>
                <c:pt idx="239">
                  <c:v>2178</c:v>
                </c:pt>
                <c:pt idx="240">
                  <c:v>2172</c:v>
                </c:pt>
                <c:pt idx="241">
                  <c:v>2170</c:v>
                </c:pt>
                <c:pt idx="242">
                  <c:v>2155</c:v>
                </c:pt>
                <c:pt idx="243">
                  <c:v>2144</c:v>
                </c:pt>
                <c:pt idx="244">
                  <c:v>2137</c:v>
                </c:pt>
                <c:pt idx="245">
                  <c:v>2128</c:v>
                </c:pt>
                <c:pt idx="246">
                  <c:v>2122</c:v>
                </c:pt>
                <c:pt idx="247">
                  <c:v>2111</c:v>
                </c:pt>
                <c:pt idx="248">
                  <c:v>2086</c:v>
                </c:pt>
                <c:pt idx="249">
                  <c:v>2075</c:v>
                </c:pt>
                <c:pt idx="250">
                  <c:v>2075</c:v>
                </c:pt>
                <c:pt idx="251">
                  <c:v>2073</c:v>
                </c:pt>
                <c:pt idx="252">
                  <c:v>2072</c:v>
                </c:pt>
                <c:pt idx="253">
                  <c:v>2072</c:v>
                </c:pt>
                <c:pt idx="254">
                  <c:v>2086</c:v>
                </c:pt>
                <c:pt idx="255">
                  <c:v>2099</c:v>
                </c:pt>
                <c:pt idx="256">
                  <c:v>2119</c:v>
                </c:pt>
                <c:pt idx="257">
                  <c:v>2149</c:v>
                </c:pt>
                <c:pt idx="258">
                  <c:v>2160</c:v>
                </c:pt>
                <c:pt idx="259">
                  <c:v>2206</c:v>
                </c:pt>
                <c:pt idx="260">
                  <c:v>2253</c:v>
                </c:pt>
                <c:pt idx="261">
                  <c:v>2310</c:v>
                </c:pt>
                <c:pt idx="262">
                  <c:v>2317</c:v>
                </c:pt>
                <c:pt idx="263">
                  <c:v>2336</c:v>
                </c:pt>
                <c:pt idx="264">
                  <c:v>2371</c:v>
                </c:pt>
                <c:pt idx="265">
                  <c:v>2394</c:v>
                </c:pt>
                <c:pt idx="266">
                  <c:v>2410</c:v>
                </c:pt>
                <c:pt idx="267">
                  <c:v>2437</c:v>
                </c:pt>
                <c:pt idx="268">
                  <c:v>2482</c:v>
                </c:pt>
                <c:pt idx="269">
                  <c:v>2522</c:v>
                </c:pt>
                <c:pt idx="270">
                  <c:v>2553</c:v>
                </c:pt>
                <c:pt idx="271">
                  <c:v>2558</c:v>
                </c:pt>
                <c:pt idx="272">
                  <c:v>2569</c:v>
                </c:pt>
                <c:pt idx="273">
                  <c:v>2569</c:v>
                </c:pt>
                <c:pt idx="274">
                  <c:v>2569</c:v>
                </c:pt>
                <c:pt idx="275">
                  <c:v>2569</c:v>
                </c:pt>
                <c:pt idx="276">
                  <c:v>2569</c:v>
                </c:pt>
                <c:pt idx="277">
                  <c:v>2569</c:v>
                </c:pt>
                <c:pt idx="278">
                  <c:v>2569</c:v>
                </c:pt>
                <c:pt idx="279">
                  <c:v>2569</c:v>
                </c:pt>
                <c:pt idx="280">
                  <c:v>2569</c:v>
                </c:pt>
                <c:pt idx="281">
                  <c:v>2569</c:v>
                </c:pt>
                <c:pt idx="282">
                  <c:v>2569</c:v>
                </c:pt>
                <c:pt idx="283">
                  <c:v>2568</c:v>
                </c:pt>
                <c:pt idx="284">
                  <c:v>2558</c:v>
                </c:pt>
                <c:pt idx="285">
                  <c:v>2540</c:v>
                </c:pt>
                <c:pt idx="286">
                  <c:v>2520</c:v>
                </c:pt>
                <c:pt idx="287">
                  <c:v>2505</c:v>
                </c:pt>
                <c:pt idx="288">
                  <c:v>2505</c:v>
                </c:pt>
                <c:pt idx="289">
                  <c:v>2494</c:v>
                </c:pt>
                <c:pt idx="290">
                  <c:v>2490</c:v>
                </c:pt>
                <c:pt idx="291">
                  <c:v>2476</c:v>
                </c:pt>
                <c:pt idx="292">
                  <c:v>2473</c:v>
                </c:pt>
                <c:pt idx="293">
                  <c:v>2464</c:v>
                </c:pt>
                <c:pt idx="294">
                  <c:v>2455</c:v>
                </c:pt>
                <c:pt idx="295">
                  <c:v>2451</c:v>
                </c:pt>
                <c:pt idx="296">
                  <c:v>2447</c:v>
                </c:pt>
                <c:pt idx="297">
                  <c:v>2445</c:v>
                </c:pt>
                <c:pt idx="298">
                  <c:v>2440</c:v>
                </c:pt>
                <c:pt idx="299">
                  <c:v>2436</c:v>
                </c:pt>
                <c:pt idx="300">
                  <c:v>2425</c:v>
                </c:pt>
                <c:pt idx="301">
                  <c:v>2425</c:v>
                </c:pt>
                <c:pt idx="302">
                  <c:v>2422</c:v>
                </c:pt>
                <c:pt idx="303">
                  <c:v>2419</c:v>
                </c:pt>
                <c:pt idx="304">
                  <c:v>2419</c:v>
                </c:pt>
                <c:pt idx="305">
                  <c:v>2419</c:v>
                </c:pt>
                <c:pt idx="306">
                  <c:v>2419</c:v>
                </c:pt>
                <c:pt idx="307">
                  <c:v>2419</c:v>
                </c:pt>
                <c:pt idx="308">
                  <c:v>2419</c:v>
                </c:pt>
                <c:pt idx="309">
                  <c:v>2419</c:v>
                </c:pt>
                <c:pt idx="310">
                  <c:v>2419</c:v>
                </c:pt>
                <c:pt idx="311">
                  <c:v>2419</c:v>
                </c:pt>
                <c:pt idx="312">
                  <c:v>2419</c:v>
                </c:pt>
                <c:pt idx="313">
                  <c:v>2417</c:v>
                </c:pt>
                <c:pt idx="314">
                  <c:v>2413</c:v>
                </c:pt>
                <c:pt idx="315">
                  <c:v>2413</c:v>
                </c:pt>
                <c:pt idx="316">
                  <c:v>2410</c:v>
                </c:pt>
                <c:pt idx="317">
                  <c:v>2410</c:v>
                </c:pt>
                <c:pt idx="318">
                  <c:v>2410</c:v>
                </c:pt>
                <c:pt idx="319">
                  <c:v>2410</c:v>
                </c:pt>
                <c:pt idx="320">
                  <c:v>2410</c:v>
                </c:pt>
                <c:pt idx="321">
                  <c:v>2410</c:v>
                </c:pt>
                <c:pt idx="322">
                  <c:v>2410</c:v>
                </c:pt>
                <c:pt idx="323">
                  <c:v>2410</c:v>
                </c:pt>
                <c:pt idx="324">
                  <c:v>2410</c:v>
                </c:pt>
                <c:pt idx="325">
                  <c:v>2403</c:v>
                </c:pt>
                <c:pt idx="326">
                  <c:v>2403</c:v>
                </c:pt>
                <c:pt idx="327">
                  <c:v>2403</c:v>
                </c:pt>
                <c:pt idx="328">
                  <c:v>2403</c:v>
                </c:pt>
                <c:pt idx="329">
                  <c:v>2403</c:v>
                </c:pt>
                <c:pt idx="330">
                  <c:v>2404</c:v>
                </c:pt>
                <c:pt idx="331">
                  <c:v>2406</c:v>
                </c:pt>
                <c:pt idx="332">
                  <c:v>2412</c:v>
                </c:pt>
                <c:pt idx="333">
                  <c:v>2427</c:v>
                </c:pt>
                <c:pt idx="334">
                  <c:v>2427</c:v>
                </c:pt>
                <c:pt idx="335">
                  <c:v>2434</c:v>
                </c:pt>
                <c:pt idx="336">
                  <c:v>2438</c:v>
                </c:pt>
                <c:pt idx="337">
                  <c:v>2445</c:v>
                </c:pt>
                <c:pt idx="338">
                  <c:v>2449</c:v>
                </c:pt>
                <c:pt idx="339">
                  <c:v>2449</c:v>
                </c:pt>
                <c:pt idx="340">
                  <c:v>2461</c:v>
                </c:pt>
                <c:pt idx="341">
                  <c:v>2470</c:v>
                </c:pt>
                <c:pt idx="342">
                  <c:v>2496</c:v>
                </c:pt>
                <c:pt idx="343">
                  <c:v>2509</c:v>
                </c:pt>
                <c:pt idx="344">
                  <c:v>2509</c:v>
                </c:pt>
                <c:pt idx="345">
                  <c:v>2527</c:v>
                </c:pt>
                <c:pt idx="346">
                  <c:v>2534</c:v>
                </c:pt>
                <c:pt idx="347">
                  <c:v>2534</c:v>
                </c:pt>
                <c:pt idx="348">
                  <c:v>2534</c:v>
                </c:pt>
                <c:pt idx="349">
                  <c:v>2536</c:v>
                </c:pt>
                <c:pt idx="350">
                  <c:v>2542</c:v>
                </c:pt>
                <c:pt idx="351">
                  <c:v>2562</c:v>
                </c:pt>
                <c:pt idx="352">
                  <c:v>2590</c:v>
                </c:pt>
                <c:pt idx="353">
                  <c:v>2611</c:v>
                </c:pt>
                <c:pt idx="354">
                  <c:v>2611</c:v>
                </c:pt>
                <c:pt idx="355">
                  <c:v>2611</c:v>
                </c:pt>
                <c:pt idx="356">
                  <c:v>2611</c:v>
                </c:pt>
                <c:pt idx="357">
                  <c:v>2611</c:v>
                </c:pt>
                <c:pt idx="358">
                  <c:v>2611</c:v>
                </c:pt>
                <c:pt idx="359">
                  <c:v>2611</c:v>
                </c:pt>
                <c:pt idx="360">
                  <c:v>2611</c:v>
                </c:pt>
                <c:pt idx="361">
                  <c:v>2611</c:v>
                </c:pt>
                <c:pt idx="362">
                  <c:v>2611</c:v>
                </c:pt>
                <c:pt idx="363">
                  <c:v>2611</c:v>
                </c:pt>
                <c:pt idx="364">
                  <c:v>2616</c:v>
                </c:pt>
                <c:pt idx="365">
                  <c:v>2616</c:v>
                </c:pt>
                <c:pt idx="366">
                  <c:v>2616</c:v>
                </c:pt>
                <c:pt idx="367">
                  <c:v>2616</c:v>
                </c:pt>
                <c:pt idx="368">
                  <c:v>2611</c:v>
                </c:pt>
                <c:pt idx="369">
                  <c:v>2611</c:v>
                </c:pt>
                <c:pt idx="370">
                  <c:v>2611</c:v>
                </c:pt>
                <c:pt idx="371">
                  <c:v>2611</c:v>
                </c:pt>
                <c:pt idx="372">
                  <c:v>2601</c:v>
                </c:pt>
                <c:pt idx="373">
                  <c:v>2601</c:v>
                </c:pt>
                <c:pt idx="374">
                  <c:v>2601</c:v>
                </c:pt>
                <c:pt idx="375">
                  <c:v>2601</c:v>
                </c:pt>
                <c:pt idx="376">
                  <c:v>2594</c:v>
                </c:pt>
                <c:pt idx="377">
                  <c:v>2594</c:v>
                </c:pt>
                <c:pt idx="378">
                  <c:v>2590</c:v>
                </c:pt>
                <c:pt idx="379">
                  <c:v>2582</c:v>
                </c:pt>
                <c:pt idx="380">
                  <c:v>2579</c:v>
                </c:pt>
                <c:pt idx="381">
                  <c:v>2574</c:v>
                </c:pt>
                <c:pt idx="382">
                  <c:v>2563</c:v>
                </c:pt>
                <c:pt idx="383">
                  <c:v>2563</c:v>
                </c:pt>
                <c:pt idx="384">
                  <c:v>2563</c:v>
                </c:pt>
                <c:pt idx="385">
                  <c:v>2563</c:v>
                </c:pt>
                <c:pt idx="386">
                  <c:v>2563</c:v>
                </c:pt>
                <c:pt idx="387">
                  <c:v>2563</c:v>
                </c:pt>
                <c:pt idx="388">
                  <c:v>2558</c:v>
                </c:pt>
                <c:pt idx="389">
                  <c:v>2555</c:v>
                </c:pt>
                <c:pt idx="390">
                  <c:v>2549</c:v>
                </c:pt>
                <c:pt idx="391">
                  <c:v>2549</c:v>
                </c:pt>
                <c:pt idx="392">
                  <c:v>2547</c:v>
                </c:pt>
                <c:pt idx="393">
                  <c:v>2547</c:v>
                </c:pt>
                <c:pt idx="394">
                  <c:v>2547</c:v>
                </c:pt>
                <c:pt idx="395">
                  <c:v>2544</c:v>
                </c:pt>
                <c:pt idx="396">
                  <c:v>2534</c:v>
                </c:pt>
                <c:pt idx="397">
                  <c:v>2533</c:v>
                </c:pt>
                <c:pt idx="398">
                  <c:v>2526</c:v>
                </c:pt>
                <c:pt idx="399">
                  <c:v>2523</c:v>
                </c:pt>
                <c:pt idx="400">
                  <c:v>2523</c:v>
                </c:pt>
                <c:pt idx="401">
                  <c:v>2515</c:v>
                </c:pt>
                <c:pt idx="402">
                  <c:v>2503</c:v>
                </c:pt>
                <c:pt idx="403">
                  <c:v>2503</c:v>
                </c:pt>
                <c:pt idx="404">
                  <c:v>2500</c:v>
                </c:pt>
                <c:pt idx="405">
                  <c:v>2499</c:v>
                </c:pt>
                <c:pt idx="406">
                  <c:v>2479</c:v>
                </c:pt>
                <c:pt idx="407">
                  <c:v>2456</c:v>
                </c:pt>
                <c:pt idx="408">
                  <c:v>2450</c:v>
                </c:pt>
                <c:pt idx="409">
                  <c:v>2450</c:v>
                </c:pt>
                <c:pt idx="410">
                  <c:v>2448</c:v>
                </c:pt>
                <c:pt idx="411">
                  <c:v>2444</c:v>
                </c:pt>
                <c:pt idx="412">
                  <c:v>2444</c:v>
                </c:pt>
                <c:pt idx="413">
                  <c:v>2444</c:v>
                </c:pt>
                <c:pt idx="414">
                  <c:v>2443</c:v>
                </c:pt>
                <c:pt idx="415">
                  <c:v>2447</c:v>
                </c:pt>
                <c:pt idx="416">
                  <c:v>2447</c:v>
                </c:pt>
                <c:pt idx="417">
                  <c:v>2447</c:v>
                </c:pt>
                <c:pt idx="418">
                  <c:v>2454</c:v>
                </c:pt>
                <c:pt idx="419">
                  <c:v>2456</c:v>
                </c:pt>
                <c:pt idx="420">
                  <c:v>2460</c:v>
                </c:pt>
                <c:pt idx="421">
                  <c:v>2464</c:v>
                </c:pt>
                <c:pt idx="422">
                  <c:v>2467</c:v>
                </c:pt>
                <c:pt idx="423">
                  <c:v>2468</c:v>
                </c:pt>
                <c:pt idx="424">
                  <c:v>2471</c:v>
                </c:pt>
                <c:pt idx="425">
                  <c:v>2480</c:v>
                </c:pt>
                <c:pt idx="426">
                  <c:v>2488</c:v>
                </c:pt>
                <c:pt idx="427">
                  <c:v>2514</c:v>
                </c:pt>
                <c:pt idx="428">
                  <c:v>2514</c:v>
                </c:pt>
                <c:pt idx="429">
                  <c:v>2514</c:v>
                </c:pt>
                <c:pt idx="430">
                  <c:v>2535</c:v>
                </c:pt>
                <c:pt idx="431">
                  <c:v>2550</c:v>
                </c:pt>
                <c:pt idx="432">
                  <c:v>2561</c:v>
                </c:pt>
                <c:pt idx="433">
                  <c:v>2585</c:v>
                </c:pt>
                <c:pt idx="434">
                  <c:v>2586</c:v>
                </c:pt>
                <c:pt idx="435">
                  <c:v>2605</c:v>
                </c:pt>
                <c:pt idx="436">
                  <c:v>2605</c:v>
                </c:pt>
                <c:pt idx="437">
                  <c:v>2628</c:v>
                </c:pt>
                <c:pt idx="438">
                  <c:v>2641</c:v>
                </c:pt>
                <c:pt idx="439">
                  <c:v>2667</c:v>
                </c:pt>
                <c:pt idx="440">
                  <c:v>2691</c:v>
                </c:pt>
                <c:pt idx="441">
                  <c:v>2718</c:v>
                </c:pt>
                <c:pt idx="442">
                  <c:v>2740</c:v>
                </c:pt>
                <c:pt idx="443">
                  <c:v>2740</c:v>
                </c:pt>
                <c:pt idx="444">
                  <c:v>2748</c:v>
                </c:pt>
                <c:pt idx="445">
                  <c:v>2761</c:v>
                </c:pt>
                <c:pt idx="446">
                  <c:v>2777</c:v>
                </c:pt>
                <c:pt idx="447">
                  <c:v>2844</c:v>
                </c:pt>
                <c:pt idx="448">
                  <c:v>2886</c:v>
                </c:pt>
                <c:pt idx="449">
                  <c:v>2965</c:v>
                </c:pt>
                <c:pt idx="450">
                  <c:v>3008</c:v>
                </c:pt>
                <c:pt idx="451">
                  <c:v>3034</c:v>
                </c:pt>
                <c:pt idx="452">
                  <c:v>3057</c:v>
                </c:pt>
                <c:pt idx="453">
                  <c:v>3068</c:v>
                </c:pt>
                <c:pt idx="454">
                  <c:v>3070</c:v>
                </c:pt>
                <c:pt idx="455">
                  <c:v>3075</c:v>
                </c:pt>
                <c:pt idx="456">
                  <c:v>3098</c:v>
                </c:pt>
                <c:pt idx="457">
                  <c:v>3133</c:v>
                </c:pt>
                <c:pt idx="458">
                  <c:v>3139</c:v>
                </c:pt>
                <c:pt idx="459">
                  <c:v>3137</c:v>
                </c:pt>
                <c:pt idx="460">
                  <c:v>3139</c:v>
                </c:pt>
                <c:pt idx="461">
                  <c:v>3136</c:v>
                </c:pt>
                <c:pt idx="462">
                  <c:v>3137</c:v>
                </c:pt>
                <c:pt idx="463">
                  <c:v>3137</c:v>
                </c:pt>
                <c:pt idx="464">
                  <c:v>3137</c:v>
                </c:pt>
                <c:pt idx="465">
                  <c:v>3134</c:v>
                </c:pt>
                <c:pt idx="466">
                  <c:v>3134</c:v>
                </c:pt>
                <c:pt idx="467">
                  <c:v>3134</c:v>
                </c:pt>
                <c:pt idx="468">
                  <c:v>3134</c:v>
                </c:pt>
                <c:pt idx="469">
                  <c:v>3134</c:v>
                </c:pt>
                <c:pt idx="470">
                  <c:v>3134</c:v>
                </c:pt>
                <c:pt idx="471">
                  <c:v>3133</c:v>
                </c:pt>
                <c:pt idx="472">
                  <c:v>3128</c:v>
                </c:pt>
                <c:pt idx="473">
                  <c:v>3119</c:v>
                </c:pt>
                <c:pt idx="474">
                  <c:v>3095</c:v>
                </c:pt>
                <c:pt idx="475">
                  <c:v>3075</c:v>
                </c:pt>
                <c:pt idx="476">
                  <c:v>3058</c:v>
                </c:pt>
                <c:pt idx="477">
                  <c:v>3018</c:v>
                </c:pt>
                <c:pt idx="478">
                  <c:v>2940</c:v>
                </c:pt>
                <c:pt idx="479">
                  <c:v>2831</c:v>
                </c:pt>
                <c:pt idx="480">
                  <c:v>2815</c:v>
                </c:pt>
                <c:pt idx="481">
                  <c:v>2790</c:v>
                </c:pt>
                <c:pt idx="482">
                  <c:v>2782</c:v>
                </c:pt>
                <c:pt idx="483">
                  <c:v>2776</c:v>
                </c:pt>
                <c:pt idx="484">
                  <c:v>2776</c:v>
                </c:pt>
                <c:pt idx="485">
                  <c:v>2775</c:v>
                </c:pt>
                <c:pt idx="486">
                  <c:v>2766</c:v>
                </c:pt>
                <c:pt idx="487">
                  <c:v>2765</c:v>
                </c:pt>
                <c:pt idx="488">
                  <c:v>2730</c:v>
                </c:pt>
                <c:pt idx="489">
                  <c:v>2708</c:v>
                </c:pt>
                <c:pt idx="490">
                  <c:v>2708</c:v>
                </c:pt>
                <c:pt idx="491">
                  <c:v>2699</c:v>
                </c:pt>
                <c:pt idx="492">
                  <c:v>2699</c:v>
                </c:pt>
                <c:pt idx="493">
                  <c:v>2673</c:v>
                </c:pt>
                <c:pt idx="494">
                  <c:v>2677</c:v>
                </c:pt>
                <c:pt idx="495">
                  <c:v>2667</c:v>
                </c:pt>
                <c:pt idx="496">
                  <c:v>2665</c:v>
                </c:pt>
                <c:pt idx="497">
                  <c:v>2661</c:v>
                </c:pt>
                <c:pt idx="498">
                  <c:v>2661</c:v>
                </c:pt>
                <c:pt idx="499">
                  <c:v>2661</c:v>
                </c:pt>
                <c:pt idx="500">
                  <c:v>2663</c:v>
                </c:pt>
                <c:pt idx="501">
                  <c:v>2663</c:v>
                </c:pt>
                <c:pt idx="502">
                  <c:v>2663</c:v>
                </c:pt>
                <c:pt idx="503">
                  <c:v>2665</c:v>
                </c:pt>
                <c:pt idx="504">
                  <c:v>2674</c:v>
                </c:pt>
                <c:pt idx="505">
                  <c:v>2676</c:v>
                </c:pt>
                <c:pt idx="506">
                  <c:v>2708</c:v>
                </c:pt>
                <c:pt idx="507">
                  <c:v>2710</c:v>
                </c:pt>
                <c:pt idx="508">
                  <c:v>2710</c:v>
                </c:pt>
                <c:pt idx="509">
                  <c:v>2710</c:v>
                </c:pt>
                <c:pt idx="510">
                  <c:v>2710</c:v>
                </c:pt>
                <c:pt idx="511">
                  <c:v>2715</c:v>
                </c:pt>
                <c:pt idx="512">
                  <c:v>2720</c:v>
                </c:pt>
                <c:pt idx="513">
                  <c:v>2720</c:v>
                </c:pt>
                <c:pt idx="514">
                  <c:v>2724</c:v>
                </c:pt>
                <c:pt idx="515">
                  <c:v>2724</c:v>
                </c:pt>
                <c:pt idx="516">
                  <c:v>2724</c:v>
                </c:pt>
                <c:pt idx="517">
                  <c:v>2740</c:v>
                </c:pt>
                <c:pt idx="518">
                  <c:v>2740</c:v>
                </c:pt>
                <c:pt idx="519">
                  <c:v>2759</c:v>
                </c:pt>
                <c:pt idx="520">
                  <c:v>2759</c:v>
                </c:pt>
                <c:pt idx="521">
                  <c:v>2760</c:v>
                </c:pt>
                <c:pt idx="522">
                  <c:v>2760</c:v>
                </c:pt>
                <c:pt idx="523">
                  <c:v>#N/A</c:v>
                </c:pt>
                <c:pt idx="524">
                  <c:v>2766</c:v>
                </c:pt>
                <c:pt idx="525">
                  <c:v>2782</c:v>
                </c:pt>
                <c:pt idx="526">
                  <c:v>2792</c:v>
                </c:pt>
                <c:pt idx="527">
                  <c:v>2792</c:v>
                </c:pt>
                <c:pt idx="528">
                  <c:v>2812</c:v>
                </c:pt>
                <c:pt idx="529">
                  <c:v>2812</c:v>
                </c:pt>
                <c:pt idx="530">
                  <c:v>2812</c:v>
                </c:pt>
                <c:pt idx="531">
                  <c:v>2812</c:v>
                </c:pt>
                <c:pt idx="532">
                  <c:v>2814</c:v>
                </c:pt>
                <c:pt idx="533">
                  <c:v>2814</c:v>
                </c:pt>
                <c:pt idx="534">
                  <c:v>2814</c:v>
                </c:pt>
                <c:pt idx="535">
                  <c:v>2814</c:v>
                </c:pt>
                <c:pt idx="536">
                  <c:v>2818</c:v>
                </c:pt>
                <c:pt idx="537">
                  <c:v>2835</c:v>
                </c:pt>
                <c:pt idx="538">
                  <c:v>2835</c:v>
                </c:pt>
                <c:pt idx="539">
                  <c:v>2835</c:v>
                </c:pt>
                <c:pt idx="540">
                  <c:v>2835</c:v>
                </c:pt>
                <c:pt idx="541">
                  <c:v>2835</c:v>
                </c:pt>
                <c:pt idx="542">
                  <c:v>2835</c:v>
                </c:pt>
                <c:pt idx="543">
                  <c:v>2835</c:v>
                </c:pt>
                <c:pt idx="544">
                  <c:v>2835</c:v>
                </c:pt>
                <c:pt idx="545">
                  <c:v>2837</c:v>
                </c:pt>
                <c:pt idx="546">
                  <c:v>2852</c:v>
                </c:pt>
                <c:pt idx="547">
                  <c:v>2852</c:v>
                </c:pt>
                <c:pt idx="548">
                  <c:v>2863</c:v>
                </c:pt>
                <c:pt idx="549">
                  <c:v>2863</c:v>
                </c:pt>
                <c:pt idx="550">
                  <c:v>2863</c:v>
                </c:pt>
                <c:pt idx="551">
                  <c:v>2874</c:v>
                </c:pt>
                <c:pt idx="552">
                  <c:v>2872</c:v>
                </c:pt>
                <c:pt idx="553">
                  <c:v>2872</c:v>
                </c:pt>
                <c:pt idx="554">
                  <c:v>2872</c:v>
                </c:pt>
                <c:pt idx="555">
                  <c:v>2885</c:v>
                </c:pt>
                <c:pt idx="556">
                  <c:v>2885</c:v>
                </c:pt>
                <c:pt idx="557">
                  <c:v>2885</c:v>
                </c:pt>
                <c:pt idx="558">
                  <c:v>2885</c:v>
                </c:pt>
                <c:pt idx="559">
                  <c:v>2894</c:v>
                </c:pt>
                <c:pt idx="560">
                  <c:v>2915</c:v>
                </c:pt>
                <c:pt idx="561">
                  <c:v>2946</c:v>
                </c:pt>
                <c:pt idx="562">
                  <c:v>2946</c:v>
                </c:pt>
                <c:pt idx="563">
                  <c:v>2956</c:v>
                </c:pt>
                <c:pt idx="564">
                  <c:v>2962</c:v>
                </c:pt>
                <c:pt idx="565">
                  <c:v>2962</c:v>
                </c:pt>
                <c:pt idx="566">
                  <c:v>2972</c:v>
                </c:pt>
                <c:pt idx="567">
                  <c:v>2972</c:v>
                </c:pt>
                <c:pt idx="568">
                  <c:v>3034</c:v>
                </c:pt>
                <c:pt idx="569">
                  <c:v>3034</c:v>
                </c:pt>
                <c:pt idx="570">
                  <c:v>3034</c:v>
                </c:pt>
                <c:pt idx="571">
                  <c:v>3034</c:v>
                </c:pt>
                <c:pt idx="572">
                  <c:v>3034</c:v>
                </c:pt>
                <c:pt idx="573">
                  <c:v>3034</c:v>
                </c:pt>
                <c:pt idx="574">
                  <c:v>3042</c:v>
                </c:pt>
                <c:pt idx="575">
                  <c:v>3042</c:v>
                </c:pt>
                <c:pt idx="576">
                  <c:v>3042</c:v>
                </c:pt>
                <c:pt idx="577">
                  <c:v>3048</c:v>
                </c:pt>
                <c:pt idx="578">
                  <c:v>3048</c:v>
                </c:pt>
                <c:pt idx="579">
                  <c:v>3062</c:v>
                </c:pt>
                <c:pt idx="580">
                  <c:v>3072</c:v>
                </c:pt>
                <c:pt idx="581">
                  <c:v>3072</c:v>
                </c:pt>
                <c:pt idx="582">
                  <c:v>3080</c:v>
                </c:pt>
                <c:pt idx="583">
                  <c:v>3084</c:v>
                </c:pt>
                <c:pt idx="584">
                  <c:v>3084</c:v>
                </c:pt>
                <c:pt idx="585">
                  <c:v>3086</c:v>
                </c:pt>
                <c:pt idx="586">
                  <c:v>3086</c:v>
                </c:pt>
                <c:pt idx="587">
                  <c:v>3119</c:v>
                </c:pt>
                <c:pt idx="588">
                  <c:v>3127</c:v>
                </c:pt>
                <c:pt idx="589">
                  <c:v>3155</c:v>
                </c:pt>
                <c:pt idx="590">
                  <c:v>3179</c:v>
                </c:pt>
                <c:pt idx="591">
                  <c:v>2932</c:v>
                </c:pt>
                <c:pt idx="592">
                  <c:v>3185</c:v>
                </c:pt>
                <c:pt idx="593">
                  <c:v>2932</c:v>
                </c:pt>
                <c:pt idx="594">
                  <c:v>3185</c:v>
                </c:pt>
                <c:pt idx="595">
                  <c:v>3185</c:v>
                </c:pt>
                <c:pt idx="596">
                  <c:v>3185</c:v>
                </c:pt>
                <c:pt idx="597">
                  <c:v>3183</c:v>
                </c:pt>
                <c:pt idx="598">
                  <c:v>3183</c:v>
                </c:pt>
                <c:pt idx="599">
                  <c:v>3182</c:v>
                </c:pt>
                <c:pt idx="600">
                  <c:v>3179</c:v>
                </c:pt>
                <c:pt idx="601">
                  <c:v>3173</c:v>
                </c:pt>
                <c:pt idx="602">
                  <c:v>3169</c:v>
                </c:pt>
                <c:pt idx="603">
                  <c:v>3169</c:v>
                </c:pt>
                <c:pt idx="604">
                  <c:v>3169</c:v>
                </c:pt>
                <c:pt idx="605">
                  <c:v>3169</c:v>
                </c:pt>
                <c:pt idx="606">
                  <c:v>3143</c:v>
                </c:pt>
                <c:pt idx="607">
                  <c:v>3113</c:v>
                </c:pt>
                <c:pt idx="608">
                  <c:v>3093</c:v>
                </c:pt>
                <c:pt idx="609">
                  <c:v>3093</c:v>
                </c:pt>
                <c:pt idx="610">
                  <c:v>3072</c:v>
                </c:pt>
                <c:pt idx="611">
                  <c:v>3070</c:v>
                </c:pt>
                <c:pt idx="612">
                  <c:v>3066</c:v>
                </c:pt>
                <c:pt idx="613">
                  <c:v>3066</c:v>
                </c:pt>
                <c:pt idx="614">
                  <c:v>3066</c:v>
                </c:pt>
                <c:pt idx="615">
                  <c:v>3066</c:v>
                </c:pt>
                <c:pt idx="616">
                  <c:v>3070</c:v>
                </c:pt>
                <c:pt idx="617">
                  <c:v>3070</c:v>
                </c:pt>
                <c:pt idx="618">
                  <c:v>3091</c:v>
                </c:pt>
                <c:pt idx="619">
                  <c:v>3107</c:v>
                </c:pt>
                <c:pt idx="620">
                  <c:v>3117</c:v>
                </c:pt>
                <c:pt idx="621">
                  <c:v>3009</c:v>
                </c:pt>
                <c:pt idx="622">
                  <c:v>3004</c:v>
                </c:pt>
                <c:pt idx="623">
                  <c:v>3219</c:v>
                </c:pt>
                <c:pt idx="624">
                  <c:v>3288</c:v>
                </c:pt>
                <c:pt idx="625">
                  <c:v>3288</c:v>
                </c:pt>
                <c:pt idx="626">
                  <c:v>3288</c:v>
                </c:pt>
                <c:pt idx="627">
                  <c:v>3288</c:v>
                </c:pt>
                <c:pt idx="628">
                  <c:v>3288</c:v>
                </c:pt>
                <c:pt idx="629">
                  <c:v>3288</c:v>
                </c:pt>
                <c:pt idx="630">
                  <c:v>3288</c:v>
                </c:pt>
                <c:pt idx="631">
                  <c:v>3288</c:v>
                </c:pt>
                <c:pt idx="632">
                  <c:v>3288</c:v>
                </c:pt>
                <c:pt idx="633">
                  <c:v>3288</c:v>
                </c:pt>
                <c:pt idx="634">
                  <c:v>3288</c:v>
                </c:pt>
                <c:pt idx="635">
                  <c:v>3288</c:v>
                </c:pt>
                <c:pt idx="636">
                  <c:v>3289</c:v>
                </c:pt>
                <c:pt idx="637">
                  <c:v>3287</c:v>
                </c:pt>
                <c:pt idx="638">
                  <c:v>3287</c:v>
                </c:pt>
                <c:pt idx="639">
                  <c:v>3287</c:v>
                </c:pt>
                <c:pt idx="640">
                  <c:v>3287</c:v>
                </c:pt>
                <c:pt idx="641">
                  <c:v>3284</c:v>
                </c:pt>
                <c:pt idx="642">
                  <c:v>3284</c:v>
                </c:pt>
                <c:pt idx="643">
                  <c:v>3281</c:v>
                </c:pt>
                <c:pt idx="644">
                  <c:v>3288</c:v>
                </c:pt>
                <c:pt idx="645">
                  <c:v>3288</c:v>
                </c:pt>
                <c:pt idx="646">
                  <c:v>3276</c:v>
                </c:pt>
                <c:pt idx="647">
                  <c:v>3230</c:v>
                </c:pt>
                <c:pt idx="648">
                  <c:v>3222</c:v>
                </c:pt>
                <c:pt idx="649">
                  <c:v>3222</c:v>
                </c:pt>
                <c:pt idx="650">
                  <c:v>3220</c:v>
                </c:pt>
                <c:pt idx="651">
                  <c:v>3205</c:v>
                </c:pt>
                <c:pt idx="652">
                  <c:v>3158</c:v>
                </c:pt>
                <c:pt idx="653">
                  <c:v>3127</c:v>
                </c:pt>
                <c:pt idx="654">
                  <c:v>3109</c:v>
                </c:pt>
                <c:pt idx="655">
                  <c:v>3071</c:v>
                </c:pt>
                <c:pt idx="656">
                  <c:v>3040</c:v>
                </c:pt>
                <c:pt idx="657">
                  <c:v>3020</c:v>
                </c:pt>
                <c:pt idx="658">
                  <c:v>2982</c:v>
                </c:pt>
                <c:pt idx="659">
                  <c:v>2963</c:v>
                </c:pt>
                <c:pt idx="660">
                  <c:v>2963</c:v>
                </c:pt>
                <c:pt idx="661">
                  <c:v>2957</c:v>
                </c:pt>
                <c:pt idx="662">
                  <c:v>2957</c:v>
                </c:pt>
                <c:pt idx="663">
                  <c:v>2957</c:v>
                </c:pt>
                <c:pt idx="664">
                  <c:v>2957</c:v>
                </c:pt>
                <c:pt idx="665">
                  <c:v>2954</c:v>
                </c:pt>
                <c:pt idx="666">
                  <c:v>2954</c:v>
                </c:pt>
                <c:pt idx="667">
                  <c:v>2954</c:v>
                </c:pt>
                <c:pt idx="668">
                  <c:v>2954</c:v>
                </c:pt>
                <c:pt idx="669">
                  <c:v>2951</c:v>
                </c:pt>
                <c:pt idx="670">
                  <c:v>2946</c:v>
                </c:pt>
                <c:pt idx="671">
                  <c:v>2942</c:v>
                </c:pt>
                <c:pt idx="672">
                  <c:v>2939</c:v>
                </c:pt>
                <c:pt idx="673">
                  <c:v>2934</c:v>
                </c:pt>
                <c:pt idx="674">
                  <c:v>2920</c:v>
                </c:pt>
                <c:pt idx="675">
                  <c:v>2920</c:v>
                </c:pt>
                <c:pt idx="676">
                  <c:v>2899</c:v>
                </c:pt>
                <c:pt idx="677">
                  <c:v>2889</c:v>
                </c:pt>
                <c:pt idx="678">
                  <c:v>2849</c:v>
                </c:pt>
                <c:pt idx="679">
                  <c:v>2826</c:v>
                </c:pt>
                <c:pt idx="680">
                  <c:v>2826</c:v>
                </c:pt>
                <c:pt idx="681">
                  <c:v>2796</c:v>
                </c:pt>
                <c:pt idx="682">
                  <c:v>2761</c:v>
                </c:pt>
                <c:pt idx="683">
                  <c:v>2751</c:v>
                </c:pt>
                <c:pt idx="684">
                  <c:v>2713</c:v>
                </c:pt>
                <c:pt idx="685">
                  <c:v>2696</c:v>
                </c:pt>
                <c:pt idx="686">
                  <c:v>2689</c:v>
                </c:pt>
                <c:pt idx="687">
                  <c:v>2689</c:v>
                </c:pt>
                <c:pt idx="688">
                  <c:v>2689</c:v>
                </c:pt>
                <c:pt idx="689">
                  <c:v>2729</c:v>
                </c:pt>
                <c:pt idx="690">
                  <c:v>2743</c:v>
                </c:pt>
                <c:pt idx="691">
                  <c:v>2749</c:v>
                </c:pt>
                <c:pt idx="692">
                  <c:v>2775</c:v>
                </c:pt>
                <c:pt idx="693">
                  <c:v>2793</c:v>
                </c:pt>
                <c:pt idx="694">
                  <c:v>2793</c:v>
                </c:pt>
                <c:pt idx="695">
                  <c:v>2793</c:v>
                </c:pt>
                <c:pt idx="696">
                  <c:v>2811</c:v>
                </c:pt>
                <c:pt idx="697">
                  <c:v>2819</c:v>
                </c:pt>
                <c:pt idx="698">
                  <c:v>2846</c:v>
                </c:pt>
                <c:pt idx="699">
                  <c:v>2846</c:v>
                </c:pt>
                <c:pt idx="700">
                  <c:v>2862</c:v>
                </c:pt>
                <c:pt idx="701">
                  <c:v>2896</c:v>
                </c:pt>
                <c:pt idx="702">
                  <c:v>2928</c:v>
                </c:pt>
                <c:pt idx="703">
                  <c:v>2934</c:v>
                </c:pt>
                <c:pt idx="704">
                  <c:v>2972</c:v>
                </c:pt>
                <c:pt idx="705">
                  <c:v>3002</c:v>
                </c:pt>
                <c:pt idx="706">
                  <c:v>3002</c:v>
                </c:pt>
                <c:pt idx="707">
                  <c:v>3002</c:v>
                </c:pt>
                <c:pt idx="708">
                  <c:v>3002</c:v>
                </c:pt>
                <c:pt idx="709">
                  <c:v>3014</c:v>
                </c:pt>
                <c:pt idx="710">
                  <c:v>3019</c:v>
                </c:pt>
                <c:pt idx="711">
                  <c:v>3036</c:v>
                </c:pt>
                <c:pt idx="712">
                  <c:v>3036</c:v>
                </c:pt>
                <c:pt idx="713">
                  <c:v>3036</c:v>
                </c:pt>
                <c:pt idx="714">
                  <c:v>3036</c:v>
                </c:pt>
                <c:pt idx="715">
                  <c:v>3052</c:v>
                </c:pt>
                <c:pt idx="716">
                  <c:v>3052</c:v>
                </c:pt>
                <c:pt idx="717">
                  <c:v>3075</c:v>
                </c:pt>
                <c:pt idx="718">
                  <c:v>3084</c:v>
                </c:pt>
                <c:pt idx="719">
                  <c:v>3084</c:v>
                </c:pt>
                <c:pt idx="720">
                  <c:v>3084</c:v>
                </c:pt>
                <c:pt idx="721">
                  <c:v>3084</c:v>
                </c:pt>
                <c:pt idx="722">
                  <c:v>3084</c:v>
                </c:pt>
                <c:pt idx="723">
                  <c:v>3084</c:v>
                </c:pt>
                <c:pt idx="724">
                  <c:v>3084</c:v>
                </c:pt>
                <c:pt idx="725">
                  <c:v>3084</c:v>
                </c:pt>
                <c:pt idx="726">
                  <c:v>3084</c:v>
                </c:pt>
                <c:pt idx="727">
                  <c:v>3084</c:v>
                </c:pt>
                <c:pt idx="728">
                  <c:v>3084</c:v>
                </c:pt>
                <c:pt idx="729">
                  <c:v>3084</c:v>
                </c:pt>
                <c:pt idx="730">
                  <c:v>3084</c:v>
                </c:pt>
                <c:pt idx="731">
                  <c:v>3116</c:v>
                </c:pt>
                <c:pt idx="732">
                  <c:v>3116</c:v>
                </c:pt>
                <c:pt idx="733">
                  <c:v>3116</c:v>
                </c:pt>
                <c:pt idx="734">
                  <c:v>3116</c:v>
                </c:pt>
                <c:pt idx="735">
                  <c:v>3085</c:v>
                </c:pt>
                <c:pt idx="736">
                  <c:v>2983</c:v>
                </c:pt>
                <c:pt idx="737">
                  <c:v>2901</c:v>
                </c:pt>
                <c:pt idx="738">
                  <c:v>2874</c:v>
                </c:pt>
                <c:pt idx="739">
                  <c:v>2850</c:v>
                </c:pt>
                <c:pt idx="740">
                  <c:v>2798</c:v>
                </c:pt>
                <c:pt idx="741">
                  <c:v>2774</c:v>
                </c:pt>
                <c:pt idx="742">
                  <c:v>2734</c:v>
                </c:pt>
                <c:pt idx="743">
                  <c:v>2726</c:v>
                </c:pt>
                <c:pt idx="744">
                  <c:v>2715</c:v>
                </c:pt>
                <c:pt idx="745">
                  <c:v>2705</c:v>
                </c:pt>
                <c:pt idx="746">
                  <c:v>2705</c:v>
                </c:pt>
                <c:pt idx="747">
                  <c:v>2703</c:v>
                </c:pt>
                <c:pt idx="748">
                  <c:v>2703</c:v>
                </c:pt>
                <c:pt idx="749">
                  <c:v>2703</c:v>
                </c:pt>
                <c:pt idx="750">
                  <c:v>2703</c:v>
                </c:pt>
                <c:pt idx="751">
                  <c:v>2703</c:v>
                </c:pt>
                <c:pt idx="752">
                  <c:v>2703</c:v>
                </c:pt>
                <c:pt idx="753">
                  <c:v>2703</c:v>
                </c:pt>
                <c:pt idx="754">
                  <c:v>2703</c:v>
                </c:pt>
                <c:pt idx="755">
                  <c:v>2708</c:v>
                </c:pt>
                <c:pt idx="756">
                  <c:v>2708</c:v>
                </c:pt>
                <c:pt idx="757">
                  <c:v>2708</c:v>
                </c:pt>
                <c:pt idx="758">
                  <c:v>2708</c:v>
                </c:pt>
                <c:pt idx="759">
                  <c:v>2708</c:v>
                </c:pt>
                <c:pt idx="760">
                  <c:v>2713</c:v>
                </c:pt>
                <c:pt idx="761">
                  <c:v>2713</c:v>
                </c:pt>
                <c:pt idx="762">
                  <c:v>2713</c:v>
                </c:pt>
                <c:pt idx="763">
                  <c:v>2713</c:v>
                </c:pt>
                <c:pt idx="764">
                  <c:v>2713</c:v>
                </c:pt>
                <c:pt idx="765">
                  <c:v>2713</c:v>
                </c:pt>
                <c:pt idx="766">
                  <c:v>2734</c:v>
                </c:pt>
                <c:pt idx="767">
                  <c:v>2734</c:v>
                </c:pt>
                <c:pt idx="768">
                  <c:v>2769</c:v>
                </c:pt>
                <c:pt idx="769">
                  <c:v>2791</c:v>
                </c:pt>
                <c:pt idx="770">
                  <c:v>2791</c:v>
                </c:pt>
                <c:pt idx="771">
                  <c:v>2799</c:v>
                </c:pt>
                <c:pt idx="772">
                  <c:v>2799</c:v>
                </c:pt>
                <c:pt idx="773">
                  <c:v>2819</c:v>
                </c:pt>
                <c:pt idx="774">
                  <c:v>2847</c:v>
                </c:pt>
                <c:pt idx="775">
                  <c:v>2847</c:v>
                </c:pt>
                <c:pt idx="776">
                  <c:v>2858</c:v>
                </c:pt>
                <c:pt idx="777">
                  <c:v>2858</c:v>
                </c:pt>
                <c:pt idx="778">
                  <c:v>2858</c:v>
                </c:pt>
                <c:pt idx="779">
                  <c:v>2858</c:v>
                </c:pt>
                <c:pt idx="780">
                  <c:v>2863</c:v>
                </c:pt>
                <c:pt idx="781">
                  <c:v>2863</c:v>
                </c:pt>
                <c:pt idx="782">
                  <c:v>2863</c:v>
                </c:pt>
                <c:pt idx="783">
                  <c:v>2863</c:v>
                </c:pt>
                <c:pt idx="784">
                  <c:v>2868</c:v>
                </c:pt>
                <c:pt idx="785">
                  <c:v>2875</c:v>
                </c:pt>
                <c:pt idx="786">
                  <c:v>2880</c:v>
                </c:pt>
                <c:pt idx="787">
                  <c:v>2873</c:v>
                </c:pt>
                <c:pt idx="788">
                  <c:v>2873</c:v>
                </c:pt>
                <c:pt idx="789">
                  <c:v>2873</c:v>
                </c:pt>
                <c:pt idx="790">
                  <c:v>2859</c:v>
                </c:pt>
                <c:pt idx="791">
                  <c:v>2850</c:v>
                </c:pt>
                <c:pt idx="792">
                  <c:v>2855</c:v>
                </c:pt>
                <c:pt idx="793">
                  <c:v>2855</c:v>
                </c:pt>
                <c:pt idx="794">
                  <c:v>2855</c:v>
                </c:pt>
                <c:pt idx="795">
                  <c:v>2855</c:v>
                </c:pt>
                <c:pt idx="796">
                  <c:v>2851</c:v>
                </c:pt>
                <c:pt idx="797">
                  <c:v>2850</c:v>
                </c:pt>
                <c:pt idx="798">
                  <c:v>2845</c:v>
                </c:pt>
                <c:pt idx="799">
                  <c:v>2839</c:v>
                </c:pt>
                <c:pt idx="800">
                  <c:v>2828</c:v>
                </c:pt>
                <c:pt idx="801">
                  <c:v>2828</c:v>
                </c:pt>
                <c:pt idx="802">
                  <c:v>2828</c:v>
                </c:pt>
                <c:pt idx="803">
                  <c:v>2828</c:v>
                </c:pt>
                <c:pt idx="804">
                  <c:v>2840</c:v>
                </c:pt>
                <c:pt idx="805">
                  <c:v>2860</c:v>
                </c:pt>
                <c:pt idx="806">
                  <c:v>2860</c:v>
                </c:pt>
                <c:pt idx="807">
                  <c:v>2858</c:v>
                </c:pt>
                <c:pt idx="808">
                  <c:v>2879</c:v>
                </c:pt>
                <c:pt idx="809">
                  <c:v>2879</c:v>
                </c:pt>
                <c:pt idx="810">
                  <c:v>2879</c:v>
                </c:pt>
                <c:pt idx="811">
                  <c:v>2879</c:v>
                </c:pt>
                <c:pt idx="812">
                  <c:v>2890</c:v>
                </c:pt>
                <c:pt idx="813">
                  <c:v>2890</c:v>
                </c:pt>
                <c:pt idx="814">
                  <c:v>2895</c:v>
                </c:pt>
                <c:pt idx="815">
                  <c:v>2881</c:v>
                </c:pt>
                <c:pt idx="816">
                  <c:v>2895</c:v>
                </c:pt>
                <c:pt idx="817">
                  <c:v>2926</c:v>
                </c:pt>
                <c:pt idx="818">
                  <c:v>2971</c:v>
                </c:pt>
                <c:pt idx="819">
                  <c:v>3011</c:v>
                </c:pt>
                <c:pt idx="820">
                  <c:v>3031</c:v>
                </c:pt>
                <c:pt idx="821">
                  <c:v>3053</c:v>
                </c:pt>
                <c:pt idx="822">
                  <c:v>3134</c:v>
                </c:pt>
                <c:pt idx="823">
                  <c:v>3186</c:v>
                </c:pt>
                <c:pt idx="824">
                  <c:v>3268</c:v>
                </c:pt>
                <c:pt idx="825">
                  <c:v>3340</c:v>
                </c:pt>
                <c:pt idx="826">
                  <c:v>3359</c:v>
                </c:pt>
                <c:pt idx="827">
                  <c:v>3379</c:v>
                </c:pt>
                <c:pt idx="828">
                  <c:v>3410</c:v>
                </c:pt>
                <c:pt idx="829">
                  <c:v>3410</c:v>
                </c:pt>
                <c:pt idx="830">
                  <c:v>3450</c:v>
                </c:pt>
                <c:pt idx="831">
                  <c:v>3468</c:v>
                </c:pt>
                <c:pt idx="832">
                  <c:v>3488</c:v>
                </c:pt>
                <c:pt idx="833">
                  <c:v>3511</c:v>
                </c:pt>
                <c:pt idx="834">
                  <c:v>3511</c:v>
                </c:pt>
                <c:pt idx="835">
                  <c:v>3511</c:v>
                </c:pt>
                <c:pt idx="836">
                  <c:v>3529</c:v>
                </c:pt>
                <c:pt idx="837">
                  <c:v>3554</c:v>
                </c:pt>
                <c:pt idx="838">
                  <c:v>3571</c:v>
                </c:pt>
                <c:pt idx="839">
                  <c:v>3591</c:v>
                </c:pt>
                <c:pt idx="840">
                  <c:v>3611</c:v>
                </c:pt>
                <c:pt idx="841">
                  <c:v>3654</c:v>
                </c:pt>
                <c:pt idx="842">
                  <c:v>3654</c:v>
                </c:pt>
                <c:pt idx="843">
                  <c:v>3684</c:v>
                </c:pt>
                <c:pt idx="844">
                  <c:v>3714</c:v>
                </c:pt>
                <c:pt idx="845">
                  <c:v>3725</c:v>
                </c:pt>
                <c:pt idx="846">
                  <c:v>3725</c:v>
                </c:pt>
                <c:pt idx="847">
                  <c:v>3744</c:v>
                </c:pt>
                <c:pt idx="848">
                  <c:v>3744</c:v>
                </c:pt>
                <c:pt idx="849">
                  <c:v>3744</c:v>
                </c:pt>
                <c:pt idx="850">
                  <c:v>3744</c:v>
                </c:pt>
                <c:pt idx="851">
                  <c:v>3744</c:v>
                </c:pt>
                <c:pt idx="852">
                  <c:v>3744</c:v>
                </c:pt>
                <c:pt idx="853">
                  <c:v>3744</c:v>
                </c:pt>
                <c:pt idx="854">
                  <c:v>3744</c:v>
                </c:pt>
                <c:pt idx="855">
                  <c:v>3744</c:v>
                </c:pt>
                <c:pt idx="856">
                  <c:v>3744</c:v>
                </c:pt>
                <c:pt idx="857">
                  <c:v>3730</c:v>
                </c:pt>
                <c:pt idx="858">
                  <c:v>3730</c:v>
                </c:pt>
                <c:pt idx="859">
                  <c:v>3730</c:v>
                </c:pt>
                <c:pt idx="860">
                  <c:v>3720</c:v>
                </c:pt>
                <c:pt idx="861">
                  <c:v>3675</c:v>
                </c:pt>
                <c:pt idx="862">
                  <c:v>3669</c:v>
                </c:pt>
                <c:pt idx="863">
                  <c:v>3656</c:v>
                </c:pt>
                <c:pt idx="864">
                  <c:v>3640</c:v>
                </c:pt>
                <c:pt idx="865">
                  <c:v>3640</c:v>
                </c:pt>
                <c:pt idx="866">
                  <c:v>3616</c:v>
                </c:pt>
                <c:pt idx="867">
                  <c:v>3591</c:v>
                </c:pt>
                <c:pt idx="868">
                  <c:v>3591</c:v>
                </c:pt>
                <c:pt idx="869">
                  <c:v>3551</c:v>
                </c:pt>
                <c:pt idx="870">
                  <c:v>3508</c:v>
                </c:pt>
                <c:pt idx="871">
                  <c:v>3495</c:v>
                </c:pt>
                <c:pt idx="872">
                  <c:v>3495</c:v>
                </c:pt>
                <c:pt idx="873">
                  <c:v>3491</c:v>
                </c:pt>
                <c:pt idx="874">
                  <c:v>3485</c:v>
                </c:pt>
                <c:pt idx="875">
                  <c:v>3445</c:v>
                </c:pt>
                <c:pt idx="876">
                  <c:v>3350</c:v>
                </c:pt>
                <c:pt idx="877">
                  <c:v>3310</c:v>
                </c:pt>
                <c:pt idx="878">
                  <c:v>3286</c:v>
                </c:pt>
                <c:pt idx="879">
                  <c:v>3229</c:v>
                </c:pt>
                <c:pt idx="880">
                  <c:v>3153</c:v>
                </c:pt>
                <c:pt idx="881">
                  <c:v>3133</c:v>
                </c:pt>
                <c:pt idx="882">
                  <c:v>3100</c:v>
                </c:pt>
                <c:pt idx="883">
                  <c:v>3056</c:v>
                </c:pt>
                <c:pt idx="884">
                  <c:v>3009</c:v>
                </c:pt>
                <c:pt idx="885">
                  <c:v>3004</c:v>
                </c:pt>
                <c:pt idx="886">
                  <c:v>2940</c:v>
                </c:pt>
                <c:pt idx="887">
                  <c:v>2920</c:v>
                </c:pt>
                <c:pt idx="888">
                  <c:v>2876</c:v>
                </c:pt>
                <c:pt idx="889">
                  <c:v>2852</c:v>
                </c:pt>
                <c:pt idx="890">
                  <c:v>2800</c:v>
                </c:pt>
                <c:pt idx="891">
                  <c:v>2789</c:v>
                </c:pt>
                <c:pt idx="892">
                  <c:v>2755</c:v>
                </c:pt>
                <c:pt idx="893">
                  <c:v>2705</c:v>
                </c:pt>
                <c:pt idx="894">
                  <c:v>2669</c:v>
                </c:pt>
                <c:pt idx="895">
                  <c:v>2658</c:v>
                </c:pt>
                <c:pt idx="896">
                  <c:v>2620</c:v>
                </c:pt>
                <c:pt idx="897">
                  <c:v>2604</c:v>
                </c:pt>
                <c:pt idx="898">
                  <c:v>2575</c:v>
                </c:pt>
                <c:pt idx="899">
                  <c:v>2538</c:v>
                </c:pt>
                <c:pt idx="900">
                  <c:v>2509</c:v>
                </c:pt>
                <c:pt idx="901">
                  <c:v>2501</c:v>
                </c:pt>
                <c:pt idx="902">
                  <c:v>2501</c:v>
                </c:pt>
                <c:pt idx="903">
                  <c:v>2501</c:v>
                </c:pt>
                <c:pt idx="904">
                  <c:v>2501</c:v>
                </c:pt>
                <c:pt idx="905">
                  <c:v>2501</c:v>
                </c:pt>
                <c:pt idx="906">
                  <c:v>2506</c:v>
                </c:pt>
                <c:pt idx="907">
                  <c:v>2506</c:v>
                </c:pt>
                <c:pt idx="908">
                  <c:v>2506</c:v>
                </c:pt>
                <c:pt idx="909">
                  <c:v>2516</c:v>
                </c:pt>
                <c:pt idx="910">
                  <c:v>2516</c:v>
                </c:pt>
                <c:pt idx="911">
                  <c:v>2516</c:v>
                </c:pt>
                <c:pt idx="912">
                  <c:v>2516</c:v>
                </c:pt>
                <c:pt idx="913">
                  <c:v>2523</c:v>
                </c:pt>
                <c:pt idx="914">
                  <c:v>2523</c:v>
                </c:pt>
                <c:pt idx="915">
                  <c:v>2523</c:v>
                </c:pt>
                <c:pt idx="916">
                  <c:v>2526</c:v>
                </c:pt>
                <c:pt idx="917">
                  <c:v>2535</c:v>
                </c:pt>
                <c:pt idx="918">
                  <c:v>2535</c:v>
                </c:pt>
                <c:pt idx="919">
                  <c:v>2535</c:v>
                </c:pt>
                <c:pt idx="920">
                  <c:v>2535</c:v>
                </c:pt>
                <c:pt idx="921">
                  <c:v>2535</c:v>
                </c:pt>
                <c:pt idx="922">
                  <c:v>2541</c:v>
                </c:pt>
                <c:pt idx="923">
                  <c:v>2541</c:v>
                </c:pt>
                <c:pt idx="924">
                  <c:v>2541</c:v>
                </c:pt>
                <c:pt idx="925">
                  <c:v>2541</c:v>
                </c:pt>
                <c:pt idx="926">
                  <c:v>2549</c:v>
                </c:pt>
                <c:pt idx="927">
                  <c:v>2550</c:v>
                </c:pt>
                <c:pt idx="928">
                  <c:v>2591</c:v>
                </c:pt>
                <c:pt idx="929">
                  <c:v>2629</c:v>
                </c:pt>
                <c:pt idx="930">
                  <c:v>2629</c:v>
                </c:pt>
                <c:pt idx="931">
                  <c:v>2629</c:v>
                </c:pt>
                <c:pt idx="932">
                  <c:v>2629</c:v>
                </c:pt>
                <c:pt idx="933">
                  <c:v>2629</c:v>
                </c:pt>
                <c:pt idx="934">
                  <c:v>2629</c:v>
                </c:pt>
                <c:pt idx="935">
                  <c:v>2629</c:v>
                </c:pt>
                <c:pt idx="936">
                  <c:v>2629</c:v>
                </c:pt>
                <c:pt idx="937">
                  <c:v>2631</c:v>
                </c:pt>
                <c:pt idx="938">
                  <c:v>2631</c:v>
                </c:pt>
                <c:pt idx="939">
                  <c:v>2631</c:v>
                </c:pt>
                <c:pt idx="940">
                  <c:v>2631</c:v>
                </c:pt>
                <c:pt idx="941">
                  <c:v>2631</c:v>
                </c:pt>
                <c:pt idx="942">
                  <c:v>2631</c:v>
                </c:pt>
                <c:pt idx="943">
                  <c:v>2631</c:v>
                </c:pt>
                <c:pt idx="944">
                  <c:v>2634</c:v>
                </c:pt>
                <c:pt idx="945">
                  <c:v>2638</c:v>
                </c:pt>
                <c:pt idx="946">
                  <c:v>2640</c:v>
                </c:pt>
                <c:pt idx="947">
                  <c:v>2655</c:v>
                </c:pt>
                <c:pt idx="948">
                  <c:v>2655</c:v>
                </c:pt>
                <c:pt idx="949">
                  <c:v>2651</c:v>
                </c:pt>
                <c:pt idx="950">
                  <c:v>2651</c:v>
                </c:pt>
                <c:pt idx="951">
                  <c:v>2640</c:v>
                </c:pt>
                <c:pt idx="952">
                  <c:v>2606</c:v>
                </c:pt>
                <c:pt idx="953">
                  <c:v>2600</c:v>
                </c:pt>
                <c:pt idx="954">
                  <c:v>2526</c:v>
                </c:pt>
                <c:pt idx="955">
                  <c:v>2485</c:v>
                </c:pt>
                <c:pt idx="956">
                  <c:v>2485</c:v>
                </c:pt>
                <c:pt idx="957">
                  <c:v>2424</c:v>
                </c:pt>
                <c:pt idx="958">
                  <c:v>2400</c:v>
                </c:pt>
                <c:pt idx="959">
                  <c:v>2370</c:v>
                </c:pt>
                <c:pt idx="960">
                  <c:v>2315</c:v>
                </c:pt>
                <c:pt idx="961">
                  <c:v>2304</c:v>
                </c:pt>
                <c:pt idx="962">
                  <c:v>2281</c:v>
                </c:pt>
                <c:pt idx="963">
                  <c:v>2273</c:v>
                </c:pt>
                <c:pt idx="964">
                  <c:v>2273</c:v>
                </c:pt>
                <c:pt idx="965">
                  <c:v>2273</c:v>
                </c:pt>
                <c:pt idx="966">
                  <c:v>2273</c:v>
                </c:pt>
                <c:pt idx="967">
                  <c:v>2273</c:v>
                </c:pt>
                <c:pt idx="968">
                  <c:v>2278</c:v>
                </c:pt>
                <c:pt idx="969">
                  <c:v>2278</c:v>
                </c:pt>
                <c:pt idx="970">
                  <c:v>2278</c:v>
                </c:pt>
                <c:pt idx="971">
                  <c:v>2278</c:v>
                </c:pt>
                <c:pt idx="972">
                  <c:v>2278</c:v>
                </c:pt>
                <c:pt idx="973">
                  <c:v>2304</c:v>
                </c:pt>
                <c:pt idx="974">
                  <c:v>2314</c:v>
                </c:pt>
                <c:pt idx="975">
                  <c:v>2318</c:v>
                </c:pt>
                <c:pt idx="976">
                  <c:v>2318</c:v>
                </c:pt>
                <c:pt idx="977">
                  <c:v>2339</c:v>
                </c:pt>
                <c:pt idx="978">
                  <c:v>2369</c:v>
                </c:pt>
                <c:pt idx="979">
                  <c:v>2390</c:v>
                </c:pt>
                <c:pt idx="980">
                  <c:v>2390</c:v>
                </c:pt>
                <c:pt idx="981">
                  <c:v>2418</c:v>
                </c:pt>
                <c:pt idx="982">
                  <c:v>2438</c:v>
                </c:pt>
                <c:pt idx="983">
                  <c:v>2455</c:v>
                </c:pt>
                <c:pt idx="984">
                  <c:v>2455</c:v>
                </c:pt>
                <c:pt idx="985">
                  <c:v>2473</c:v>
                </c:pt>
                <c:pt idx="986">
                  <c:v>2473</c:v>
                </c:pt>
                <c:pt idx="987">
                  <c:v>2478</c:v>
                </c:pt>
                <c:pt idx="988">
                  <c:v>2486</c:v>
                </c:pt>
                <c:pt idx="989">
                  <c:v>2486</c:v>
                </c:pt>
                <c:pt idx="990">
                  <c:v>2500</c:v>
                </c:pt>
                <c:pt idx="991">
                  <c:v>2526</c:v>
                </c:pt>
                <c:pt idx="992">
                  <c:v>2579</c:v>
                </c:pt>
                <c:pt idx="993">
                  <c:v>2630</c:v>
                </c:pt>
                <c:pt idx="994">
                  <c:v>2640</c:v>
                </c:pt>
                <c:pt idx="995">
                  <c:v>2640</c:v>
                </c:pt>
                <c:pt idx="996">
                  <c:v>2640</c:v>
                </c:pt>
                <c:pt idx="997">
                  <c:v>2671</c:v>
                </c:pt>
                <c:pt idx="998">
                  <c:v>2693</c:v>
                </c:pt>
                <c:pt idx="999">
                  <c:v>2708</c:v>
                </c:pt>
                <c:pt idx="1000">
                  <c:v>2715</c:v>
                </c:pt>
                <c:pt idx="1001">
                  <c:v>2715</c:v>
                </c:pt>
                <c:pt idx="1002">
                  <c:v>2728</c:v>
                </c:pt>
                <c:pt idx="1003">
                  <c:v>2746</c:v>
                </c:pt>
                <c:pt idx="1004">
                  <c:v>2746</c:v>
                </c:pt>
                <c:pt idx="1005">
                  <c:v>2746</c:v>
                </c:pt>
                <c:pt idx="1006">
                  <c:v>2763</c:v>
                </c:pt>
                <c:pt idx="1007">
                  <c:v>2763</c:v>
                </c:pt>
                <c:pt idx="1008">
                  <c:v>2763</c:v>
                </c:pt>
                <c:pt idx="1009">
                  <c:v>2781</c:v>
                </c:pt>
                <c:pt idx="1010">
                  <c:v>2821</c:v>
                </c:pt>
                <c:pt idx="1011">
                  <c:v>2821</c:v>
                </c:pt>
                <c:pt idx="1012">
                  <c:v>2833</c:v>
                </c:pt>
                <c:pt idx="1013">
                  <c:v>2859</c:v>
                </c:pt>
                <c:pt idx="1014">
                  <c:v>2880</c:v>
                </c:pt>
                <c:pt idx="1015">
                  <c:v>2894</c:v>
                </c:pt>
                <c:pt idx="1016">
                  <c:v>2894</c:v>
                </c:pt>
                <c:pt idx="1017">
                  <c:v>2903</c:v>
                </c:pt>
                <c:pt idx="1018">
                  <c:v>2910</c:v>
                </c:pt>
                <c:pt idx="1019">
                  <c:v>2920</c:v>
                </c:pt>
                <c:pt idx="1020">
                  <c:v>2920</c:v>
                </c:pt>
                <c:pt idx="1021">
                  <c:v>2920</c:v>
                </c:pt>
                <c:pt idx="1022">
                  <c:v>2920</c:v>
                </c:pt>
                <c:pt idx="1023">
                  <c:v>2930</c:v>
                </c:pt>
                <c:pt idx="1024">
                  <c:v>2953</c:v>
                </c:pt>
                <c:pt idx="1025">
                  <c:v>2953</c:v>
                </c:pt>
                <c:pt idx="1026">
                  <c:v>2953</c:v>
                </c:pt>
                <c:pt idx="1027">
                  <c:v>2958</c:v>
                </c:pt>
                <c:pt idx="1028">
                  <c:v>2958</c:v>
                </c:pt>
                <c:pt idx="1029">
                  <c:v>2959</c:v>
                </c:pt>
                <c:pt idx="1030">
                  <c:v>2970</c:v>
                </c:pt>
                <c:pt idx="1031">
                  <c:v>2974</c:v>
                </c:pt>
                <c:pt idx="1032">
                  <c:v>2988</c:v>
                </c:pt>
                <c:pt idx="1033">
                  <c:v>2988</c:v>
                </c:pt>
                <c:pt idx="1034">
                  <c:v>2988</c:v>
                </c:pt>
                <c:pt idx="1035">
                  <c:v>2988</c:v>
                </c:pt>
                <c:pt idx="1036">
                  <c:v>2988</c:v>
                </c:pt>
                <c:pt idx="1037">
                  <c:v>2988</c:v>
                </c:pt>
                <c:pt idx="1038">
                  <c:v>2988</c:v>
                </c:pt>
                <c:pt idx="1039">
                  <c:v>2988</c:v>
                </c:pt>
                <c:pt idx="1040">
                  <c:v>2988</c:v>
                </c:pt>
                <c:pt idx="1041">
                  <c:v>2988</c:v>
                </c:pt>
                <c:pt idx="1042">
                  <c:v>2988</c:v>
                </c:pt>
                <c:pt idx="1043">
                  <c:v>2988</c:v>
                </c:pt>
                <c:pt idx="1044">
                  <c:v>2985</c:v>
                </c:pt>
                <c:pt idx="1045">
                  <c:v>2983</c:v>
                </c:pt>
                <c:pt idx="1046">
                  <c:v>2964</c:v>
                </c:pt>
                <c:pt idx="1047">
                  <c:v>2964</c:v>
                </c:pt>
                <c:pt idx="1048">
                  <c:v>2964</c:v>
                </c:pt>
                <c:pt idx="1049">
                  <c:v>2964</c:v>
                </c:pt>
                <c:pt idx="1050">
                  <c:v>2964</c:v>
                </c:pt>
                <c:pt idx="1051">
                  <c:v>2964</c:v>
                </c:pt>
                <c:pt idx="1052">
                  <c:v>2964</c:v>
                </c:pt>
                <c:pt idx="1053">
                  <c:v>2964</c:v>
                </c:pt>
                <c:pt idx="1054">
                  <c:v>2964</c:v>
                </c:pt>
                <c:pt idx="1055">
                  <c:v>2964</c:v>
                </c:pt>
                <c:pt idx="1056">
                  <c:v>2964</c:v>
                </c:pt>
                <c:pt idx="1057">
                  <c:v>2964</c:v>
                </c:pt>
                <c:pt idx="1058">
                  <c:v>2964</c:v>
                </c:pt>
                <c:pt idx="1059">
                  <c:v>2964</c:v>
                </c:pt>
                <c:pt idx="1060">
                  <c:v>2964</c:v>
                </c:pt>
                <c:pt idx="1061">
                  <c:v>2964</c:v>
                </c:pt>
                <c:pt idx="1062">
                  <c:v>2964</c:v>
                </c:pt>
                <c:pt idx="1063">
                  <c:v>2964</c:v>
                </c:pt>
                <c:pt idx="1064">
                  <c:v>2964</c:v>
                </c:pt>
                <c:pt idx="1065">
                  <c:v>2959</c:v>
                </c:pt>
                <c:pt idx="1066">
                  <c:v>2956</c:v>
                </c:pt>
                <c:pt idx="1067">
                  <c:v>2956</c:v>
                </c:pt>
                <c:pt idx="1068">
                  <c:v>2949</c:v>
                </c:pt>
                <c:pt idx="1069">
                  <c:v>2929</c:v>
                </c:pt>
                <c:pt idx="1070">
                  <c:v>2909</c:v>
                </c:pt>
                <c:pt idx="1071">
                  <c:v>2866</c:v>
                </c:pt>
                <c:pt idx="1072">
                  <c:v>2849</c:v>
                </c:pt>
                <c:pt idx="1073">
                  <c:v>2831</c:v>
                </c:pt>
                <c:pt idx="1074">
                  <c:v>2816</c:v>
                </c:pt>
                <c:pt idx="1075">
                  <c:v>2816</c:v>
                </c:pt>
                <c:pt idx="1076">
                  <c:v>2804</c:v>
                </c:pt>
                <c:pt idx="1077">
                  <c:v>2791</c:v>
                </c:pt>
                <c:pt idx="1078">
                  <c:v>2784</c:v>
                </c:pt>
                <c:pt idx="1079">
                  <c:v>2784</c:v>
                </c:pt>
                <c:pt idx="1080">
                  <c:v>2773</c:v>
                </c:pt>
                <c:pt idx="1081">
                  <c:v>2773</c:v>
                </c:pt>
                <c:pt idx="1082">
                  <c:v>2760</c:v>
                </c:pt>
                <c:pt idx="1083">
                  <c:v>2760</c:v>
                </c:pt>
                <c:pt idx="1084">
                  <c:v>2758</c:v>
                </c:pt>
                <c:pt idx="1085">
                  <c:v>2753</c:v>
                </c:pt>
                <c:pt idx="1086">
                  <c:v>2745</c:v>
                </c:pt>
                <c:pt idx="1087">
                  <c:v>2735</c:v>
                </c:pt>
                <c:pt idx="1088">
                  <c:v>2715</c:v>
                </c:pt>
                <c:pt idx="1089">
                  <c:v>2701</c:v>
                </c:pt>
                <c:pt idx="1090">
                  <c:v>2689</c:v>
                </c:pt>
                <c:pt idx="1091">
                  <c:v>2665</c:v>
                </c:pt>
                <c:pt idx="1092">
                  <c:v>2638</c:v>
                </c:pt>
                <c:pt idx="1093">
                  <c:v>2638</c:v>
                </c:pt>
                <c:pt idx="1094">
                  <c:v>2638</c:v>
                </c:pt>
                <c:pt idx="1095">
                  <c:v>2618</c:v>
                </c:pt>
                <c:pt idx="1096">
                  <c:v>2598</c:v>
                </c:pt>
                <c:pt idx="1097">
                  <c:v>2590</c:v>
                </c:pt>
                <c:pt idx="1098">
                  <c:v>2561</c:v>
                </c:pt>
                <c:pt idx="1099">
                  <c:v>2549</c:v>
                </c:pt>
                <c:pt idx="1100">
                  <c:v>2511</c:v>
                </c:pt>
                <c:pt idx="1101">
                  <c:v>2511</c:v>
                </c:pt>
                <c:pt idx="1102">
                  <c:v>2511</c:v>
                </c:pt>
                <c:pt idx="1103">
                  <c:v>2509</c:v>
                </c:pt>
                <c:pt idx="1104">
                  <c:v>2509</c:v>
                </c:pt>
                <c:pt idx="1105">
                  <c:v>2509</c:v>
                </c:pt>
                <c:pt idx="1106">
                  <c:v>2506</c:v>
                </c:pt>
                <c:pt idx="1107">
                  <c:v>2491</c:v>
                </c:pt>
                <c:pt idx="1108">
                  <c:v>2473</c:v>
                </c:pt>
                <c:pt idx="1109">
                  <c:v>2458</c:v>
                </c:pt>
                <c:pt idx="1110">
                  <c:v>2449</c:v>
                </c:pt>
                <c:pt idx="1111">
                  <c:v>2273</c:v>
                </c:pt>
                <c:pt idx="1112">
                  <c:v>2135</c:v>
                </c:pt>
                <c:pt idx="1113">
                  <c:v>2115</c:v>
                </c:pt>
                <c:pt idx="1114">
                  <c:v>2078</c:v>
                </c:pt>
                <c:pt idx="1115">
                  <c:v>2064</c:v>
                </c:pt>
                <c:pt idx="1116">
                  <c:v>2035</c:v>
                </c:pt>
                <c:pt idx="1117">
                  <c:v>2014</c:v>
                </c:pt>
                <c:pt idx="1118">
                  <c:v>1998</c:v>
                </c:pt>
                <c:pt idx="1119">
                  <c:v>1981</c:v>
                </c:pt>
                <c:pt idx="1120">
                  <c:v>1981</c:v>
                </c:pt>
                <c:pt idx="1121">
                  <c:v>1956</c:v>
                </c:pt>
                <c:pt idx="1122">
                  <c:v>1954</c:v>
                </c:pt>
                <c:pt idx="1123">
                  <c:v>1939</c:v>
                </c:pt>
                <c:pt idx="1124">
                  <c:v>1919</c:v>
                </c:pt>
                <c:pt idx="1125">
                  <c:v>1919</c:v>
                </c:pt>
                <c:pt idx="1126">
                  <c:v>1904</c:v>
                </c:pt>
                <c:pt idx="1127">
                  <c:v>1895</c:v>
                </c:pt>
                <c:pt idx="1128">
                  <c:v>1893</c:v>
                </c:pt>
                <c:pt idx="1129">
                  <c:v>1876</c:v>
                </c:pt>
                <c:pt idx="1130">
                  <c:v>1875</c:v>
                </c:pt>
                <c:pt idx="1131">
                  <c:v>1869</c:v>
                </c:pt>
                <c:pt idx="1132">
                  <c:v>1869</c:v>
                </c:pt>
                <c:pt idx="1133">
                  <c:v>1864</c:v>
                </c:pt>
                <c:pt idx="1134">
                  <c:v>1863</c:v>
                </c:pt>
                <c:pt idx="1135">
                  <c:v>1859</c:v>
                </c:pt>
                <c:pt idx="1136">
                  <c:v>1859</c:v>
                </c:pt>
                <c:pt idx="1137">
                  <c:v>1859</c:v>
                </c:pt>
                <c:pt idx="1138">
                  <c:v>1859</c:v>
                </c:pt>
                <c:pt idx="1139">
                  <c:v>1840</c:v>
                </c:pt>
                <c:pt idx="1140">
                  <c:v>1840</c:v>
                </c:pt>
                <c:pt idx="1141">
                  <c:v>1833</c:v>
                </c:pt>
                <c:pt idx="1142">
                  <c:v>1808</c:v>
                </c:pt>
                <c:pt idx="1143">
                  <c:v>1775</c:v>
                </c:pt>
                <c:pt idx="1144">
                  <c:v>1770</c:v>
                </c:pt>
                <c:pt idx="1145">
                  <c:v>1763</c:v>
                </c:pt>
                <c:pt idx="1146">
                  <c:v>1759</c:v>
                </c:pt>
                <c:pt idx="1147">
                  <c:v>1746</c:v>
                </c:pt>
                <c:pt idx="1148">
                  <c:v>1735</c:v>
                </c:pt>
                <c:pt idx="1149">
                  <c:v>1733</c:v>
                </c:pt>
                <c:pt idx="1150">
                  <c:v>1733</c:v>
                </c:pt>
                <c:pt idx="1151">
                  <c:v>1733</c:v>
                </c:pt>
                <c:pt idx="1152">
                  <c:v>1733</c:v>
                </c:pt>
                <c:pt idx="1153">
                  <c:v>1734</c:v>
                </c:pt>
                <c:pt idx="1154">
                  <c:v>1748</c:v>
                </c:pt>
                <c:pt idx="1155">
                  <c:v>1748</c:v>
                </c:pt>
                <c:pt idx="1156">
                  <c:v>1748</c:v>
                </c:pt>
                <c:pt idx="1157">
                  <c:v>1748</c:v>
                </c:pt>
                <c:pt idx="1158">
                  <c:v>1751</c:v>
                </c:pt>
                <c:pt idx="1159">
                  <c:v>1753</c:v>
                </c:pt>
                <c:pt idx="1160">
                  <c:v>1753</c:v>
                </c:pt>
                <c:pt idx="1161">
                  <c:v>1753</c:v>
                </c:pt>
                <c:pt idx="1162">
                  <c:v>1760</c:v>
                </c:pt>
                <c:pt idx="1163">
                  <c:v>1771</c:v>
                </c:pt>
                <c:pt idx="1164">
                  <c:v>1771</c:v>
                </c:pt>
                <c:pt idx="1165">
                  <c:v>1786</c:v>
                </c:pt>
                <c:pt idx="1166">
                  <c:v>1786</c:v>
                </c:pt>
                <c:pt idx="1167">
                  <c:v>1808</c:v>
                </c:pt>
                <c:pt idx="1168">
                  <c:v>1816</c:v>
                </c:pt>
                <c:pt idx="1169">
                  <c:v>1816</c:v>
                </c:pt>
                <c:pt idx="1170">
                  <c:v>1816</c:v>
                </c:pt>
                <c:pt idx="1171">
                  <c:v>1839</c:v>
                </c:pt>
                <c:pt idx="1172">
                  <c:v>1850</c:v>
                </c:pt>
                <c:pt idx="1173">
                  <c:v>1863</c:v>
                </c:pt>
                <c:pt idx="1174">
                  <c:v>1880</c:v>
                </c:pt>
                <c:pt idx="1175">
                  <c:v>1880</c:v>
                </c:pt>
                <c:pt idx="1176">
                  <c:v>1895</c:v>
                </c:pt>
                <c:pt idx="1177">
                  <c:v>1910</c:v>
                </c:pt>
                <c:pt idx="1178">
                  <c:v>1910</c:v>
                </c:pt>
                <c:pt idx="1179">
                  <c:v>1919</c:v>
                </c:pt>
                <c:pt idx="1180">
                  <c:v>1919</c:v>
                </c:pt>
                <c:pt idx="1181">
                  <c:v>1919</c:v>
                </c:pt>
                <c:pt idx="1182">
                  <c:v>1926</c:v>
                </c:pt>
                <c:pt idx="1183">
                  <c:v>1950</c:v>
                </c:pt>
                <c:pt idx="1184">
                  <c:v>1950</c:v>
                </c:pt>
                <c:pt idx="1185">
                  <c:v>1950</c:v>
                </c:pt>
                <c:pt idx="1186">
                  <c:v>1950</c:v>
                </c:pt>
                <c:pt idx="1187">
                  <c:v>1961</c:v>
                </c:pt>
                <c:pt idx="1188">
                  <c:v>1970</c:v>
                </c:pt>
                <c:pt idx="1189">
                  <c:v>1974</c:v>
                </c:pt>
                <c:pt idx="1190">
                  <c:v>1974</c:v>
                </c:pt>
                <c:pt idx="1191">
                  <c:v>1983</c:v>
                </c:pt>
                <c:pt idx="1192">
                  <c:v>1986</c:v>
                </c:pt>
                <c:pt idx="1193">
                  <c:v>1991</c:v>
                </c:pt>
                <c:pt idx="1194">
                  <c:v>1991</c:v>
                </c:pt>
                <c:pt idx="1195">
                  <c:v>1994</c:v>
                </c:pt>
                <c:pt idx="1196">
                  <c:v>1998</c:v>
                </c:pt>
                <c:pt idx="1197">
                  <c:v>1998</c:v>
                </c:pt>
                <c:pt idx="1198">
                  <c:v>1998</c:v>
                </c:pt>
                <c:pt idx="1199">
                  <c:v>1998</c:v>
                </c:pt>
                <c:pt idx="1200">
                  <c:v>1998</c:v>
                </c:pt>
                <c:pt idx="1201">
                  <c:v>1998</c:v>
                </c:pt>
                <c:pt idx="1202">
                  <c:v>1998</c:v>
                </c:pt>
                <c:pt idx="1203">
                  <c:v>1998</c:v>
                </c:pt>
                <c:pt idx="1204">
                  <c:v>1998</c:v>
                </c:pt>
                <c:pt idx="1205">
                  <c:v>1998</c:v>
                </c:pt>
                <c:pt idx="1206">
                  <c:v>1998</c:v>
                </c:pt>
                <c:pt idx="1207">
                  <c:v>1998</c:v>
                </c:pt>
                <c:pt idx="1208">
                  <c:v>1998</c:v>
                </c:pt>
                <c:pt idx="1209">
                  <c:v>1998</c:v>
                </c:pt>
                <c:pt idx="1210">
                  <c:v>1998</c:v>
                </c:pt>
                <c:pt idx="1211">
                  <c:v>1998</c:v>
                </c:pt>
                <c:pt idx="1212">
                  <c:v>1998</c:v>
                </c:pt>
                <c:pt idx="1213">
                  <c:v>1998</c:v>
                </c:pt>
                <c:pt idx="1214">
                  <c:v>1998</c:v>
                </c:pt>
                <c:pt idx="1215">
                  <c:v>1995</c:v>
                </c:pt>
                <c:pt idx="1216">
                  <c:v>1991</c:v>
                </c:pt>
                <c:pt idx="1217">
                  <c:v>1991</c:v>
                </c:pt>
                <c:pt idx="1218">
                  <c:v>1991</c:v>
                </c:pt>
                <c:pt idx="1219">
                  <c:v>1986</c:v>
                </c:pt>
                <c:pt idx="1220">
                  <c:v>1980</c:v>
                </c:pt>
                <c:pt idx="1221">
                  <c:v>1975</c:v>
                </c:pt>
                <c:pt idx="1222">
                  <c:v>1974</c:v>
                </c:pt>
                <c:pt idx="1223">
                  <c:v>1969</c:v>
                </c:pt>
                <c:pt idx="1224">
                  <c:v>1969</c:v>
                </c:pt>
                <c:pt idx="1225">
                  <c:v>1969</c:v>
                </c:pt>
                <c:pt idx="1226">
                  <c:v>1964</c:v>
                </c:pt>
                <c:pt idx="1227">
                  <c:v>1964</c:v>
                </c:pt>
                <c:pt idx="1228">
                  <c:v>1958</c:v>
                </c:pt>
                <c:pt idx="1229">
                  <c:v>1953</c:v>
                </c:pt>
                <c:pt idx="1230">
                  <c:v>1948</c:v>
                </c:pt>
                <c:pt idx="1231">
                  <c:v>1945</c:v>
                </c:pt>
                <c:pt idx="1232">
                  <c:v>1943</c:v>
                </c:pt>
                <c:pt idx="1233">
                  <c:v>1943</c:v>
                </c:pt>
                <c:pt idx="1234">
                  <c:v>1938</c:v>
                </c:pt>
                <c:pt idx="1235">
                  <c:v>1938</c:v>
                </c:pt>
                <c:pt idx="1236">
                  <c:v>1926</c:v>
                </c:pt>
                <c:pt idx="1237">
                  <c:v>1921</c:v>
                </c:pt>
                <c:pt idx="1238">
                  <c:v>1921</c:v>
                </c:pt>
                <c:pt idx="1239">
                  <c:v>1918</c:v>
                </c:pt>
                <c:pt idx="1240">
                  <c:v>1918</c:v>
                </c:pt>
                <c:pt idx="1241">
                  <c:v>1918</c:v>
                </c:pt>
                <c:pt idx="1242">
                  <c:v>1918</c:v>
                </c:pt>
                <c:pt idx="1243">
                  <c:v>1918</c:v>
                </c:pt>
                <c:pt idx="1244">
                  <c:v>1918</c:v>
                </c:pt>
                <c:pt idx="1245">
                  <c:v>1918</c:v>
                </c:pt>
                <c:pt idx="1246">
                  <c:v>1918</c:v>
                </c:pt>
                <c:pt idx="1247">
                  <c:v>1918</c:v>
                </c:pt>
                <c:pt idx="1248">
                  <c:v>1915</c:v>
                </c:pt>
                <c:pt idx="1249">
                  <c:v>1915</c:v>
                </c:pt>
                <c:pt idx="1250">
                  <c:v>1915</c:v>
                </c:pt>
                <c:pt idx="1251">
                  <c:v>1915</c:v>
                </c:pt>
                <c:pt idx="1252">
                  <c:v>1915</c:v>
                </c:pt>
                <c:pt idx="1253">
                  <c:v>1908</c:v>
                </c:pt>
                <c:pt idx="1254">
                  <c:v>1905</c:v>
                </c:pt>
                <c:pt idx="1255">
                  <c:v>1886</c:v>
                </c:pt>
                <c:pt idx="1256">
                  <c:v>1856</c:v>
                </c:pt>
                <c:pt idx="1257">
                  <c:v>1856</c:v>
                </c:pt>
                <c:pt idx="1258">
                  <c:v>1849</c:v>
                </c:pt>
                <c:pt idx="1259">
                  <c:v>1849</c:v>
                </c:pt>
                <c:pt idx="1260">
                  <c:v>1839</c:v>
                </c:pt>
                <c:pt idx="1261">
                  <c:v>1804</c:v>
                </c:pt>
                <c:pt idx="1262">
                  <c:v>1790</c:v>
                </c:pt>
                <c:pt idx="1263">
                  <c:v>1733</c:v>
                </c:pt>
                <c:pt idx="1264">
                  <c:v>1733</c:v>
                </c:pt>
                <c:pt idx="1265">
                  <c:v>1713</c:v>
                </c:pt>
                <c:pt idx="1266">
                  <c:v>1695</c:v>
                </c:pt>
                <c:pt idx="1267">
                  <c:v>1678</c:v>
                </c:pt>
                <c:pt idx="1268">
                  <c:v>1673</c:v>
                </c:pt>
                <c:pt idx="1269">
                  <c:v>1663</c:v>
                </c:pt>
                <c:pt idx="1270">
                  <c:v>1663</c:v>
                </c:pt>
                <c:pt idx="1271">
                  <c:v>1656</c:v>
                </c:pt>
                <c:pt idx="1272">
                  <c:v>1656</c:v>
                </c:pt>
                <c:pt idx="1273">
                  <c:v>1656</c:v>
                </c:pt>
                <c:pt idx="1274">
                  <c:v>1656</c:v>
                </c:pt>
                <c:pt idx="1275">
                  <c:v>1655</c:v>
                </c:pt>
                <c:pt idx="1276">
                  <c:v>1649</c:v>
                </c:pt>
                <c:pt idx="1277">
                  <c:v>1649</c:v>
                </c:pt>
                <c:pt idx="1278">
                  <c:v>1638</c:v>
                </c:pt>
                <c:pt idx="1279">
                  <c:v>1638</c:v>
                </c:pt>
                <c:pt idx="1280">
                  <c:v>1638</c:v>
                </c:pt>
                <c:pt idx="1281">
                  <c:v>1638</c:v>
                </c:pt>
                <c:pt idx="1282">
                  <c:v>1638</c:v>
                </c:pt>
                <c:pt idx="1283">
                  <c:v>1638</c:v>
                </c:pt>
                <c:pt idx="1284">
                  <c:v>1638</c:v>
                </c:pt>
                <c:pt idx="1285">
                  <c:v>1638</c:v>
                </c:pt>
                <c:pt idx="1286">
                  <c:v>1628</c:v>
                </c:pt>
                <c:pt idx="1287">
                  <c:v>1628</c:v>
                </c:pt>
                <c:pt idx="1288">
                  <c:v>1628</c:v>
                </c:pt>
                <c:pt idx="1289">
                  <c:v>1625</c:v>
                </c:pt>
                <c:pt idx="1290">
                  <c:v>1625</c:v>
                </c:pt>
                <c:pt idx="1291">
                  <c:v>1638</c:v>
                </c:pt>
                <c:pt idx="1292">
                  <c:v>1630</c:v>
                </c:pt>
                <c:pt idx="1293">
                  <c:v>1630</c:v>
                </c:pt>
                <c:pt idx="1294">
                  <c:v>1631</c:v>
                </c:pt>
                <c:pt idx="1295">
                  <c:v>1630</c:v>
                </c:pt>
                <c:pt idx="1296">
                  <c:v>1631</c:v>
                </c:pt>
                <c:pt idx="1297">
                  <c:v>1631</c:v>
                </c:pt>
                <c:pt idx="1298">
                  <c:v>1631</c:v>
                </c:pt>
                <c:pt idx="1299">
                  <c:v>1631</c:v>
                </c:pt>
                <c:pt idx="1300">
                  <c:v>1631</c:v>
                </c:pt>
                <c:pt idx="1301">
                  <c:v>1634</c:v>
                </c:pt>
                <c:pt idx="1302">
                  <c:v>1634</c:v>
                </c:pt>
                <c:pt idx="1303">
                  <c:v>1634</c:v>
                </c:pt>
                <c:pt idx="1304">
                  <c:v>1634</c:v>
                </c:pt>
                <c:pt idx="1305">
                  <c:v>1639</c:v>
                </c:pt>
                <c:pt idx="1306">
                  <c:v>1639</c:v>
                </c:pt>
                <c:pt idx="1307">
                  <c:v>1639</c:v>
                </c:pt>
                <c:pt idx="1308">
                  <c:v>1639</c:v>
                </c:pt>
                <c:pt idx="1309">
                  <c:v>1661</c:v>
                </c:pt>
                <c:pt idx="1310">
                  <c:v>1661</c:v>
                </c:pt>
                <c:pt idx="1311">
                  <c:v>1661</c:v>
                </c:pt>
                <c:pt idx="1312">
                  <c:v>1678</c:v>
                </c:pt>
                <c:pt idx="1313">
                  <c:v>1730</c:v>
                </c:pt>
                <c:pt idx="1314">
                  <c:v>1730</c:v>
                </c:pt>
                <c:pt idx="1315">
                  <c:v>1785</c:v>
                </c:pt>
                <c:pt idx="1316">
                  <c:v>1806</c:v>
                </c:pt>
                <c:pt idx="1317">
                  <c:v>1806</c:v>
                </c:pt>
                <c:pt idx="1318">
                  <c:v>1806</c:v>
                </c:pt>
                <c:pt idx="1319">
                  <c:v>1813</c:v>
                </c:pt>
                <c:pt idx="1320">
                  <c:v>1820</c:v>
                </c:pt>
                <c:pt idx="1321">
                  <c:v>1849</c:v>
                </c:pt>
                <c:pt idx="1322">
                  <c:v>1849</c:v>
                </c:pt>
                <c:pt idx="1323">
                  <c:v>1849</c:v>
                </c:pt>
                <c:pt idx="1324">
                  <c:v>1873</c:v>
                </c:pt>
                <c:pt idx="1325">
                  <c:v>1881</c:v>
                </c:pt>
                <c:pt idx="1326">
                  <c:v>1904</c:v>
                </c:pt>
                <c:pt idx="1327">
                  <c:v>1909</c:v>
                </c:pt>
                <c:pt idx="1328">
                  <c:v>1933</c:v>
                </c:pt>
                <c:pt idx="1329">
                  <c:v>1933</c:v>
                </c:pt>
                <c:pt idx="1330">
                  <c:v>1959</c:v>
                </c:pt>
                <c:pt idx="1331">
                  <c:v>1995</c:v>
                </c:pt>
                <c:pt idx="1332">
                  <c:v>1995</c:v>
                </c:pt>
                <c:pt idx="1333">
                  <c:v>1999</c:v>
                </c:pt>
                <c:pt idx="1334">
                  <c:v>2026</c:v>
                </c:pt>
                <c:pt idx="1335">
                  <c:v>2026</c:v>
                </c:pt>
                <c:pt idx="1336">
                  <c:v>2026</c:v>
                </c:pt>
                <c:pt idx="1337">
                  <c:v>2044</c:v>
                </c:pt>
                <c:pt idx="1338">
                  <c:v>2044</c:v>
                </c:pt>
                <c:pt idx="1339">
                  <c:v>#N/A</c:v>
                </c:pt>
                <c:pt idx="1340">
                  <c:v>2093</c:v>
                </c:pt>
                <c:pt idx="1341">
                  <c:v>2143</c:v>
                </c:pt>
                <c:pt idx="1342">
                  <c:v>2143</c:v>
                </c:pt>
                <c:pt idx="1343">
                  <c:v>2143</c:v>
                </c:pt>
                <c:pt idx="1344">
                  <c:v>2143</c:v>
                </c:pt>
                <c:pt idx="1345">
                  <c:v>2143</c:v>
                </c:pt>
                <c:pt idx="1346">
                  <c:v>2164</c:v>
                </c:pt>
                <c:pt idx="1347">
                  <c:v>2180</c:v>
                </c:pt>
                <c:pt idx="1348">
                  <c:v>2180</c:v>
                </c:pt>
                <c:pt idx="1349">
                  <c:v>2209</c:v>
                </c:pt>
                <c:pt idx="1350">
                  <c:v>2209</c:v>
                </c:pt>
                <c:pt idx="1351">
                  <c:v>2209</c:v>
                </c:pt>
                <c:pt idx="1352">
                  <c:v>2209</c:v>
                </c:pt>
                <c:pt idx="1353">
                  <c:v>2224</c:v>
                </c:pt>
                <c:pt idx="1354">
                  <c:v>2226</c:v>
                </c:pt>
                <c:pt idx="1355">
                  <c:v>2226</c:v>
                </c:pt>
                <c:pt idx="1356">
                  <c:v>2226</c:v>
                </c:pt>
                <c:pt idx="1357">
                  <c:v>2226</c:v>
                </c:pt>
                <c:pt idx="1358">
                  <c:v>2230</c:v>
                </c:pt>
                <c:pt idx="1359">
                  <c:v>2230</c:v>
                </c:pt>
                <c:pt idx="1360">
                  <c:v>2259</c:v>
                </c:pt>
                <c:pt idx="1361">
                  <c:v>2279</c:v>
                </c:pt>
                <c:pt idx="1362">
                  <c:v>2279</c:v>
                </c:pt>
                <c:pt idx="1363">
                  <c:v>2279</c:v>
                </c:pt>
                <c:pt idx="1364">
                  <c:v>2279</c:v>
                </c:pt>
                <c:pt idx="1365">
                  <c:v>2279</c:v>
                </c:pt>
                <c:pt idx="1366">
                  <c:v>2279</c:v>
                </c:pt>
                <c:pt idx="1367">
                  <c:v>2279</c:v>
                </c:pt>
                <c:pt idx="1368">
                  <c:v>2279</c:v>
                </c:pt>
                <c:pt idx="1369">
                  <c:v>2279</c:v>
                </c:pt>
                <c:pt idx="1370">
                  <c:v>2286</c:v>
                </c:pt>
                <c:pt idx="1371">
                  <c:v>2286</c:v>
                </c:pt>
                <c:pt idx="1372">
                  <c:v>2289</c:v>
                </c:pt>
                <c:pt idx="1373">
                  <c:v>2289</c:v>
                </c:pt>
                <c:pt idx="1374">
                  <c:v>2289</c:v>
                </c:pt>
                <c:pt idx="1375">
                  <c:v>2298</c:v>
                </c:pt>
                <c:pt idx="1376">
                  <c:v>2298</c:v>
                </c:pt>
                <c:pt idx="1377">
                  <c:v>#N/A</c:v>
                </c:pt>
                <c:pt idx="1378">
                  <c:v>2298</c:v>
                </c:pt>
                <c:pt idx="1379">
                  <c:v>2316</c:v>
                </c:pt>
                <c:pt idx="1380">
                  <c:v>2316</c:v>
                </c:pt>
                <c:pt idx="1381">
                  <c:v>2316</c:v>
                </c:pt>
                <c:pt idx="1382">
                  <c:v>2316</c:v>
                </c:pt>
                <c:pt idx="1383">
                  <c:v>2316</c:v>
                </c:pt>
                <c:pt idx="1384">
                  <c:v>2316</c:v>
                </c:pt>
                <c:pt idx="1385">
                  <c:v>2320</c:v>
                </c:pt>
                <c:pt idx="1386">
                  <c:v>2335</c:v>
                </c:pt>
                <c:pt idx="1387">
                  <c:v>2340</c:v>
                </c:pt>
                <c:pt idx="1388">
                  <c:v>2343</c:v>
                </c:pt>
                <c:pt idx="1389">
                  <c:v>2343</c:v>
                </c:pt>
                <c:pt idx="1390">
                  <c:v>2343</c:v>
                </c:pt>
                <c:pt idx="1391">
                  <c:v>2354</c:v>
                </c:pt>
                <c:pt idx="1392">
                  <c:v>2354</c:v>
                </c:pt>
                <c:pt idx="1393">
                  <c:v>2354</c:v>
                </c:pt>
                <c:pt idx="1394">
                  <c:v>2354</c:v>
                </c:pt>
                <c:pt idx="1395">
                  <c:v>2354</c:v>
                </c:pt>
                <c:pt idx="1396">
                  <c:v>2354</c:v>
                </c:pt>
                <c:pt idx="1397">
                  <c:v>2354</c:v>
                </c:pt>
                <c:pt idx="1398">
                  <c:v>2354</c:v>
                </c:pt>
                <c:pt idx="1399">
                  <c:v>2354</c:v>
                </c:pt>
                <c:pt idx="1400">
                  <c:v>2354</c:v>
                </c:pt>
                <c:pt idx="1401">
                  <c:v>2354</c:v>
                </c:pt>
                <c:pt idx="1402">
                  <c:v>2354</c:v>
                </c:pt>
                <c:pt idx="1403">
                  <c:v>2354</c:v>
                </c:pt>
                <c:pt idx="1404">
                  <c:v>2354</c:v>
                </c:pt>
                <c:pt idx="1405">
                  <c:v>2354</c:v>
                </c:pt>
                <c:pt idx="1406">
                  <c:v>2354</c:v>
                </c:pt>
                <c:pt idx="1407">
                  <c:v>2354</c:v>
                </c:pt>
                <c:pt idx="1408">
                  <c:v>2360</c:v>
                </c:pt>
                <c:pt idx="1409">
                  <c:v>2360</c:v>
                </c:pt>
                <c:pt idx="1410">
                  <c:v>2360</c:v>
                </c:pt>
                <c:pt idx="1411">
                  <c:v>2360</c:v>
                </c:pt>
                <c:pt idx="1412">
                  <c:v>2368</c:v>
                </c:pt>
                <c:pt idx="1413">
                  <c:v>2368</c:v>
                </c:pt>
                <c:pt idx="1414">
                  <c:v>2368</c:v>
                </c:pt>
                <c:pt idx="1415">
                  <c:v>2368</c:v>
                </c:pt>
                <c:pt idx="1416">
                  <c:v>2378</c:v>
                </c:pt>
                <c:pt idx="1417">
                  <c:v>2378</c:v>
                </c:pt>
                <c:pt idx="1418">
                  <c:v>2378</c:v>
                </c:pt>
                <c:pt idx="1419">
                  <c:v>2378</c:v>
                </c:pt>
                <c:pt idx="1420">
                  <c:v>2380</c:v>
                </c:pt>
                <c:pt idx="1421">
                  <c:v>2380</c:v>
                </c:pt>
                <c:pt idx="1422">
                  <c:v>2380</c:v>
                </c:pt>
                <c:pt idx="1423">
                  <c:v>2384</c:v>
                </c:pt>
                <c:pt idx="1424">
                  <c:v>2384</c:v>
                </c:pt>
                <c:pt idx="1425">
                  <c:v>2384</c:v>
                </c:pt>
                <c:pt idx="1426">
                  <c:v>2384</c:v>
                </c:pt>
                <c:pt idx="1427">
                  <c:v>2405</c:v>
                </c:pt>
                <c:pt idx="1428">
                  <c:v>2411</c:v>
                </c:pt>
                <c:pt idx="1429">
                  <c:v>2411</c:v>
                </c:pt>
                <c:pt idx="1430">
                  <c:v>2421</c:v>
                </c:pt>
                <c:pt idx="1431">
                  <c:v>2421</c:v>
                </c:pt>
                <c:pt idx="1432">
                  <c:v>2425</c:v>
                </c:pt>
                <c:pt idx="1433">
                  <c:v>2425</c:v>
                </c:pt>
                <c:pt idx="1434">
                  <c:v>2425</c:v>
                </c:pt>
                <c:pt idx="1435">
                  <c:v>2425</c:v>
                </c:pt>
                <c:pt idx="1436">
                  <c:v>2446</c:v>
                </c:pt>
                <c:pt idx="1437">
                  <c:v>2446</c:v>
                </c:pt>
                <c:pt idx="1438">
                  <c:v>2446</c:v>
                </c:pt>
                <c:pt idx="1439">
                  <c:v>2451</c:v>
                </c:pt>
                <c:pt idx="1440">
                  <c:v>2451</c:v>
                </c:pt>
                <c:pt idx="1441">
                  <c:v>2451</c:v>
                </c:pt>
                <c:pt idx="1442">
                  <c:v>2451</c:v>
                </c:pt>
                <c:pt idx="1443">
                  <c:v>2461</c:v>
                </c:pt>
                <c:pt idx="1444">
                  <c:v>2471</c:v>
                </c:pt>
                <c:pt idx="1445">
                  <c:v>2476</c:v>
                </c:pt>
                <c:pt idx="1446">
                  <c:v>2485</c:v>
                </c:pt>
                <c:pt idx="1447">
                  <c:v>2485</c:v>
                </c:pt>
                <c:pt idx="1448">
                  <c:v>2494</c:v>
                </c:pt>
                <c:pt idx="1449">
                  <c:v>2494</c:v>
                </c:pt>
                <c:pt idx="1450">
                  <c:v>2499</c:v>
                </c:pt>
                <c:pt idx="1451">
                  <c:v>2504</c:v>
                </c:pt>
                <c:pt idx="1452">
                  <c:v>2520</c:v>
                </c:pt>
                <c:pt idx="1453">
                  <c:v>2520</c:v>
                </c:pt>
                <c:pt idx="1454">
                  <c:v>2520</c:v>
                </c:pt>
                <c:pt idx="1455">
                  <c:v>2540</c:v>
                </c:pt>
                <c:pt idx="1456">
                  <c:v>2544</c:v>
                </c:pt>
                <c:pt idx="1457">
                  <c:v>2544</c:v>
                </c:pt>
                <c:pt idx="1458">
                  <c:v>2544</c:v>
                </c:pt>
                <c:pt idx="1459">
                  <c:v>2544</c:v>
                </c:pt>
                <c:pt idx="1460">
                  <c:v>2544</c:v>
                </c:pt>
                <c:pt idx="1461">
                  <c:v>2544</c:v>
                </c:pt>
                <c:pt idx="1462">
                  <c:v>2544</c:v>
                </c:pt>
                <c:pt idx="1463">
                  <c:v>2538</c:v>
                </c:pt>
                <c:pt idx="1464">
                  <c:v>2538</c:v>
                </c:pt>
                <c:pt idx="1465">
                  <c:v>2538</c:v>
                </c:pt>
                <c:pt idx="1466">
                  <c:v>2538</c:v>
                </c:pt>
                <c:pt idx="1467">
                  <c:v>2538</c:v>
                </c:pt>
                <c:pt idx="1468">
                  <c:v>2538</c:v>
                </c:pt>
                <c:pt idx="1469">
                  <c:v>2538</c:v>
                </c:pt>
                <c:pt idx="1470">
                  <c:v>2538</c:v>
                </c:pt>
                <c:pt idx="1471">
                  <c:v>2538</c:v>
                </c:pt>
                <c:pt idx="1472">
                  <c:v>2548</c:v>
                </c:pt>
                <c:pt idx="1473">
                  <c:v>2548</c:v>
                </c:pt>
                <c:pt idx="1474">
                  <c:v>2559</c:v>
                </c:pt>
                <c:pt idx="1475">
                  <c:v>2568</c:v>
                </c:pt>
                <c:pt idx="1476">
                  <c:v>2568</c:v>
                </c:pt>
                <c:pt idx="1477">
                  <c:v>2570</c:v>
                </c:pt>
                <c:pt idx="1478">
                  <c:v>2578</c:v>
                </c:pt>
                <c:pt idx="1479">
                  <c:v>2578</c:v>
                </c:pt>
                <c:pt idx="1480">
                  <c:v>2578</c:v>
                </c:pt>
                <c:pt idx="1481">
                  <c:v>2578</c:v>
                </c:pt>
                <c:pt idx="1482">
                  <c:v>2603</c:v>
                </c:pt>
                <c:pt idx="1483">
                  <c:v>2610</c:v>
                </c:pt>
                <c:pt idx="1484">
                  <c:v>2610</c:v>
                </c:pt>
                <c:pt idx="1485">
                  <c:v>2620</c:v>
                </c:pt>
                <c:pt idx="1486">
                  <c:v>2620</c:v>
                </c:pt>
                <c:pt idx="1487">
                  <c:v>2625</c:v>
                </c:pt>
                <c:pt idx="1488">
                  <c:v>2625</c:v>
                </c:pt>
                <c:pt idx="1489">
                  <c:v>2625</c:v>
                </c:pt>
                <c:pt idx="1490">
                  <c:v>2625</c:v>
                </c:pt>
                <c:pt idx="1491">
                  <c:v>#N/A</c:v>
                </c:pt>
                <c:pt idx="1492">
                  <c:v>2625</c:v>
                </c:pt>
                <c:pt idx="1493">
                  <c:v>2625</c:v>
                </c:pt>
                <c:pt idx="1494">
                  <c:v>2625</c:v>
                </c:pt>
                <c:pt idx="1495">
                  <c:v>2625</c:v>
                </c:pt>
                <c:pt idx="1496">
                  <c:v>2625</c:v>
                </c:pt>
                <c:pt idx="1497">
                  <c:v>2625</c:v>
                </c:pt>
                <c:pt idx="1498">
                  <c:v>2625</c:v>
                </c:pt>
                <c:pt idx="1499">
                  <c:v>2624</c:v>
                </c:pt>
                <c:pt idx="1500">
                  <c:v>2624</c:v>
                </c:pt>
                <c:pt idx="1501">
                  <c:v>2626</c:v>
                </c:pt>
                <c:pt idx="1502">
                  <c:v>2630</c:v>
                </c:pt>
                <c:pt idx="1503">
                  <c:v>2630</c:v>
                </c:pt>
                <c:pt idx="1504">
                  <c:v>2630</c:v>
                </c:pt>
                <c:pt idx="1505">
                  <c:v>2630</c:v>
                </c:pt>
                <c:pt idx="1506">
                  <c:v>2648</c:v>
                </c:pt>
                <c:pt idx="1507">
                  <c:v>2648</c:v>
                </c:pt>
                <c:pt idx="1508">
                  <c:v>2653</c:v>
                </c:pt>
                <c:pt idx="1509">
                  <c:v>2653</c:v>
                </c:pt>
                <c:pt idx="1510">
                  <c:v>2653</c:v>
                </c:pt>
                <c:pt idx="1511">
                  <c:v>2653</c:v>
                </c:pt>
                <c:pt idx="1512">
                  <c:v>2659</c:v>
                </c:pt>
                <c:pt idx="1513">
                  <c:v>2659</c:v>
                </c:pt>
                <c:pt idx="1514">
                  <c:v>2659</c:v>
                </c:pt>
                <c:pt idx="1515">
                  <c:v>2659</c:v>
                </c:pt>
                <c:pt idx="1516">
                  <c:v>2659</c:v>
                </c:pt>
                <c:pt idx="1517">
                  <c:v>2659</c:v>
                </c:pt>
                <c:pt idx="1518">
                  <c:v>2659</c:v>
                </c:pt>
                <c:pt idx="1519">
                  <c:v>2659</c:v>
                </c:pt>
                <c:pt idx="1520">
                  <c:v>2681</c:v>
                </c:pt>
                <c:pt idx="1521">
                  <c:v>2686</c:v>
                </c:pt>
                <c:pt idx="1522">
                  <c:v>2686</c:v>
                </c:pt>
                <c:pt idx="1523">
                  <c:v>2691</c:v>
                </c:pt>
                <c:pt idx="1524">
                  <c:v>2691</c:v>
                </c:pt>
                <c:pt idx="1525">
                  <c:v>2699</c:v>
                </c:pt>
                <c:pt idx="1526">
                  <c:v>2699</c:v>
                </c:pt>
                <c:pt idx="1527">
                  <c:v>2704</c:v>
                </c:pt>
                <c:pt idx="1528">
                  <c:v>2704</c:v>
                </c:pt>
                <c:pt idx="1529">
                  <c:v>2704</c:v>
                </c:pt>
                <c:pt idx="1530">
                  <c:v>2719</c:v>
                </c:pt>
                <c:pt idx="1531">
                  <c:v>2719</c:v>
                </c:pt>
                <c:pt idx="1532">
                  <c:v>2719</c:v>
                </c:pt>
                <c:pt idx="1533">
                  <c:v>2719</c:v>
                </c:pt>
                <c:pt idx="1534">
                  <c:v>2719</c:v>
                </c:pt>
                <c:pt idx="1535">
                  <c:v>2719</c:v>
                </c:pt>
                <c:pt idx="1536">
                  <c:v>2736</c:v>
                </c:pt>
                <c:pt idx="1537">
                  <c:v>2736</c:v>
                </c:pt>
                <c:pt idx="1538">
                  <c:v>2743</c:v>
                </c:pt>
                <c:pt idx="1539">
                  <c:v>2751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85-43F6-9A47-F78A8B6FF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727919"/>
        <c:axId val="767414431"/>
      </c:lineChart>
      <c:lineChart>
        <c:grouping val="standard"/>
        <c:varyColors val="0"/>
        <c:ser>
          <c:idx val="1"/>
          <c:order val="1"/>
          <c:tx>
            <c:v>长江现货铝价</c:v>
          </c:tx>
          <c:marker>
            <c:symbol val="none"/>
          </c:marker>
          <c:cat>
            <c:numRef>
              <c:f>Sheet12!$A$4:$A$1543</c:f>
              <c:numCache>
                <c:formatCode>yyyy\-mm\-dd;@</c:formatCode>
                <c:ptCount val="1540"/>
                <c:pt idx="0">
                  <c:v>44315</c:v>
                </c:pt>
                <c:pt idx="1">
                  <c:v>44314</c:v>
                </c:pt>
                <c:pt idx="2">
                  <c:v>44313</c:v>
                </c:pt>
                <c:pt idx="3">
                  <c:v>44312</c:v>
                </c:pt>
                <c:pt idx="4">
                  <c:v>44309</c:v>
                </c:pt>
                <c:pt idx="5">
                  <c:v>44308</c:v>
                </c:pt>
                <c:pt idx="6">
                  <c:v>44307</c:v>
                </c:pt>
                <c:pt idx="7">
                  <c:v>44306</c:v>
                </c:pt>
                <c:pt idx="8">
                  <c:v>44305</c:v>
                </c:pt>
                <c:pt idx="9">
                  <c:v>44302</c:v>
                </c:pt>
                <c:pt idx="10">
                  <c:v>44301</c:v>
                </c:pt>
                <c:pt idx="11">
                  <c:v>44300</c:v>
                </c:pt>
                <c:pt idx="12">
                  <c:v>44299</c:v>
                </c:pt>
                <c:pt idx="13">
                  <c:v>44298</c:v>
                </c:pt>
                <c:pt idx="14">
                  <c:v>44295</c:v>
                </c:pt>
                <c:pt idx="15">
                  <c:v>44294</c:v>
                </c:pt>
                <c:pt idx="16">
                  <c:v>44293</c:v>
                </c:pt>
                <c:pt idx="17">
                  <c:v>44292</c:v>
                </c:pt>
                <c:pt idx="18">
                  <c:v>44288</c:v>
                </c:pt>
                <c:pt idx="19">
                  <c:v>44287</c:v>
                </c:pt>
                <c:pt idx="20">
                  <c:v>44286</c:v>
                </c:pt>
                <c:pt idx="21">
                  <c:v>44285</c:v>
                </c:pt>
                <c:pt idx="22">
                  <c:v>44284</c:v>
                </c:pt>
                <c:pt idx="23">
                  <c:v>44281</c:v>
                </c:pt>
                <c:pt idx="24">
                  <c:v>44280</c:v>
                </c:pt>
                <c:pt idx="25">
                  <c:v>44279</c:v>
                </c:pt>
                <c:pt idx="26">
                  <c:v>44278</c:v>
                </c:pt>
                <c:pt idx="27">
                  <c:v>44277</c:v>
                </c:pt>
                <c:pt idx="28">
                  <c:v>44274</c:v>
                </c:pt>
                <c:pt idx="29">
                  <c:v>44273</c:v>
                </c:pt>
                <c:pt idx="30">
                  <c:v>44272</c:v>
                </c:pt>
                <c:pt idx="31">
                  <c:v>44271</c:v>
                </c:pt>
                <c:pt idx="32">
                  <c:v>44270</c:v>
                </c:pt>
                <c:pt idx="33">
                  <c:v>44267</c:v>
                </c:pt>
                <c:pt idx="34">
                  <c:v>44266</c:v>
                </c:pt>
                <c:pt idx="35">
                  <c:v>44265</c:v>
                </c:pt>
                <c:pt idx="36">
                  <c:v>44264</c:v>
                </c:pt>
                <c:pt idx="37">
                  <c:v>44263</c:v>
                </c:pt>
                <c:pt idx="38">
                  <c:v>44260</c:v>
                </c:pt>
                <c:pt idx="39">
                  <c:v>44259</c:v>
                </c:pt>
                <c:pt idx="40">
                  <c:v>44258</c:v>
                </c:pt>
                <c:pt idx="41">
                  <c:v>44257</c:v>
                </c:pt>
                <c:pt idx="42">
                  <c:v>44256</c:v>
                </c:pt>
                <c:pt idx="43">
                  <c:v>44253</c:v>
                </c:pt>
                <c:pt idx="44">
                  <c:v>44252</c:v>
                </c:pt>
                <c:pt idx="45">
                  <c:v>44251</c:v>
                </c:pt>
                <c:pt idx="46">
                  <c:v>44250</c:v>
                </c:pt>
                <c:pt idx="47">
                  <c:v>44249</c:v>
                </c:pt>
                <c:pt idx="48">
                  <c:v>44246</c:v>
                </c:pt>
                <c:pt idx="49">
                  <c:v>44245</c:v>
                </c:pt>
                <c:pt idx="50">
                  <c:v>44237</c:v>
                </c:pt>
                <c:pt idx="51">
                  <c:v>44236</c:v>
                </c:pt>
                <c:pt idx="52">
                  <c:v>44235</c:v>
                </c:pt>
                <c:pt idx="53">
                  <c:v>44232</c:v>
                </c:pt>
                <c:pt idx="54">
                  <c:v>44231</c:v>
                </c:pt>
                <c:pt idx="55">
                  <c:v>44230</c:v>
                </c:pt>
                <c:pt idx="56">
                  <c:v>44229</c:v>
                </c:pt>
                <c:pt idx="57">
                  <c:v>44228</c:v>
                </c:pt>
                <c:pt idx="58">
                  <c:v>44225</c:v>
                </c:pt>
                <c:pt idx="59">
                  <c:v>44224</c:v>
                </c:pt>
                <c:pt idx="60">
                  <c:v>44223</c:v>
                </c:pt>
                <c:pt idx="61">
                  <c:v>44222</c:v>
                </c:pt>
                <c:pt idx="62">
                  <c:v>44221</c:v>
                </c:pt>
                <c:pt idx="63">
                  <c:v>44218</c:v>
                </c:pt>
                <c:pt idx="64">
                  <c:v>44217</c:v>
                </c:pt>
                <c:pt idx="65">
                  <c:v>44216</c:v>
                </c:pt>
                <c:pt idx="66">
                  <c:v>44215</c:v>
                </c:pt>
                <c:pt idx="67">
                  <c:v>44214</c:v>
                </c:pt>
                <c:pt idx="68">
                  <c:v>44211</c:v>
                </c:pt>
                <c:pt idx="69">
                  <c:v>44210</c:v>
                </c:pt>
                <c:pt idx="70">
                  <c:v>44209</c:v>
                </c:pt>
                <c:pt idx="71">
                  <c:v>44208</c:v>
                </c:pt>
                <c:pt idx="72">
                  <c:v>44207</c:v>
                </c:pt>
                <c:pt idx="73">
                  <c:v>44204</c:v>
                </c:pt>
                <c:pt idx="74">
                  <c:v>44203</c:v>
                </c:pt>
                <c:pt idx="75">
                  <c:v>44202</c:v>
                </c:pt>
                <c:pt idx="76">
                  <c:v>44201</c:v>
                </c:pt>
                <c:pt idx="77">
                  <c:v>44200</c:v>
                </c:pt>
                <c:pt idx="78">
                  <c:v>44196</c:v>
                </c:pt>
                <c:pt idx="79">
                  <c:v>44195</c:v>
                </c:pt>
                <c:pt idx="80">
                  <c:v>44194</c:v>
                </c:pt>
                <c:pt idx="81">
                  <c:v>44193</c:v>
                </c:pt>
                <c:pt idx="82">
                  <c:v>44190</c:v>
                </c:pt>
                <c:pt idx="83">
                  <c:v>44189</c:v>
                </c:pt>
                <c:pt idx="84">
                  <c:v>44188</c:v>
                </c:pt>
                <c:pt idx="85">
                  <c:v>44187</c:v>
                </c:pt>
                <c:pt idx="86">
                  <c:v>44186</c:v>
                </c:pt>
                <c:pt idx="87">
                  <c:v>44183</c:v>
                </c:pt>
                <c:pt idx="88">
                  <c:v>44182</c:v>
                </c:pt>
                <c:pt idx="89">
                  <c:v>44181</c:v>
                </c:pt>
                <c:pt idx="90">
                  <c:v>44180</c:v>
                </c:pt>
                <c:pt idx="91">
                  <c:v>44179</c:v>
                </c:pt>
                <c:pt idx="92">
                  <c:v>44176</c:v>
                </c:pt>
                <c:pt idx="93">
                  <c:v>44175</c:v>
                </c:pt>
                <c:pt idx="94">
                  <c:v>44174</c:v>
                </c:pt>
                <c:pt idx="95">
                  <c:v>44173</c:v>
                </c:pt>
                <c:pt idx="96">
                  <c:v>44172</c:v>
                </c:pt>
                <c:pt idx="97">
                  <c:v>44169</c:v>
                </c:pt>
                <c:pt idx="98">
                  <c:v>44168</c:v>
                </c:pt>
                <c:pt idx="99">
                  <c:v>44167</c:v>
                </c:pt>
                <c:pt idx="100">
                  <c:v>44166</c:v>
                </c:pt>
                <c:pt idx="101">
                  <c:v>44165</c:v>
                </c:pt>
                <c:pt idx="102">
                  <c:v>44162</c:v>
                </c:pt>
                <c:pt idx="103">
                  <c:v>44161</c:v>
                </c:pt>
                <c:pt idx="104">
                  <c:v>44160</c:v>
                </c:pt>
                <c:pt idx="105">
                  <c:v>44159</c:v>
                </c:pt>
                <c:pt idx="106">
                  <c:v>44158</c:v>
                </c:pt>
                <c:pt idx="107">
                  <c:v>44155</c:v>
                </c:pt>
                <c:pt idx="108">
                  <c:v>44154</c:v>
                </c:pt>
                <c:pt idx="109">
                  <c:v>44153</c:v>
                </c:pt>
                <c:pt idx="110">
                  <c:v>44152</c:v>
                </c:pt>
                <c:pt idx="111">
                  <c:v>44151</c:v>
                </c:pt>
                <c:pt idx="112">
                  <c:v>44148</c:v>
                </c:pt>
                <c:pt idx="113">
                  <c:v>44147</c:v>
                </c:pt>
                <c:pt idx="114">
                  <c:v>44146</c:v>
                </c:pt>
                <c:pt idx="115">
                  <c:v>44145</c:v>
                </c:pt>
                <c:pt idx="116">
                  <c:v>44144</c:v>
                </c:pt>
                <c:pt idx="117">
                  <c:v>44141</c:v>
                </c:pt>
                <c:pt idx="118">
                  <c:v>44140</c:v>
                </c:pt>
                <c:pt idx="119">
                  <c:v>44139</c:v>
                </c:pt>
                <c:pt idx="120">
                  <c:v>44138</c:v>
                </c:pt>
                <c:pt idx="121">
                  <c:v>44137</c:v>
                </c:pt>
                <c:pt idx="122">
                  <c:v>44134</c:v>
                </c:pt>
                <c:pt idx="123">
                  <c:v>44133</c:v>
                </c:pt>
                <c:pt idx="124">
                  <c:v>44132</c:v>
                </c:pt>
                <c:pt idx="125">
                  <c:v>44131</c:v>
                </c:pt>
                <c:pt idx="126">
                  <c:v>44130</c:v>
                </c:pt>
                <c:pt idx="127">
                  <c:v>44127</c:v>
                </c:pt>
                <c:pt idx="128">
                  <c:v>44126</c:v>
                </c:pt>
                <c:pt idx="129">
                  <c:v>44125</c:v>
                </c:pt>
                <c:pt idx="130">
                  <c:v>44124</c:v>
                </c:pt>
                <c:pt idx="131">
                  <c:v>44123</c:v>
                </c:pt>
                <c:pt idx="132">
                  <c:v>44120</c:v>
                </c:pt>
                <c:pt idx="133">
                  <c:v>44119</c:v>
                </c:pt>
                <c:pt idx="134">
                  <c:v>44118</c:v>
                </c:pt>
                <c:pt idx="135">
                  <c:v>44117</c:v>
                </c:pt>
                <c:pt idx="136">
                  <c:v>44116</c:v>
                </c:pt>
                <c:pt idx="137">
                  <c:v>44113</c:v>
                </c:pt>
                <c:pt idx="138">
                  <c:v>44104</c:v>
                </c:pt>
                <c:pt idx="139">
                  <c:v>44103</c:v>
                </c:pt>
                <c:pt idx="140">
                  <c:v>44102</c:v>
                </c:pt>
                <c:pt idx="141">
                  <c:v>44099</c:v>
                </c:pt>
                <c:pt idx="142">
                  <c:v>44098</c:v>
                </c:pt>
                <c:pt idx="143">
                  <c:v>44097</c:v>
                </c:pt>
                <c:pt idx="144">
                  <c:v>44096</c:v>
                </c:pt>
                <c:pt idx="145">
                  <c:v>44095</c:v>
                </c:pt>
                <c:pt idx="146">
                  <c:v>44092</c:v>
                </c:pt>
                <c:pt idx="147">
                  <c:v>44091</c:v>
                </c:pt>
                <c:pt idx="148">
                  <c:v>44090</c:v>
                </c:pt>
                <c:pt idx="149">
                  <c:v>44089</c:v>
                </c:pt>
                <c:pt idx="150">
                  <c:v>44088</c:v>
                </c:pt>
                <c:pt idx="151">
                  <c:v>44085</c:v>
                </c:pt>
                <c:pt idx="152">
                  <c:v>44084</c:v>
                </c:pt>
                <c:pt idx="153">
                  <c:v>44083</c:v>
                </c:pt>
                <c:pt idx="154">
                  <c:v>44082</c:v>
                </c:pt>
                <c:pt idx="155">
                  <c:v>44081</c:v>
                </c:pt>
                <c:pt idx="156">
                  <c:v>44078</c:v>
                </c:pt>
                <c:pt idx="157">
                  <c:v>44077</c:v>
                </c:pt>
                <c:pt idx="158">
                  <c:v>44076</c:v>
                </c:pt>
                <c:pt idx="159">
                  <c:v>44075</c:v>
                </c:pt>
                <c:pt idx="160">
                  <c:v>44074</c:v>
                </c:pt>
                <c:pt idx="161">
                  <c:v>44071</c:v>
                </c:pt>
                <c:pt idx="162">
                  <c:v>44070</c:v>
                </c:pt>
                <c:pt idx="163">
                  <c:v>44069</c:v>
                </c:pt>
                <c:pt idx="164">
                  <c:v>44068</c:v>
                </c:pt>
                <c:pt idx="165">
                  <c:v>44067</c:v>
                </c:pt>
                <c:pt idx="166">
                  <c:v>44064</c:v>
                </c:pt>
                <c:pt idx="167">
                  <c:v>44063</c:v>
                </c:pt>
                <c:pt idx="168">
                  <c:v>44062</c:v>
                </c:pt>
                <c:pt idx="169">
                  <c:v>44061</c:v>
                </c:pt>
                <c:pt idx="170">
                  <c:v>44060</c:v>
                </c:pt>
                <c:pt idx="171">
                  <c:v>44057</c:v>
                </c:pt>
                <c:pt idx="172">
                  <c:v>44056</c:v>
                </c:pt>
                <c:pt idx="173">
                  <c:v>44055</c:v>
                </c:pt>
                <c:pt idx="174">
                  <c:v>44054</c:v>
                </c:pt>
                <c:pt idx="175">
                  <c:v>44053</c:v>
                </c:pt>
                <c:pt idx="176">
                  <c:v>44050</c:v>
                </c:pt>
                <c:pt idx="177">
                  <c:v>44049</c:v>
                </c:pt>
                <c:pt idx="178">
                  <c:v>44048</c:v>
                </c:pt>
                <c:pt idx="179">
                  <c:v>44047</c:v>
                </c:pt>
                <c:pt idx="180">
                  <c:v>44046</c:v>
                </c:pt>
                <c:pt idx="181">
                  <c:v>44043</c:v>
                </c:pt>
                <c:pt idx="182">
                  <c:v>44042</c:v>
                </c:pt>
                <c:pt idx="183">
                  <c:v>44041</c:v>
                </c:pt>
                <c:pt idx="184">
                  <c:v>44040</c:v>
                </c:pt>
                <c:pt idx="185">
                  <c:v>44039</c:v>
                </c:pt>
                <c:pt idx="186">
                  <c:v>44036</c:v>
                </c:pt>
                <c:pt idx="187">
                  <c:v>44035</c:v>
                </c:pt>
                <c:pt idx="188">
                  <c:v>44034</c:v>
                </c:pt>
                <c:pt idx="189">
                  <c:v>44033</c:v>
                </c:pt>
                <c:pt idx="190">
                  <c:v>44032</c:v>
                </c:pt>
                <c:pt idx="191">
                  <c:v>44029</c:v>
                </c:pt>
                <c:pt idx="192">
                  <c:v>44028</c:v>
                </c:pt>
                <c:pt idx="193">
                  <c:v>44027</c:v>
                </c:pt>
                <c:pt idx="194">
                  <c:v>44026</c:v>
                </c:pt>
                <c:pt idx="195">
                  <c:v>44025</c:v>
                </c:pt>
                <c:pt idx="196">
                  <c:v>44022</c:v>
                </c:pt>
                <c:pt idx="197">
                  <c:v>44021</c:v>
                </c:pt>
                <c:pt idx="198">
                  <c:v>44020</c:v>
                </c:pt>
                <c:pt idx="199">
                  <c:v>44019</c:v>
                </c:pt>
                <c:pt idx="200">
                  <c:v>44018</c:v>
                </c:pt>
                <c:pt idx="201">
                  <c:v>44015</c:v>
                </c:pt>
                <c:pt idx="202">
                  <c:v>44014</c:v>
                </c:pt>
                <c:pt idx="203">
                  <c:v>44013</c:v>
                </c:pt>
                <c:pt idx="204">
                  <c:v>44012</c:v>
                </c:pt>
                <c:pt idx="205">
                  <c:v>44011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43585</c:v>
                </c:pt>
                <c:pt idx="487">
                  <c:v>43584</c:v>
                </c:pt>
                <c:pt idx="488">
                  <c:v>43581</c:v>
                </c:pt>
                <c:pt idx="489">
                  <c:v>43580</c:v>
                </c:pt>
                <c:pt idx="490">
                  <c:v>43579</c:v>
                </c:pt>
                <c:pt idx="491">
                  <c:v>43578</c:v>
                </c:pt>
                <c:pt idx="492">
                  <c:v>43577</c:v>
                </c:pt>
                <c:pt idx="493">
                  <c:v>43574</c:v>
                </c:pt>
                <c:pt idx="494">
                  <c:v>43573</c:v>
                </c:pt>
                <c:pt idx="495">
                  <c:v>43572</c:v>
                </c:pt>
                <c:pt idx="496">
                  <c:v>43571</c:v>
                </c:pt>
                <c:pt idx="497">
                  <c:v>43570</c:v>
                </c:pt>
                <c:pt idx="498">
                  <c:v>43567</c:v>
                </c:pt>
                <c:pt idx="499">
                  <c:v>43566</c:v>
                </c:pt>
                <c:pt idx="500">
                  <c:v>43565</c:v>
                </c:pt>
                <c:pt idx="501">
                  <c:v>43564</c:v>
                </c:pt>
                <c:pt idx="502">
                  <c:v>43563</c:v>
                </c:pt>
                <c:pt idx="503">
                  <c:v>43559</c:v>
                </c:pt>
                <c:pt idx="504">
                  <c:v>43558</c:v>
                </c:pt>
                <c:pt idx="505">
                  <c:v>43557</c:v>
                </c:pt>
                <c:pt idx="506">
                  <c:v>43556</c:v>
                </c:pt>
                <c:pt idx="507">
                  <c:v>43553</c:v>
                </c:pt>
                <c:pt idx="508">
                  <c:v>43552</c:v>
                </c:pt>
                <c:pt idx="509">
                  <c:v>43551</c:v>
                </c:pt>
                <c:pt idx="510">
                  <c:v>43550</c:v>
                </c:pt>
                <c:pt idx="511">
                  <c:v>43549</c:v>
                </c:pt>
                <c:pt idx="512">
                  <c:v>43546</c:v>
                </c:pt>
                <c:pt idx="513">
                  <c:v>43545</c:v>
                </c:pt>
                <c:pt idx="514">
                  <c:v>43544</c:v>
                </c:pt>
                <c:pt idx="515">
                  <c:v>43543</c:v>
                </c:pt>
                <c:pt idx="516">
                  <c:v>43542</c:v>
                </c:pt>
                <c:pt idx="517">
                  <c:v>43539</c:v>
                </c:pt>
                <c:pt idx="518">
                  <c:v>43538</c:v>
                </c:pt>
                <c:pt idx="519">
                  <c:v>43537</c:v>
                </c:pt>
                <c:pt idx="520">
                  <c:v>43536</c:v>
                </c:pt>
                <c:pt idx="521">
                  <c:v>43535</c:v>
                </c:pt>
                <c:pt idx="522">
                  <c:v>43532</c:v>
                </c:pt>
                <c:pt idx="523">
                  <c:v>43531</c:v>
                </c:pt>
                <c:pt idx="524">
                  <c:v>43530</c:v>
                </c:pt>
                <c:pt idx="525">
                  <c:v>43529</c:v>
                </c:pt>
                <c:pt idx="526">
                  <c:v>43528</c:v>
                </c:pt>
                <c:pt idx="527">
                  <c:v>43525</c:v>
                </c:pt>
                <c:pt idx="528">
                  <c:v>43524</c:v>
                </c:pt>
                <c:pt idx="529">
                  <c:v>43523</c:v>
                </c:pt>
                <c:pt idx="530">
                  <c:v>43522</c:v>
                </c:pt>
                <c:pt idx="531">
                  <c:v>43521</c:v>
                </c:pt>
                <c:pt idx="532">
                  <c:v>43518</c:v>
                </c:pt>
                <c:pt idx="533">
                  <c:v>43517</c:v>
                </c:pt>
                <c:pt idx="534">
                  <c:v>43516</c:v>
                </c:pt>
                <c:pt idx="535">
                  <c:v>43515</c:v>
                </c:pt>
                <c:pt idx="536">
                  <c:v>43514</c:v>
                </c:pt>
                <c:pt idx="537">
                  <c:v>43511</c:v>
                </c:pt>
                <c:pt idx="538">
                  <c:v>43510</c:v>
                </c:pt>
                <c:pt idx="539">
                  <c:v>43509</c:v>
                </c:pt>
                <c:pt idx="540">
                  <c:v>43508</c:v>
                </c:pt>
                <c:pt idx="541">
                  <c:v>43507</c:v>
                </c:pt>
                <c:pt idx="542">
                  <c:v>43497</c:v>
                </c:pt>
                <c:pt idx="543">
                  <c:v>43496</c:v>
                </c:pt>
                <c:pt idx="544">
                  <c:v>43495</c:v>
                </c:pt>
                <c:pt idx="545">
                  <c:v>43494</c:v>
                </c:pt>
                <c:pt idx="546">
                  <c:v>43493</c:v>
                </c:pt>
                <c:pt idx="547">
                  <c:v>43490</c:v>
                </c:pt>
                <c:pt idx="548">
                  <c:v>43489</c:v>
                </c:pt>
                <c:pt idx="549">
                  <c:v>43488</c:v>
                </c:pt>
                <c:pt idx="550">
                  <c:v>43487</c:v>
                </c:pt>
                <c:pt idx="551">
                  <c:v>43486</c:v>
                </c:pt>
                <c:pt idx="552">
                  <c:v>43483</c:v>
                </c:pt>
                <c:pt idx="553">
                  <c:v>43482</c:v>
                </c:pt>
                <c:pt idx="554">
                  <c:v>43481</c:v>
                </c:pt>
                <c:pt idx="555">
                  <c:v>43480</c:v>
                </c:pt>
                <c:pt idx="556">
                  <c:v>43479</c:v>
                </c:pt>
                <c:pt idx="557">
                  <c:v>43476</c:v>
                </c:pt>
                <c:pt idx="558">
                  <c:v>43475</c:v>
                </c:pt>
                <c:pt idx="559">
                  <c:v>43474</c:v>
                </c:pt>
                <c:pt idx="560">
                  <c:v>43473</c:v>
                </c:pt>
                <c:pt idx="561">
                  <c:v>43472</c:v>
                </c:pt>
                <c:pt idx="562">
                  <c:v>43469</c:v>
                </c:pt>
                <c:pt idx="563">
                  <c:v>43468</c:v>
                </c:pt>
                <c:pt idx="564">
                  <c:v>43467</c:v>
                </c:pt>
                <c:pt idx="565">
                  <c:v>43462</c:v>
                </c:pt>
                <c:pt idx="566">
                  <c:v>43461</c:v>
                </c:pt>
                <c:pt idx="567">
                  <c:v>43460</c:v>
                </c:pt>
                <c:pt idx="568">
                  <c:v>43459</c:v>
                </c:pt>
                <c:pt idx="569">
                  <c:v>43458</c:v>
                </c:pt>
                <c:pt idx="570">
                  <c:v>43455</c:v>
                </c:pt>
                <c:pt idx="571">
                  <c:v>43454</c:v>
                </c:pt>
                <c:pt idx="572">
                  <c:v>43453</c:v>
                </c:pt>
                <c:pt idx="573">
                  <c:v>43452</c:v>
                </c:pt>
                <c:pt idx="574">
                  <c:v>43451</c:v>
                </c:pt>
                <c:pt idx="575">
                  <c:v>43448</c:v>
                </c:pt>
                <c:pt idx="576">
                  <c:v>43447</c:v>
                </c:pt>
                <c:pt idx="577">
                  <c:v>43446</c:v>
                </c:pt>
                <c:pt idx="578">
                  <c:v>43445</c:v>
                </c:pt>
                <c:pt idx="579">
                  <c:v>43444</c:v>
                </c:pt>
                <c:pt idx="580">
                  <c:v>43441</c:v>
                </c:pt>
                <c:pt idx="581">
                  <c:v>43440</c:v>
                </c:pt>
                <c:pt idx="582">
                  <c:v>43439</c:v>
                </c:pt>
                <c:pt idx="583">
                  <c:v>43438</c:v>
                </c:pt>
                <c:pt idx="584">
                  <c:v>43437</c:v>
                </c:pt>
                <c:pt idx="585">
                  <c:v>43434</c:v>
                </c:pt>
                <c:pt idx="586">
                  <c:v>43433</c:v>
                </c:pt>
                <c:pt idx="587">
                  <c:v>43432</c:v>
                </c:pt>
                <c:pt idx="588">
                  <c:v>43431</c:v>
                </c:pt>
                <c:pt idx="589">
                  <c:v>43430</c:v>
                </c:pt>
                <c:pt idx="590">
                  <c:v>43427</c:v>
                </c:pt>
                <c:pt idx="591">
                  <c:v>43426</c:v>
                </c:pt>
                <c:pt idx="592">
                  <c:v>43425</c:v>
                </c:pt>
                <c:pt idx="593">
                  <c:v>43424</c:v>
                </c:pt>
                <c:pt idx="594">
                  <c:v>43423</c:v>
                </c:pt>
                <c:pt idx="595">
                  <c:v>43420</c:v>
                </c:pt>
                <c:pt idx="596">
                  <c:v>43419</c:v>
                </c:pt>
                <c:pt idx="597">
                  <c:v>43418</c:v>
                </c:pt>
                <c:pt idx="598">
                  <c:v>43417</c:v>
                </c:pt>
                <c:pt idx="599">
                  <c:v>43416</c:v>
                </c:pt>
                <c:pt idx="600">
                  <c:v>43413</c:v>
                </c:pt>
                <c:pt idx="601">
                  <c:v>43412</c:v>
                </c:pt>
                <c:pt idx="602">
                  <c:v>43411</c:v>
                </c:pt>
                <c:pt idx="603">
                  <c:v>43410</c:v>
                </c:pt>
                <c:pt idx="604">
                  <c:v>43409</c:v>
                </c:pt>
                <c:pt idx="605">
                  <c:v>43406</c:v>
                </c:pt>
                <c:pt idx="606">
                  <c:v>43405</c:v>
                </c:pt>
                <c:pt idx="607">
                  <c:v>43404</c:v>
                </c:pt>
                <c:pt idx="608">
                  <c:v>43403</c:v>
                </c:pt>
                <c:pt idx="609">
                  <c:v>43402</c:v>
                </c:pt>
                <c:pt idx="610">
                  <c:v>43399</c:v>
                </c:pt>
                <c:pt idx="611">
                  <c:v>43398</c:v>
                </c:pt>
                <c:pt idx="612">
                  <c:v>43397</c:v>
                </c:pt>
                <c:pt idx="613">
                  <c:v>43396</c:v>
                </c:pt>
                <c:pt idx="614">
                  <c:v>43395</c:v>
                </c:pt>
                <c:pt idx="615">
                  <c:v>43392</c:v>
                </c:pt>
                <c:pt idx="616">
                  <c:v>43391</c:v>
                </c:pt>
                <c:pt idx="617">
                  <c:v>43390</c:v>
                </c:pt>
                <c:pt idx="618">
                  <c:v>43389</c:v>
                </c:pt>
                <c:pt idx="619">
                  <c:v>43388</c:v>
                </c:pt>
                <c:pt idx="620">
                  <c:v>43385</c:v>
                </c:pt>
                <c:pt idx="621">
                  <c:v>43384</c:v>
                </c:pt>
                <c:pt idx="622">
                  <c:v>43383</c:v>
                </c:pt>
                <c:pt idx="623">
                  <c:v>43382</c:v>
                </c:pt>
                <c:pt idx="624">
                  <c:v>43381</c:v>
                </c:pt>
                <c:pt idx="625">
                  <c:v>43371</c:v>
                </c:pt>
                <c:pt idx="626">
                  <c:v>43370</c:v>
                </c:pt>
                <c:pt idx="627">
                  <c:v>43369</c:v>
                </c:pt>
                <c:pt idx="628">
                  <c:v>43368</c:v>
                </c:pt>
                <c:pt idx="629">
                  <c:v>43364</c:v>
                </c:pt>
                <c:pt idx="630">
                  <c:v>43363</c:v>
                </c:pt>
                <c:pt idx="631">
                  <c:v>43362</c:v>
                </c:pt>
                <c:pt idx="632">
                  <c:v>43361</c:v>
                </c:pt>
                <c:pt idx="633">
                  <c:v>43360</c:v>
                </c:pt>
                <c:pt idx="634">
                  <c:v>43357</c:v>
                </c:pt>
                <c:pt idx="635">
                  <c:v>43356</c:v>
                </c:pt>
                <c:pt idx="636">
                  <c:v>43355</c:v>
                </c:pt>
                <c:pt idx="637">
                  <c:v>43354</c:v>
                </c:pt>
                <c:pt idx="638">
                  <c:v>43353</c:v>
                </c:pt>
                <c:pt idx="639">
                  <c:v>43350</c:v>
                </c:pt>
                <c:pt idx="640">
                  <c:v>43349</c:v>
                </c:pt>
                <c:pt idx="641">
                  <c:v>43348</c:v>
                </c:pt>
                <c:pt idx="642">
                  <c:v>43347</c:v>
                </c:pt>
                <c:pt idx="643">
                  <c:v>43346</c:v>
                </c:pt>
                <c:pt idx="644">
                  <c:v>43343</c:v>
                </c:pt>
                <c:pt idx="645">
                  <c:v>43342</c:v>
                </c:pt>
                <c:pt idx="646">
                  <c:v>43341</c:v>
                </c:pt>
                <c:pt idx="647">
                  <c:v>43340</c:v>
                </c:pt>
                <c:pt idx="648">
                  <c:v>43339</c:v>
                </c:pt>
                <c:pt idx="649">
                  <c:v>43336</c:v>
                </c:pt>
                <c:pt idx="650">
                  <c:v>43335</c:v>
                </c:pt>
                <c:pt idx="651">
                  <c:v>43334</c:v>
                </c:pt>
                <c:pt idx="652">
                  <c:v>43333</c:v>
                </c:pt>
                <c:pt idx="653">
                  <c:v>43332</c:v>
                </c:pt>
                <c:pt idx="654">
                  <c:v>43329</c:v>
                </c:pt>
                <c:pt idx="655">
                  <c:v>43328</c:v>
                </c:pt>
                <c:pt idx="656">
                  <c:v>43327</c:v>
                </c:pt>
                <c:pt idx="657">
                  <c:v>43326</c:v>
                </c:pt>
                <c:pt idx="658">
                  <c:v>43325</c:v>
                </c:pt>
                <c:pt idx="659">
                  <c:v>43322</c:v>
                </c:pt>
                <c:pt idx="660">
                  <c:v>43321</c:v>
                </c:pt>
                <c:pt idx="661">
                  <c:v>43320</c:v>
                </c:pt>
                <c:pt idx="662">
                  <c:v>43319</c:v>
                </c:pt>
                <c:pt idx="663">
                  <c:v>43318</c:v>
                </c:pt>
                <c:pt idx="664">
                  <c:v>43315</c:v>
                </c:pt>
                <c:pt idx="665">
                  <c:v>43314</c:v>
                </c:pt>
                <c:pt idx="666">
                  <c:v>43313</c:v>
                </c:pt>
                <c:pt idx="667">
                  <c:v>43312</c:v>
                </c:pt>
                <c:pt idx="668">
                  <c:v>43311</c:v>
                </c:pt>
                <c:pt idx="669">
                  <c:v>43308</c:v>
                </c:pt>
                <c:pt idx="670">
                  <c:v>43307</c:v>
                </c:pt>
                <c:pt idx="671">
                  <c:v>43306</c:v>
                </c:pt>
                <c:pt idx="672">
                  <c:v>43305</c:v>
                </c:pt>
                <c:pt idx="673">
                  <c:v>43304</c:v>
                </c:pt>
                <c:pt idx="674">
                  <c:v>43301</c:v>
                </c:pt>
                <c:pt idx="675">
                  <c:v>43300</c:v>
                </c:pt>
                <c:pt idx="676">
                  <c:v>43299</c:v>
                </c:pt>
                <c:pt idx="677">
                  <c:v>43298</c:v>
                </c:pt>
                <c:pt idx="678">
                  <c:v>43297</c:v>
                </c:pt>
                <c:pt idx="679">
                  <c:v>43294</c:v>
                </c:pt>
                <c:pt idx="680">
                  <c:v>43293</c:v>
                </c:pt>
                <c:pt idx="681">
                  <c:v>43292</c:v>
                </c:pt>
                <c:pt idx="682">
                  <c:v>43291</c:v>
                </c:pt>
                <c:pt idx="683">
                  <c:v>43290</c:v>
                </c:pt>
                <c:pt idx="684">
                  <c:v>43287</c:v>
                </c:pt>
                <c:pt idx="685">
                  <c:v>43286</c:v>
                </c:pt>
                <c:pt idx="686">
                  <c:v>43285</c:v>
                </c:pt>
                <c:pt idx="687">
                  <c:v>43284</c:v>
                </c:pt>
                <c:pt idx="688">
                  <c:v>43283</c:v>
                </c:pt>
                <c:pt idx="689">
                  <c:v>43280</c:v>
                </c:pt>
                <c:pt idx="690">
                  <c:v>43279</c:v>
                </c:pt>
                <c:pt idx="691">
                  <c:v>43278</c:v>
                </c:pt>
                <c:pt idx="692">
                  <c:v>43277</c:v>
                </c:pt>
                <c:pt idx="693">
                  <c:v>43276</c:v>
                </c:pt>
                <c:pt idx="694">
                  <c:v>43273</c:v>
                </c:pt>
                <c:pt idx="695">
                  <c:v>43272</c:v>
                </c:pt>
                <c:pt idx="696">
                  <c:v>43271</c:v>
                </c:pt>
                <c:pt idx="697">
                  <c:v>43270</c:v>
                </c:pt>
                <c:pt idx="698">
                  <c:v>43266</c:v>
                </c:pt>
                <c:pt idx="699">
                  <c:v>43265</c:v>
                </c:pt>
                <c:pt idx="700">
                  <c:v>43264</c:v>
                </c:pt>
                <c:pt idx="701">
                  <c:v>43263</c:v>
                </c:pt>
                <c:pt idx="702">
                  <c:v>43262</c:v>
                </c:pt>
                <c:pt idx="703">
                  <c:v>43259</c:v>
                </c:pt>
                <c:pt idx="704">
                  <c:v>43258</c:v>
                </c:pt>
                <c:pt idx="705">
                  <c:v>43257</c:v>
                </c:pt>
                <c:pt idx="706">
                  <c:v>43256</c:v>
                </c:pt>
                <c:pt idx="707">
                  <c:v>43255</c:v>
                </c:pt>
                <c:pt idx="708">
                  <c:v>43252</c:v>
                </c:pt>
                <c:pt idx="709">
                  <c:v>43251</c:v>
                </c:pt>
                <c:pt idx="710">
                  <c:v>43250</c:v>
                </c:pt>
                <c:pt idx="711">
                  <c:v>43249</c:v>
                </c:pt>
                <c:pt idx="712">
                  <c:v>43248</c:v>
                </c:pt>
                <c:pt idx="713">
                  <c:v>43245</c:v>
                </c:pt>
                <c:pt idx="714">
                  <c:v>43244</c:v>
                </c:pt>
                <c:pt idx="715">
                  <c:v>43243</c:v>
                </c:pt>
                <c:pt idx="716">
                  <c:v>43242</c:v>
                </c:pt>
                <c:pt idx="717">
                  <c:v>43241</c:v>
                </c:pt>
                <c:pt idx="718">
                  <c:v>43238</c:v>
                </c:pt>
                <c:pt idx="719">
                  <c:v>43237</c:v>
                </c:pt>
                <c:pt idx="720">
                  <c:v>43236</c:v>
                </c:pt>
                <c:pt idx="721">
                  <c:v>43235</c:v>
                </c:pt>
                <c:pt idx="722">
                  <c:v>43234</c:v>
                </c:pt>
                <c:pt idx="723">
                  <c:v>43231</c:v>
                </c:pt>
                <c:pt idx="724">
                  <c:v>43230</c:v>
                </c:pt>
                <c:pt idx="725">
                  <c:v>43229</c:v>
                </c:pt>
                <c:pt idx="726">
                  <c:v>43228</c:v>
                </c:pt>
                <c:pt idx="727">
                  <c:v>43227</c:v>
                </c:pt>
                <c:pt idx="728">
                  <c:v>43224</c:v>
                </c:pt>
                <c:pt idx="729">
                  <c:v>43223</c:v>
                </c:pt>
                <c:pt idx="730">
                  <c:v>43222</c:v>
                </c:pt>
                <c:pt idx="731">
                  <c:v>43217</c:v>
                </c:pt>
                <c:pt idx="732">
                  <c:v>43216</c:v>
                </c:pt>
                <c:pt idx="733">
                  <c:v>43215</c:v>
                </c:pt>
                <c:pt idx="734">
                  <c:v>43214</c:v>
                </c:pt>
                <c:pt idx="735">
                  <c:v>43213</c:v>
                </c:pt>
                <c:pt idx="736">
                  <c:v>43210</c:v>
                </c:pt>
                <c:pt idx="737">
                  <c:v>43209</c:v>
                </c:pt>
                <c:pt idx="738">
                  <c:v>43208</c:v>
                </c:pt>
                <c:pt idx="739">
                  <c:v>43207</c:v>
                </c:pt>
                <c:pt idx="740">
                  <c:v>43206</c:v>
                </c:pt>
                <c:pt idx="741">
                  <c:v>43203</c:v>
                </c:pt>
                <c:pt idx="742">
                  <c:v>43202</c:v>
                </c:pt>
                <c:pt idx="743">
                  <c:v>43201</c:v>
                </c:pt>
                <c:pt idx="744">
                  <c:v>43200</c:v>
                </c:pt>
                <c:pt idx="745">
                  <c:v>43199</c:v>
                </c:pt>
                <c:pt idx="746">
                  <c:v>43194</c:v>
                </c:pt>
                <c:pt idx="747">
                  <c:v>43193</c:v>
                </c:pt>
                <c:pt idx="748">
                  <c:v>43192</c:v>
                </c:pt>
                <c:pt idx="749">
                  <c:v>43189</c:v>
                </c:pt>
                <c:pt idx="750">
                  <c:v>43188</c:v>
                </c:pt>
                <c:pt idx="751">
                  <c:v>43187</c:v>
                </c:pt>
                <c:pt idx="752">
                  <c:v>43186</c:v>
                </c:pt>
                <c:pt idx="753">
                  <c:v>43185</c:v>
                </c:pt>
                <c:pt idx="754">
                  <c:v>43182</c:v>
                </c:pt>
                <c:pt idx="755">
                  <c:v>43181</c:v>
                </c:pt>
                <c:pt idx="756">
                  <c:v>43180</c:v>
                </c:pt>
                <c:pt idx="757">
                  <c:v>43179</c:v>
                </c:pt>
                <c:pt idx="758">
                  <c:v>43178</c:v>
                </c:pt>
                <c:pt idx="759">
                  <c:v>43175</c:v>
                </c:pt>
                <c:pt idx="760">
                  <c:v>43174</c:v>
                </c:pt>
                <c:pt idx="761">
                  <c:v>43173</c:v>
                </c:pt>
                <c:pt idx="762">
                  <c:v>43172</c:v>
                </c:pt>
                <c:pt idx="763">
                  <c:v>43171</c:v>
                </c:pt>
                <c:pt idx="764">
                  <c:v>43168</c:v>
                </c:pt>
                <c:pt idx="765">
                  <c:v>43167</c:v>
                </c:pt>
                <c:pt idx="766">
                  <c:v>43166</c:v>
                </c:pt>
                <c:pt idx="767">
                  <c:v>43165</c:v>
                </c:pt>
                <c:pt idx="768">
                  <c:v>43164</c:v>
                </c:pt>
                <c:pt idx="769">
                  <c:v>43161</c:v>
                </c:pt>
                <c:pt idx="770">
                  <c:v>43160</c:v>
                </c:pt>
                <c:pt idx="771">
                  <c:v>43159</c:v>
                </c:pt>
                <c:pt idx="772">
                  <c:v>43158</c:v>
                </c:pt>
                <c:pt idx="773">
                  <c:v>43157</c:v>
                </c:pt>
                <c:pt idx="774">
                  <c:v>43154</c:v>
                </c:pt>
                <c:pt idx="775">
                  <c:v>43153</c:v>
                </c:pt>
                <c:pt idx="776">
                  <c:v>43145</c:v>
                </c:pt>
                <c:pt idx="777">
                  <c:v>43144</c:v>
                </c:pt>
                <c:pt idx="778">
                  <c:v>43143</c:v>
                </c:pt>
                <c:pt idx="779">
                  <c:v>43140</c:v>
                </c:pt>
                <c:pt idx="780">
                  <c:v>43139</c:v>
                </c:pt>
                <c:pt idx="781">
                  <c:v>43138</c:v>
                </c:pt>
                <c:pt idx="782">
                  <c:v>43137</c:v>
                </c:pt>
                <c:pt idx="783">
                  <c:v>43136</c:v>
                </c:pt>
                <c:pt idx="784">
                  <c:v>43133</c:v>
                </c:pt>
                <c:pt idx="785">
                  <c:v>43132</c:v>
                </c:pt>
                <c:pt idx="786">
                  <c:v>43131</c:v>
                </c:pt>
                <c:pt idx="787">
                  <c:v>43130</c:v>
                </c:pt>
                <c:pt idx="788">
                  <c:v>43129</c:v>
                </c:pt>
                <c:pt idx="789">
                  <c:v>43126</c:v>
                </c:pt>
                <c:pt idx="790">
                  <c:v>43125</c:v>
                </c:pt>
                <c:pt idx="791">
                  <c:v>43124</c:v>
                </c:pt>
                <c:pt idx="792">
                  <c:v>43123</c:v>
                </c:pt>
                <c:pt idx="793">
                  <c:v>43122</c:v>
                </c:pt>
                <c:pt idx="794">
                  <c:v>43119</c:v>
                </c:pt>
                <c:pt idx="795">
                  <c:v>43118</c:v>
                </c:pt>
                <c:pt idx="796">
                  <c:v>43117</c:v>
                </c:pt>
                <c:pt idx="797">
                  <c:v>43116</c:v>
                </c:pt>
                <c:pt idx="798">
                  <c:v>43115</c:v>
                </c:pt>
                <c:pt idx="799">
                  <c:v>43112</c:v>
                </c:pt>
                <c:pt idx="800">
                  <c:v>43111</c:v>
                </c:pt>
                <c:pt idx="801">
                  <c:v>43110</c:v>
                </c:pt>
                <c:pt idx="802">
                  <c:v>43109</c:v>
                </c:pt>
                <c:pt idx="803">
                  <c:v>43108</c:v>
                </c:pt>
                <c:pt idx="804">
                  <c:v>43105</c:v>
                </c:pt>
                <c:pt idx="805">
                  <c:v>43104</c:v>
                </c:pt>
                <c:pt idx="806">
                  <c:v>43103</c:v>
                </c:pt>
                <c:pt idx="807">
                  <c:v>43102</c:v>
                </c:pt>
                <c:pt idx="808">
                  <c:v>43098</c:v>
                </c:pt>
                <c:pt idx="809">
                  <c:v>43097</c:v>
                </c:pt>
                <c:pt idx="810">
                  <c:v>43096</c:v>
                </c:pt>
                <c:pt idx="811">
                  <c:v>43095</c:v>
                </c:pt>
                <c:pt idx="812">
                  <c:v>43094</c:v>
                </c:pt>
                <c:pt idx="813">
                  <c:v>43091</c:v>
                </c:pt>
                <c:pt idx="814">
                  <c:v>43090</c:v>
                </c:pt>
                <c:pt idx="815">
                  <c:v>43089</c:v>
                </c:pt>
                <c:pt idx="816">
                  <c:v>43088</c:v>
                </c:pt>
                <c:pt idx="817">
                  <c:v>43087</c:v>
                </c:pt>
                <c:pt idx="818">
                  <c:v>43084</c:v>
                </c:pt>
                <c:pt idx="819">
                  <c:v>43083</c:v>
                </c:pt>
                <c:pt idx="820">
                  <c:v>43082</c:v>
                </c:pt>
                <c:pt idx="821">
                  <c:v>43081</c:v>
                </c:pt>
                <c:pt idx="822">
                  <c:v>43080</c:v>
                </c:pt>
                <c:pt idx="823">
                  <c:v>43077</c:v>
                </c:pt>
                <c:pt idx="824">
                  <c:v>43076</c:v>
                </c:pt>
                <c:pt idx="825">
                  <c:v>43075</c:v>
                </c:pt>
                <c:pt idx="826">
                  <c:v>43074</c:v>
                </c:pt>
                <c:pt idx="827">
                  <c:v>43073</c:v>
                </c:pt>
                <c:pt idx="828">
                  <c:v>43070</c:v>
                </c:pt>
                <c:pt idx="829">
                  <c:v>43069</c:v>
                </c:pt>
                <c:pt idx="830">
                  <c:v>43068</c:v>
                </c:pt>
                <c:pt idx="831">
                  <c:v>43067</c:v>
                </c:pt>
                <c:pt idx="832">
                  <c:v>43066</c:v>
                </c:pt>
                <c:pt idx="833">
                  <c:v>43063</c:v>
                </c:pt>
                <c:pt idx="834">
                  <c:v>43062</c:v>
                </c:pt>
                <c:pt idx="835">
                  <c:v>43061</c:v>
                </c:pt>
                <c:pt idx="836">
                  <c:v>43060</c:v>
                </c:pt>
                <c:pt idx="837">
                  <c:v>43059</c:v>
                </c:pt>
                <c:pt idx="838">
                  <c:v>43056</c:v>
                </c:pt>
                <c:pt idx="839">
                  <c:v>43055</c:v>
                </c:pt>
                <c:pt idx="840">
                  <c:v>43054</c:v>
                </c:pt>
                <c:pt idx="841">
                  <c:v>43053</c:v>
                </c:pt>
                <c:pt idx="842">
                  <c:v>43052</c:v>
                </c:pt>
                <c:pt idx="843">
                  <c:v>43049</c:v>
                </c:pt>
                <c:pt idx="844">
                  <c:v>43048</c:v>
                </c:pt>
                <c:pt idx="845">
                  <c:v>43047</c:v>
                </c:pt>
                <c:pt idx="846">
                  <c:v>43046</c:v>
                </c:pt>
                <c:pt idx="847">
                  <c:v>43045</c:v>
                </c:pt>
                <c:pt idx="848">
                  <c:v>43042</c:v>
                </c:pt>
                <c:pt idx="849">
                  <c:v>43041</c:v>
                </c:pt>
                <c:pt idx="850">
                  <c:v>43040</c:v>
                </c:pt>
                <c:pt idx="851">
                  <c:v>43039</c:v>
                </c:pt>
                <c:pt idx="852">
                  <c:v>43038</c:v>
                </c:pt>
                <c:pt idx="853">
                  <c:v>43035</c:v>
                </c:pt>
                <c:pt idx="854">
                  <c:v>43034</c:v>
                </c:pt>
                <c:pt idx="855">
                  <c:v>43033</c:v>
                </c:pt>
                <c:pt idx="856">
                  <c:v>43032</c:v>
                </c:pt>
                <c:pt idx="857">
                  <c:v>43031</c:v>
                </c:pt>
                <c:pt idx="858">
                  <c:v>43028</c:v>
                </c:pt>
                <c:pt idx="859">
                  <c:v>43027</c:v>
                </c:pt>
                <c:pt idx="860">
                  <c:v>43026</c:v>
                </c:pt>
                <c:pt idx="861">
                  <c:v>43025</c:v>
                </c:pt>
                <c:pt idx="862">
                  <c:v>43024</c:v>
                </c:pt>
                <c:pt idx="863">
                  <c:v>43021</c:v>
                </c:pt>
                <c:pt idx="864">
                  <c:v>43020</c:v>
                </c:pt>
                <c:pt idx="865">
                  <c:v>43019</c:v>
                </c:pt>
                <c:pt idx="866">
                  <c:v>43018</c:v>
                </c:pt>
                <c:pt idx="867">
                  <c:v>43017</c:v>
                </c:pt>
                <c:pt idx="868">
                  <c:v>43007</c:v>
                </c:pt>
                <c:pt idx="869">
                  <c:v>43006</c:v>
                </c:pt>
                <c:pt idx="870">
                  <c:v>43005</c:v>
                </c:pt>
                <c:pt idx="871">
                  <c:v>43004</c:v>
                </c:pt>
                <c:pt idx="872">
                  <c:v>43003</c:v>
                </c:pt>
                <c:pt idx="873">
                  <c:v>43000</c:v>
                </c:pt>
                <c:pt idx="874">
                  <c:v>42999</c:v>
                </c:pt>
                <c:pt idx="875">
                  <c:v>42998</c:v>
                </c:pt>
                <c:pt idx="876">
                  <c:v>42997</c:v>
                </c:pt>
                <c:pt idx="877">
                  <c:v>42996</c:v>
                </c:pt>
                <c:pt idx="878">
                  <c:v>42993</c:v>
                </c:pt>
                <c:pt idx="879">
                  <c:v>42992</c:v>
                </c:pt>
                <c:pt idx="880">
                  <c:v>42991</c:v>
                </c:pt>
                <c:pt idx="881">
                  <c:v>42990</c:v>
                </c:pt>
                <c:pt idx="882">
                  <c:v>42989</c:v>
                </c:pt>
                <c:pt idx="883">
                  <c:v>42986</c:v>
                </c:pt>
                <c:pt idx="884">
                  <c:v>42985</c:v>
                </c:pt>
                <c:pt idx="885">
                  <c:v>42984</c:v>
                </c:pt>
                <c:pt idx="886">
                  <c:v>42983</c:v>
                </c:pt>
                <c:pt idx="887">
                  <c:v>42982</c:v>
                </c:pt>
                <c:pt idx="888">
                  <c:v>42979</c:v>
                </c:pt>
                <c:pt idx="889">
                  <c:v>42978</c:v>
                </c:pt>
                <c:pt idx="890">
                  <c:v>42977</c:v>
                </c:pt>
                <c:pt idx="891">
                  <c:v>42976</c:v>
                </c:pt>
                <c:pt idx="892">
                  <c:v>42975</c:v>
                </c:pt>
                <c:pt idx="893">
                  <c:v>42972</c:v>
                </c:pt>
                <c:pt idx="894">
                  <c:v>42971</c:v>
                </c:pt>
                <c:pt idx="895">
                  <c:v>42970</c:v>
                </c:pt>
                <c:pt idx="896">
                  <c:v>42969</c:v>
                </c:pt>
                <c:pt idx="897">
                  <c:v>42968</c:v>
                </c:pt>
                <c:pt idx="898">
                  <c:v>42965</c:v>
                </c:pt>
                <c:pt idx="899">
                  <c:v>42964</c:v>
                </c:pt>
                <c:pt idx="900">
                  <c:v>42963</c:v>
                </c:pt>
                <c:pt idx="901">
                  <c:v>42962</c:v>
                </c:pt>
                <c:pt idx="902">
                  <c:v>42961</c:v>
                </c:pt>
                <c:pt idx="903">
                  <c:v>42958</c:v>
                </c:pt>
                <c:pt idx="904">
                  <c:v>42957</c:v>
                </c:pt>
                <c:pt idx="905">
                  <c:v>42956</c:v>
                </c:pt>
                <c:pt idx="906">
                  <c:v>42955</c:v>
                </c:pt>
                <c:pt idx="907">
                  <c:v>42954</c:v>
                </c:pt>
                <c:pt idx="908">
                  <c:v>42951</c:v>
                </c:pt>
                <c:pt idx="909">
                  <c:v>42950</c:v>
                </c:pt>
                <c:pt idx="910">
                  <c:v>42949</c:v>
                </c:pt>
                <c:pt idx="911">
                  <c:v>42948</c:v>
                </c:pt>
                <c:pt idx="912">
                  <c:v>42947</c:v>
                </c:pt>
                <c:pt idx="913">
                  <c:v>42944</c:v>
                </c:pt>
                <c:pt idx="914">
                  <c:v>42943</c:v>
                </c:pt>
                <c:pt idx="915">
                  <c:v>42942</c:v>
                </c:pt>
                <c:pt idx="916">
                  <c:v>42941</c:v>
                </c:pt>
                <c:pt idx="917">
                  <c:v>42940</c:v>
                </c:pt>
                <c:pt idx="918">
                  <c:v>42937</c:v>
                </c:pt>
                <c:pt idx="919">
                  <c:v>42936</c:v>
                </c:pt>
                <c:pt idx="920">
                  <c:v>42935</c:v>
                </c:pt>
                <c:pt idx="921">
                  <c:v>42934</c:v>
                </c:pt>
                <c:pt idx="922">
                  <c:v>42933</c:v>
                </c:pt>
                <c:pt idx="923">
                  <c:v>42930</c:v>
                </c:pt>
                <c:pt idx="924">
                  <c:v>42929</c:v>
                </c:pt>
                <c:pt idx="925">
                  <c:v>42928</c:v>
                </c:pt>
                <c:pt idx="926">
                  <c:v>42927</c:v>
                </c:pt>
                <c:pt idx="927">
                  <c:v>42926</c:v>
                </c:pt>
                <c:pt idx="928">
                  <c:v>42923</c:v>
                </c:pt>
                <c:pt idx="929">
                  <c:v>42922</c:v>
                </c:pt>
                <c:pt idx="930">
                  <c:v>42921</c:v>
                </c:pt>
                <c:pt idx="931">
                  <c:v>42920</c:v>
                </c:pt>
                <c:pt idx="932">
                  <c:v>42919</c:v>
                </c:pt>
                <c:pt idx="933">
                  <c:v>42916</c:v>
                </c:pt>
                <c:pt idx="934">
                  <c:v>42915</c:v>
                </c:pt>
                <c:pt idx="935">
                  <c:v>42914</c:v>
                </c:pt>
                <c:pt idx="936">
                  <c:v>42913</c:v>
                </c:pt>
                <c:pt idx="937">
                  <c:v>42912</c:v>
                </c:pt>
                <c:pt idx="938">
                  <c:v>42909</c:v>
                </c:pt>
                <c:pt idx="939">
                  <c:v>42908</c:v>
                </c:pt>
                <c:pt idx="940">
                  <c:v>42907</c:v>
                </c:pt>
                <c:pt idx="941">
                  <c:v>42906</c:v>
                </c:pt>
                <c:pt idx="942">
                  <c:v>42905</c:v>
                </c:pt>
                <c:pt idx="943">
                  <c:v>42902</c:v>
                </c:pt>
                <c:pt idx="944">
                  <c:v>42901</c:v>
                </c:pt>
                <c:pt idx="945">
                  <c:v>42900</c:v>
                </c:pt>
                <c:pt idx="946">
                  <c:v>42899</c:v>
                </c:pt>
                <c:pt idx="947">
                  <c:v>42898</c:v>
                </c:pt>
                <c:pt idx="948">
                  <c:v>42895</c:v>
                </c:pt>
                <c:pt idx="949">
                  <c:v>42894</c:v>
                </c:pt>
                <c:pt idx="950">
                  <c:v>42893</c:v>
                </c:pt>
                <c:pt idx="951">
                  <c:v>42892</c:v>
                </c:pt>
                <c:pt idx="952">
                  <c:v>42891</c:v>
                </c:pt>
                <c:pt idx="953">
                  <c:v>42888</c:v>
                </c:pt>
                <c:pt idx="954">
                  <c:v>42887</c:v>
                </c:pt>
                <c:pt idx="955">
                  <c:v>42886</c:v>
                </c:pt>
                <c:pt idx="956">
                  <c:v>42881</c:v>
                </c:pt>
                <c:pt idx="957">
                  <c:v>42880</c:v>
                </c:pt>
                <c:pt idx="958">
                  <c:v>42879</c:v>
                </c:pt>
                <c:pt idx="959">
                  <c:v>42878</c:v>
                </c:pt>
                <c:pt idx="960">
                  <c:v>42877</c:v>
                </c:pt>
                <c:pt idx="961">
                  <c:v>42874</c:v>
                </c:pt>
                <c:pt idx="962">
                  <c:v>42873</c:v>
                </c:pt>
                <c:pt idx="963">
                  <c:v>42872</c:v>
                </c:pt>
                <c:pt idx="964">
                  <c:v>42871</c:v>
                </c:pt>
                <c:pt idx="965">
                  <c:v>42870</c:v>
                </c:pt>
                <c:pt idx="966">
                  <c:v>42867</c:v>
                </c:pt>
                <c:pt idx="967">
                  <c:v>42866</c:v>
                </c:pt>
                <c:pt idx="968">
                  <c:v>42865</c:v>
                </c:pt>
                <c:pt idx="969">
                  <c:v>42864</c:v>
                </c:pt>
                <c:pt idx="970">
                  <c:v>42863</c:v>
                </c:pt>
                <c:pt idx="971">
                  <c:v>42860</c:v>
                </c:pt>
                <c:pt idx="972">
                  <c:v>42859</c:v>
                </c:pt>
                <c:pt idx="973">
                  <c:v>42858</c:v>
                </c:pt>
                <c:pt idx="974">
                  <c:v>42857</c:v>
                </c:pt>
                <c:pt idx="975">
                  <c:v>42853</c:v>
                </c:pt>
                <c:pt idx="976">
                  <c:v>42852</c:v>
                </c:pt>
                <c:pt idx="977">
                  <c:v>42851</c:v>
                </c:pt>
                <c:pt idx="978">
                  <c:v>42850</c:v>
                </c:pt>
                <c:pt idx="979">
                  <c:v>42849</c:v>
                </c:pt>
                <c:pt idx="980">
                  <c:v>42846</c:v>
                </c:pt>
                <c:pt idx="981">
                  <c:v>42845</c:v>
                </c:pt>
                <c:pt idx="982">
                  <c:v>42844</c:v>
                </c:pt>
                <c:pt idx="983">
                  <c:v>42843</c:v>
                </c:pt>
                <c:pt idx="984">
                  <c:v>42842</c:v>
                </c:pt>
                <c:pt idx="985">
                  <c:v>42839</c:v>
                </c:pt>
                <c:pt idx="986">
                  <c:v>42838</c:v>
                </c:pt>
                <c:pt idx="987">
                  <c:v>42837</c:v>
                </c:pt>
                <c:pt idx="988">
                  <c:v>42836</c:v>
                </c:pt>
                <c:pt idx="989">
                  <c:v>42835</c:v>
                </c:pt>
                <c:pt idx="990">
                  <c:v>42832</c:v>
                </c:pt>
                <c:pt idx="991">
                  <c:v>42831</c:v>
                </c:pt>
                <c:pt idx="992">
                  <c:v>42830</c:v>
                </c:pt>
                <c:pt idx="993">
                  <c:v>42825</c:v>
                </c:pt>
                <c:pt idx="994">
                  <c:v>42824</c:v>
                </c:pt>
                <c:pt idx="995">
                  <c:v>42823</c:v>
                </c:pt>
                <c:pt idx="996">
                  <c:v>42822</c:v>
                </c:pt>
                <c:pt idx="997">
                  <c:v>42821</c:v>
                </c:pt>
                <c:pt idx="998">
                  <c:v>42818</c:v>
                </c:pt>
                <c:pt idx="999">
                  <c:v>42817</c:v>
                </c:pt>
                <c:pt idx="1000">
                  <c:v>42816</c:v>
                </c:pt>
                <c:pt idx="1001">
                  <c:v>42815</c:v>
                </c:pt>
                <c:pt idx="1002">
                  <c:v>42814</c:v>
                </c:pt>
                <c:pt idx="1003">
                  <c:v>42811</c:v>
                </c:pt>
                <c:pt idx="1004">
                  <c:v>42810</c:v>
                </c:pt>
                <c:pt idx="1005">
                  <c:v>42809</c:v>
                </c:pt>
                <c:pt idx="1006">
                  <c:v>42808</c:v>
                </c:pt>
                <c:pt idx="1007">
                  <c:v>42807</c:v>
                </c:pt>
                <c:pt idx="1008">
                  <c:v>42804</c:v>
                </c:pt>
                <c:pt idx="1009">
                  <c:v>42803</c:v>
                </c:pt>
                <c:pt idx="1010">
                  <c:v>42802</c:v>
                </c:pt>
                <c:pt idx="1011">
                  <c:v>42801</c:v>
                </c:pt>
                <c:pt idx="1012">
                  <c:v>42800</c:v>
                </c:pt>
                <c:pt idx="1013">
                  <c:v>42797</c:v>
                </c:pt>
                <c:pt idx="1014">
                  <c:v>42796</c:v>
                </c:pt>
                <c:pt idx="1015">
                  <c:v>42795</c:v>
                </c:pt>
                <c:pt idx="1016">
                  <c:v>42794</c:v>
                </c:pt>
                <c:pt idx="1017">
                  <c:v>42793</c:v>
                </c:pt>
                <c:pt idx="1018">
                  <c:v>42790</c:v>
                </c:pt>
                <c:pt idx="1019">
                  <c:v>42789</c:v>
                </c:pt>
                <c:pt idx="1020">
                  <c:v>42788</c:v>
                </c:pt>
                <c:pt idx="1021">
                  <c:v>42787</c:v>
                </c:pt>
                <c:pt idx="1022">
                  <c:v>42786</c:v>
                </c:pt>
                <c:pt idx="1023">
                  <c:v>42783</c:v>
                </c:pt>
                <c:pt idx="1024">
                  <c:v>42782</c:v>
                </c:pt>
                <c:pt idx="1025">
                  <c:v>42781</c:v>
                </c:pt>
                <c:pt idx="1026">
                  <c:v>42780</c:v>
                </c:pt>
                <c:pt idx="1027">
                  <c:v>42779</c:v>
                </c:pt>
                <c:pt idx="1028">
                  <c:v>42776</c:v>
                </c:pt>
                <c:pt idx="1029">
                  <c:v>42775</c:v>
                </c:pt>
                <c:pt idx="1030">
                  <c:v>42774</c:v>
                </c:pt>
                <c:pt idx="1031">
                  <c:v>42773</c:v>
                </c:pt>
                <c:pt idx="1032">
                  <c:v>42772</c:v>
                </c:pt>
                <c:pt idx="1033">
                  <c:v>42769</c:v>
                </c:pt>
                <c:pt idx="1034">
                  <c:v>42761</c:v>
                </c:pt>
                <c:pt idx="1035">
                  <c:v>42760</c:v>
                </c:pt>
                <c:pt idx="1036">
                  <c:v>42759</c:v>
                </c:pt>
                <c:pt idx="1037">
                  <c:v>42758</c:v>
                </c:pt>
                <c:pt idx="1038">
                  <c:v>42755</c:v>
                </c:pt>
                <c:pt idx="1039">
                  <c:v>42754</c:v>
                </c:pt>
                <c:pt idx="1040">
                  <c:v>42753</c:v>
                </c:pt>
                <c:pt idx="1041">
                  <c:v>42752</c:v>
                </c:pt>
                <c:pt idx="1042">
                  <c:v>42751</c:v>
                </c:pt>
                <c:pt idx="1043">
                  <c:v>42748</c:v>
                </c:pt>
                <c:pt idx="1044">
                  <c:v>42747</c:v>
                </c:pt>
                <c:pt idx="1045">
                  <c:v>42746</c:v>
                </c:pt>
                <c:pt idx="1046">
                  <c:v>42745</c:v>
                </c:pt>
                <c:pt idx="1047">
                  <c:v>42744</c:v>
                </c:pt>
                <c:pt idx="1048">
                  <c:v>42741</c:v>
                </c:pt>
                <c:pt idx="1049">
                  <c:v>42740</c:v>
                </c:pt>
                <c:pt idx="1050">
                  <c:v>42739</c:v>
                </c:pt>
                <c:pt idx="1051">
                  <c:v>42738</c:v>
                </c:pt>
                <c:pt idx="1052">
                  <c:v>42734</c:v>
                </c:pt>
                <c:pt idx="1053">
                  <c:v>42733</c:v>
                </c:pt>
                <c:pt idx="1054">
                  <c:v>42732</c:v>
                </c:pt>
                <c:pt idx="1055">
                  <c:v>42731</c:v>
                </c:pt>
                <c:pt idx="1056">
                  <c:v>42730</c:v>
                </c:pt>
                <c:pt idx="1057">
                  <c:v>42727</c:v>
                </c:pt>
                <c:pt idx="1058">
                  <c:v>42726</c:v>
                </c:pt>
                <c:pt idx="1059">
                  <c:v>42725</c:v>
                </c:pt>
                <c:pt idx="1060">
                  <c:v>42724</c:v>
                </c:pt>
                <c:pt idx="1061">
                  <c:v>42723</c:v>
                </c:pt>
                <c:pt idx="1062">
                  <c:v>42720</c:v>
                </c:pt>
                <c:pt idx="1063">
                  <c:v>42719</c:v>
                </c:pt>
                <c:pt idx="1064">
                  <c:v>42718</c:v>
                </c:pt>
                <c:pt idx="1065">
                  <c:v>42717</c:v>
                </c:pt>
                <c:pt idx="1066">
                  <c:v>42716</c:v>
                </c:pt>
                <c:pt idx="1067">
                  <c:v>42713</c:v>
                </c:pt>
                <c:pt idx="1068">
                  <c:v>42712</c:v>
                </c:pt>
                <c:pt idx="1069">
                  <c:v>42711</c:v>
                </c:pt>
                <c:pt idx="1070">
                  <c:v>42710</c:v>
                </c:pt>
                <c:pt idx="1071">
                  <c:v>42709</c:v>
                </c:pt>
                <c:pt idx="1072">
                  <c:v>42706</c:v>
                </c:pt>
                <c:pt idx="1073">
                  <c:v>42705</c:v>
                </c:pt>
                <c:pt idx="1074">
                  <c:v>42704</c:v>
                </c:pt>
                <c:pt idx="1075">
                  <c:v>42703</c:v>
                </c:pt>
                <c:pt idx="1076">
                  <c:v>42702</c:v>
                </c:pt>
                <c:pt idx="1077">
                  <c:v>42699</c:v>
                </c:pt>
                <c:pt idx="1078">
                  <c:v>42698</c:v>
                </c:pt>
                <c:pt idx="1079">
                  <c:v>42697</c:v>
                </c:pt>
                <c:pt idx="1080">
                  <c:v>42696</c:v>
                </c:pt>
                <c:pt idx="1081">
                  <c:v>42695</c:v>
                </c:pt>
                <c:pt idx="1082">
                  <c:v>42692</c:v>
                </c:pt>
                <c:pt idx="1083">
                  <c:v>42691</c:v>
                </c:pt>
                <c:pt idx="1084">
                  <c:v>42690</c:v>
                </c:pt>
                <c:pt idx="1085">
                  <c:v>42689</c:v>
                </c:pt>
                <c:pt idx="1086">
                  <c:v>42688</c:v>
                </c:pt>
                <c:pt idx="1087">
                  <c:v>42685</c:v>
                </c:pt>
                <c:pt idx="1088">
                  <c:v>42684</c:v>
                </c:pt>
                <c:pt idx="1089">
                  <c:v>42683</c:v>
                </c:pt>
                <c:pt idx="1090">
                  <c:v>42682</c:v>
                </c:pt>
                <c:pt idx="1091">
                  <c:v>42681</c:v>
                </c:pt>
                <c:pt idx="1092">
                  <c:v>42678</c:v>
                </c:pt>
                <c:pt idx="1093">
                  <c:v>42677</c:v>
                </c:pt>
                <c:pt idx="1094">
                  <c:v>42676</c:v>
                </c:pt>
                <c:pt idx="1095">
                  <c:v>42675</c:v>
                </c:pt>
                <c:pt idx="1096">
                  <c:v>42674</c:v>
                </c:pt>
                <c:pt idx="1097">
                  <c:v>42671</c:v>
                </c:pt>
                <c:pt idx="1098">
                  <c:v>42670</c:v>
                </c:pt>
                <c:pt idx="1099">
                  <c:v>42669</c:v>
                </c:pt>
                <c:pt idx="1100">
                  <c:v>42668</c:v>
                </c:pt>
                <c:pt idx="1101">
                  <c:v>42667</c:v>
                </c:pt>
                <c:pt idx="1102">
                  <c:v>42664</c:v>
                </c:pt>
                <c:pt idx="1103">
                  <c:v>42663</c:v>
                </c:pt>
                <c:pt idx="1104">
                  <c:v>42662</c:v>
                </c:pt>
                <c:pt idx="1105">
                  <c:v>42661</c:v>
                </c:pt>
                <c:pt idx="1106">
                  <c:v>42660</c:v>
                </c:pt>
                <c:pt idx="1107">
                  <c:v>42657</c:v>
                </c:pt>
                <c:pt idx="1108">
                  <c:v>42656</c:v>
                </c:pt>
                <c:pt idx="1109">
                  <c:v>42655</c:v>
                </c:pt>
                <c:pt idx="1110">
                  <c:v>42654</c:v>
                </c:pt>
                <c:pt idx="1111">
                  <c:v>42653</c:v>
                </c:pt>
                <c:pt idx="1112">
                  <c:v>42643</c:v>
                </c:pt>
                <c:pt idx="1113">
                  <c:v>42642</c:v>
                </c:pt>
                <c:pt idx="1114">
                  <c:v>42641</c:v>
                </c:pt>
                <c:pt idx="1115">
                  <c:v>42640</c:v>
                </c:pt>
                <c:pt idx="1116">
                  <c:v>42639</c:v>
                </c:pt>
                <c:pt idx="1117">
                  <c:v>42636</c:v>
                </c:pt>
                <c:pt idx="1118">
                  <c:v>42635</c:v>
                </c:pt>
                <c:pt idx="1119">
                  <c:v>42634</c:v>
                </c:pt>
                <c:pt idx="1120">
                  <c:v>42633</c:v>
                </c:pt>
                <c:pt idx="1121">
                  <c:v>42632</c:v>
                </c:pt>
                <c:pt idx="1122">
                  <c:v>42627</c:v>
                </c:pt>
                <c:pt idx="1123">
                  <c:v>42626</c:v>
                </c:pt>
                <c:pt idx="1124">
                  <c:v>42625</c:v>
                </c:pt>
                <c:pt idx="1125">
                  <c:v>42622</c:v>
                </c:pt>
                <c:pt idx="1126">
                  <c:v>42621</c:v>
                </c:pt>
                <c:pt idx="1127">
                  <c:v>42620</c:v>
                </c:pt>
                <c:pt idx="1128">
                  <c:v>42619</c:v>
                </c:pt>
                <c:pt idx="1129">
                  <c:v>42618</c:v>
                </c:pt>
                <c:pt idx="1130">
                  <c:v>42615</c:v>
                </c:pt>
                <c:pt idx="1131">
                  <c:v>42614</c:v>
                </c:pt>
                <c:pt idx="1132">
                  <c:v>42613</c:v>
                </c:pt>
                <c:pt idx="1133">
                  <c:v>42612</c:v>
                </c:pt>
                <c:pt idx="1134">
                  <c:v>42611</c:v>
                </c:pt>
                <c:pt idx="1135">
                  <c:v>42608</c:v>
                </c:pt>
                <c:pt idx="1136">
                  <c:v>42607</c:v>
                </c:pt>
                <c:pt idx="1137">
                  <c:v>42606</c:v>
                </c:pt>
                <c:pt idx="1138">
                  <c:v>42605</c:v>
                </c:pt>
                <c:pt idx="1139">
                  <c:v>42604</c:v>
                </c:pt>
                <c:pt idx="1140">
                  <c:v>42601</c:v>
                </c:pt>
                <c:pt idx="1141">
                  <c:v>42600</c:v>
                </c:pt>
                <c:pt idx="1142">
                  <c:v>42599</c:v>
                </c:pt>
                <c:pt idx="1143">
                  <c:v>42598</c:v>
                </c:pt>
                <c:pt idx="1144">
                  <c:v>42597</c:v>
                </c:pt>
                <c:pt idx="1145">
                  <c:v>42594</c:v>
                </c:pt>
                <c:pt idx="1146">
                  <c:v>42593</c:v>
                </c:pt>
                <c:pt idx="1147">
                  <c:v>42592</c:v>
                </c:pt>
                <c:pt idx="1148">
                  <c:v>42591</c:v>
                </c:pt>
                <c:pt idx="1149">
                  <c:v>42590</c:v>
                </c:pt>
                <c:pt idx="1150">
                  <c:v>42587</c:v>
                </c:pt>
                <c:pt idx="1151">
                  <c:v>42586</c:v>
                </c:pt>
                <c:pt idx="1152">
                  <c:v>42585</c:v>
                </c:pt>
                <c:pt idx="1153">
                  <c:v>42584</c:v>
                </c:pt>
                <c:pt idx="1154">
                  <c:v>42583</c:v>
                </c:pt>
                <c:pt idx="1155">
                  <c:v>42580</c:v>
                </c:pt>
                <c:pt idx="1156">
                  <c:v>42579</c:v>
                </c:pt>
                <c:pt idx="1157">
                  <c:v>42578</c:v>
                </c:pt>
                <c:pt idx="1158">
                  <c:v>42577</c:v>
                </c:pt>
                <c:pt idx="1159">
                  <c:v>42576</c:v>
                </c:pt>
                <c:pt idx="1160">
                  <c:v>42573</c:v>
                </c:pt>
                <c:pt idx="1161">
                  <c:v>42572</c:v>
                </c:pt>
                <c:pt idx="1162">
                  <c:v>42571</c:v>
                </c:pt>
                <c:pt idx="1163">
                  <c:v>42570</c:v>
                </c:pt>
                <c:pt idx="1164">
                  <c:v>42569</c:v>
                </c:pt>
                <c:pt idx="1165">
                  <c:v>42566</c:v>
                </c:pt>
                <c:pt idx="1166">
                  <c:v>42565</c:v>
                </c:pt>
                <c:pt idx="1167">
                  <c:v>42564</c:v>
                </c:pt>
                <c:pt idx="1168">
                  <c:v>42563</c:v>
                </c:pt>
                <c:pt idx="1169">
                  <c:v>42562</c:v>
                </c:pt>
                <c:pt idx="1170">
                  <c:v>42559</c:v>
                </c:pt>
                <c:pt idx="1171">
                  <c:v>42558</c:v>
                </c:pt>
                <c:pt idx="1172">
                  <c:v>42557</c:v>
                </c:pt>
                <c:pt idx="1173">
                  <c:v>42556</c:v>
                </c:pt>
                <c:pt idx="1174">
                  <c:v>42555</c:v>
                </c:pt>
                <c:pt idx="1175">
                  <c:v>42552</c:v>
                </c:pt>
                <c:pt idx="1176">
                  <c:v>42551</c:v>
                </c:pt>
                <c:pt idx="1177">
                  <c:v>42550</c:v>
                </c:pt>
                <c:pt idx="1178">
                  <c:v>42549</c:v>
                </c:pt>
                <c:pt idx="1179">
                  <c:v>42548</c:v>
                </c:pt>
                <c:pt idx="1180">
                  <c:v>42545</c:v>
                </c:pt>
                <c:pt idx="1181">
                  <c:v>42544</c:v>
                </c:pt>
                <c:pt idx="1182">
                  <c:v>42543</c:v>
                </c:pt>
                <c:pt idx="1183">
                  <c:v>42542</c:v>
                </c:pt>
                <c:pt idx="1184">
                  <c:v>42541</c:v>
                </c:pt>
                <c:pt idx="1185">
                  <c:v>42538</c:v>
                </c:pt>
                <c:pt idx="1186">
                  <c:v>42537</c:v>
                </c:pt>
                <c:pt idx="1187">
                  <c:v>42536</c:v>
                </c:pt>
                <c:pt idx="1188">
                  <c:v>42535</c:v>
                </c:pt>
                <c:pt idx="1189">
                  <c:v>42534</c:v>
                </c:pt>
                <c:pt idx="1190">
                  <c:v>42529</c:v>
                </c:pt>
                <c:pt idx="1191">
                  <c:v>42528</c:v>
                </c:pt>
                <c:pt idx="1192">
                  <c:v>42527</c:v>
                </c:pt>
                <c:pt idx="1193">
                  <c:v>42524</c:v>
                </c:pt>
                <c:pt idx="1194">
                  <c:v>42523</c:v>
                </c:pt>
                <c:pt idx="1195">
                  <c:v>42522</c:v>
                </c:pt>
                <c:pt idx="1196">
                  <c:v>42521</c:v>
                </c:pt>
                <c:pt idx="1197">
                  <c:v>42520</c:v>
                </c:pt>
                <c:pt idx="1198">
                  <c:v>42517</c:v>
                </c:pt>
                <c:pt idx="1199">
                  <c:v>42516</c:v>
                </c:pt>
                <c:pt idx="1200">
                  <c:v>42515</c:v>
                </c:pt>
                <c:pt idx="1201">
                  <c:v>42514</c:v>
                </c:pt>
                <c:pt idx="1202">
                  <c:v>42513</c:v>
                </c:pt>
                <c:pt idx="1203">
                  <c:v>42510</c:v>
                </c:pt>
                <c:pt idx="1204">
                  <c:v>42509</c:v>
                </c:pt>
                <c:pt idx="1205">
                  <c:v>42508</c:v>
                </c:pt>
                <c:pt idx="1206">
                  <c:v>42507</c:v>
                </c:pt>
                <c:pt idx="1207">
                  <c:v>42506</c:v>
                </c:pt>
                <c:pt idx="1208">
                  <c:v>42503</c:v>
                </c:pt>
                <c:pt idx="1209">
                  <c:v>42502</c:v>
                </c:pt>
                <c:pt idx="1210">
                  <c:v>42501</c:v>
                </c:pt>
                <c:pt idx="1211">
                  <c:v>42500</c:v>
                </c:pt>
                <c:pt idx="1212">
                  <c:v>42499</c:v>
                </c:pt>
                <c:pt idx="1213">
                  <c:v>42496</c:v>
                </c:pt>
                <c:pt idx="1214">
                  <c:v>42495</c:v>
                </c:pt>
                <c:pt idx="1215">
                  <c:v>42494</c:v>
                </c:pt>
                <c:pt idx="1216">
                  <c:v>42493</c:v>
                </c:pt>
                <c:pt idx="1217">
                  <c:v>42489</c:v>
                </c:pt>
                <c:pt idx="1218">
                  <c:v>42488</c:v>
                </c:pt>
                <c:pt idx="1219">
                  <c:v>42487</c:v>
                </c:pt>
                <c:pt idx="1220">
                  <c:v>42486</c:v>
                </c:pt>
                <c:pt idx="1221">
                  <c:v>42485</c:v>
                </c:pt>
                <c:pt idx="1222">
                  <c:v>42482</c:v>
                </c:pt>
                <c:pt idx="1223">
                  <c:v>42481</c:v>
                </c:pt>
                <c:pt idx="1224">
                  <c:v>42480</c:v>
                </c:pt>
                <c:pt idx="1225">
                  <c:v>42479</c:v>
                </c:pt>
                <c:pt idx="1226">
                  <c:v>42478</c:v>
                </c:pt>
                <c:pt idx="1227">
                  <c:v>42475</c:v>
                </c:pt>
                <c:pt idx="1228">
                  <c:v>42474</c:v>
                </c:pt>
                <c:pt idx="1229">
                  <c:v>42473</c:v>
                </c:pt>
                <c:pt idx="1230">
                  <c:v>42472</c:v>
                </c:pt>
                <c:pt idx="1231">
                  <c:v>42471</c:v>
                </c:pt>
                <c:pt idx="1232">
                  <c:v>42468</c:v>
                </c:pt>
                <c:pt idx="1233">
                  <c:v>42467</c:v>
                </c:pt>
                <c:pt idx="1234">
                  <c:v>42466</c:v>
                </c:pt>
                <c:pt idx="1235">
                  <c:v>42465</c:v>
                </c:pt>
                <c:pt idx="1236">
                  <c:v>42461</c:v>
                </c:pt>
                <c:pt idx="1237">
                  <c:v>42460</c:v>
                </c:pt>
                <c:pt idx="1238">
                  <c:v>42459</c:v>
                </c:pt>
                <c:pt idx="1239">
                  <c:v>42458</c:v>
                </c:pt>
                <c:pt idx="1240">
                  <c:v>42457</c:v>
                </c:pt>
                <c:pt idx="1241">
                  <c:v>42454</c:v>
                </c:pt>
                <c:pt idx="1242">
                  <c:v>42453</c:v>
                </c:pt>
                <c:pt idx="1243">
                  <c:v>42452</c:v>
                </c:pt>
                <c:pt idx="1244">
                  <c:v>42451</c:v>
                </c:pt>
                <c:pt idx="1245">
                  <c:v>42450</c:v>
                </c:pt>
                <c:pt idx="1246">
                  <c:v>42447</c:v>
                </c:pt>
                <c:pt idx="1247">
                  <c:v>42446</c:v>
                </c:pt>
                <c:pt idx="1248">
                  <c:v>42445</c:v>
                </c:pt>
                <c:pt idx="1249">
                  <c:v>42444</c:v>
                </c:pt>
                <c:pt idx="1250">
                  <c:v>42443</c:v>
                </c:pt>
                <c:pt idx="1251">
                  <c:v>42440</c:v>
                </c:pt>
                <c:pt idx="1252">
                  <c:v>42439</c:v>
                </c:pt>
                <c:pt idx="1253">
                  <c:v>42438</c:v>
                </c:pt>
                <c:pt idx="1254">
                  <c:v>42437</c:v>
                </c:pt>
                <c:pt idx="1255">
                  <c:v>42436</c:v>
                </c:pt>
                <c:pt idx="1256">
                  <c:v>42433</c:v>
                </c:pt>
                <c:pt idx="1257">
                  <c:v>42432</c:v>
                </c:pt>
                <c:pt idx="1258">
                  <c:v>42431</c:v>
                </c:pt>
                <c:pt idx="1259">
                  <c:v>42430</c:v>
                </c:pt>
                <c:pt idx="1260">
                  <c:v>42429</c:v>
                </c:pt>
                <c:pt idx="1261">
                  <c:v>42426</c:v>
                </c:pt>
                <c:pt idx="1262">
                  <c:v>42425</c:v>
                </c:pt>
                <c:pt idx="1263">
                  <c:v>42424</c:v>
                </c:pt>
                <c:pt idx="1264">
                  <c:v>42423</c:v>
                </c:pt>
                <c:pt idx="1265">
                  <c:v>42422</c:v>
                </c:pt>
                <c:pt idx="1266">
                  <c:v>42419</c:v>
                </c:pt>
                <c:pt idx="1267">
                  <c:v>42418</c:v>
                </c:pt>
                <c:pt idx="1268">
                  <c:v>42417</c:v>
                </c:pt>
                <c:pt idx="1269">
                  <c:v>42416</c:v>
                </c:pt>
                <c:pt idx="1270">
                  <c:v>42415</c:v>
                </c:pt>
                <c:pt idx="1271">
                  <c:v>42405</c:v>
                </c:pt>
                <c:pt idx="1272">
                  <c:v>42404</c:v>
                </c:pt>
                <c:pt idx="1273">
                  <c:v>42403</c:v>
                </c:pt>
                <c:pt idx="1274">
                  <c:v>42402</c:v>
                </c:pt>
                <c:pt idx="1275">
                  <c:v>42401</c:v>
                </c:pt>
                <c:pt idx="1276">
                  <c:v>42398</c:v>
                </c:pt>
                <c:pt idx="1277">
                  <c:v>42397</c:v>
                </c:pt>
                <c:pt idx="1278">
                  <c:v>42396</c:v>
                </c:pt>
                <c:pt idx="1279">
                  <c:v>42395</c:v>
                </c:pt>
                <c:pt idx="1280">
                  <c:v>42394</c:v>
                </c:pt>
                <c:pt idx="1281">
                  <c:v>42391</c:v>
                </c:pt>
                <c:pt idx="1282">
                  <c:v>42390</c:v>
                </c:pt>
                <c:pt idx="1283">
                  <c:v>42389</c:v>
                </c:pt>
                <c:pt idx="1284">
                  <c:v>42388</c:v>
                </c:pt>
                <c:pt idx="1285">
                  <c:v>42387</c:v>
                </c:pt>
                <c:pt idx="1286">
                  <c:v>42384</c:v>
                </c:pt>
                <c:pt idx="1287">
                  <c:v>42383</c:v>
                </c:pt>
                <c:pt idx="1288">
                  <c:v>42382</c:v>
                </c:pt>
                <c:pt idx="1289">
                  <c:v>42381</c:v>
                </c:pt>
                <c:pt idx="1290">
                  <c:v>42380</c:v>
                </c:pt>
                <c:pt idx="1291">
                  <c:v>42377</c:v>
                </c:pt>
                <c:pt idx="1292">
                  <c:v>42376</c:v>
                </c:pt>
                <c:pt idx="1293">
                  <c:v>42375</c:v>
                </c:pt>
                <c:pt idx="1294">
                  <c:v>42374</c:v>
                </c:pt>
                <c:pt idx="1295">
                  <c:v>42373</c:v>
                </c:pt>
                <c:pt idx="1296">
                  <c:v>42369</c:v>
                </c:pt>
                <c:pt idx="1297">
                  <c:v>42368</c:v>
                </c:pt>
                <c:pt idx="1298">
                  <c:v>42367</c:v>
                </c:pt>
                <c:pt idx="1299">
                  <c:v>42366</c:v>
                </c:pt>
                <c:pt idx="1300">
                  <c:v>42363</c:v>
                </c:pt>
                <c:pt idx="1301">
                  <c:v>42362</c:v>
                </c:pt>
                <c:pt idx="1302">
                  <c:v>42361</c:v>
                </c:pt>
                <c:pt idx="1303">
                  <c:v>42360</c:v>
                </c:pt>
                <c:pt idx="1304">
                  <c:v>42359</c:v>
                </c:pt>
                <c:pt idx="1305">
                  <c:v>42356</c:v>
                </c:pt>
                <c:pt idx="1306">
                  <c:v>42355</c:v>
                </c:pt>
                <c:pt idx="1307">
                  <c:v>42354</c:v>
                </c:pt>
                <c:pt idx="1308">
                  <c:v>42353</c:v>
                </c:pt>
                <c:pt idx="1309">
                  <c:v>42352</c:v>
                </c:pt>
                <c:pt idx="1310">
                  <c:v>42349</c:v>
                </c:pt>
                <c:pt idx="1311">
                  <c:v>42348</c:v>
                </c:pt>
                <c:pt idx="1312">
                  <c:v>42347</c:v>
                </c:pt>
                <c:pt idx="1313">
                  <c:v>42346</c:v>
                </c:pt>
                <c:pt idx="1314">
                  <c:v>42345</c:v>
                </c:pt>
                <c:pt idx="1315">
                  <c:v>42342</c:v>
                </c:pt>
                <c:pt idx="1316">
                  <c:v>42341</c:v>
                </c:pt>
                <c:pt idx="1317">
                  <c:v>42340</c:v>
                </c:pt>
                <c:pt idx="1318">
                  <c:v>42339</c:v>
                </c:pt>
                <c:pt idx="1319">
                  <c:v>42338</c:v>
                </c:pt>
                <c:pt idx="1320">
                  <c:v>42335</c:v>
                </c:pt>
                <c:pt idx="1321">
                  <c:v>42334</c:v>
                </c:pt>
                <c:pt idx="1322">
                  <c:v>42333</c:v>
                </c:pt>
                <c:pt idx="1323">
                  <c:v>42332</c:v>
                </c:pt>
                <c:pt idx="1324">
                  <c:v>42331</c:v>
                </c:pt>
                <c:pt idx="1325">
                  <c:v>42328</c:v>
                </c:pt>
                <c:pt idx="1326">
                  <c:v>42327</c:v>
                </c:pt>
                <c:pt idx="1327">
                  <c:v>42326</c:v>
                </c:pt>
                <c:pt idx="1328">
                  <c:v>42325</c:v>
                </c:pt>
                <c:pt idx="1329">
                  <c:v>42324</c:v>
                </c:pt>
                <c:pt idx="1330">
                  <c:v>42321</c:v>
                </c:pt>
                <c:pt idx="1331">
                  <c:v>42320</c:v>
                </c:pt>
                <c:pt idx="1332">
                  <c:v>42319</c:v>
                </c:pt>
                <c:pt idx="1333">
                  <c:v>42318</c:v>
                </c:pt>
                <c:pt idx="1334">
                  <c:v>42317</c:v>
                </c:pt>
                <c:pt idx="1335">
                  <c:v>42314</c:v>
                </c:pt>
                <c:pt idx="1336">
                  <c:v>42313</c:v>
                </c:pt>
                <c:pt idx="1337">
                  <c:v>42312</c:v>
                </c:pt>
                <c:pt idx="1338">
                  <c:v>42311</c:v>
                </c:pt>
                <c:pt idx="1339">
                  <c:v>42310</c:v>
                </c:pt>
                <c:pt idx="1340">
                  <c:v>42307</c:v>
                </c:pt>
                <c:pt idx="1341">
                  <c:v>42306</c:v>
                </c:pt>
                <c:pt idx="1342">
                  <c:v>42305</c:v>
                </c:pt>
                <c:pt idx="1343">
                  <c:v>42304</c:v>
                </c:pt>
                <c:pt idx="1344">
                  <c:v>42303</c:v>
                </c:pt>
                <c:pt idx="1345">
                  <c:v>42300</c:v>
                </c:pt>
                <c:pt idx="1346">
                  <c:v>42299</c:v>
                </c:pt>
                <c:pt idx="1347">
                  <c:v>42298</c:v>
                </c:pt>
                <c:pt idx="1348">
                  <c:v>42297</c:v>
                </c:pt>
                <c:pt idx="1349">
                  <c:v>42296</c:v>
                </c:pt>
                <c:pt idx="1350">
                  <c:v>42293</c:v>
                </c:pt>
                <c:pt idx="1351">
                  <c:v>42292</c:v>
                </c:pt>
                <c:pt idx="1352">
                  <c:v>42291</c:v>
                </c:pt>
                <c:pt idx="1353">
                  <c:v>42290</c:v>
                </c:pt>
                <c:pt idx="1354">
                  <c:v>42289</c:v>
                </c:pt>
                <c:pt idx="1355">
                  <c:v>42286</c:v>
                </c:pt>
                <c:pt idx="1356">
                  <c:v>42285</c:v>
                </c:pt>
                <c:pt idx="1357">
                  <c:v>42277</c:v>
                </c:pt>
                <c:pt idx="1358">
                  <c:v>42276</c:v>
                </c:pt>
                <c:pt idx="1359">
                  <c:v>42275</c:v>
                </c:pt>
                <c:pt idx="1360">
                  <c:v>42272</c:v>
                </c:pt>
                <c:pt idx="1361">
                  <c:v>42271</c:v>
                </c:pt>
                <c:pt idx="1362">
                  <c:v>42270</c:v>
                </c:pt>
                <c:pt idx="1363">
                  <c:v>42269</c:v>
                </c:pt>
                <c:pt idx="1364">
                  <c:v>42268</c:v>
                </c:pt>
                <c:pt idx="1365">
                  <c:v>42265</c:v>
                </c:pt>
                <c:pt idx="1366">
                  <c:v>42264</c:v>
                </c:pt>
                <c:pt idx="1367">
                  <c:v>42263</c:v>
                </c:pt>
                <c:pt idx="1368">
                  <c:v>42262</c:v>
                </c:pt>
                <c:pt idx="1369">
                  <c:v>42261</c:v>
                </c:pt>
                <c:pt idx="1370">
                  <c:v>42258</c:v>
                </c:pt>
                <c:pt idx="1371">
                  <c:v>42257</c:v>
                </c:pt>
                <c:pt idx="1372">
                  <c:v>42256</c:v>
                </c:pt>
                <c:pt idx="1373">
                  <c:v>42255</c:v>
                </c:pt>
                <c:pt idx="1374">
                  <c:v>42254</c:v>
                </c:pt>
                <c:pt idx="1375">
                  <c:v>42249</c:v>
                </c:pt>
                <c:pt idx="1376">
                  <c:v>42248</c:v>
                </c:pt>
                <c:pt idx="1377">
                  <c:v>42247</c:v>
                </c:pt>
                <c:pt idx="1378">
                  <c:v>42244</c:v>
                </c:pt>
                <c:pt idx="1379">
                  <c:v>42243</c:v>
                </c:pt>
                <c:pt idx="1380">
                  <c:v>42242</c:v>
                </c:pt>
                <c:pt idx="1381">
                  <c:v>42241</c:v>
                </c:pt>
                <c:pt idx="1382">
                  <c:v>42240</c:v>
                </c:pt>
                <c:pt idx="1383">
                  <c:v>42237</c:v>
                </c:pt>
                <c:pt idx="1384">
                  <c:v>42236</c:v>
                </c:pt>
                <c:pt idx="1385">
                  <c:v>42235</c:v>
                </c:pt>
                <c:pt idx="1386">
                  <c:v>42234</c:v>
                </c:pt>
                <c:pt idx="1387">
                  <c:v>42233</c:v>
                </c:pt>
                <c:pt idx="1388">
                  <c:v>42230</c:v>
                </c:pt>
                <c:pt idx="1389">
                  <c:v>42229</c:v>
                </c:pt>
                <c:pt idx="1390">
                  <c:v>42228</c:v>
                </c:pt>
                <c:pt idx="1391">
                  <c:v>42227</c:v>
                </c:pt>
                <c:pt idx="1392">
                  <c:v>42226</c:v>
                </c:pt>
                <c:pt idx="1393">
                  <c:v>42223</c:v>
                </c:pt>
                <c:pt idx="1394">
                  <c:v>42222</c:v>
                </c:pt>
                <c:pt idx="1395">
                  <c:v>42221</c:v>
                </c:pt>
                <c:pt idx="1396">
                  <c:v>42220</c:v>
                </c:pt>
                <c:pt idx="1397">
                  <c:v>42219</c:v>
                </c:pt>
                <c:pt idx="1398">
                  <c:v>42216</c:v>
                </c:pt>
                <c:pt idx="1399">
                  <c:v>42215</c:v>
                </c:pt>
                <c:pt idx="1400">
                  <c:v>42214</c:v>
                </c:pt>
                <c:pt idx="1401">
                  <c:v>42213</c:v>
                </c:pt>
                <c:pt idx="1402">
                  <c:v>42212</c:v>
                </c:pt>
                <c:pt idx="1403">
                  <c:v>42209</c:v>
                </c:pt>
                <c:pt idx="1404">
                  <c:v>42208</c:v>
                </c:pt>
                <c:pt idx="1405">
                  <c:v>42207</c:v>
                </c:pt>
                <c:pt idx="1406">
                  <c:v>42206</c:v>
                </c:pt>
                <c:pt idx="1407">
                  <c:v>42205</c:v>
                </c:pt>
                <c:pt idx="1408">
                  <c:v>42202</c:v>
                </c:pt>
                <c:pt idx="1409">
                  <c:v>42201</c:v>
                </c:pt>
                <c:pt idx="1410">
                  <c:v>42200</c:v>
                </c:pt>
                <c:pt idx="1411">
                  <c:v>42199</c:v>
                </c:pt>
                <c:pt idx="1412">
                  <c:v>42198</c:v>
                </c:pt>
                <c:pt idx="1413">
                  <c:v>42195</c:v>
                </c:pt>
                <c:pt idx="1414">
                  <c:v>42194</c:v>
                </c:pt>
                <c:pt idx="1415">
                  <c:v>42193</c:v>
                </c:pt>
                <c:pt idx="1416">
                  <c:v>42192</c:v>
                </c:pt>
                <c:pt idx="1417">
                  <c:v>42191</c:v>
                </c:pt>
                <c:pt idx="1418">
                  <c:v>42188</c:v>
                </c:pt>
                <c:pt idx="1419">
                  <c:v>42187</c:v>
                </c:pt>
                <c:pt idx="1420">
                  <c:v>42186</c:v>
                </c:pt>
                <c:pt idx="1421">
                  <c:v>42185</c:v>
                </c:pt>
                <c:pt idx="1422">
                  <c:v>42184</c:v>
                </c:pt>
                <c:pt idx="1423">
                  <c:v>42181</c:v>
                </c:pt>
                <c:pt idx="1424">
                  <c:v>42180</c:v>
                </c:pt>
                <c:pt idx="1425">
                  <c:v>42179</c:v>
                </c:pt>
                <c:pt idx="1426">
                  <c:v>42178</c:v>
                </c:pt>
                <c:pt idx="1427">
                  <c:v>42174</c:v>
                </c:pt>
                <c:pt idx="1428">
                  <c:v>42173</c:v>
                </c:pt>
                <c:pt idx="1429">
                  <c:v>42172</c:v>
                </c:pt>
                <c:pt idx="1430">
                  <c:v>42171</c:v>
                </c:pt>
                <c:pt idx="1431">
                  <c:v>42170</c:v>
                </c:pt>
                <c:pt idx="1432">
                  <c:v>42167</c:v>
                </c:pt>
                <c:pt idx="1433">
                  <c:v>42166</c:v>
                </c:pt>
                <c:pt idx="1434">
                  <c:v>42165</c:v>
                </c:pt>
                <c:pt idx="1435">
                  <c:v>42164</c:v>
                </c:pt>
                <c:pt idx="1436">
                  <c:v>42163</c:v>
                </c:pt>
                <c:pt idx="1437">
                  <c:v>42160</c:v>
                </c:pt>
                <c:pt idx="1438">
                  <c:v>42159</c:v>
                </c:pt>
                <c:pt idx="1439">
                  <c:v>42158</c:v>
                </c:pt>
                <c:pt idx="1440">
                  <c:v>42157</c:v>
                </c:pt>
                <c:pt idx="1441">
                  <c:v>42156</c:v>
                </c:pt>
                <c:pt idx="1442">
                  <c:v>42153</c:v>
                </c:pt>
                <c:pt idx="1443">
                  <c:v>42152</c:v>
                </c:pt>
                <c:pt idx="1444">
                  <c:v>42151</c:v>
                </c:pt>
                <c:pt idx="1445">
                  <c:v>42150</c:v>
                </c:pt>
                <c:pt idx="1446">
                  <c:v>42149</c:v>
                </c:pt>
                <c:pt idx="1447">
                  <c:v>42146</c:v>
                </c:pt>
                <c:pt idx="1448">
                  <c:v>42145</c:v>
                </c:pt>
                <c:pt idx="1449">
                  <c:v>42144</c:v>
                </c:pt>
                <c:pt idx="1450">
                  <c:v>42143</c:v>
                </c:pt>
                <c:pt idx="1451">
                  <c:v>42142</c:v>
                </c:pt>
                <c:pt idx="1452">
                  <c:v>42139</c:v>
                </c:pt>
                <c:pt idx="1453">
                  <c:v>42138</c:v>
                </c:pt>
                <c:pt idx="1454">
                  <c:v>42137</c:v>
                </c:pt>
                <c:pt idx="1455">
                  <c:v>42136</c:v>
                </c:pt>
                <c:pt idx="1456">
                  <c:v>42135</c:v>
                </c:pt>
                <c:pt idx="1457">
                  <c:v>42132</c:v>
                </c:pt>
                <c:pt idx="1458">
                  <c:v>42131</c:v>
                </c:pt>
                <c:pt idx="1459">
                  <c:v>42130</c:v>
                </c:pt>
                <c:pt idx="1460">
                  <c:v>42129</c:v>
                </c:pt>
                <c:pt idx="1461">
                  <c:v>42128</c:v>
                </c:pt>
                <c:pt idx="1462">
                  <c:v>42124</c:v>
                </c:pt>
                <c:pt idx="1463">
                  <c:v>42123</c:v>
                </c:pt>
                <c:pt idx="1464">
                  <c:v>42122</c:v>
                </c:pt>
                <c:pt idx="1465">
                  <c:v>42121</c:v>
                </c:pt>
                <c:pt idx="1466">
                  <c:v>42118</c:v>
                </c:pt>
                <c:pt idx="1467">
                  <c:v>42117</c:v>
                </c:pt>
                <c:pt idx="1468">
                  <c:v>42116</c:v>
                </c:pt>
                <c:pt idx="1469">
                  <c:v>42115</c:v>
                </c:pt>
                <c:pt idx="1470">
                  <c:v>42114</c:v>
                </c:pt>
                <c:pt idx="1471">
                  <c:v>42111</c:v>
                </c:pt>
                <c:pt idx="1472">
                  <c:v>42110</c:v>
                </c:pt>
                <c:pt idx="1473">
                  <c:v>42109</c:v>
                </c:pt>
                <c:pt idx="1474">
                  <c:v>42108</c:v>
                </c:pt>
                <c:pt idx="1475">
                  <c:v>42107</c:v>
                </c:pt>
                <c:pt idx="1476">
                  <c:v>42104</c:v>
                </c:pt>
                <c:pt idx="1477">
                  <c:v>42103</c:v>
                </c:pt>
                <c:pt idx="1478">
                  <c:v>42102</c:v>
                </c:pt>
                <c:pt idx="1479">
                  <c:v>42101</c:v>
                </c:pt>
                <c:pt idx="1480">
                  <c:v>42097</c:v>
                </c:pt>
                <c:pt idx="1481">
                  <c:v>42096</c:v>
                </c:pt>
                <c:pt idx="1482">
                  <c:v>42095</c:v>
                </c:pt>
                <c:pt idx="1483">
                  <c:v>42094</c:v>
                </c:pt>
                <c:pt idx="1484">
                  <c:v>42093</c:v>
                </c:pt>
                <c:pt idx="1485">
                  <c:v>42090</c:v>
                </c:pt>
                <c:pt idx="1486">
                  <c:v>42089</c:v>
                </c:pt>
                <c:pt idx="1487">
                  <c:v>42088</c:v>
                </c:pt>
                <c:pt idx="1488">
                  <c:v>42087</c:v>
                </c:pt>
                <c:pt idx="1489">
                  <c:v>42086</c:v>
                </c:pt>
                <c:pt idx="1490">
                  <c:v>42085</c:v>
                </c:pt>
                <c:pt idx="1491">
                  <c:v>42083</c:v>
                </c:pt>
                <c:pt idx="1492">
                  <c:v>42082</c:v>
                </c:pt>
                <c:pt idx="1493">
                  <c:v>42081</c:v>
                </c:pt>
                <c:pt idx="1494">
                  <c:v>42080</c:v>
                </c:pt>
                <c:pt idx="1495">
                  <c:v>42079</c:v>
                </c:pt>
                <c:pt idx="1496">
                  <c:v>42076</c:v>
                </c:pt>
                <c:pt idx="1497">
                  <c:v>42075</c:v>
                </c:pt>
                <c:pt idx="1498">
                  <c:v>42074</c:v>
                </c:pt>
                <c:pt idx="1499">
                  <c:v>42073</c:v>
                </c:pt>
                <c:pt idx="1500">
                  <c:v>42072</c:v>
                </c:pt>
                <c:pt idx="1501">
                  <c:v>42069</c:v>
                </c:pt>
                <c:pt idx="1502">
                  <c:v>42068</c:v>
                </c:pt>
                <c:pt idx="1503">
                  <c:v>42067</c:v>
                </c:pt>
                <c:pt idx="1504">
                  <c:v>42066</c:v>
                </c:pt>
                <c:pt idx="1505">
                  <c:v>42065</c:v>
                </c:pt>
                <c:pt idx="1506">
                  <c:v>42062</c:v>
                </c:pt>
                <c:pt idx="1507">
                  <c:v>42061</c:v>
                </c:pt>
                <c:pt idx="1508">
                  <c:v>42060</c:v>
                </c:pt>
                <c:pt idx="1509">
                  <c:v>42052</c:v>
                </c:pt>
                <c:pt idx="1510">
                  <c:v>42051</c:v>
                </c:pt>
                <c:pt idx="1511">
                  <c:v>42048</c:v>
                </c:pt>
                <c:pt idx="1512">
                  <c:v>42047</c:v>
                </c:pt>
                <c:pt idx="1513">
                  <c:v>42046</c:v>
                </c:pt>
                <c:pt idx="1514">
                  <c:v>42045</c:v>
                </c:pt>
                <c:pt idx="1515">
                  <c:v>42044</c:v>
                </c:pt>
                <c:pt idx="1516">
                  <c:v>42041</c:v>
                </c:pt>
                <c:pt idx="1517">
                  <c:v>42040</c:v>
                </c:pt>
                <c:pt idx="1518">
                  <c:v>42039</c:v>
                </c:pt>
                <c:pt idx="1519">
                  <c:v>42038</c:v>
                </c:pt>
                <c:pt idx="1520">
                  <c:v>42037</c:v>
                </c:pt>
                <c:pt idx="1521">
                  <c:v>42034</c:v>
                </c:pt>
                <c:pt idx="1522">
                  <c:v>42033</c:v>
                </c:pt>
                <c:pt idx="1523">
                  <c:v>42032</c:v>
                </c:pt>
                <c:pt idx="1524">
                  <c:v>42031</c:v>
                </c:pt>
                <c:pt idx="1525">
                  <c:v>42030</c:v>
                </c:pt>
                <c:pt idx="1526">
                  <c:v>42027</c:v>
                </c:pt>
                <c:pt idx="1527">
                  <c:v>42026</c:v>
                </c:pt>
                <c:pt idx="1528">
                  <c:v>42025</c:v>
                </c:pt>
                <c:pt idx="1529">
                  <c:v>42024</c:v>
                </c:pt>
                <c:pt idx="1530">
                  <c:v>42023</c:v>
                </c:pt>
                <c:pt idx="1531">
                  <c:v>42020</c:v>
                </c:pt>
                <c:pt idx="1532">
                  <c:v>42019</c:v>
                </c:pt>
                <c:pt idx="1533">
                  <c:v>42018</c:v>
                </c:pt>
                <c:pt idx="1534">
                  <c:v>42017</c:v>
                </c:pt>
                <c:pt idx="1535">
                  <c:v>42016</c:v>
                </c:pt>
                <c:pt idx="1536">
                  <c:v>42013</c:v>
                </c:pt>
                <c:pt idx="1537">
                  <c:v>42012</c:v>
                </c:pt>
                <c:pt idx="1538">
                  <c:v>42011</c:v>
                </c:pt>
                <c:pt idx="1539">
                  <c:v>42010</c:v>
                </c:pt>
              </c:numCache>
            </c:numRef>
          </c:cat>
          <c:val>
            <c:numRef>
              <c:f>Sheet12!$C$4:$C$1543</c:f>
              <c:numCache>
                <c:formatCode>#,##0.00_ </c:formatCode>
                <c:ptCount val="1540"/>
                <c:pt idx="0">
                  <c:v>18720</c:v>
                </c:pt>
                <c:pt idx="1">
                  <c:v>18400</c:v>
                </c:pt>
                <c:pt idx="2">
                  <c:v>18540</c:v>
                </c:pt>
                <c:pt idx="3">
                  <c:v>18340</c:v>
                </c:pt>
                <c:pt idx="4">
                  <c:v>18220</c:v>
                </c:pt>
                <c:pt idx="5">
                  <c:v>18190</c:v>
                </c:pt>
                <c:pt idx="6">
                  <c:v>18030</c:v>
                </c:pt>
                <c:pt idx="7">
                  <c:v>18130</c:v>
                </c:pt>
                <c:pt idx="8">
                  <c:v>18130</c:v>
                </c:pt>
                <c:pt idx="9">
                  <c:v>18110</c:v>
                </c:pt>
                <c:pt idx="10">
                  <c:v>18080</c:v>
                </c:pt>
                <c:pt idx="11">
                  <c:v>17760</c:v>
                </c:pt>
                <c:pt idx="12">
                  <c:v>17460</c:v>
                </c:pt>
                <c:pt idx="13">
                  <c:v>17370</c:v>
                </c:pt>
                <c:pt idx="14">
                  <c:v>17490</c:v>
                </c:pt>
                <c:pt idx="15">
                  <c:v>17460</c:v>
                </c:pt>
                <c:pt idx="16">
                  <c:v>17380</c:v>
                </c:pt>
                <c:pt idx="17">
                  <c:v>17510</c:v>
                </c:pt>
                <c:pt idx="18">
                  <c:v>17430</c:v>
                </c:pt>
                <c:pt idx="19">
                  <c:v>17260</c:v>
                </c:pt>
                <c:pt idx="20">
                  <c:v>17160</c:v>
                </c:pt>
                <c:pt idx="21">
                  <c:v>17320</c:v>
                </c:pt>
                <c:pt idx="22">
                  <c:v>17400</c:v>
                </c:pt>
                <c:pt idx="23">
                  <c:v>17340</c:v>
                </c:pt>
                <c:pt idx="24">
                  <c:v>17190</c:v>
                </c:pt>
                <c:pt idx="25">
                  <c:v>17090</c:v>
                </c:pt>
                <c:pt idx="26">
                  <c:v>17200</c:v>
                </c:pt>
                <c:pt idx="27">
                  <c:v>17560</c:v>
                </c:pt>
                <c:pt idx="28">
                  <c:v>17410</c:v>
                </c:pt>
                <c:pt idx="29">
                  <c:v>17670</c:v>
                </c:pt>
                <c:pt idx="30">
                  <c:v>17530</c:v>
                </c:pt>
                <c:pt idx="31">
                  <c:v>17740</c:v>
                </c:pt>
                <c:pt idx="32">
                  <c:v>17610</c:v>
                </c:pt>
                <c:pt idx="33">
                  <c:v>17370</c:v>
                </c:pt>
                <c:pt idx="34">
                  <c:v>17370</c:v>
                </c:pt>
                <c:pt idx="35">
                  <c:v>17090</c:v>
                </c:pt>
                <c:pt idx="36">
                  <c:v>17170</c:v>
                </c:pt>
                <c:pt idx="37">
                  <c:v>17500</c:v>
                </c:pt>
                <c:pt idx="38">
                  <c:v>17100</c:v>
                </c:pt>
                <c:pt idx="39">
                  <c:v>17590</c:v>
                </c:pt>
                <c:pt idx="40">
                  <c:v>17410</c:v>
                </c:pt>
                <c:pt idx="41">
                  <c:v>16900</c:v>
                </c:pt>
                <c:pt idx="42">
                  <c:v>17030</c:v>
                </c:pt>
                <c:pt idx="43">
                  <c:v>17260</c:v>
                </c:pt>
                <c:pt idx="44">
                  <c:v>17560</c:v>
                </c:pt>
                <c:pt idx="45">
                  <c:v>16740</c:v>
                </c:pt>
                <c:pt idx="46">
                  <c:v>16770</c:v>
                </c:pt>
                <c:pt idx="47">
                  <c:v>16720</c:v>
                </c:pt>
                <c:pt idx="48">
                  <c:v>16420</c:v>
                </c:pt>
                <c:pt idx="49">
                  <c:v>16210</c:v>
                </c:pt>
                <c:pt idx="50">
                  <c:v>15770</c:v>
                </c:pt>
                <c:pt idx="51">
                  <c:v>15750</c:v>
                </c:pt>
                <c:pt idx="52">
                  <c:v>15580</c:v>
                </c:pt>
                <c:pt idx="53">
                  <c:v>15480</c:v>
                </c:pt>
                <c:pt idx="54">
                  <c:v>15360</c:v>
                </c:pt>
                <c:pt idx="55">
                  <c:v>15020</c:v>
                </c:pt>
                <c:pt idx="56">
                  <c:v>15190</c:v>
                </c:pt>
                <c:pt idx="57">
                  <c:v>15220</c:v>
                </c:pt>
                <c:pt idx="58">
                  <c:v>14960</c:v>
                </c:pt>
                <c:pt idx="59">
                  <c:v>14870</c:v>
                </c:pt>
                <c:pt idx="60">
                  <c:v>14910</c:v>
                </c:pt>
                <c:pt idx="61">
                  <c:v>14960</c:v>
                </c:pt>
                <c:pt idx="62">
                  <c:v>15040</c:v>
                </c:pt>
                <c:pt idx="63">
                  <c:v>15010</c:v>
                </c:pt>
                <c:pt idx="64">
                  <c:v>15030</c:v>
                </c:pt>
                <c:pt idx="65">
                  <c:v>14770</c:v>
                </c:pt>
                <c:pt idx="66">
                  <c:v>14820</c:v>
                </c:pt>
                <c:pt idx="67">
                  <c:v>15060</c:v>
                </c:pt>
                <c:pt idx="68">
                  <c:v>14940</c:v>
                </c:pt>
                <c:pt idx="69">
                  <c:v>14730</c:v>
                </c:pt>
                <c:pt idx="70">
                  <c:v>14850</c:v>
                </c:pt>
                <c:pt idx="71">
                  <c:v>15060</c:v>
                </c:pt>
                <c:pt idx="72">
                  <c:v>15400</c:v>
                </c:pt>
                <c:pt idx="73">
                  <c:v>15700</c:v>
                </c:pt>
                <c:pt idx="74">
                  <c:v>15560</c:v>
                </c:pt>
                <c:pt idx="75">
                  <c:v>15680</c:v>
                </c:pt>
                <c:pt idx="76">
                  <c:v>15690</c:v>
                </c:pt>
                <c:pt idx="77">
                  <c:v>15590</c:v>
                </c:pt>
                <c:pt idx="78">
                  <c:v>15710</c:v>
                </c:pt>
                <c:pt idx="79">
                  <c:v>15770</c:v>
                </c:pt>
                <c:pt idx="80">
                  <c:v>15860</c:v>
                </c:pt>
                <c:pt idx="81">
                  <c:v>16190</c:v>
                </c:pt>
                <c:pt idx="82">
                  <c:v>16310</c:v>
                </c:pt>
                <c:pt idx="83">
                  <c:v>16260</c:v>
                </c:pt>
                <c:pt idx="84">
                  <c:v>16060</c:v>
                </c:pt>
                <c:pt idx="85">
                  <c:v>16350</c:v>
                </c:pt>
                <c:pt idx="86">
                  <c:v>16530</c:v>
                </c:pt>
                <c:pt idx="87">
                  <c:v>16960</c:v>
                </c:pt>
                <c:pt idx="88">
                  <c:v>16740</c:v>
                </c:pt>
                <c:pt idx="89">
                  <c:v>16640</c:v>
                </c:pt>
                <c:pt idx="90">
                  <c:v>16540</c:v>
                </c:pt>
                <c:pt idx="91">
                  <c:v>16650</c:v>
                </c:pt>
                <c:pt idx="92">
                  <c:v>16720</c:v>
                </c:pt>
                <c:pt idx="93">
                  <c:v>16620</c:v>
                </c:pt>
                <c:pt idx="94">
                  <c:v>16410</c:v>
                </c:pt>
                <c:pt idx="95">
                  <c:v>16490</c:v>
                </c:pt>
                <c:pt idx="96">
                  <c:v>16490</c:v>
                </c:pt>
                <c:pt idx="97">
                  <c:v>16600</c:v>
                </c:pt>
                <c:pt idx="98">
                  <c:v>16850</c:v>
                </c:pt>
                <c:pt idx="99">
                  <c:v>17070</c:v>
                </c:pt>
                <c:pt idx="100">
                  <c:v>16980</c:v>
                </c:pt>
                <c:pt idx="101">
                  <c:v>16770</c:v>
                </c:pt>
                <c:pt idx="102">
                  <c:v>16330</c:v>
                </c:pt>
                <c:pt idx="103">
                  <c:v>16130</c:v>
                </c:pt>
                <c:pt idx="104">
                  <c:v>16110</c:v>
                </c:pt>
                <c:pt idx="105">
                  <c:v>15930</c:v>
                </c:pt>
                <c:pt idx="106">
                  <c:v>15980</c:v>
                </c:pt>
                <c:pt idx="107">
                  <c:v>15910</c:v>
                </c:pt>
                <c:pt idx="108">
                  <c:v>15910</c:v>
                </c:pt>
                <c:pt idx="109">
                  <c:v>15750</c:v>
                </c:pt>
                <c:pt idx="110">
                  <c:v>15590</c:v>
                </c:pt>
                <c:pt idx="111">
                  <c:v>15660</c:v>
                </c:pt>
                <c:pt idx="112">
                  <c:v>15640</c:v>
                </c:pt>
                <c:pt idx="113">
                  <c:v>15480</c:v>
                </c:pt>
                <c:pt idx="114">
                  <c:v>15360</c:v>
                </c:pt>
                <c:pt idx="115">
                  <c:v>15180</c:v>
                </c:pt>
                <c:pt idx="116">
                  <c:v>15170</c:v>
                </c:pt>
                <c:pt idx="117">
                  <c:v>15080</c:v>
                </c:pt>
                <c:pt idx="118">
                  <c:v>15070</c:v>
                </c:pt>
                <c:pt idx="119">
                  <c:v>15090</c:v>
                </c:pt>
                <c:pt idx="120">
                  <c:v>15140</c:v>
                </c:pt>
                <c:pt idx="121">
                  <c:v>15040</c:v>
                </c:pt>
                <c:pt idx="122">
                  <c:v>14820</c:v>
                </c:pt>
                <c:pt idx="123">
                  <c:v>14700</c:v>
                </c:pt>
                <c:pt idx="124">
                  <c:v>14740</c:v>
                </c:pt>
                <c:pt idx="125">
                  <c:v>14890</c:v>
                </c:pt>
                <c:pt idx="126">
                  <c:v>14920</c:v>
                </c:pt>
                <c:pt idx="127">
                  <c:v>14940</c:v>
                </c:pt>
                <c:pt idx="128">
                  <c:v>14940</c:v>
                </c:pt>
                <c:pt idx="129">
                  <c:v>14890</c:v>
                </c:pt>
                <c:pt idx="130">
                  <c:v>14940</c:v>
                </c:pt>
                <c:pt idx="131">
                  <c:v>15060</c:v>
                </c:pt>
                <c:pt idx="132">
                  <c:v>14940</c:v>
                </c:pt>
                <c:pt idx="133">
                  <c:v>14960</c:v>
                </c:pt>
                <c:pt idx="134">
                  <c:v>14990</c:v>
                </c:pt>
                <c:pt idx="135">
                  <c:v>14970</c:v>
                </c:pt>
                <c:pt idx="136">
                  <c:v>14950</c:v>
                </c:pt>
                <c:pt idx="137">
                  <c:v>14850</c:v>
                </c:pt>
                <c:pt idx="138">
                  <c:v>14680</c:v>
                </c:pt>
                <c:pt idx="139">
                  <c:v>14740</c:v>
                </c:pt>
                <c:pt idx="140">
                  <c:v>14540</c:v>
                </c:pt>
                <c:pt idx="141">
                  <c:v>14280</c:v>
                </c:pt>
                <c:pt idx="142">
                  <c:v>14280</c:v>
                </c:pt>
                <c:pt idx="143">
                  <c:v>14550</c:v>
                </c:pt>
                <c:pt idx="144">
                  <c:v>14760</c:v>
                </c:pt>
                <c:pt idx="145">
                  <c:v>14770</c:v>
                </c:pt>
                <c:pt idx="146">
                  <c:v>14790</c:v>
                </c:pt>
                <c:pt idx="147">
                  <c:v>14600</c:v>
                </c:pt>
                <c:pt idx="148">
                  <c:v>14670</c:v>
                </c:pt>
                <c:pt idx="149">
                  <c:v>14610</c:v>
                </c:pt>
                <c:pt idx="150">
                  <c:v>14570</c:v>
                </c:pt>
                <c:pt idx="151">
                  <c:v>14600</c:v>
                </c:pt>
                <c:pt idx="152">
                  <c:v>14570</c:v>
                </c:pt>
                <c:pt idx="153">
                  <c:v>14570</c:v>
                </c:pt>
                <c:pt idx="154">
                  <c:v>14710</c:v>
                </c:pt>
                <c:pt idx="155">
                  <c:v>14730</c:v>
                </c:pt>
                <c:pt idx="156">
                  <c:v>14480</c:v>
                </c:pt>
                <c:pt idx="157">
                  <c:v>14530</c:v>
                </c:pt>
                <c:pt idx="158">
                  <c:v>14520</c:v>
                </c:pt>
                <c:pt idx="159">
                  <c:v>14690</c:v>
                </c:pt>
                <c:pt idx="160">
                  <c:v>14760</c:v>
                </c:pt>
                <c:pt idx="161">
                  <c:v>14670</c:v>
                </c:pt>
                <c:pt idx="162">
                  <c:v>14720</c:v>
                </c:pt>
                <c:pt idx="163">
                  <c:v>14770</c:v>
                </c:pt>
                <c:pt idx="164">
                  <c:v>14740</c:v>
                </c:pt>
                <c:pt idx="165">
                  <c:v>14690</c:v>
                </c:pt>
                <c:pt idx="166">
                  <c:v>14820</c:v>
                </c:pt>
                <c:pt idx="167">
                  <c:v>14780</c:v>
                </c:pt>
                <c:pt idx="168">
                  <c:v>14650</c:v>
                </c:pt>
                <c:pt idx="169">
                  <c:v>14530</c:v>
                </c:pt>
                <c:pt idx="170">
                  <c:v>14420</c:v>
                </c:pt>
                <c:pt idx="171">
                  <c:v>14560</c:v>
                </c:pt>
                <c:pt idx="172">
                  <c:v>14610</c:v>
                </c:pt>
                <c:pt idx="173">
                  <c:v>14440</c:v>
                </c:pt>
                <c:pt idx="174">
                  <c:v>14460</c:v>
                </c:pt>
                <c:pt idx="175">
                  <c:v>14580</c:v>
                </c:pt>
                <c:pt idx="176">
                  <c:v>14710</c:v>
                </c:pt>
                <c:pt idx="177">
                  <c:v>14650</c:v>
                </c:pt>
                <c:pt idx="178">
                  <c:v>14930</c:v>
                </c:pt>
                <c:pt idx="179">
                  <c:v>14990</c:v>
                </c:pt>
                <c:pt idx="180">
                  <c:v>14880</c:v>
                </c:pt>
                <c:pt idx="181">
                  <c:v>15000</c:v>
                </c:pt>
                <c:pt idx="182">
                  <c:v>15000</c:v>
                </c:pt>
                <c:pt idx="183">
                  <c:v>14780</c:v>
                </c:pt>
                <c:pt idx="184">
                  <c:v>14660</c:v>
                </c:pt>
                <c:pt idx="185">
                  <c:v>14570</c:v>
                </c:pt>
                <c:pt idx="186">
                  <c:v>14530</c:v>
                </c:pt>
                <c:pt idx="187">
                  <c:v>14550</c:v>
                </c:pt>
                <c:pt idx="188">
                  <c:v>14500</c:v>
                </c:pt>
                <c:pt idx="189">
                  <c:v>14400</c:v>
                </c:pt>
                <c:pt idx="190">
                  <c:v>14490</c:v>
                </c:pt>
                <c:pt idx="191">
                  <c:v>14360</c:v>
                </c:pt>
                <c:pt idx="192">
                  <c:v>14520</c:v>
                </c:pt>
                <c:pt idx="193">
                  <c:v>14820</c:v>
                </c:pt>
                <c:pt idx="194">
                  <c:v>14890</c:v>
                </c:pt>
                <c:pt idx="195">
                  <c:v>15330</c:v>
                </c:pt>
                <c:pt idx="196">
                  <c:v>14730</c:v>
                </c:pt>
                <c:pt idx="197">
                  <c:v>14480</c:v>
                </c:pt>
                <c:pt idx="198">
                  <c:v>14320</c:v>
                </c:pt>
                <c:pt idx="199">
                  <c:v>14420</c:v>
                </c:pt>
                <c:pt idx="200">
                  <c:v>14430</c:v>
                </c:pt>
                <c:pt idx="201">
                  <c:v>14410</c:v>
                </c:pt>
                <c:pt idx="202">
                  <c:v>14420</c:v>
                </c:pt>
                <c:pt idx="203">
                  <c:v>14360</c:v>
                </c:pt>
                <c:pt idx="204">
                  <c:v>14170</c:v>
                </c:pt>
                <c:pt idx="205">
                  <c:v>14100</c:v>
                </c:pt>
                <c:pt idx="206">
                  <c:v>14020</c:v>
                </c:pt>
                <c:pt idx="207">
                  <c:v>14010</c:v>
                </c:pt>
                <c:pt idx="208">
                  <c:v>13970</c:v>
                </c:pt>
                <c:pt idx="209">
                  <c:v>13900</c:v>
                </c:pt>
                <c:pt idx="210">
                  <c:v>13970</c:v>
                </c:pt>
                <c:pt idx="211">
                  <c:v>14080</c:v>
                </c:pt>
                <c:pt idx="212">
                  <c:v>13970</c:v>
                </c:pt>
                <c:pt idx="213">
                  <c:v>13820</c:v>
                </c:pt>
                <c:pt idx="214">
                  <c:v>13800</c:v>
                </c:pt>
                <c:pt idx="215">
                  <c:v>13860</c:v>
                </c:pt>
                <c:pt idx="216">
                  <c:v>13820</c:v>
                </c:pt>
                <c:pt idx="217">
                  <c:v>13840</c:v>
                </c:pt>
                <c:pt idx="218">
                  <c:v>13680</c:v>
                </c:pt>
                <c:pt idx="219">
                  <c:v>13470</c:v>
                </c:pt>
                <c:pt idx="220">
                  <c:v>13500</c:v>
                </c:pt>
                <c:pt idx="221">
                  <c:v>13380</c:v>
                </c:pt>
                <c:pt idx="222">
                  <c:v>13400</c:v>
                </c:pt>
                <c:pt idx="223">
                  <c:v>13470</c:v>
                </c:pt>
                <c:pt idx="224">
                  <c:v>13460</c:v>
                </c:pt>
                <c:pt idx="225">
                  <c:v>13450</c:v>
                </c:pt>
                <c:pt idx="226">
                  <c:v>13340</c:v>
                </c:pt>
                <c:pt idx="227">
                  <c:v>13340</c:v>
                </c:pt>
                <c:pt idx="228">
                  <c:v>13250</c:v>
                </c:pt>
                <c:pt idx="229">
                  <c:v>13140</c:v>
                </c:pt>
                <c:pt idx="230">
                  <c:v>13470</c:v>
                </c:pt>
                <c:pt idx="231">
                  <c:v>13480</c:v>
                </c:pt>
                <c:pt idx="232">
                  <c:v>13490</c:v>
                </c:pt>
                <c:pt idx="233">
                  <c:v>13140</c:v>
                </c:pt>
                <c:pt idx="234">
                  <c:v>13020</c:v>
                </c:pt>
                <c:pt idx="235">
                  <c:v>12800</c:v>
                </c:pt>
                <c:pt idx="236">
                  <c:v>12750</c:v>
                </c:pt>
                <c:pt idx="237">
                  <c:v>13040</c:v>
                </c:pt>
                <c:pt idx="238">
                  <c:v>13020</c:v>
                </c:pt>
                <c:pt idx="239">
                  <c:v>12840</c:v>
                </c:pt>
                <c:pt idx="240">
                  <c:v>12980</c:v>
                </c:pt>
                <c:pt idx="241">
                  <c:v>12980</c:v>
                </c:pt>
                <c:pt idx="242">
                  <c:v>12790</c:v>
                </c:pt>
                <c:pt idx="243">
                  <c:v>12770</c:v>
                </c:pt>
                <c:pt idx="244">
                  <c:v>12590</c:v>
                </c:pt>
                <c:pt idx="245">
                  <c:v>12500</c:v>
                </c:pt>
                <c:pt idx="246">
                  <c:v>12460</c:v>
                </c:pt>
                <c:pt idx="247">
                  <c:v>12480</c:v>
                </c:pt>
                <c:pt idx="248">
                  <c:v>12260</c:v>
                </c:pt>
                <c:pt idx="249">
                  <c:v>12250</c:v>
                </c:pt>
                <c:pt idx="250">
                  <c:v>12500</c:v>
                </c:pt>
                <c:pt idx="251">
                  <c:v>12140</c:v>
                </c:pt>
                <c:pt idx="252">
                  <c:v>12000</c:v>
                </c:pt>
                <c:pt idx="253">
                  <c:v>11900</c:v>
                </c:pt>
                <c:pt idx="254">
                  <c:v>11820</c:v>
                </c:pt>
                <c:pt idx="255">
                  <c:v>11800</c:v>
                </c:pt>
                <c:pt idx="256">
                  <c:v>11740</c:v>
                </c:pt>
                <c:pt idx="257">
                  <c:v>11610</c:v>
                </c:pt>
                <c:pt idx="258">
                  <c:v>11560</c:v>
                </c:pt>
                <c:pt idx="259">
                  <c:v>11640</c:v>
                </c:pt>
                <c:pt idx="260">
                  <c:v>11600</c:v>
                </c:pt>
                <c:pt idx="261">
                  <c:v>11280</c:v>
                </c:pt>
                <c:pt idx="262">
                  <c:v>11500</c:v>
                </c:pt>
                <c:pt idx="263">
                  <c:v>11480</c:v>
                </c:pt>
                <c:pt idx="264">
                  <c:v>11480</c:v>
                </c:pt>
                <c:pt idx="265">
                  <c:v>11510</c:v>
                </c:pt>
                <c:pt idx="266">
                  <c:v>11530</c:v>
                </c:pt>
                <c:pt idx="267">
                  <c:v>11340</c:v>
                </c:pt>
                <c:pt idx="268">
                  <c:v>11210</c:v>
                </c:pt>
                <c:pt idx="269">
                  <c:v>11210</c:v>
                </c:pt>
                <c:pt idx="270">
                  <c:v>11800</c:v>
                </c:pt>
                <c:pt idx="271">
                  <c:v>11690</c:v>
                </c:pt>
                <c:pt idx="272">
                  <c:v>12530</c:v>
                </c:pt>
                <c:pt idx="273">
                  <c:v>12590</c:v>
                </c:pt>
                <c:pt idx="274">
                  <c:v>12750</c:v>
                </c:pt>
                <c:pt idx="275">
                  <c:v>12640</c:v>
                </c:pt>
                <c:pt idx="276">
                  <c:v>12740</c:v>
                </c:pt>
                <c:pt idx="277">
                  <c:v>12810</c:v>
                </c:pt>
                <c:pt idx="278">
                  <c:v>12820</c:v>
                </c:pt>
                <c:pt idx="279">
                  <c:v>12840</c:v>
                </c:pt>
                <c:pt idx="280">
                  <c:v>13050</c:v>
                </c:pt>
                <c:pt idx="281">
                  <c:v>13070</c:v>
                </c:pt>
                <c:pt idx="282">
                  <c:v>12990</c:v>
                </c:pt>
                <c:pt idx="283">
                  <c:v>13150</c:v>
                </c:pt>
                <c:pt idx="284">
                  <c:v>13040</c:v>
                </c:pt>
                <c:pt idx="285">
                  <c:v>13170</c:v>
                </c:pt>
                <c:pt idx="286">
                  <c:v>13380</c:v>
                </c:pt>
                <c:pt idx="287">
                  <c:v>13440</c:v>
                </c:pt>
                <c:pt idx="288">
                  <c:v>13420</c:v>
                </c:pt>
                <c:pt idx="289">
                  <c:v>13420</c:v>
                </c:pt>
                <c:pt idx="290">
                  <c:v>13520</c:v>
                </c:pt>
                <c:pt idx="291">
                  <c:v>13600</c:v>
                </c:pt>
                <c:pt idx="292">
                  <c:v>13620</c:v>
                </c:pt>
                <c:pt idx="293">
                  <c:v>13600</c:v>
                </c:pt>
                <c:pt idx="294">
                  <c:v>13560</c:v>
                </c:pt>
                <c:pt idx="295">
                  <c:v>13570</c:v>
                </c:pt>
                <c:pt idx="296">
                  <c:v>13620</c:v>
                </c:pt>
                <c:pt idx="297">
                  <c:v>13620</c:v>
                </c:pt>
                <c:pt idx="298">
                  <c:v>13730</c:v>
                </c:pt>
                <c:pt idx="299">
                  <c:v>13590</c:v>
                </c:pt>
                <c:pt idx="300">
                  <c:v>13540</c:v>
                </c:pt>
                <c:pt idx="301">
                  <c:v>13500</c:v>
                </c:pt>
                <c:pt idx="302">
                  <c:v>13440</c:v>
                </c:pt>
                <c:pt idx="303">
                  <c:v>13430</c:v>
                </c:pt>
                <c:pt idx="304">
                  <c:v>13590</c:v>
                </c:pt>
                <c:pt idx="305">
                  <c:v>14110</c:v>
                </c:pt>
                <c:pt idx="306">
                  <c:v>14100</c:v>
                </c:pt>
                <c:pt idx="307">
                  <c:v>14130</c:v>
                </c:pt>
                <c:pt idx="308">
                  <c:v>14340</c:v>
                </c:pt>
                <c:pt idx="309">
                  <c:v>14560</c:v>
                </c:pt>
                <c:pt idx="310">
                  <c:v>14290</c:v>
                </c:pt>
                <c:pt idx="311">
                  <c:v>14170</c:v>
                </c:pt>
                <c:pt idx="312">
                  <c:v>14290</c:v>
                </c:pt>
                <c:pt idx="313">
                  <c:v>14390</c:v>
                </c:pt>
                <c:pt idx="314">
                  <c:v>14520</c:v>
                </c:pt>
                <c:pt idx="315">
                  <c:v>14480</c:v>
                </c:pt>
                <c:pt idx="316">
                  <c:v>#N/A</c:v>
                </c:pt>
                <c:pt idx="317">
                  <c:v>14460</c:v>
                </c:pt>
                <c:pt idx="318">
                  <c:v>14530</c:v>
                </c:pt>
                <c:pt idx="319">
                  <c:v>14550</c:v>
                </c:pt>
                <c:pt idx="320">
                  <c:v>14570</c:v>
                </c:pt>
                <c:pt idx="321">
                  <c:v>14530</c:v>
                </c:pt>
                <c:pt idx="322">
                  <c:v>14500</c:v>
                </c:pt>
                <c:pt idx="323">
                  <c:v>14440</c:v>
                </c:pt>
                <c:pt idx="324">
                  <c:v>14520</c:v>
                </c:pt>
                <c:pt idx="325">
                  <c:v>14590</c:v>
                </c:pt>
                <c:pt idx="326">
                  <c:v>14470</c:v>
                </c:pt>
                <c:pt idx="327">
                  <c:v>14440</c:v>
                </c:pt>
                <c:pt idx="328">
                  <c:v>14450</c:v>
                </c:pt>
                <c:pt idx="329">
                  <c:v>14450</c:v>
                </c:pt>
                <c:pt idx="330">
                  <c:v>14350</c:v>
                </c:pt>
                <c:pt idx="331">
                  <c:v>14110</c:v>
                </c:pt>
                <c:pt idx="332">
                  <c:v>13980</c:v>
                </c:pt>
                <c:pt idx="333">
                  <c:v>14000</c:v>
                </c:pt>
                <c:pt idx="334">
                  <c:v>14080</c:v>
                </c:pt>
                <c:pt idx="335">
                  <c:v>14140</c:v>
                </c:pt>
                <c:pt idx="336">
                  <c:v>14110</c:v>
                </c:pt>
                <c:pt idx="337">
                  <c:v>14070</c:v>
                </c:pt>
                <c:pt idx="338">
                  <c:v>14070</c:v>
                </c:pt>
                <c:pt idx="339">
                  <c:v>14130</c:v>
                </c:pt>
                <c:pt idx="340">
                  <c:v>14130</c:v>
                </c:pt>
                <c:pt idx="341">
                  <c:v>14110</c:v>
                </c:pt>
                <c:pt idx="342">
                  <c:v>14050</c:v>
                </c:pt>
                <c:pt idx="343">
                  <c:v>14000</c:v>
                </c:pt>
                <c:pt idx="344">
                  <c:v>13970</c:v>
                </c:pt>
                <c:pt idx="345">
                  <c:v>13950</c:v>
                </c:pt>
                <c:pt idx="346">
                  <c:v>13990</c:v>
                </c:pt>
                <c:pt idx="347">
                  <c:v>14070</c:v>
                </c:pt>
                <c:pt idx="348">
                  <c:v>14040</c:v>
                </c:pt>
                <c:pt idx="349">
                  <c:v>14100</c:v>
                </c:pt>
                <c:pt idx="350">
                  <c:v>13970</c:v>
                </c:pt>
                <c:pt idx="351">
                  <c:v>13960</c:v>
                </c:pt>
                <c:pt idx="352">
                  <c:v>13930</c:v>
                </c:pt>
                <c:pt idx="353">
                  <c:v>13930</c:v>
                </c:pt>
                <c:pt idx="354">
                  <c:v>13930</c:v>
                </c:pt>
                <c:pt idx="355">
                  <c:v>13900</c:v>
                </c:pt>
                <c:pt idx="356">
                  <c:v>13900</c:v>
                </c:pt>
                <c:pt idx="357">
                  <c:v>14090</c:v>
                </c:pt>
                <c:pt idx="358">
                  <c:v>14230</c:v>
                </c:pt>
                <c:pt idx="359">
                  <c:v>14150</c:v>
                </c:pt>
                <c:pt idx="360">
                  <c:v>14110</c:v>
                </c:pt>
                <c:pt idx="361">
                  <c:v>14130</c:v>
                </c:pt>
                <c:pt idx="362">
                  <c:v>14070</c:v>
                </c:pt>
                <c:pt idx="363">
                  <c:v>14000</c:v>
                </c:pt>
                <c:pt idx="364">
                  <c:v>13970</c:v>
                </c:pt>
                <c:pt idx="365">
                  <c:v>14000</c:v>
                </c:pt>
                <c:pt idx="366">
                  <c:v>13950</c:v>
                </c:pt>
                <c:pt idx="367">
                  <c:v>14000</c:v>
                </c:pt>
                <c:pt idx="368">
                  <c:v>14000</c:v>
                </c:pt>
                <c:pt idx="369">
                  <c:v>14000</c:v>
                </c:pt>
                <c:pt idx="370">
                  <c:v>13940</c:v>
                </c:pt>
                <c:pt idx="371">
                  <c:v>13920</c:v>
                </c:pt>
                <c:pt idx="372">
                  <c:v>13970</c:v>
                </c:pt>
                <c:pt idx="373">
                  <c:v>14010</c:v>
                </c:pt>
                <c:pt idx="374">
                  <c:v>13960</c:v>
                </c:pt>
                <c:pt idx="375">
                  <c:v>13880</c:v>
                </c:pt>
                <c:pt idx="376">
                  <c:v>13770</c:v>
                </c:pt>
                <c:pt idx="377">
                  <c:v>13790</c:v>
                </c:pt>
                <c:pt idx="378">
                  <c:v>13970</c:v>
                </c:pt>
                <c:pt idx="379">
                  <c:v>14000</c:v>
                </c:pt>
                <c:pt idx="380">
                  <c:v>14060</c:v>
                </c:pt>
                <c:pt idx="381">
                  <c:v>14060</c:v>
                </c:pt>
                <c:pt idx="382">
                  <c:v>13990</c:v>
                </c:pt>
                <c:pt idx="383">
                  <c:v>14030</c:v>
                </c:pt>
                <c:pt idx="384">
                  <c:v>14190</c:v>
                </c:pt>
                <c:pt idx="385">
                  <c:v>14280</c:v>
                </c:pt>
                <c:pt idx="386">
                  <c:v>14310</c:v>
                </c:pt>
                <c:pt idx="387">
                  <c:v>14310</c:v>
                </c:pt>
                <c:pt idx="388">
                  <c:v>14280</c:v>
                </c:pt>
                <c:pt idx="389">
                  <c:v>14270</c:v>
                </c:pt>
                <c:pt idx="390">
                  <c:v>14340</c:v>
                </c:pt>
                <c:pt idx="391">
                  <c:v>14330</c:v>
                </c:pt>
                <c:pt idx="392">
                  <c:v>14390</c:v>
                </c:pt>
                <c:pt idx="393">
                  <c:v>14560</c:v>
                </c:pt>
                <c:pt idx="394">
                  <c:v>14470</c:v>
                </c:pt>
                <c:pt idx="395">
                  <c:v>14420</c:v>
                </c:pt>
                <c:pt idx="396">
                  <c:v>14390</c:v>
                </c:pt>
                <c:pt idx="397">
                  <c:v>14420</c:v>
                </c:pt>
                <c:pt idx="398">
                  <c:v>14400</c:v>
                </c:pt>
                <c:pt idx="399">
                  <c:v>14400</c:v>
                </c:pt>
                <c:pt idx="400">
                  <c:v>14390</c:v>
                </c:pt>
                <c:pt idx="401">
                  <c:v>14310</c:v>
                </c:pt>
                <c:pt idx="402">
                  <c:v>14290</c:v>
                </c:pt>
                <c:pt idx="403">
                  <c:v>14260</c:v>
                </c:pt>
                <c:pt idx="404">
                  <c:v>14340</c:v>
                </c:pt>
                <c:pt idx="405">
                  <c:v>14280</c:v>
                </c:pt>
                <c:pt idx="406">
                  <c:v>14260</c:v>
                </c:pt>
                <c:pt idx="407">
                  <c:v>14300</c:v>
                </c:pt>
                <c:pt idx="408">
                  <c:v>14370</c:v>
                </c:pt>
                <c:pt idx="409">
                  <c:v>14330</c:v>
                </c:pt>
                <c:pt idx="410">
                  <c:v>14390</c:v>
                </c:pt>
                <c:pt idx="411">
                  <c:v>14240</c:v>
                </c:pt>
                <c:pt idx="412">
                  <c:v>14250</c:v>
                </c:pt>
                <c:pt idx="413">
                  <c:v>14190</c:v>
                </c:pt>
                <c:pt idx="414">
                  <c:v>14150</c:v>
                </c:pt>
                <c:pt idx="415">
                  <c:v>14240</c:v>
                </c:pt>
                <c:pt idx="416">
                  <c:v>13940</c:v>
                </c:pt>
                <c:pt idx="417">
                  <c:v>13940</c:v>
                </c:pt>
                <c:pt idx="418">
                  <c:v>13870</c:v>
                </c:pt>
                <c:pt idx="419">
                  <c:v>13910</c:v>
                </c:pt>
                <c:pt idx="420">
                  <c:v>13910</c:v>
                </c:pt>
                <c:pt idx="421">
                  <c:v>13840</c:v>
                </c:pt>
                <c:pt idx="422">
                  <c:v>13830</c:v>
                </c:pt>
                <c:pt idx="423">
                  <c:v>13870</c:v>
                </c:pt>
                <c:pt idx="424">
                  <c:v>13910</c:v>
                </c:pt>
                <c:pt idx="425">
                  <c:v>13900</c:v>
                </c:pt>
                <c:pt idx="426">
                  <c:v>13870</c:v>
                </c:pt>
                <c:pt idx="427">
                  <c:v>13940</c:v>
                </c:pt>
                <c:pt idx="428">
                  <c:v>13860</c:v>
                </c:pt>
                <c:pt idx="429">
                  <c:v>13780</c:v>
                </c:pt>
                <c:pt idx="430">
                  <c:v>13800</c:v>
                </c:pt>
                <c:pt idx="431">
                  <c:v>13850</c:v>
                </c:pt>
                <c:pt idx="432">
                  <c:v>13930</c:v>
                </c:pt>
                <c:pt idx="433">
                  <c:v>13860</c:v>
                </c:pt>
                <c:pt idx="434">
                  <c:v>13850</c:v>
                </c:pt>
                <c:pt idx="435">
                  <c:v>13850</c:v>
                </c:pt>
                <c:pt idx="436">
                  <c:v>13810</c:v>
                </c:pt>
                <c:pt idx="437">
                  <c:v>13720</c:v>
                </c:pt>
                <c:pt idx="438">
                  <c:v>13810</c:v>
                </c:pt>
                <c:pt idx="439">
                  <c:v>13710</c:v>
                </c:pt>
                <c:pt idx="440">
                  <c:v>13700</c:v>
                </c:pt>
                <c:pt idx="441">
                  <c:v>13770</c:v>
                </c:pt>
                <c:pt idx="442">
                  <c:v>13810</c:v>
                </c:pt>
                <c:pt idx="443">
                  <c:v>13760</c:v>
                </c:pt>
                <c:pt idx="444">
                  <c:v>13620</c:v>
                </c:pt>
                <c:pt idx="445">
                  <c:v>13650</c:v>
                </c:pt>
                <c:pt idx="446">
                  <c:v>13760</c:v>
                </c:pt>
                <c:pt idx="447">
                  <c:v>13810</c:v>
                </c:pt>
                <c:pt idx="448">
                  <c:v>13930</c:v>
                </c:pt>
                <c:pt idx="449">
                  <c:v>13930</c:v>
                </c:pt>
                <c:pt idx="450">
                  <c:v>13890</c:v>
                </c:pt>
                <c:pt idx="451">
                  <c:v>13840</c:v>
                </c:pt>
                <c:pt idx="452">
                  <c:v>13880</c:v>
                </c:pt>
                <c:pt idx="453">
                  <c:v>13920</c:v>
                </c:pt>
                <c:pt idx="454">
                  <c:v>13890</c:v>
                </c:pt>
                <c:pt idx="455">
                  <c:v>13860</c:v>
                </c:pt>
                <c:pt idx="456">
                  <c:v>13920</c:v>
                </c:pt>
                <c:pt idx="457">
                  <c:v>13980</c:v>
                </c:pt>
                <c:pt idx="458">
                  <c:v>14060</c:v>
                </c:pt>
                <c:pt idx="459">
                  <c:v>14080</c:v>
                </c:pt>
                <c:pt idx="460">
                  <c:v>14070</c:v>
                </c:pt>
                <c:pt idx="461">
                  <c:v>14010</c:v>
                </c:pt>
                <c:pt idx="462">
                  <c:v>14070</c:v>
                </c:pt>
                <c:pt idx="463">
                  <c:v>14110</c:v>
                </c:pt>
                <c:pt idx="464">
                  <c:v>14080</c:v>
                </c:pt>
                <c:pt idx="465">
                  <c:v>14180</c:v>
                </c:pt>
                <c:pt idx="466">
                  <c:v>14190</c:v>
                </c:pt>
                <c:pt idx="467">
                  <c:v>14200</c:v>
                </c:pt>
                <c:pt idx="468">
                  <c:v>14240</c:v>
                </c:pt>
                <c:pt idx="469">
                  <c:v>14310</c:v>
                </c:pt>
                <c:pt idx="470">
                  <c:v>14360</c:v>
                </c:pt>
                <c:pt idx="471">
                  <c:v>14240</c:v>
                </c:pt>
                <c:pt idx="472">
                  <c:v>14170</c:v>
                </c:pt>
                <c:pt idx="473">
                  <c:v>14200</c:v>
                </c:pt>
                <c:pt idx="474">
                  <c:v>14250</c:v>
                </c:pt>
                <c:pt idx="475">
                  <c:v>14290</c:v>
                </c:pt>
                <c:pt idx="476">
                  <c:v>14320</c:v>
                </c:pt>
                <c:pt idx="477">
                  <c:v>14370</c:v>
                </c:pt>
                <c:pt idx="478">
                  <c:v>14350</c:v>
                </c:pt>
                <c:pt idx="479">
                  <c:v>14250</c:v>
                </c:pt>
                <c:pt idx="480">
                  <c:v>14250</c:v>
                </c:pt>
                <c:pt idx="481">
                  <c:v>14180</c:v>
                </c:pt>
                <c:pt idx="482">
                  <c:v>14090</c:v>
                </c:pt>
                <c:pt idx="483">
                  <c:v>14090</c:v>
                </c:pt>
                <c:pt idx="484">
                  <c:v>14060</c:v>
                </c:pt>
                <c:pt idx="485">
                  <c:v>14090</c:v>
                </c:pt>
                <c:pt idx="486">
                  <c:v>14190</c:v>
                </c:pt>
                <c:pt idx="487">
                  <c:v>14170</c:v>
                </c:pt>
                <c:pt idx="488">
                  <c:v>14180</c:v>
                </c:pt>
                <c:pt idx="489">
                  <c:v>14220</c:v>
                </c:pt>
                <c:pt idx="490">
                  <c:v>14160</c:v>
                </c:pt>
                <c:pt idx="491">
                  <c:v>14210</c:v>
                </c:pt>
                <c:pt idx="492">
                  <c:v>14140</c:v>
                </c:pt>
                <c:pt idx="493">
                  <c:v>14060</c:v>
                </c:pt>
                <c:pt idx="494">
                  <c:v>14020</c:v>
                </c:pt>
                <c:pt idx="495">
                  <c:v>13950</c:v>
                </c:pt>
                <c:pt idx="496">
                  <c:v>13820</c:v>
                </c:pt>
                <c:pt idx="497">
                  <c:v>13830</c:v>
                </c:pt>
                <c:pt idx="498">
                  <c:v>13840</c:v>
                </c:pt>
                <c:pt idx="499">
                  <c:v>13820</c:v>
                </c:pt>
                <c:pt idx="500">
                  <c:v>13820</c:v>
                </c:pt>
                <c:pt idx="501">
                  <c:v>13770</c:v>
                </c:pt>
                <c:pt idx="502">
                  <c:v>13820</c:v>
                </c:pt>
                <c:pt idx="503">
                  <c:v>13810</c:v>
                </c:pt>
                <c:pt idx="504">
                  <c:v>13740</c:v>
                </c:pt>
                <c:pt idx="505">
                  <c:v>13760</c:v>
                </c:pt>
                <c:pt idx="506">
                  <c:v>13730</c:v>
                </c:pt>
                <c:pt idx="507">
                  <c:v>13910</c:v>
                </c:pt>
                <c:pt idx="508">
                  <c:v>13930</c:v>
                </c:pt>
                <c:pt idx="509">
                  <c:v>13890</c:v>
                </c:pt>
                <c:pt idx="510">
                  <c:v>13960</c:v>
                </c:pt>
                <c:pt idx="511">
                  <c:v>13980</c:v>
                </c:pt>
                <c:pt idx="512">
                  <c:v>14030</c:v>
                </c:pt>
                <c:pt idx="513">
                  <c:v>14020</c:v>
                </c:pt>
                <c:pt idx="514">
                  <c:v>13930</c:v>
                </c:pt>
                <c:pt idx="515">
                  <c:v>13880</c:v>
                </c:pt>
                <c:pt idx="516">
                  <c:v>13790</c:v>
                </c:pt>
                <c:pt idx="517">
                  <c:v>13810</c:v>
                </c:pt>
                <c:pt idx="518">
                  <c:v>13840</c:v>
                </c:pt>
                <c:pt idx="519">
                  <c:v>13740</c:v>
                </c:pt>
                <c:pt idx="520">
                  <c:v>13690</c:v>
                </c:pt>
                <c:pt idx="521">
                  <c:v>13620</c:v>
                </c:pt>
                <c:pt idx="522">
                  <c:v>13660</c:v>
                </c:pt>
                <c:pt idx="523">
                  <c:v>13640</c:v>
                </c:pt>
                <c:pt idx="524">
                  <c:v>13710</c:v>
                </c:pt>
                <c:pt idx="525">
                  <c:v>13710</c:v>
                </c:pt>
                <c:pt idx="526">
                  <c:v>13620</c:v>
                </c:pt>
                <c:pt idx="527">
                  <c:v>13560</c:v>
                </c:pt>
                <c:pt idx="528">
                  <c:v>13610</c:v>
                </c:pt>
                <c:pt idx="529">
                  <c:v>13630</c:v>
                </c:pt>
                <c:pt idx="530">
                  <c:v>13600</c:v>
                </c:pt>
                <c:pt idx="531">
                  <c:v>13600</c:v>
                </c:pt>
                <c:pt idx="532">
                  <c:v>13520</c:v>
                </c:pt>
                <c:pt idx="533">
                  <c:v>13440</c:v>
                </c:pt>
                <c:pt idx="534">
                  <c:v>13400</c:v>
                </c:pt>
                <c:pt idx="535">
                  <c:v>13360</c:v>
                </c:pt>
                <c:pt idx="536">
                  <c:v>13400</c:v>
                </c:pt>
                <c:pt idx="537">
                  <c:v>13350</c:v>
                </c:pt>
                <c:pt idx="538">
                  <c:v>13330</c:v>
                </c:pt>
                <c:pt idx="539">
                  <c:v>13300</c:v>
                </c:pt>
                <c:pt idx="540">
                  <c:v>13280</c:v>
                </c:pt>
                <c:pt idx="541">
                  <c:v>13250</c:v>
                </c:pt>
                <c:pt idx="542">
                  <c:v>13310</c:v>
                </c:pt>
                <c:pt idx="543">
                  <c:v>13400</c:v>
                </c:pt>
                <c:pt idx="544">
                  <c:v>13370</c:v>
                </c:pt>
                <c:pt idx="545">
                  <c:v>13280</c:v>
                </c:pt>
                <c:pt idx="546">
                  <c:v>13420</c:v>
                </c:pt>
                <c:pt idx="547">
                  <c:v>13410</c:v>
                </c:pt>
                <c:pt idx="548">
                  <c:v>13480</c:v>
                </c:pt>
                <c:pt idx="549">
                  <c:v>13400</c:v>
                </c:pt>
                <c:pt idx="550">
                  <c:v>13350</c:v>
                </c:pt>
                <c:pt idx="551">
                  <c:v>13420</c:v>
                </c:pt>
                <c:pt idx="552">
                  <c:v>13310</c:v>
                </c:pt>
                <c:pt idx="553">
                  <c:v>13310</c:v>
                </c:pt>
                <c:pt idx="554">
                  <c:v>13260</c:v>
                </c:pt>
                <c:pt idx="555">
                  <c:v>13210</c:v>
                </c:pt>
                <c:pt idx="556">
                  <c:v>13250</c:v>
                </c:pt>
                <c:pt idx="557">
                  <c:v>13320</c:v>
                </c:pt>
                <c:pt idx="558">
                  <c:v>13320</c:v>
                </c:pt>
                <c:pt idx="559">
                  <c:v>13280</c:v>
                </c:pt>
                <c:pt idx="560">
                  <c:v>13320</c:v>
                </c:pt>
                <c:pt idx="561">
                  <c:v>13340</c:v>
                </c:pt>
                <c:pt idx="562">
                  <c:v>13310</c:v>
                </c:pt>
                <c:pt idx="563">
                  <c:v>13280</c:v>
                </c:pt>
                <c:pt idx="564">
                  <c:v>13300</c:v>
                </c:pt>
                <c:pt idx="565">
                  <c:v>13450</c:v>
                </c:pt>
                <c:pt idx="566">
                  <c:v>13530</c:v>
                </c:pt>
                <c:pt idx="567">
                  <c:v>13700</c:v>
                </c:pt>
                <c:pt idx="568">
                  <c:v>13640</c:v>
                </c:pt>
                <c:pt idx="569">
                  <c:v>13610</c:v>
                </c:pt>
                <c:pt idx="570">
                  <c:v>13570</c:v>
                </c:pt>
                <c:pt idx="571">
                  <c:v>13520</c:v>
                </c:pt>
                <c:pt idx="572">
                  <c:v>13600</c:v>
                </c:pt>
                <c:pt idx="573">
                  <c:v>13650</c:v>
                </c:pt>
                <c:pt idx="574">
                  <c:v>13530</c:v>
                </c:pt>
                <c:pt idx="575">
                  <c:v>13550</c:v>
                </c:pt>
                <c:pt idx="576">
                  <c:v>13560</c:v>
                </c:pt>
                <c:pt idx="577">
                  <c:v>13550</c:v>
                </c:pt>
                <c:pt idx="578">
                  <c:v>13610</c:v>
                </c:pt>
                <c:pt idx="579">
                  <c:v>13600</c:v>
                </c:pt>
                <c:pt idx="580">
                  <c:v>13490</c:v>
                </c:pt>
                <c:pt idx="581">
                  <c:v>13570</c:v>
                </c:pt>
                <c:pt idx="582">
                  <c:v>13660</c:v>
                </c:pt>
                <c:pt idx="583">
                  <c:v>13660</c:v>
                </c:pt>
                <c:pt idx="584">
                  <c:v>13670</c:v>
                </c:pt>
                <c:pt idx="585">
                  <c:v>13510</c:v>
                </c:pt>
                <c:pt idx="586">
                  <c:v>13570</c:v>
                </c:pt>
                <c:pt idx="587">
                  <c:v>13650</c:v>
                </c:pt>
                <c:pt idx="588">
                  <c:v>13710</c:v>
                </c:pt>
                <c:pt idx="589">
                  <c:v>13740</c:v>
                </c:pt>
                <c:pt idx="590">
                  <c:v>13850</c:v>
                </c:pt>
                <c:pt idx="591">
                  <c:v>13770</c:v>
                </c:pt>
                <c:pt idx="592">
                  <c:v>13730</c:v>
                </c:pt>
                <c:pt idx="593">
                  <c:v>13730</c:v>
                </c:pt>
                <c:pt idx="594">
                  <c:v>13760</c:v>
                </c:pt>
                <c:pt idx="595">
                  <c:v>13670</c:v>
                </c:pt>
                <c:pt idx="596">
                  <c:v>13650</c:v>
                </c:pt>
                <c:pt idx="597">
                  <c:v>13730</c:v>
                </c:pt>
                <c:pt idx="598">
                  <c:v>13730</c:v>
                </c:pt>
                <c:pt idx="599">
                  <c:v>13840</c:v>
                </c:pt>
                <c:pt idx="600">
                  <c:v>#N/A</c:v>
                </c:pt>
                <c:pt idx="601">
                  <c:v>13890</c:v>
                </c:pt>
                <c:pt idx="602">
                  <c:v>13820</c:v>
                </c:pt>
                <c:pt idx="603">
                  <c:v>13870</c:v>
                </c:pt>
                <c:pt idx="604">
                  <c:v>13860</c:v>
                </c:pt>
                <c:pt idx="605">
                  <c:v>13780</c:v>
                </c:pt>
                <c:pt idx="606">
                  <c:v>13790</c:v>
                </c:pt>
                <c:pt idx="607">
                  <c:v>14000</c:v>
                </c:pt>
                <c:pt idx="608">
                  <c:v>14040</c:v>
                </c:pt>
                <c:pt idx="609">
                  <c:v>14110</c:v>
                </c:pt>
                <c:pt idx="610">
                  <c:v>14080</c:v>
                </c:pt>
                <c:pt idx="611">
                  <c:v>14150</c:v>
                </c:pt>
                <c:pt idx="612">
                  <c:v>14200</c:v>
                </c:pt>
                <c:pt idx="613">
                  <c:v>14120</c:v>
                </c:pt>
                <c:pt idx="614">
                  <c:v>#N/A</c:v>
                </c:pt>
                <c:pt idx="615">
                  <c:v>14060</c:v>
                </c:pt>
                <c:pt idx="616">
                  <c:v>#N/A</c:v>
                </c:pt>
                <c:pt idx="617">
                  <c:v>#N/A</c:v>
                </c:pt>
                <c:pt idx="618">
                  <c:v>14180</c:v>
                </c:pt>
                <c:pt idx="619">
                  <c:v>14100</c:v>
                </c:pt>
                <c:pt idx="620">
                  <c:v>14180</c:v>
                </c:pt>
                <c:pt idx="621">
                  <c:v>14200</c:v>
                </c:pt>
                <c:pt idx="622">
                  <c:v>14410</c:v>
                </c:pt>
                <c:pt idx="623">
                  <c:v>14470</c:v>
                </c:pt>
                <c:pt idx="624">
                  <c:v>#N/A</c:v>
                </c:pt>
                <c:pt idx="625">
                  <c:v>14280</c:v>
                </c:pt>
                <c:pt idx="626">
                  <c:v>14440</c:v>
                </c:pt>
                <c:pt idx="627">
                  <c:v>14540</c:v>
                </c:pt>
                <c:pt idx="628">
                  <c:v>14560</c:v>
                </c:pt>
                <c:pt idx="629">
                  <c:v>14700</c:v>
                </c:pt>
                <c:pt idx="630">
                  <c:v>14560</c:v>
                </c:pt>
                <c:pt idx="631">
                  <c:v>14470</c:v>
                </c:pt>
                <c:pt idx="632">
                  <c:v>14420</c:v>
                </c:pt>
                <c:pt idx="633">
                  <c:v>14490</c:v>
                </c:pt>
                <c:pt idx="634">
                  <c:v>14510</c:v>
                </c:pt>
                <c:pt idx="635">
                  <c:v>14490</c:v>
                </c:pt>
                <c:pt idx="636">
                  <c:v>14510</c:v>
                </c:pt>
                <c:pt idx="637">
                  <c:v>14610</c:v>
                </c:pt>
                <c:pt idx="638">
                  <c:v>14620</c:v>
                </c:pt>
                <c:pt idx="639">
                  <c:v>14600</c:v>
                </c:pt>
                <c:pt idx="640">
                  <c:v>14600</c:v>
                </c:pt>
                <c:pt idx="641">
                  <c:v>14590</c:v>
                </c:pt>
                <c:pt idx="642">
                  <c:v>14700</c:v>
                </c:pt>
                <c:pt idx="643">
                  <c:v>14710</c:v>
                </c:pt>
                <c:pt idx="644">
                  <c:v>14780</c:v>
                </c:pt>
                <c:pt idx="645">
                  <c:v>14820</c:v>
                </c:pt>
                <c:pt idx="646">
                  <c:v>14810</c:v>
                </c:pt>
                <c:pt idx="647">
                  <c:v>14620</c:v>
                </c:pt>
                <c:pt idx="648">
                  <c:v>14640</c:v>
                </c:pt>
                <c:pt idx="649">
                  <c:v>14620</c:v>
                </c:pt>
                <c:pt idx="650">
                  <c:v>14570</c:v>
                </c:pt>
                <c:pt idx="651">
                  <c:v>14600</c:v>
                </c:pt>
                <c:pt idx="652">
                  <c:v>14560</c:v>
                </c:pt>
                <c:pt idx="653">
                  <c:v>14330</c:v>
                </c:pt>
                <c:pt idx="654">
                  <c:v>14370</c:v>
                </c:pt>
                <c:pt idx="655">
                  <c:v>14340</c:v>
                </c:pt>
                <c:pt idx="656">
                  <c:v>14490</c:v>
                </c:pt>
                <c:pt idx="657">
                  <c:v>14540</c:v>
                </c:pt>
                <c:pt idx="658">
                  <c:v>14510</c:v>
                </c:pt>
                <c:pt idx="659">
                  <c:v>14490</c:v>
                </c:pt>
                <c:pt idx="660">
                  <c:v>14650</c:v>
                </c:pt>
                <c:pt idx="661">
                  <c:v>14300</c:v>
                </c:pt>
                <c:pt idx="662">
                  <c:v>14300</c:v>
                </c:pt>
                <c:pt idx="663">
                  <c:v>14290</c:v>
                </c:pt>
                <c:pt idx="664">
                  <c:v>14290</c:v>
                </c:pt>
                <c:pt idx="665">
                  <c:v>14260</c:v>
                </c:pt>
                <c:pt idx="666">
                  <c:v>14340</c:v>
                </c:pt>
                <c:pt idx="667">
                  <c:v>14370</c:v>
                </c:pt>
                <c:pt idx="668">
                  <c:v>14280</c:v>
                </c:pt>
                <c:pt idx="669">
                  <c:v>14160</c:v>
                </c:pt>
                <c:pt idx="670">
                  <c:v>14130</c:v>
                </c:pt>
                <c:pt idx="671">
                  <c:v>14230</c:v>
                </c:pt>
                <c:pt idx="672">
                  <c:v>14130</c:v>
                </c:pt>
                <c:pt idx="673">
                  <c:v>14070</c:v>
                </c:pt>
                <c:pt idx="674">
                  <c:v>13920</c:v>
                </c:pt>
                <c:pt idx="675">
                  <c:v>13960</c:v>
                </c:pt>
                <c:pt idx="676">
                  <c:v>13910</c:v>
                </c:pt>
                <c:pt idx="677">
                  <c:v>13920</c:v>
                </c:pt>
                <c:pt idx="678">
                  <c:v>13880</c:v>
                </c:pt>
                <c:pt idx="679">
                  <c:v>13980</c:v>
                </c:pt>
                <c:pt idx="680">
                  <c:v>13990</c:v>
                </c:pt>
                <c:pt idx="681">
                  <c:v>13840</c:v>
                </c:pt>
                <c:pt idx="682">
                  <c:v>13990</c:v>
                </c:pt>
                <c:pt idx="683">
                  <c:v>13980</c:v>
                </c:pt>
                <c:pt idx="684">
                  <c:v>13920</c:v>
                </c:pt>
                <c:pt idx="685">
                  <c:v>13880</c:v>
                </c:pt>
                <c:pt idx="686">
                  <c:v>13940</c:v>
                </c:pt>
                <c:pt idx="687">
                  <c:v>13860</c:v>
                </c:pt>
                <c:pt idx="688">
                  <c:v>13890</c:v>
                </c:pt>
                <c:pt idx="689">
                  <c:v>13970</c:v>
                </c:pt>
                <c:pt idx="690">
                  <c:v>14010</c:v>
                </c:pt>
                <c:pt idx="691">
                  <c:v>14020</c:v>
                </c:pt>
                <c:pt idx="692">
                  <c:v>13990</c:v>
                </c:pt>
                <c:pt idx="693">
                  <c:v>14130</c:v>
                </c:pt>
                <c:pt idx="694">
                  <c:v>14140</c:v>
                </c:pt>
                <c:pt idx="695">
                  <c:v>14120</c:v>
                </c:pt>
                <c:pt idx="696">
                  <c:v>14120</c:v>
                </c:pt>
                <c:pt idx="697">
                  <c:v>14340</c:v>
                </c:pt>
                <c:pt idx="698">
                  <c:v>14340</c:v>
                </c:pt>
                <c:pt idx="699">
                  <c:v>14560</c:v>
                </c:pt>
                <c:pt idx="700">
                  <c:v>14540</c:v>
                </c:pt>
                <c:pt idx="701">
                  <c:v>14750</c:v>
                </c:pt>
                <c:pt idx="702">
                  <c:v>14730</c:v>
                </c:pt>
                <c:pt idx="703">
                  <c:v>14750</c:v>
                </c:pt>
                <c:pt idx="704">
                  <c:v>14810</c:v>
                </c:pt>
                <c:pt idx="705">
                  <c:v>14630</c:v>
                </c:pt>
                <c:pt idx="706">
                  <c:v>14510</c:v>
                </c:pt>
                <c:pt idx="707">
                  <c:v>14530</c:v>
                </c:pt>
                <c:pt idx="708">
                  <c:v>14500</c:v>
                </c:pt>
                <c:pt idx="709">
                  <c:v>14620</c:v>
                </c:pt>
                <c:pt idx="710">
                  <c:v>14600</c:v>
                </c:pt>
                <c:pt idx="711">
                  <c:v>14640</c:v>
                </c:pt>
                <c:pt idx="712">
                  <c:v>14670</c:v>
                </c:pt>
                <c:pt idx="713">
                  <c:v>14680</c:v>
                </c:pt>
                <c:pt idx="714">
                  <c:v>14580</c:v>
                </c:pt>
                <c:pt idx="715">
                  <c:v>14500</c:v>
                </c:pt>
                <c:pt idx="716">
                  <c:v>14620</c:v>
                </c:pt>
                <c:pt idx="717">
                  <c:v>14660</c:v>
                </c:pt>
                <c:pt idx="718">
                  <c:v>14660</c:v>
                </c:pt>
                <c:pt idx="719">
                  <c:v>14750</c:v>
                </c:pt>
                <c:pt idx="720">
                  <c:v>14650</c:v>
                </c:pt>
                <c:pt idx="721">
                  <c:v>14580</c:v>
                </c:pt>
                <c:pt idx="722">
                  <c:v>14480</c:v>
                </c:pt>
                <c:pt idx="723">
                  <c:v>14600</c:v>
                </c:pt>
                <c:pt idx="724">
                  <c:v>14530</c:v>
                </c:pt>
                <c:pt idx="725">
                  <c:v>14570</c:v>
                </c:pt>
                <c:pt idx="726">
                  <c:v>14640</c:v>
                </c:pt>
                <c:pt idx="727">
                  <c:v>14520</c:v>
                </c:pt>
                <c:pt idx="728">
                  <c:v>14440</c:v>
                </c:pt>
                <c:pt idx="729">
                  <c:v>14380</c:v>
                </c:pt>
                <c:pt idx="730">
                  <c:v>14340</c:v>
                </c:pt>
                <c:pt idx="731">
                  <c:v>14440</c:v>
                </c:pt>
                <c:pt idx="732">
                  <c:v>14370</c:v>
                </c:pt>
                <c:pt idx="733">
                  <c:v>14440</c:v>
                </c:pt>
                <c:pt idx="734">
                  <c:v>14490</c:v>
                </c:pt>
                <c:pt idx="735">
                  <c:v>14950</c:v>
                </c:pt>
                <c:pt idx="736">
                  <c:v>14880</c:v>
                </c:pt>
                <c:pt idx="737">
                  <c:v>15090</c:v>
                </c:pt>
                <c:pt idx="738">
                  <c:v>14730</c:v>
                </c:pt>
                <c:pt idx="739">
                  <c:v>14730</c:v>
                </c:pt>
                <c:pt idx="740">
                  <c:v>14450</c:v>
                </c:pt>
                <c:pt idx="741">
                  <c:v>14460</c:v>
                </c:pt>
                <c:pt idx="742">
                  <c:v>14180</c:v>
                </c:pt>
                <c:pt idx="743">
                  <c:v>14230</c:v>
                </c:pt>
                <c:pt idx="744">
                  <c:v>14180</c:v>
                </c:pt>
                <c:pt idx="745">
                  <c:v>14060</c:v>
                </c:pt>
                <c:pt idx="746">
                  <c:v>13980</c:v>
                </c:pt>
                <c:pt idx="747">
                  <c:v>14000</c:v>
                </c:pt>
                <c:pt idx="748">
                  <c:v>13730</c:v>
                </c:pt>
                <c:pt idx="749">
                  <c:v>13640</c:v>
                </c:pt>
                <c:pt idx="750">
                  <c:v>13720</c:v>
                </c:pt>
                <c:pt idx="751">
                  <c:v>13640</c:v>
                </c:pt>
                <c:pt idx="752">
                  <c:v>13670</c:v>
                </c:pt>
                <c:pt idx="753">
                  <c:v>13550</c:v>
                </c:pt>
                <c:pt idx="754">
                  <c:v>13550</c:v>
                </c:pt>
                <c:pt idx="755">
                  <c:v>13740</c:v>
                </c:pt>
                <c:pt idx="756">
                  <c:v>13710</c:v>
                </c:pt>
                <c:pt idx="757">
                  <c:v>13800</c:v>
                </c:pt>
                <c:pt idx="758">
                  <c:v>13740</c:v>
                </c:pt>
                <c:pt idx="759">
                  <c:v>13750</c:v>
                </c:pt>
                <c:pt idx="760">
                  <c:v>13750</c:v>
                </c:pt>
                <c:pt idx="761">
                  <c:v>13730</c:v>
                </c:pt>
                <c:pt idx="762">
                  <c:v>13720</c:v>
                </c:pt>
                <c:pt idx="763">
                  <c:v>13820</c:v>
                </c:pt>
                <c:pt idx="764">
                  <c:v>13990</c:v>
                </c:pt>
                <c:pt idx="765">
                  <c:v>13930</c:v>
                </c:pt>
                <c:pt idx="766">
                  <c:v>14070</c:v>
                </c:pt>
                <c:pt idx="767">
                  <c:v>14070</c:v>
                </c:pt>
                <c:pt idx="768">
                  <c:v>13950</c:v>
                </c:pt>
                <c:pt idx="769">
                  <c:v>14120</c:v>
                </c:pt>
                <c:pt idx="770">
                  <c:v>14150</c:v>
                </c:pt>
                <c:pt idx="771">
                  <c:v>14030</c:v>
                </c:pt>
                <c:pt idx="772">
                  <c:v>13950</c:v>
                </c:pt>
                <c:pt idx="773">
                  <c:v>13910</c:v>
                </c:pt>
                <c:pt idx="774">
                  <c:v>13950</c:v>
                </c:pt>
                <c:pt idx="775">
                  <c:v>13690</c:v>
                </c:pt>
                <c:pt idx="776">
                  <c:v>14030</c:v>
                </c:pt>
                <c:pt idx="777">
                  <c:v>14150</c:v>
                </c:pt>
                <c:pt idx="778">
                  <c:v>13860</c:v>
                </c:pt>
                <c:pt idx="779">
                  <c:v>13950</c:v>
                </c:pt>
                <c:pt idx="780">
                  <c:v>14080</c:v>
                </c:pt>
                <c:pt idx="781">
                  <c:v>14080</c:v>
                </c:pt>
                <c:pt idx="782">
                  <c:v>14100</c:v>
                </c:pt>
                <c:pt idx="783">
                  <c:v>14130</c:v>
                </c:pt>
                <c:pt idx="784">
                  <c:v>14220</c:v>
                </c:pt>
                <c:pt idx="785">
                  <c:v>14170</c:v>
                </c:pt>
                <c:pt idx="786">
                  <c:v>14250</c:v>
                </c:pt>
                <c:pt idx="787">
                  <c:v>14390</c:v>
                </c:pt>
                <c:pt idx="788">
                  <c:v>14510</c:v>
                </c:pt>
                <c:pt idx="789">
                  <c:v>14480</c:v>
                </c:pt>
                <c:pt idx="790">
                  <c:v>14570</c:v>
                </c:pt>
                <c:pt idx="791">
                  <c:v>14430</c:v>
                </c:pt>
                <c:pt idx="792">
                  <c:v>14380</c:v>
                </c:pt>
                <c:pt idx="793">
                  <c:v>14370</c:v>
                </c:pt>
                <c:pt idx="794">
                  <c:v>14460</c:v>
                </c:pt>
                <c:pt idx="795">
                  <c:v>14430</c:v>
                </c:pt>
                <c:pt idx="796">
                  <c:v>14450</c:v>
                </c:pt>
                <c:pt idx="797">
                  <c:v>14710</c:v>
                </c:pt>
                <c:pt idx="798">
                  <c:v>14940</c:v>
                </c:pt>
                <c:pt idx="799">
                  <c:v>14830</c:v>
                </c:pt>
                <c:pt idx="800">
                  <c:v>14920</c:v>
                </c:pt>
                <c:pt idx="801">
                  <c:v>14730</c:v>
                </c:pt>
                <c:pt idx="802">
                  <c:v>14710</c:v>
                </c:pt>
                <c:pt idx="803">
                  <c:v>14720</c:v>
                </c:pt>
                <c:pt idx="804">
                  <c:v>14780</c:v>
                </c:pt>
                <c:pt idx="805">
                  <c:v>14590</c:v>
                </c:pt>
                <c:pt idx="806">
                  <c:v>14670</c:v>
                </c:pt>
                <c:pt idx="807">
                  <c:v>14620</c:v>
                </c:pt>
                <c:pt idx="808">
                  <c:v>14710</c:v>
                </c:pt>
                <c:pt idx="809">
                  <c:v>14390</c:v>
                </c:pt>
                <c:pt idx="810">
                  <c:v>14240</c:v>
                </c:pt>
                <c:pt idx="811">
                  <c:v>14120</c:v>
                </c:pt>
                <c:pt idx="812">
                  <c:v>14430</c:v>
                </c:pt>
                <c:pt idx="813">
                  <c:v>14280</c:v>
                </c:pt>
                <c:pt idx="814">
                  <c:v>14340</c:v>
                </c:pt>
                <c:pt idx="815">
                  <c:v>14340</c:v>
                </c:pt>
                <c:pt idx="816">
                  <c:v>#N/A</c:v>
                </c:pt>
                <c:pt idx="817">
                  <c:v>#N/A</c:v>
                </c:pt>
                <c:pt idx="818">
                  <c:v>14060</c:v>
                </c:pt>
                <c:pt idx="819">
                  <c:v>13990</c:v>
                </c:pt>
                <c:pt idx="820">
                  <c:v>13940</c:v>
                </c:pt>
                <c:pt idx="821">
                  <c:v>13920</c:v>
                </c:pt>
                <c:pt idx="822">
                  <c:v>13970</c:v>
                </c:pt>
                <c:pt idx="823">
                  <c:v>13930</c:v>
                </c:pt>
                <c:pt idx="824">
                  <c:v>13950</c:v>
                </c:pt>
                <c:pt idx="825">
                  <c:v>14050</c:v>
                </c:pt>
                <c:pt idx="826">
                  <c:v>14420</c:v>
                </c:pt>
                <c:pt idx="827">
                  <c:v>14210</c:v>
                </c:pt>
                <c:pt idx="828">
                  <c:v>14290</c:v>
                </c:pt>
                <c:pt idx="829">
                  <c:v>14170</c:v>
                </c:pt>
                <c:pt idx="830">
                  <c:v>14420</c:v>
                </c:pt>
                <c:pt idx="831">
                  <c:v>14590</c:v>
                </c:pt>
                <c:pt idx="832">
                  <c:v>14770</c:v>
                </c:pt>
                <c:pt idx="833">
                  <c:v>14780</c:v>
                </c:pt>
                <c:pt idx="834">
                  <c:v>14800</c:v>
                </c:pt>
                <c:pt idx="835">
                  <c:v>14770</c:v>
                </c:pt>
                <c:pt idx="836">
                  <c:v>14870</c:v>
                </c:pt>
                <c:pt idx="837">
                  <c:v>15120</c:v>
                </c:pt>
                <c:pt idx="838">
                  <c:v>15250</c:v>
                </c:pt>
                <c:pt idx="839">
                  <c:v>#N/A</c:v>
                </c:pt>
                <c:pt idx="840">
                  <c:v>15170</c:v>
                </c:pt>
                <c:pt idx="841">
                  <c:v>15320</c:v>
                </c:pt>
                <c:pt idx="842">
                  <c:v>15370</c:v>
                </c:pt>
                <c:pt idx="843">
                  <c:v>15300</c:v>
                </c:pt>
                <c:pt idx="844">
                  <c:v>15440</c:v>
                </c:pt>
                <c:pt idx="845">
                  <c:v>15700</c:v>
                </c:pt>
                <c:pt idx="846">
                  <c:v>15930</c:v>
                </c:pt>
                <c:pt idx="847">
                  <c:v>15880</c:v>
                </c:pt>
                <c:pt idx="848">
                  <c:v>16000</c:v>
                </c:pt>
                <c:pt idx="849">
                  <c:v>15920</c:v>
                </c:pt>
                <c:pt idx="850">
                  <c:v>16120</c:v>
                </c:pt>
                <c:pt idx="851">
                  <c:v>16090</c:v>
                </c:pt>
                <c:pt idx="852">
                  <c:v>16100</c:v>
                </c:pt>
                <c:pt idx="853">
                  <c:v>16200</c:v>
                </c:pt>
                <c:pt idx="854">
                  <c:v>16250</c:v>
                </c:pt>
                <c:pt idx="855">
                  <c:v>16220</c:v>
                </c:pt>
                <c:pt idx="856">
                  <c:v>16160</c:v>
                </c:pt>
                <c:pt idx="857">
                  <c:v>16140</c:v>
                </c:pt>
                <c:pt idx="858">
                  <c:v>16110</c:v>
                </c:pt>
                <c:pt idx="859">
                  <c:v>15980</c:v>
                </c:pt>
                <c:pt idx="860">
                  <c:v>16020</c:v>
                </c:pt>
                <c:pt idx="861">
                  <c:v>16060</c:v>
                </c:pt>
                <c:pt idx="862">
                  <c:v>16260</c:v>
                </c:pt>
                <c:pt idx="863">
                  <c:v>16260</c:v>
                </c:pt>
                <c:pt idx="864">
                  <c:v>16070</c:v>
                </c:pt>
                <c:pt idx="865">
                  <c:v>16140</c:v>
                </c:pt>
                <c:pt idx="866">
                  <c:v>16250</c:v>
                </c:pt>
                <c:pt idx="867">
                  <c:v>16200</c:v>
                </c:pt>
                <c:pt idx="868">
                  <c:v>16150</c:v>
                </c:pt>
                <c:pt idx="869">
                  <c:v>16120</c:v>
                </c:pt>
                <c:pt idx="870">
                  <c:v>16160</c:v>
                </c:pt>
                <c:pt idx="871">
                  <c:v>16230</c:v>
                </c:pt>
                <c:pt idx="872">
                  <c:v>16180</c:v>
                </c:pt>
                <c:pt idx="873">
                  <c:v>16240</c:v>
                </c:pt>
                <c:pt idx="874">
                  <c:v>16610</c:v>
                </c:pt>
                <c:pt idx="875">
                  <c:v>16370</c:v>
                </c:pt>
                <c:pt idx="876">
                  <c:v>16270</c:v>
                </c:pt>
                <c:pt idx="877">
                  <c:v>16130</c:v>
                </c:pt>
                <c:pt idx="878">
                  <c:v>16190</c:v>
                </c:pt>
                <c:pt idx="879">
                  <c:v>16250</c:v>
                </c:pt>
                <c:pt idx="880">
                  <c:v>16340</c:v>
                </c:pt>
                <c:pt idx="881">
                  <c:v>16170</c:v>
                </c:pt>
                <c:pt idx="882">
                  <c:v>15850</c:v>
                </c:pt>
                <c:pt idx="883">
                  <c:v>15950</c:v>
                </c:pt>
                <c:pt idx="884">
                  <c:v>16110</c:v>
                </c:pt>
                <c:pt idx="885">
                  <c:v>16070</c:v>
                </c:pt>
                <c:pt idx="886">
                  <c:v>16180</c:v>
                </c:pt>
                <c:pt idx="887">
                  <c:v>16420</c:v>
                </c:pt>
                <c:pt idx="888">
                  <c:v>16200</c:v>
                </c:pt>
                <c:pt idx="889">
                  <c:v>16130</c:v>
                </c:pt>
                <c:pt idx="890">
                  <c:v>15960</c:v>
                </c:pt>
                <c:pt idx="891">
                  <c:v>16080</c:v>
                </c:pt>
                <c:pt idx="892">
                  <c:v>16040</c:v>
                </c:pt>
                <c:pt idx="893">
                  <c:v>16240</c:v>
                </c:pt>
                <c:pt idx="894">
                  <c:v>16340</c:v>
                </c:pt>
                <c:pt idx="895">
                  <c:v>15950</c:v>
                </c:pt>
                <c:pt idx="896">
                  <c:v>16080</c:v>
                </c:pt>
                <c:pt idx="897">
                  <c:v>16140</c:v>
                </c:pt>
                <c:pt idx="898">
                  <c:v>15990</c:v>
                </c:pt>
                <c:pt idx="899">
                  <c:v>16240</c:v>
                </c:pt>
                <c:pt idx="900">
                  <c:v>15780</c:v>
                </c:pt>
                <c:pt idx="901">
                  <c:v>15540</c:v>
                </c:pt>
                <c:pt idx="902">
                  <c:v>15550</c:v>
                </c:pt>
                <c:pt idx="903">
                  <c:v>15790</c:v>
                </c:pt>
                <c:pt idx="904">
                  <c:v>15870</c:v>
                </c:pt>
                <c:pt idx="905">
                  <c:v>15750</c:v>
                </c:pt>
                <c:pt idx="906">
                  <c:v>15140</c:v>
                </c:pt>
                <c:pt idx="907">
                  <c:v>14750</c:v>
                </c:pt>
                <c:pt idx="908">
                  <c:v>14460</c:v>
                </c:pt>
                <c:pt idx="909">
                  <c:v>14490</c:v>
                </c:pt>
                <c:pt idx="910">
                  <c:v>14190</c:v>
                </c:pt>
                <c:pt idx="911">
                  <c:v>14230</c:v>
                </c:pt>
                <c:pt idx="912">
                  <c:v>14140</c:v>
                </c:pt>
                <c:pt idx="913">
                  <c:v>14240</c:v>
                </c:pt>
                <c:pt idx="914">
                  <c:v>14180</c:v>
                </c:pt>
                <c:pt idx="915">
                  <c:v>14270</c:v>
                </c:pt>
                <c:pt idx="916">
                  <c:v>14380</c:v>
                </c:pt>
                <c:pt idx="917">
                  <c:v>14200</c:v>
                </c:pt>
                <c:pt idx="918">
                  <c:v>14190</c:v>
                </c:pt>
                <c:pt idx="919">
                  <c:v>14260</c:v>
                </c:pt>
                <c:pt idx="920">
                  <c:v>14170</c:v>
                </c:pt>
                <c:pt idx="921">
                  <c:v>14190</c:v>
                </c:pt>
                <c:pt idx="922">
                  <c:v>14240</c:v>
                </c:pt>
                <c:pt idx="923">
                  <c:v>14210</c:v>
                </c:pt>
                <c:pt idx="924">
                  <c:v>14040</c:v>
                </c:pt>
                <c:pt idx="925">
                  <c:v>13970</c:v>
                </c:pt>
                <c:pt idx="926">
                  <c:v>13820</c:v>
                </c:pt>
                <c:pt idx="927">
                  <c:v>13950</c:v>
                </c:pt>
                <c:pt idx="928">
                  <c:v>13900</c:v>
                </c:pt>
                <c:pt idx="929">
                  <c:v>13960</c:v>
                </c:pt>
                <c:pt idx="930">
                  <c:v>13950</c:v>
                </c:pt>
                <c:pt idx="931">
                  <c:v>13870</c:v>
                </c:pt>
                <c:pt idx="932">
                  <c:v>13850</c:v>
                </c:pt>
                <c:pt idx="933">
                  <c:v>13680</c:v>
                </c:pt>
                <c:pt idx="934">
                  <c:v>13810</c:v>
                </c:pt>
                <c:pt idx="935">
                  <c:v>13700</c:v>
                </c:pt>
                <c:pt idx="936">
                  <c:v>13590</c:v>
                </c:pt>
                <c:pt idx="937">
                  <c:v>13690</c:v>
                </c:pt>
                <c:pt idx="938">
                  <c:v>13670</c:v>
                </c:pt>
                <c:pt idx="939">
                  <c:v>13740</c:v>
                </c:pt>
                <c:pt idx="940">
                  <c:v>13790</c:v>
                </c:pt>
                <c:pt idx="941">
                  <c:v>13690</c:v>
                </c:pt>
                <c:pt idx="942">
                  <c:v>13520</c:v>
                </c:pt>
                <c:pt idx="943">
                  <c:v>13460</c:v>
                </c:pt>
                <c:pt idx="944">
                  <c:v>13360</c:v>
                </c:pt>
                <c:pt idx="945">
                  <c:v>13570</c:v>
                </c:pt>
                <c:pt idx="946">
                  <c:v>13570</c:v>
                </c:pt>
                <c:pt idx="947">
                  <c:v>13600</c:v>
                </c:pt>
                <c:pt idx="948">
                  <c:v>13640</c:v>
                </c:pt>
                <c:pt idx="949">
                  <c:v>13620</c:v>
                </c:pt>
                <c:pt idx="950">
                  <c:v>13600</c:v>
                </c:pt>
                <c:pt idx="951">
                  <c:v>13580</c:v>
                </c:pt>
                <c:pt idx="952">
                  <c:v>13670</c:v>
                </c:pt>
                <c:pt idx="953">
                  <c:v>13720</c:v>
                </c:pt>
                <c:pt idx="954">
                  <c:v>13660</c:v>
                </c:pt>
                <c:pt idx="955">
                  <c:v>13750</c:v>
                </c:pt>
                <c:pt idx="956">
                  <c:v>13940</c:v>
                </c:pt>
                <c:pt idx="957">
                  <c:v>13810</c:v>
                </c:pt>
                <c:pt idx="958">
                  <c:v>13850</c:v>
                </c:pt>
                <c:pt idx="959">
                  <c:v>13780</c:v>
                </c:pt>
                <c:pt idx="960">
                  <c:v>13920</c:v>
                </c:pt>
                <c:pt idx="961">
                  <c:v>13900</c:v>
                </c:pt>
                <c:pt idx="962">
                  <c:v>13790</c:v>
                </c:pt>
                <c:pt idx="963">
                  <c:v>13860</c:v>
                </c:pt>
                <c:pt idx="964">
                  <c:v>13880</c:v>
                </c:pt>
                <c:pt idx="965">
                  <c:v>13860</c:v>
                </c:pt>
                <c:pt idx="966">
                  <c:v>13680</c:v>
                </c:pt>
                <c:pt idx="967">
                  <c:v>13730</c:v>
                </c:pt>
                <c:pt idx="968">
                  <c:v>13690</c:v>
                </c:pt>
                <c:pt idx="969">
                  <c:v>13620</c:v>
                </c:pt>
                <c:pt idx="970">
                  <c:v>13740</c:v>
                </c:pt>
                <c:pt idx="971">
                  <c:v>13860</c:v>
                </c:pt>
                <c:pt idx="972">
                  <c:v>13770</c:v>
                </c:pt>
                <c:pt idx="973">
                  <c:v>13790</c:v>
                </c:pt>
                <c:pt idx="974">
                  <c:v>13940</c:v>
                </c:pt>
                <c:pt idx="975">
                  <c:v>14050</c:v>
                </c:pt>
                <c:pt idx="976">
                  <c:v>14170</c:v>
                </c:pt>
                <c:pt idx="977">
                  <c:v>14180</c:v>
                </c:pt>
                <c:pt idx="978">
                  <c:v>14120</c:v>
                </c:pt>
                <c:pt idx="979">
                  <c:v>14040</c:v>
                </c:pt>
                <c:pt idx="980">
                  <c:v>14120</c:v>
                </c:pt>
                <c:pt idx="981">
                  <c:v>13940</c:v>
                </c:pt>
                <c:pt idx="982">
                  <c:v>14090</c:v>
                </c:pt>
                <c:pt idx="983">
                  <c:v>14310</c:v>
                </c:pt>
                <c:pt idx="984">
                  <c:v>14440</c:v>
                </c:pt>
                <c:pt idx="985">
                  <c:v>13890</c:v>
                </c:pt>
                <c:pt idx="986">
                  <c:v>13740</c:v>
                </c:pt>
                <c:pt idx="987">
                  <c:v>13780</c:v>
                </c:pt>
                <c:pt idx="988">
                  <c:v>13740</c:v>
                </c:pt>
                <c:pt idx="989">
                  <c:v>13820</c:v>
                </c:pt>
                <c:pt idx="990">
                  <c:v>13840</c:v>
                </c:pt>
                <c:pt idx="991">
                  <c:v>13840</c:v>
                </c:pt>
                <c:pt idx="992">
                  <c:v>13920</c:v>
                </c:pt>
                <c:pt idx="993">
                  <c:v>13550</c:v>
                </c:pt>
                <c:pt idx="994">
                  <c:v>13510</c:v>
                </c:pt>
                <c:pt idx="995">
                  <c:v>13520</c:v>
                </c:pt>
                <c:pt idx="996">
                  <c:v>13420</c:v>
                </c:pt>
                <c:pt idx="997">
                  <c:v>13430</c:v>
                </c:pt>
                <c:pt idx="998">
                  <c:v>13510</c:v>
                </c:pt>
                <c:pt idx="999">
                  <c:v>13570</c:v>
                </c:pt>
                <c:pt idx="1000">
                  <c:v>13490</c:v>
                </c:pt>
                <c:pt idx="1001">
                  <c:v>13510</c:v>
                </c:pt>
                <c:pt idx="1002">
                  <c:v>13530</c:v>
                </c:pt>
                <c:pt idx="1003">
                  <c:v>13600</c:v>
                </c:pt>
                <c:pt idx="1004">
                  <c:v>13590</c:v>
                </c:pt>
                <c:pt idx="1005">
                  <c:v>13450</c:v>
                </c:pt>
                <c:pt idx="1006">
                  <c:v>13570</c:v>
                </c:pt>
                <c:pt idx="1007">
                  <c:v>13570</c:v>
                </c:pt>
                <c:pt idx="1008">
                  <c:v>13520</c:v>
                </c:pt>
                <c:pt idx="1009">
                  <c:v>13470</c:v>
                </c:pt>
                <c:pt idx="1010">
                  <c:v>13530</c:v>
                </c:pt>
                <c:pt idx="1011">
                  <c:v>13490</c:v>
                </c:pt>
                <c:pt idx="1012">
                  <c:v>13600</c:v>
                </c:pt>
                <c:pt idx="1013">
                  <c:v>13710</c:v>
                </c:pt>
                <c:pt idx="1014">
                  <c:v>13810</c:v>
                </c:pt>
                <c:pt idx="1015">
                  <c:v>13670</c:v>
                </c:pt>
                <c:pt idx="1016">
                  <c:v>13530</c:v>
                </c:pt>
                <c:pt idx="1017">
                  <c:v>13530</c:v>
                </c:pt>
                <c:pt idx="1018">
                  <c:v>13420</c:v>
                </c:pt>
                <c:pt idx="1019">
                  <c:v>13600</c:v>
                </c:pt>
                <c:pt idx="1020">
                  <c:v>13800</c:v>
                </c:pt>
                <c:pt idx="1021">
                  <c:v>13920</c:v>
                </c:pt>
                <c:pt idx="1022">
                  <c:v>13850</c:v>
                </c:pt>
                <c:pt idx="1023">
                  <c:v>14010</c:v>
                </c:pt>
                <c:pt idx="1024">
                  <c:v>14190</c:v>
                </c:pt>
                <c:pt idx="1025">
                  <c:v>14110</c:v>
                </c:pt>
                <c:pt idx="1026">
                  <c:v>13780</c:v>
                </c:pt>
                <c:pt idx="1027">
                  <c:v>13630</c:v>
                </c:pt>
                <c:pt idx="1028">
                  <c:v>13490</c:v>
                </c:pt>
                <c:pt idx="1029">
                  <c:v>13590</c:v>
                </c:pt>
                <c:pt idx="1030">
                  <c:v>13440</c:v>
                </c:pt>
                <c:pt idx="1031">
                  <c:v>13190</c:v>
                </c:pt>
                <c:pt idx="1032">
                  <c:v>13330</c:v>
                </c:pt>
                <c:pt idx="1033">
                  <c:v>13370</c:v>
                </c:pt>
                <c:pt idx="1034">
                  <c:v>13350</c:v>
                </c:pt>
                <c:pt idx="1035">
                  <c:v>13670</c:v>
                </c:pt>
                <c:pt idx="1036">
                  <c:v>13490</c:v>
                </c:pt>
                <c:pt idx="1037">
                  <c:v>13540</c:v>
                </c:pt>
                <c:pt idx="1038">
                  <c:v>13240</c:v>
                </c:pt>
                <c:pt idx="1039">
                  <c:v>13140</c:v>
                </c:pt>
                <c:pt idx="1040">
                  <c:v>13150</c:v>
                </c:pt>
                <c:pt idx="1041">
                  <c:v>13200</c:v>
                </c:pt>
                <c:pt idx="1042">
                  <c:v>13180</c:v>
                </c:pt>
                <c:pt idx="1043">
                  <c:v>13310</c:v>
                </c:pt>
                <c:pt idx="1044">
                  <c:v>12840</c:v>
                </c:pt>
                <c:pt idx="1045">
                  <c:v>12790</c:v>
                </c:pt>
                <c:pt idx="1046">
                  <c:v>12540</c:v>
                </c:pt>
                <c:pt idx="1047">
                  <c:v>12640</c:v>
                </c:pt>
                <c:pt idx="1048">
                  <c:v>12680</c:v>
                </c:pt>
                <c:pt idx="1049">
                  <c:v>12700</c:v>
                </c:pt>
                <c:pt idx="1050">
                  <c:v>12680</c:v>
                </c:pt>
                <c:pt idx="1051">
                  <c:v>12780</c:v>
                </c:pt>
                <c:pt idx="1052">
                  <c:v>12910</c:v>
                </c:pt>
                <c:pt idx="1053">
                  <c:v>12730</c:v>
                </c:pt>
                <c:pt idx="1054">
                  <c:v>12960</c:v>
                </c:pt>
                <c:pt idx="1055">
                  <c:v>12750</c:v>
                </c:pt>
                <c:pt idx="1056">
                  <c:v>12560</c:v>
                </c:pt>
                <c:pt idx="1057">
                  <c:v>12870</c:v>
                </c:pt>
                <c:pt idx="1058">
                  <c:v>13020</c:v>
                </c:pt>
                <c:pt idx="1059">
                  <c:v>12890</c:v>
                </c:pt>
                <c:pt idx="1060">
                  <c:v>12680</c:v>
                </c:pt>
                <c:pt idx="1061">
                  <c:v>12790</c:v>
                </c:pt>
                <c:pt idx="1062">
                  <c:v>12970</c:v>
                </c:pt>
                <c:pt idx="1063">
                  <c:v>12700</c:v>
                </c:pt>
                <c:pt idx="1064">
                  <c:v>12990</c:v>
                </c:pt>
                <c:pt idx="1065">
                  <c:v>13340</c:v>
                </c:pt>
                <c:pt idx="1066">
                  <c:v>13550</c:v>
                </c:pt>
                <c:pt idx="1067">
                  <c:v>13410</c:v>
                </c:pt>
                <c:pt idx="1068">
                  <c:v>13250</c:v>
                </c:pt>
                <c:pt idx="1069">
                  <c:v>13550</c:v>
                </c:pt>
                <c:pt idx="1070">
                  <c:v>13790</c:v>
                </c:pt>
                <c:pt idx="1071">
                  <c:v>13950</c:v>
                </c:pt>
                <c:pt idx="1072">
                  <c:v>14020</c:v>
                </c:pt>
                <c:pt idx="1073">
                  <c:v>13970</c:v>
                </c:pt>
                <c:pt idx="1074">
                  <c:v>14050</c:v>
                </c:pt>
                <c:pt idx="1075">
                  <c:v>14340</c:v>
                </c:pt>
                <c:pt idx="1076">
                  <c:v>14600</c:v>
                </c:pt>
                <c:pt idx="1077">
                  <c:v>14640</c:v>
                </c:pt>
                <c:pt idx="1078">
                  <c:v>14910</c:v>
                </c:pt>
                <c:pt idx="1079">
                  <c:v>14990</c:v>
                </c:pt>
                <c:pt idx="1080">
                  <c:v>14830</c:v>
                </c:pt>
                <c:pt idx="1081">
                  <c:v>14480</c:v>
                </c:pt>
                <c:pt idx="1082">
                  <c:v>14230</c:v>
                </c:pt>
                <c:pt idx="1083">
                  <c:v>14210</c:v>
                </c:pt>
                <c:pt idx="1084">
                  <c:v>14630</c:v>
                </c:pt>
                <c:pt idx="1085">
                  <c:v>15170</c:v>
                </c:pt>
                <c:pt idx="1086">
                  <c:v>15380</c:v>
                </c:pt>
                <c:pt idx="1087">
                  <c:v>15300</c:v>
                </c:pt>
                <c:pt idx="1088">
                  <c:v>15130</c:v>
                </c:pt>
                <c:pt idx="1089">
                  <c:v>14660</c:v>
                </c:pt>
                <c:pt idx="1090">
                  <c:v>14430</c:v>
                </c:pt>
                <c:pt idx="1091">
                  <c:v>14290</c:v>
                </c:pt>
                <c:pt idx="1092">
                  <c:v>14230</c:v>
                </c:pt>
                <c:pt idx="1093">
                  <c:v>14250</c:v>
                </c:pt>
                <c:pt idx="1094">
                  <c:v>14560</c:v>
                </c:pt>
                <c:pt idx="1095">
                  <c:v>14880</c:v>
                </c:pt>
                <c:pt idx="1096">
                  <c:v>14950</c:v>
                </c:pt>
                <c:pt idx="1097">
                  <c:v>14820</c:v>
                </c:pt>
                <c:pt idx="1098">
                  <c:v>14420</c:v>
                </c:pt>
                <c:pt idx="1099">
                  <c:v>14450</c:v>
                </c:pt>
                <c:pt idx="1100">
                  <c:v>13930</c:v>
                </c:pt>
                <c:pt idx="1101">
                  <c:v>13440</c:v>
                </c:pt>
                <c:pt idx="1102">
                  <c:v>13230</c:v>
                </c:pt>
                <c:pt idx="1103">
                  <c:v>13210</c:v>
                </c:pt>
                <c:pt idx="1104">
                  <c:v>13210</c:v>
                </c:pt>
                <c:pt idx="1105">
                  <c:v>13210</c:v>
                </c:pt>
                <c:pt idx="1106">
                  <c:v>13250</c:v>
                </c:pt>
                <c:pt idx="1107">
                  <c:v>13380</c:v>
                </c:pt>
                <c:pt idx="1108">
                  <c:v>13350</c:v>
                </c:pt>
                <c:pt idx="1109">
                  <c:v>13340</c:v>
                </c:pt>
                <c:pt idx="1110">
                  <c:v>13500</c:v>
                </c:pt>
                <c:pt idx="1111">
                  <c:v>13480</c:v>
                </c:pt>
                <c:pt idx="1112">
                  <c:v>13480</c:v>
                </c:pt>
                <c:pt idx="1113">
                  <c:v>13360</c:v>
                </c:pt>
                <c:pt idx="1114">
                  <c:v>13220</c:v>
                </c:pt>
                <c:pt idx="1115">
                  <c:v>13240</c:v>
                </c:pt>
                <c:pt idx="1116">
                  <c:v>13220</c:v>
                </c:pt>
                <c:pt idx="1117">
                  <c:v>13220</c:v>
                </c:pt>
                <c:pt idx="1118">
                  <c:v>12920</c:v>
                </c:pt>
                <c:pt idx="1119">
                  <c:v>12520</c:v>
                </c:pt>
                <c:pt idx="1120">
                  <c:v>12450</c:v>
                </c:pt>
                <c:pt idx="1121">
                  <c:v>12400</c:v>
                </c:pt>
                <c:pt idx="1122">
                  <c:v>12580</c:v>
                </c:pt>
                <c:pt idx="1123">
                  <c:v>12590</c:v>
                </c:pt>
                <c:pt idx="1124">
                  <c:v>12570</c:v>
                </c:pt>
                <c:pt idx="1125">
                  <c:v>12670</c:v>
                </c:pt>
                <c:pt idx="1126">
                  <c:v>12600</c:v>
                </c:pt>
                <c:pt idx="1127">
                  <c:v>12550</c:v>
                </c:pt>
                <c:pt idx="1128">
                  <c:v>12420</c:v>
                </c:pt>
                <c:pt idx="1129">
                  <c:v>12600</c:v>
                </c:pt>
                <c:pt idx="1130">
                  <c:v>12720</c:v>
                </c:pt>
                <c:pt idx="1131">
                  <c:v>12610</c:v>
                </c:pt>
                <c:pt idx="1132">
                  <c:v>12680</c:v>
                </c:pt>
                <c:pt idx="1133">
                  <c:v>12720</c:v>
                </c:pt>
                <c:pt idx="1134">
                  <c:v>12770</c:v>
                </c:pt>
                <c:pt idx="1135">
                  <c:v>12690</c:v>
                </c:pt>
                <c:pt idx="1136">
                  <c:v>12560</c:v>
                </c:pt>
                <c:pt idx="1137">
                  <c:v>12630</c:v>
                </c:pt>
                <c:pt idx="1138">
                  <c:v>12580</c:v>
                </c:pt>
                <c:pt idx="1139">
                  <c:v>12630</c:v>
                </c:pt>
                <c:pt idx="1140">
                  <c:v>12800</c:v>
                </c:pt>
                <c:pt idx="1141">
                  <c:v>12750</c:v>
                </c:pt>
                <c:pt idx="1142">
                  <c:v>12630</c:v>
                </c:pt>
                <c:pt idx="1143">
                  <c:v>12590</c:v>
                </c:pt>
                <c:pt idx="1144">
                  <c:v>12690</c:v>
                </c:pt>
                <c:pt idx="1145">
                  <c:v>12590</c:v>
                </c:pt>
                <c:pt idx="1146">
                  <c:v>12620</c:v>
                </c:pt>
                <c:pt idx="1147">
                  <c:v>12630</c:v>
                </c:pt>
                <c:pt idx="1148">
                  <c:v>12680</c:v>
                </c:pt>
                <c:pt idx="1149">
                  <c:v>12690</c:v>
                </c:pt>
                <c:pt idx="1150">
                  <c:v>12580</c:v>
                </c:pt>
                <c:pt idx="1151">
                  <c:v>12490</c:v>
                </c:pt>
                <c:pt idx="1152">
                  <c:v>12540</c:v>
                </c:pt>
                <c:pt idx="1153">
                  <c:v>12570</c:v>
                </c:pt>
                <c:pt idx="1154">
                  <c:v>12630</c:v>
                </c:pt>
                <c:pt idx="1155">
                  <c:v>12630</c:v>
                </c:pt>
                <c:pt idx="1156">
                  <c:v>12620</c:v>
                </c:pt>
                <c:pt idx="1157">
                  <c:v>12470</c:v>
                </c:pt>
                <c:pt idx="1158">
                  <c:v>12490</c:v>
                </c:pt>
                <c:pt idx="1159">
                  <c:v>12520</c:v>
                </c:pt>
                <c:pt idx="1160">
                  <c:v>12530</c:v>
                </c:pt>
                <c:pt idx="1161">
                  <c:v>12590</c:v>
                </c:pt>
                <c:pt idx="1162">
                  <c:v>12460</c:v>
                </c:pt>
                <c:pt idx="1163">
                  <c:v>12620</c:v>
                </c:pt>
                <c:pt idx="1164">
                  <c:v>12830</c:v>
                </c:pt>
                <c:pt idx="1165">
                  <c:v>12930</c:v>
                </c:pt>
                <c:pt idx="1166">
                  <c:v>12990</c:v>
                </c:pt>
                <c:pt idx="1167">
                  <c:v>13020</c:v>
                </c:pt>
                <c:pt idx="1168">
                  <c:v>13120</c:v>
                </c:pt>
                <c:pt idx="1169">
                  <c:v>13150</c:v>
                </c:pt>
                <c:pt idx="1170">
                  <c:v>13010</c:v>
                </c:pt>
                <c:pt idx="1171">
                  <c:v>13030</c:v>
                </c:pt>
                <c:pt idx="1172">
                  <c:v>12900</c:v>
                </c:pt>
                <c:pt idx="1173">
                  <c:v>12780</c:v>
                </c:pt>
                <c:pt idx="1174">
                  <c:v>13110</c:v>
                </c:pt>
                <c:pt idx="1175">
                  <c:v>12980</c:v>
                </c:pt>
                <c:pt idx="1176">
                  <c:v>12740</c:v>
                </c:pt>
                <c:pt idx="1177">
                  <c:v>12600</c:v>
                </c:pt>
                <c:pt idx="1178">
                  <c:v>12570</c:v>
                </c:pt>
                <c:pt idx="1179">
                  <c:v>12600</c:v>
                </c:pt>
                <c:pt idx="1180">
                  <c:v>12570</c:v>
                </c:pt>
                <c:pt idx="1181">
                  <c:v>12600</c:v>
                </c:pt>
                <c:pt idx="1182">
                  <c:v>12730</c:v>
                </c:pt>
                <c:pt idx="1183">
                  <c:v>12480</c:v>
                </c:pt>
                <c:pt idx="1184">
                  <c:v>12240</c:v>
                </c:pt>
                <c:pt idx="1185">
                  <c:v>12200</c:v>
                </c:pt>
                <c:pt idx="1186">
                  <c:v>12190</c:v>
                </c:pt>
                <c:pt idx="1187">
                  <c:v>12200</c:v>
                </c:pt>
                <c:pt idx="1188">
                  <c:v>12210</c:v>
                </c:pt>
                <c:pt idx="1189">
                  <c:v>12230</c:v>
                </c:pt>
                <c:pt idx="1190">
                  <c:v>12230</c:v>
                </c:pt>
                <c:pt idx="1191">
                  <c:v>12210</c:v>
                </c:pt>
                <c:pt idx="1192">
                  <c:v>12480</c:v>
                </c:pt>
                <c:pt idx="1193">
                  <c:v>12450</c:v>
                </c:pt>
                <c:pt idx="1194">
                  <c:v>12550</c:v>
                </c:pt>
                <c:pt idx="1195">
                  <c:v>12610</c:v>
                </c:pt>
                <c:pt idx="1196">
                  <c:v>12730</c:v>
                </c:pt>
                <c:pt idx="1197">
                  <c:v>12700</c:v>
                </c:pt>
                <c:pt idx="1198">
                  <c:v>12540</c:v>
                </c:pt>
                <c:pt idx="1199">
                  <c:v>12270</c:v>
                </c:pt>
                <c:pt idx="1200">
                  <c:v>12350</c:v>
                </c:pt>
                <c:pt idx="1201">
                  <c:v>12430</c:v>
                </c:pt>
                <c:pt idx="1202">
                  <c:v>12440</c:v>
                </c:pt>
                <c:pt idx="1203">
                  <c:v>12480</c:v>
                </c:pt>
                <c:pt idx="1204">
                  <c:v>12480</c:v>
                </c:pt>
                <c:pt idx="1205">
                  <c:v>12530</c:v>
                </c:pt>
                <c:pt idx="1206">
                  <c:v>12410</c:v>
                </c:pt>
                <c:pt idx="1207">
                  <c:v>12350</c:v>
                </c:pt>
                <c:pt idx="1208">
                  <c:v>12220</c:v>
                </c:pt>
                <c:pt idx="1209">
                  <c:v>12170</c:v>
                </c:pt>
                <c:pt idx="1210">
                  <c:v>11960</c:v>
                </c:pt>
                <c:pt idx="1211">
                  <c:v>11990</c:v>
                </c:pt>
                <c:pt idx="1212">
                  <c:v>12380</c:v>
                </c:pt>
                <c:pt idx="1213">
                  <c:v>12400</c:v>
                </c:pt>
                <c:pt idx="1214">
                  <c:v>12610</c:v>
                </c:pt>
                <c:pt idx="1215">
                  <c:v>12620</c:v>
                </c:pt>
                <c:pt idx="1216">
                  <c:v>12810</c:v>
                </c:pt>
                <c:pt idx="1217">
                  <c:v>12650</c:v>
                </c:pt>
                <c:pt idx="1218">
                  <c:v>12560</c:v>
                </c:pt>
                <c:pt idx="1219">
                  <c:v>12840</c:v>
                </c:pt>
                <c:pt idx="1220">
                  <c:v>12850</c:v>
                </c:pt>
                <c:pt idx="1221">
                  <c:v>12720</c:v>
                </c:pt>
                <c:pt idx="1222">
                  <c:v>12600</c:v>
                </c:pt>
                <c:pt idx="1223">
                  <c:v>12220</c:v>
                </c:pt>
                <c:pt idx="1224">
                  <c:v>12080</c:v>
                </c:pt>
                <c:pt idx="1225">
                  <c:v>11960</c:v>
                </c:pt>
                <c:pt idx="1226">
                  <c:v>11940</c:v>
                </c:pt>
                <c:pt idx="1227">
                  <c:v>11910</c:v>
                </c:pt>
                <c:pt idx="1228">
                  <c:v>11850</c:v>
                </c:pt>
                <c:pt idx="1229">
                  <c:v>11970</c:v>
                </c:pt>
                <c:pt idx="1230">
                  <c:v>11790</c:v>
                </c:pt>
                <c:pt idx="1231">
                  <c:v>11780</c:v>
                </c:pt>
                <c:pt idx="1232">
                  <c:v>11680</c:v>
                </c:pt>
                <c:pt idx="1233">
                  <c:v>11760</c:v>
                </c:pt>
                <c:pt idx="1234">
                  <c:v>11820</c:v>
                </c:pt>
                <c:pt idx="1235">
                  <c:v>11890</c:v>
                </c:pt>
                <c:pt idx="1236">
                  <c:v>11850</c:v>
                </c:pt>
                <c:pt idx="1237">
                  <c:v>11700</c:v>
                </c:pt>
                <c:pt idx="1238">
                  <c:v>11680</c:v>
                </c:pt>
                <c:pt idx="1239">
                  <c:v>11770</c:v>
                </c:pt>
                <c:pt idx="1240">
                  <c:v>11750</c:v>
                </c:pt>
                <c:pt idx="1241">
                  <c:v>11590</c:v>
                </c:pt>
                <c:pt idx="1242">
                  <c:v>11470</c:v>
                </c:pt>
                <c:pt idx="1243">
                  <c:v>11440</c:v>
                </c:pt>
                <c:pt idx="1244">
                  <c:v>11430</c:v>
                </c:pt>
                <c:pt idx="1245">
                  <c:v>11480</c:v>
                </c:pt>
                <c:pt idx="1246">
                  <c:v>11440</c:v>
                </c:pt>
                <c:pt idx="1247">
                  <c:v>11300</c:v>
                </c:pt>
                <c:pt idx="1248">
                  <c:v>11260</c:v>
                </c:pt>
                <c:pt idx="1249">
                  <c:v>11280</c:v>
                </c:pt>
                <c:pt idx="1250">
                  <c:v>11260</c:v>
                </c:pt>
                <c:pt idx="1251">
                  <c:v>11230</c:v>
                </c:pt>
                <c:pt idx="1252">
                  <c:v>11180</c:v>
                </c:pt>
                <c:pt idx="1253">
                  <c:v>11160</c:v>
                </c:pt>
                <c:pt idx="1254">
                  <c:v>11260</c:v>
                </c:pt>
                <c:pt idx="1255">
                  <c:v>11250</c:v>
                </c:pt>
                <c:pt idx="1256">
                  <c:v>11240</c:v>
                </c:pt>
                <c:pt idx="1257">
                  <c:v>11150</c:v>
                </c:pt>
                <c:pt idx="1258">
                  <c:v>11080</c:v>
                </c:pt>
                <c:pt idx="1259">
                  <c:v>11090</c:v>
                </c:pt>
                <c:pt idx="1260">
                  <c:v>11180</c:v>
                </c:pt>
                <c:pt idx="1261">
                  <c:v>11130</c:v>
                </c:pt>
                <c:pt idx="1262">
                  <c:v>11120</c:v>
                </c:pt>
                <c:pt idx="1263">
                  <c:v>10990</c:v>
                </c:pt>
                <c:pt idx="1264">
                  <c:v>10980</c:v>
                </c:pt>
                <c:pt idx="1265">
                  <c:v>10960</c:v>
                </c:pt>
                <c:pt idx="1266">
                  <c:v>10770</c:v>
                </c:pt>
                <c:pt idx="1267">
                  <c:v>10740</c:v>
                </c:pt>
                <c:pt idx="1268">
                  <c:v>10830</c:v>
                </c:pt>
                <c:pt idx="1269">
                  <c:v>10820</c:v>
                </c:pt>
                <c:pt idx="1270">
                  <c:v>10590</c:v>
                </c:pt>
                <c:pt idx="1271">
                  <c:v>10620</c:v>
                </c:pt>
                <c:pt idx="1272">
                  <c:v>10610</c:v>
                </c:pt>
                <c:pt idx="1273">
                  <c:v>10500</c:v>
                </c:pt>
                <c:pt idx="1274">
                  <c:v>10530</c:v>
                </c:pt>
                <c:pt idx="1275">
                  <c:v>10610</c:v>
                </c:pt>
                <c:pt idx="1276">
                  <c:v>10620</c:v>
                </c:pt>
                <c:pt idx="1277">
                  <c:v>10720</c:v>
                </c:pt>
                <c:pt idx="1278">
                  <c:v>10780</c:v>
                </c:pt>
                <c:pt idx="1279">
                  <c:v>10790</c:v>
                </c:pt>
                <c:pt idx="1280">
                  <c:v>10870</c:v>
                </c:pt>
                <c:pt idx="1281">
                  <c:v>10810</c:v>
                </c:pt>
                <c:pt idx="1282">
                  <c:v>10720</c:v>
                </c:pt>
                <c:pt idx="1283">
                  <c:v>10670</c:v>
                </c:pt>
                <c:pt idx="1284">
                  <c:v>10720</c:v>
                </c:pt>
                <c:pt idx="1285">
                  <c:v>10710</c:v>
                </c:pt>
                <c:pt idx="1286">
                  <c:v>10710</c:v>
                </c:pt>
                <c:pt idx="1287">
                  <c:v>10730</c:v>
                </c:pt>
                <c:pt idx="1288">
                  <c:v>10670</c:v>
                </c:pt>
                <c:pt idx="1289">
                  <c:v>10920</c:v>
                </c:pt>
                <c:pt idx="1290">
                  <c:v>10930</c:v>
                </c:pt>
                <c:pt idx="1291">
                  <c:v>10890</c:v>
                </c:pt>
                <c:pt idx="1292">
                  <c:v>10880</c:v>
                </c:pt>
                <c:pt idx="1293">
                  <c:v>10900</c:v>
                </c:pt>
                <c:pt idx="1294">
                  <c:v>10960</c:v>
                </c:pt>
                <c:pt idx="1295">
                  <c:v>10950</c:v>
                </c:pt>
                <c:pt idx="1296">
                  <c:v>10980</c:v>
                </c:pt>
                <c:pt idx="1297">
                  <c:v>10920</c:v>
                </c:pt>
                <c:pt idx="1298">
                  <c:v>10780</c:v>
                </c:pt>
                <c:pt idx="1299">
                  <c:v>10820</c:v>
                </c:pt>
                <c:pt idx="1300">
                  <c:v>10950</c:v>
                </c:pt>
                <c:pt idx="1301">
                  <c:v>10890</c:v>
                </c:pt>
                <c:pt idx="1302">
                  <c:v>10760</c:v>
                </c:pt>
                <c:pt idx="1303">
                  <c:v>10750</c:v>
                </c:pt>
                <c:pt idx="1304">
                  <c:v>10690</c:v>
                </c:pt>
                <c:pt idx="1305">
                  <c:v>10600</c:v>
                </c:pt>
                <c:pt idx="1306">
                  <c:v>10570</c:v>
                </c:pt>
                <c:pt idx="1307">
                  <c:v>10550</c:v>
                </c:pt>
                <c:pt idx="1308">
                  <c:v>10800</c:v>
                </c:pt>
                <c:pt idx="1309">
                  <c:v>10730</c:v>
                </c:pt>
                <c:pt idx="1310">
                  <c:v>10520</c:v>
                </c:pt>
                <c:pt idx="1311">
                  <c:v>10410</c:v>
                </c:pt>
                <c:pt idx="1312">
                  <c:v>10220</c:v>
                </c:pt>
                <c:pt idx="1313">
                  <c:v>10150</c:v>
                </c:pt>
                <c:pt idx="1314">
                  <c:v>10170</c:v>
                </c:pt>
                <c:pt idx="1315">
                  <c:v>10110</c:v>
                </c:pt>
                <c:pt idx="1316">
                  <c:v>10190</c:v>
                </c:pt>
                <c:pt idx="1317">
                  <c:v>10270</c:v>
                </c:pt>
                <c:pt idx="1318">
                  <c:v>10110</c:v>
                </c:pt>
                <c:pt idx="1319">
                  <c:v>10110</c:v>
                </c:pt>
                <c:pt idx="1320">
                  <c:v>10330</c:v>
                </c:pt>
                <c:pt idx="1321">
                  <c:v>#N/A</c:v>
                </c:pt>
                <c:pt idx="1322">
                  <c:v>9790</c:v>
                </c:pt>
                <c:pt idx="1323">
                  <c:v>9710</c:v>
                </c:pt>
                <c:pt idx="1324">
                  <c:v>9810</c:v>
                </c:pt>
                <c:pt idx="1325">
                  <c:v>9800</c:v>
                </c:pt>
                <c:pt idx="1326">
                  <c:v>9880</c:v>
                </c:pt>
                <c:pt idx="1327">
                  <c:v>9960</c:v>
                </c:pt>
                <c:pt idx="1328">
                  <c:v>10030</c:v>
                </c:pt>
                <c:pt idx="1329">
                  <c:v>10160</c:v>
                </c:pt>
                <c:pt idx="1330">
                  <c:v>10130</c:v>
                </c:pt>
                <c:pt idx="1331">
                  <c:v>#N/A</c:v>
                </c:pt>
                <c:pt idx="1332">
                  <c:v>10070</c:v>
                </c:pt>
                <c:pt idx="1333">
                  <c:v>#N/A</c:v>
                </c:pt>
                <c:pt idx="1334">
                  <c:v>10430</c:v>
                </c:pt>
                <c:pt idx="1335">
                  <c:v>10390</c:v>
                </c:pt>
                <c:pt idx="1336">
                  <c:v>10400</c:v>
                </c:pt>
                <c:pt idx="1337">
                  <c:v>10320</c:v>
                </c:pt>
                <c:pt idx="1338">
                  <c:v>10330</c:v>
                </c:pt>
                <c:pt idx="1339">
                  <c:v>10300</c:v>
                </c:pt>
                <c:pt idx="1340">
                  <c:v>10270</c:v>
                </c:pt>
                <c:pt idx="1341">
                  <c:v>10250</c:v>
                </c:pt>
                <c:pt idx="1342">
                  <c:v>10280</c:v>
                </c:pt>
                <c:pt idx="1343">
                  <c:v>10310</c:v>
                </c:pt>
                <c:pt idx="1344">
                  <c:v>10290</c:v>
                </c:pt>
                <c:pt idx="1345">
                  <c:v>10380</c:v>
                </c:pt>
                <c:pt idx="1346">
                  <c:v>10660</c:v>
                </c:pt>
                <c:pt idx="1347">
                  <c:v>10730</c:v>
                </c:pt>
                <c:pt idx="1348">
                  <c:v>10930</c:v>
                </c:pt>
                <c:pt idx="1349">
                  <c:v>11160</c:v>
                </c:pt>
                <c:pt idx="1350">
                  <c:v>11170</c:v>
                </c:pt>
                <c:pt idx="1351">
                  <c:v>11260</c:v>
                </c:pt>
                <c:pt idx="1352">
                  <c:v>11370</c:v>
                </c:pt>
                <c:pt idx="1353">
                  <c:v>11470</c:v>
                </c:pt>
                <c:pt idx="1354">
                  <c:v>11550</c:v>
                </c:pt>
                <c:pt idx="1355">
                  <c:v>11500</c:v>
                </c:pt>
                <c:pt idx="1356">
                  <c:v>11570</c:v>
                </c:pt>
                <c:pt idx="1357">
                  <c:v>11620</c:v>
                </c:pt>
                <c:pt idx="1358">
                  <c:v>11650</c:v>
                </c:pt>
                <c:pt idx="1359">
                  <c:v>11760</c:v>
                </c:pt>
                <c:pt idx="1360">
                  <c:v>11790</c:v>
                </c:pt>
                <c:pt idx="1361">
                  <c:v>11760</c:v>
                </c:pt>
                <c:pt idx="1362">
                  <c:v>11750</c:v>
                </c:pt>
                <c:pt idx="1363">
                  <c:v>11760</c:v>
                </c:pt>
                <c:pt idx="1364">
                  <c:v>11890</c:v>
                </c:pt>
                <c:pt idx="1365">
                  <c:v>11870</c:v>
                </c:pt>
                <c:pt idx="1366">
                  <c:v>11840</c:v>
                </c:pt>
                <c:pt idx="1367">
                  <c:v>11830</c:v>
                </c:pt>
                <c:pt idx="1368">
                  <c:v>11840</c:v>
                </c:pt>
                <c:pt idx="1369">
                  <c:v>11880</c:v>
                </c:pt>
                <c:pt idx="1370">
                  <c:v>11830</c:v>
                </c:pt>
                <c:pt idx="1371">
                  <c:v>11840</c:v>
                </c:pt>
                <c:pt idx="1372">
                  <c:v>11860</c:v>
                </c:pt>
                <c:pt idx="1373">
                  <c:v>11750</c:v>
                </c:pt>
                <c:pt idx="1374">
                  <c:v>11750</c:v>
                </c:pt>
                <c:pt idx="1375">
                  <c:v>11750</c:v>
                </c:pt>
                <c:pt idx="1376">
                  <c:v>11730</c:v>
                </c:pt>
                <c:pt idx="1377">
                  <c:v>11790</c:v>
                </c:pt>
                <c:pt idx="1378">
                  <c:v>11800</c:v>
                </c:pt>
                <c:pt idx="1379">
                  <c:v>11790</c:v>
                </c:pt>
                <c:pt idx="1380">
                  <c:v>11770</c:v>
                </c:pt>
                <c:pt idx="1381">
                  <c:v>11800</c:v>
                </c:pt>
                <c:pt idx="1382">
                  <c:v>11820</c:v>
                </c:pt>
                <c:pt idx="1383">
                  <c:v>11930</c:v>
                </c:pt>
                <c:pt idx="1384">
                  <c:v>11910</c:v>
                </c:pt>
                <c:pt idx="1385">
                  <c:v>11880</c:v>
                </c:pt>
                <c:pt idx="1386">
                  <c:v>11960</c:v>
                </c:pt>
                <c:pt idx="1387">
                  <c:v>12000</c:v>
                </c:pt>
                <c:pt idx="1388">
                  <c:v>12000</c:v>
                </c:pt>
                <c:pt idx="1389">
                  <c:v>12040</c:v>
                </c:pt>
                <c:pt idx="1390">
                  <c:v>11990</c:v>
                </c:pt>
                <c:pt idx="1391">
                  <c:v>12000</c:v>
                </c:pt>
                <c:pt idx="1392">
                  <c:v>11910</c:v>
                </c:pt>
                <c:pt idx="1393">
                  <c:v>11900</c:v>
                </c:pt>
                <c:pt idx="1394">
                  <c:v>11940</c:v>
                </c:pt>
                <c:pt idx="1395">
                  <c:v>11960</c:v>
                </c:pt>
                <c:pt idx="1396">
                  <c:v>11960</c:v>
                </c:pt>
                <c:pt idx="1397">
                  <c:v>12030</c:v>
                </c:pt>
                <c:pt idx="1398">
                  <c:v>12100</c:v>
                </c:pt>
                <c:pt idx="1399">
                  <c:v>12140</c:v>
                </c:pt>
                <c:pt idx="1400">
                  <c:v>12210</c:v>
                </c:pt>
                <c:pt idx="1401">
                  <c:v>12100</c:v>
                </c:pt>
                <c:pt idx="1402">
                  <c:v>12130</c:v>
                </c:pt>
                <c:pt idx="1403">
                  <c:v>12140</c:v>
                </c:pt>
                <c:pt idx="1404">
                  <c:v>12150</c:v>
                </c:pt>
                <c:pt idx="1405">
                  <c:v>12220</c:v>
                </c:pt>
                <c:pt idx="1406">
                  <c:v>12290</c:v>
                </c:pt>
                <c:pt idx="1407">
                  <c:v>12310</c:v>
                </c:pt>
                <c:pt idx="1408">
                  <c:v>12380</c:v>
                </c:pt>
                <c:pt idx="1409">
                  <c:v>12290</c:v>
                </c:pt>
                <c:pt idx="1410">
                  <c:v>12300</c:v>
                </c:pt>
                <c:pt idx="1411">
                  <c:v>12320</c:v>
                </c:pt>
                <c:pt idx="1412">
                  <c:v>12280</c:v>
                </c:pt>
                <c:pt idx="1413">
                  <c:v>12290</c:v>
                </c:pt>
                <c:pt idx="1414">
                  <c:v>12120</c:v>
                </c:pt>
                <c:pt idx="1415">
                  <c:v>12040</c:v>
                </c:pt>
                <c:pt idx="1416">
                  <c:v>12320</c:v>
                </c:pt>
                <c:pt idx="1417">
                  <c:v>12420</c:v>
                </c:pt>
                <c:pt idx="1418">
                  <c:v>12510</c:v>
                </c:pt>
                <c:pt idx="1419">
                  <c:v>12550</c:v>
                </c:pt>
                <c:pt idx="1420">
                  <c:v>12440</c:v>
                </c:pt>
                <c:pt idx="1421">
                  <c:v>12510</c:v>
                </c:pt>
                <c:pt idx="1422">
                  <c:v>12630</c:v>
                </c:pt>
                <c:pt idx="1423">
                  <c:v>12630</c:v>
                </c:pt>
                <c:pt idx="1424">
                  <c:v>12630</c:v>
                </c:pt>
                <c:pt idx="1425">
                  <c:v>12660</c:v>
                </c:pt>
                <c:pt idx="1426">
                  <c:v>12640</c:v>
                </c:pt>
                <c:pt idx="1427">
                  <c:v>12590</c:v>
                </c:pt>
                <c:pt idx="1428">
                  <c:v>12570</c:v>
                </c:pt>
                <c:pt idx="1429">
                  <c:v>12590</c:v>
                </c:pt>
                <c:pt idx="1430">
                  <c:v>12550</c:v>
                </c:pt>
                <c:pt idx="1431">
                  <c:v>12570</c:v>
                </c:pt>
                <c:pt idx="1432">
                  <c:v>12550</c:v>
                </c:pt>
                <c:pt idx="1433">
                  <c:v>12740</c:v>
                </c:pt>
                <c:pt idx="1434">
                  <c:v>12770</c:v>
                </c:pt>
                <c:pt idx="1435">
                  <c:v>12780</c:v>
                </c:pt>
                <c:pt idx="1436">
                  <c:v>12830</c:v>
                </c:pt>
                <c:pt idx="1437">
                  <c:v>12870</c:v>
                </c:pt>
                <c:pt idx="1438">
                  <c:v>12930</c:v>
                </c:pt>
                <c:pt idx="1439">
                  <c:v>12950</c:v>
                </c:pt>
                <c:pt idx="1440">
                  <c:v>12960</c:v>
                </c:pt>
                <c:pt idx="1441">
                  <c:v>12950</c:v>
                </c:pt>
                <c:pt idx="1442">
                  <c:v>12960</c:v>
                </c:pt>
                <c:pt idx="1443">
                  <c:v>12920</c:v>
                </c:pt>
                <c:pt idx="1444">
                  <c:v>12970</c:v>
                </c:pt>
                <c:pt idx="1445">
                  <c:v>13010</c:v>
                </c:pt>
                <c:pt idx="1446">
                  <c:v>13030</c:v>
                </c:pt>
                <c:pt idx="1447">
                  <c:v>13060</c:v>
                </c:pt>
                <c:pt idx="1448">
                  <c:v>13050</c:v>
                </c:pt>
                <c:pt idx="1449">
                  <c:v>13040</c:v>
                </c:pt>
                <c:pt idx="1450">
                  <c:v>13050</c:v>
                </c:pt>
                <c:pt idx="1451">
                  <c:v>13080</c:v>
                </c:pt>
                <c:pt idx="1452">
                  <c:v>13060</c:v>
                </c:pt>
                <c:pt idx="1453">
                  <c:v>13060</c:v>
                </c:pt>
                <c:pt idx="1454">
                  <c:v>13070</c:v>
                </c:pt>
                <c:pt idx="1455">
                  <c:v>13040</c:v>
                </c:pt>
                <c:pt idx="1456">
                  <c:v>13100</c:v>
                </c:pt>
                <c:pt idx="1457">
                  <c:v>13160</c:v>
                </c:pt>
                <c:pt idx="1458">
                  <c:v>13160</c:v>
                </c:pt>
                <c:pt idx="1459">
                  <c:v>13260</c:v>
                </c:pt>
                <c:pt idx="1460">
                  <c:v>13150</c:v>
                </c:pt>
                <c:pt idx="1461">
                  <c:v>13190</c:v>
                </c:pt>
                <c:pt idx="1462">
                  <c:v>13120</c:v>
                </c:pt>
                <c:pt idx="1463">
                  <c:v>13130</c:v>
                </c:pt>
                <c:pt idx="1464">
                  <c:v>13110</c:v>
                </c:pt>
                <c:pt idx="1465">
                  <c:v>13170</c:v>
                </c:pt>
                <c:pt idx="1466">
                  <c:v>13100</c:v>
                </c:pt>
                <c:pt idx="1467">
                  <c:v>13020</c:v>
                </c:pt>
                <c:pt idx="1468">
                  <c:v>12990</c:v>
                </c:pt>
                <c:pt idx="1469">
                  <c:v>12990</c:v>
                </c:pt>
                <c:pt idx="1470">
                  <c:v>13020</c:v>
                </c:pt>
                <c:pt idx="1471">
                  <c:v>13110</c:v>
                </c:pt>
                <c:pt idx="1472">
                  <c:v>13030</c:v>
                </c:pt>
                <c:pt idx="1473">
                  <c:v>12970</c:v>
                </c:pt>
                <c:pt idx="1474">
                  <c:v>12970</c:v>
                </c:pt>
                <c:pt idx="1475">
                  <c:v>13140</c:v>
                </c:pt>
                <c:pt idx="1476">
                  <c:v>13140</c:v>
                </c:pt>
                <c:pt idx="1477">
                  <c:v>13030</c:v>
                </c:pt>
                <c:pt idx="1478">
                  <c:v>13310</c:v>
                </c:pt>
                <c:pt idx="1479">
                  <c:v>13310</c:v>
                </c:pt>
                <c:pt idx="1480">
                  <c:v>13280</c:v>
                </c:pt>
                <c:pt idx="1481">
                  <c:v>13270</c:v>
                </c:pt>
                <c:pt idx="1482">
                  <c:v>13240</c:v>
                </c:pt>
                <c:pt idx="1483">
                  <c:v>13220</c:v>
                </c:pt>
                <c:pt idx="1484">
                  <c:v>13140</c:v>
                </c:pt>
                <c:pt idx="1485">
                  <c:v>13110</c:v>
                </c:pt>
                <c:pt idx="1486">
                  <c:v>13060</c:v>
                </c:pt>
                <c:pt idx="1487">
                  <c:v>13040</c:v>
                </c:pt>
                <c:pt idx="1488">
                  <c:v>13030</c:v>
                </c:pt>
                <c:pt idx="1489">
                  <c:v>13050</c:v>
                </c:pt>
                <c:pt idx="1490">
                  <c:v>#N/A</c:v>
                </c:pt>
                <c:pt idx="1491">
                  <c:v>13060</c:v>
                </c:pt>
                <c:pt idx="1492">
                  <c:v>12990</c:v>
                </c:pt>
                <c:pt idx="1493">
                  <c:v>12890</c:v>
                </c:pt>
                <c:pt idx="1494">
                  <c:v>12880</c:v>
                </c:pt>
                <c:pt idx="1495">
                  <c:v>12910</c:v>
                </c:pt>
                <c:pt idx="1496">
                  <c:v>12940</c:v>
                </c:pt>
                <c:pt idx="1497">
                  <c:v>12750</c:v>
                </c:pt>
                <c:pt idx="1498">
                  <c:v>12740</c:v>
                </c:pt>
                <c:pt idx="1499">
                  <c:v>12780</c:v>
                </c:pt>
                <c:pt idx="1500">
                  <c:v>12760</c:v>
                </c:pt>
                <c:pt idx="1501">
                  <c:v>12790</c:v>
                </c:pt>
                <c:pt idx="1502">
                  <c:v>12810</c:v>
                </c:pt>
                <c:pt idx="1503">
                  <c:v>12820</c:v>
                </c:pt>
                <c:pt idx="1504">
                  <c:v>12840</c:v>
                </c:pt>
                <c:pt idx="1505">
                  <c:v>12830</c:v>
                </c:pt>
                <c:pt idx="1506">
                  <c:v>12800</c:v>
                </c:pt>
                <c:pt idx="1507">
                  <c:v>12820</c:v>
                </c:pt>
                <c:pt idx="1508">
                  <c:v>12910</c:v>
                </c:pt>
                <c:pt idx="1509">
                  <c:v>12890</c:v>
                </c:pt>
                <c:pt idx="1510">
                  <c:v>12910</c:v>
                </c:pt>
                <c:pt idx="1511">
                  <c:v>12880</c:v>
                </c:pt>
                <c:pt idx="1512">
                  <c:v>12750</c:v>
                </c:pt>
                <c:pt idx="1513">
                  <c:v>12870</c:v>
                </c:pt>
                <c:pt idx="1514">
                  <c:v>13000</c:v>
                </c:pt>
                <c:pt idx="1515">
                  <c:v>13050</c:v>
                </c:pt>
                <c:pt idx="1516">
                  <c:v>13100</c:v>
                </c:pt>
                <c:pt idx="1517">
                  <c:v>12990</c:v>
                </c:pt>
                <c:pt idx="1518">
                  <c:v>12990</c:v>
                </c:pt>
                <c:pt idx="1519">
                  <c:v>12890</c:v>
                </c:pt>
                <c:pt idx="1520">
                  <c:v>12680</c:v>
                </c:pt>
                <c:pt idx="1521">
                  <c:v>12640</c:v>
                </c:pt>
                <c:pt idx="1522">
                  <c:v>12650</c:v>
                </c:pt>
                <c:pt idx="1523">
                  <c:v>12670</c:v>
                </c:pt>
                <c:pt idx="1524">
                  <c:v>12730</c:v>
                </c:pt>
                <c:pt idx="1525">
                  <c:v>12670</c:v>
                </c:pt>
                <c:pt idx="1526">
                  <c:v>12720</c:v>
                </c:pt>
                <c:pt idx="1527">
                  <c:v>12710</c:v>
                </c:pt>
                <c:pt idx="1528">
                  <c:v>12690</c:v>
                </c:pt>
                <c:pt idx="1529">
                  <c:v>12760</c:v>
                </c:pt>
                <c:pt idx="1530">
                  <c:v>12830</c:v>
                </c:pt>
                <c:pt idx="1531">
                  <c:v>12750</c:v>
                </c:pt>
                <c:pt idx="1532">
                  <c:v>12700</c:v>
                </c:pt>
                <c:pt idx="1533">
                  <c:v>12470</c:v>
                </c:pt>
                <c:pt idx="1534">
                  <c:v>12670</c:v>
                </c:pt>
                <c:pt idx="1535">
                  <c:v>12760</c:v>
                </c:pt>
                <c:pt idx="1536">
                  <c:v>12810</c:v>
                </c:pt>
                <c:pt idx="1537">
                  <c:v>12740</c:v>
                </c:pt>
                <c:pt idx="1538">
                  <c:v>12740</c:v>
                </c:pt>
                <c:pt idx="1539">
                  <c:v>12790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85-43F6-9A47-F78A8B6FF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0768943"/>
        <c:axId val="767394463"/>
      </c:lineChart>
      <c:dateAx>
        <c:axId val="759727919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nextTo"/>
        <c:crossAx val="767414431"/>
        <c:crosses val="autoZero"/>
        <c:auto val="1"/>
        <c:lblOffset val="100"/>
        <c:baseTimeUnit val="days"/>
      </c:dateAx>
      <c:valAx>
        <c:axId val="767414431"/>
        <c:scaling>
          <c:orientation val="minMax"/>
          <c:min val="1500"/>
        </c:scaling>
        <c:delete val="0"/>
        <c:axPos val="l"/>
        <c:numFmt formatCode="General" sourceLinked="0"/>
        <c:majorTickMark val="out"/>
        <c:minorTickMark val="none"/>
        <c:tickLblPos val="nextTo"/>
        <c:crossAx val="759727919"/>
        <c:crosses val="autoZero"/>
        <c:crossBetween val="between"/>
      </c:valAx>
      <c:valAx>
        <c:axId val="767394463"/>
        <c:scaling>
          <c:orientation val="minMax"/>
          <c:min val="9000"/>
        </c:scaling>
        <c:delete val="0"/>
        <c:axPos val="r"/>
        <c:numFmt formatCode="General" sourceLinked="0"/>
        <c:majorTickMark val="out"/>
        <c:minorTickMark val="none"/>
        <c:tickLblPos val="nextTo"/>
        <c:crossAx val="740768943"/>
        <c:crosses val="max"/>
        <c:crossBetween val="between"/>
      </c:valAx>
      <c:dateAx>
        <c:axId val="740768943"/>
        <c:scaling>
          <c:orientation val="minMax"/>
        </c:scaling>
        <c:delete val="1"/>
        <c:axPos val="b"/>
        <c:numFmt formatCode="yyyy\-mm\-dd;@" sourceLinked="1"/>
        <c:majorTickMark val="out"/>
        <c:minorTickMark val="none"/>
        <c:tickLblPos val="nextTo"/>
        <c:crossAx val="767394463"/>
        <c:crosses val="autoZero"/>
        <c:auto val="1"/>
        <c:lblOffset val="100"/>
        <c:baseTimeUnit val="days"/>
      </c:date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altLang="en-US"/>
              <a:t>全国主要地区铝土矿价格（元</a:t>
            </a:r>
            <a:r>
              <a:rPr lang="en-US" altLang="zh-CN"/>
              <a:t>/</a:t>
            </a:r>
            <a:r>
              <a:rPr lang="zh-CN" altLang="en-US"/>
              <a:t>吨）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515690973410928E-2"/>
          <c:y val="0.24883657399967865"/>
          <c:w val="0.87430165415369587"/>
          <c:h val="0.57084680204448124"/>
        </c:manualLayout>
      </c:layout>
      <c:lineChart>
        <c:grouping val="standard"/>
        <c:varyColors val="0"/>
        <c:ser>
          <c:idx val="0"/>
          <c:order val="0"/>
          <c:tx>
            <c:v>全国均价</c:v>
          </c:tx>
          <c:marker>
            <c:symbol val="none"/>
          </c:marker>
          <c:cat>
            <c:numRef>
              <c:f>Sheet10!$A$3:$A$1395</c:f>
              <c:numCache>
                <c:formatCode>yyyy/mm/dd;@</c:formatCode>
                <c:ptCount val="1393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  <c:pt idx="1325">
                  <c:v>42360</c:v>
                </c:pt>
                <c:pt idx="1326">
                  <c:v>42359</c:v>
                </c:pt>
                <c:pt idx="1327">
                  <c:v>42356</c:v>
                </c:pt>
                <c:pt idx="1328">
                  <c:v>42355</c:v>
                </c:pt>
                <c:pt idx="1329">
                  <c:v>42354</c:v>
                </c:pt>
                <c:pt idx="1330">
                  <c:v>42353</c:v>
                </c:pt>
                <c:pt idx="1331">
                  <c:v>42352</c:v>
                </c:pt>
                <c:pt idx="1332">
                  <c:v>42349</c:v>
                </c:pt>
                <c:pt idx="1333">
                  <c:v>42348</c:v>
                </c:pt>
                <c:pt idx="1334">
                  <c:v>42347</c:v>
                </c:pt>
                <c:pt idx="1335">
                  <c:v>42346</c:v>
                </c:pt>
                <c:pt idx="1336">
                  <c:v>42345</c:v>
                </c:pt>
                <c:pt idx="1337">
                  <c:v>42342</c:v>
                </c:pt>
                <c:pt idx="1338">
                  <c:v>42341</c:v>
                </c:pt>
                <c:pt idx="1339">
                  <c:v>42340</c:v>
                </c:pt>
                <c:pt idx="1340">
                  <c:v>42339</c:v>
                </c:pt>
                <c:pt idx="1341">
                  <c:v>42338</c:v>
                </c:pt>
                <c:pt idx="1342">
                  <c:v>42335</c:v>
                </c:pt>
                <c:pt idx="1343">
                  <c:v>42334</c:v>
                </c:pt>
                <c:pt idx="1344">
                  <c:v>42333</c:v>
                </c:pt>
                <c:pt idx="1345">
                  <c:v>42332</c:v>
                </c:pt>
                <c:pt idx="1346">
                  <c:v>42331</c:v>
                </c:pt>
                <c:pt idx="1347">
                  <c:v>42328</c:v>
                </c:pt>
                <c:pt idx="1348">
                  <c:v>42327</c:v>
                </c:pt>
                <c:pt idx="1349">
                  <c:v>42326</c:v>
                </c:pt>
                <c:pt idx="1350">
                  <c:v>42325</c:v>
                </c:pt>
                <c:pt idx="1351">
                  <c:v>42324</c:v>
                </c:pt>
                <c:pt idx="1352">
                  <c:v>42321</c:v>
                </c:pt>
                <c:pt idx="1353">
                  <c:v>42320</c:v>
                </c:pt>
                <c:pt idx="1354">
                  <c:v>42319</c:v>
                </c:pt>
                <c:pt idx="1355">
                  <c:v>42318</c:v>
                </c:pt>
                <c:pt idx="1356">
                  <c:v>42317</c:v>
                </c:pt>
                <c:pt idx="1357">
                  <c:v>42314</c:v>
                </c:pt>
                <c:pt idx="1358">
                  <c:v>42313</c:v>
                </c:pt>
                <c:pt idx="1359">
                  <c:v>42312</c:v>
                </c:pt>
                <c:pt idx="1360">
                  <c:v>42311</c:v>
                </c:pt>
                <c:pt idx="1361">
                  <c:v>42310</c:v>
                </c:pt>
                <c:pt idx="1362">
                  <c:v>42307</c:v>
                </c:pt>
                <c:pt idx="1363">
                  <c:v>42306</c:v>
                </c:pt>
                <c:pt idx="1364">
                  <c:v>42305</c:v>
                </c:pt>
                <c:pt idx="1365">
                  <c:v>42304</c:v>
                </c:pt>
                <c:pt idx="1366">
                  <c:v>42303</c:v>
                </c:pt>
                <c:pt idx="1367">
                  <c:v>42300</c:v>
                </c:pt>
                <c:pt idx="1368">
                  <c:v>42299</c:v>
                </c:pt>
                <c:pt idx="1369">
                  <c:v>42298</c:v>
                </c:pt>
                <c:pt idx="1370">
                  <c:v>42297</c:v>
                </c:pt>
                <c:pt idx="1371">
                  <c:v>42296</c:v>
                </c:pt>
                <c:pt idx="1372">
                  <c:v>42293</c:v>
                </c:pt>
                <c:pt idx="1373">
                  <c:v>42292</c:v>
                </c:pt>
                <c:pt idx="1374">
                  <c:v>42291</c:v>
                </c:pt>
                <c:pt idx="1375">
                  <c:v>42290</c:v>
                </c:pt>
                <c:pt idx="1376">
                  <c:v>42289</c:v>
                </c:pt>
                <c:pt idx="1377">
                  <c:v>42287</c:v>
                </c:pt>
                <c:pt idx="1378">
                  <c:v>42286</c:v>
                </c:pt>
                <c:pt idx="1379">
                  <c:v>42285</c:v>
                </c:pt>
                <c:pt idx="1380">
                  <c:v>42277</c:v>
                </c:pt>
                <c:pt idx="1381">
                  <c:v>42276</c:v>
                </c:pt>
                <c:pt idx="1382">
                  <c:v>42275</c:v>
                </c:pt>
                <c:pt idx="1383">
                  <c:v>42272</c:v>
                </c:pt>
                <c:pt idx="1384">
                  <c:v>42271</c:v>
                </c:pt>
                <c:pt idx="1385">
                  <c:v>42270</c:v>
                </c:pt>
                <c:pt idx="1386">
                  <c:v>42269</c:v>
                </c:pt>
                <c:pt idx="1387">
                  <c:v>42268</c:v>
                </c:pt>
                <c:pt idx="1388">
                  <c:v>42265</c:v>
                </c:pt>
                <c:pt idx="1389">
                  <c:v>42264</c:v>
                </c:pt>
                <c:pt idx="1390">
                  <c:v>42263</c:v>
                </c:pt>
                <c:pt idx="1391">
                  <c:v>42262</c:v>
                </c:pt>
                <c:pt idx="1392">
                  <c:v>42261</c:v>
                </c:pt>
              </c:numCache>
            </c:numRef>
          </c:cat>
          <c:val>
            <c:numRef>
              <c:f>Sheet10!$B$3:$B$1395</c:f>
              <c:numCache>
                <c:formatCode>General</c:formatCode>
                <c:ptCount val="1393"/>
                <c:pt idx="0">
                  <c:v>365</c:v>
                </c:pt>
                <c:pt idx="1">
                  <c:v>365</c:v>
                </c:pt>
                <c:pt idx="2">
                  <c:v>365</c:v>
                </c:pt>
                <c:pt idx="3">
                  <c:v>365</c:v>
                </c:pt>
                <c:pt idx="4">
                  <c:v>365</c:v>
                </c:pt>
                <c:pt idx="5">
                  <c:v>365</c:v>
                </c:pt>
                <c:pt idx="6">
                  <c:v>365</c:v>
                </c:pt>
                <c:pt idx="7">
                  <c:v>365</c:v>
                </c:pt>
                <c:pt idx="8">
                  <c:v>365</c:v>
                </c:pt>
                <c:pt idx="9">
                  <c:v>365</c:v>
                </c:pt>
                <c:pt idx="10">
                  <c:v>365</c:v>
                </c:pt>
                <c:pt idx="11">
                  <c:v>365</c:v>
                </c:pt>
                <c:pt idx="12">
                  <c:v>365</c:v>
                </c:pt>
                <c:pt idx="13">
                  <c:v>365</c:v>
                </c:pt>
                <c:pt idx="14">
                  <c:v>365</c:v>
                </c:pt>
                <c:pt idx="15">
                  <c:v>365</c:v>
                </c:pt>
                <c:pt idx="16">
                  <c:v>365</c:v>
                </c:pt>
                <c:pt idx="17">
                  <c:v>365</c:v>
                </c:pt>
                <c:pt idx="18">
                  <c:v>355</c:v>
                </c:pt>
                <c:pt idx="19">
                  <c:v>355</c:v>
                </c:pt>
                <c:pt idx="20">
                  <c:v>365</c:v>
                </c:pt>
                <c:pt idx="21">
                  <c:v>365</c:v>
                </c:pt>
                <c:pt idx="22">
                  <c:v>365</c:v>
                </c:pt>
                <c:pt idx="23">
                  <c:v>365</c:v>
                </c:pt>
                <c:pt idx="24">
                  <c:v>365</c:v>
                </c:pt>
                <c:pt idx="25">
                  <c:v>365</c:v>
                </c:pt>
                <c:pt idx="26">
                  <c:v>365</c:v>
                </c:pt>
                <c:pt idx="27">
                  <c:v>375</c:v>
                </c:pt>
                <c:pt idx="28">
                  <c:v>375</c:v>
                </c:pt>
                <c:pt idx="29">
                  <c:v>375</c:v>
                </c:pt>
                <c:pt idx="30">
                  <c:v>375</c:v>
                </c:pt>
                <c:pt idx="31">
                  <c:v>375</c:v>
                </c:pt>
                <c:pt idx="32">
                  <c:v>375</c:v>
                </c:pt>
                <c:pt idx="33">
                  <c:v>375</c:v>
                </c:pt>
                <c:pt idx="34">
                  <c:v>375</c:v>
                </c:pt>
                <c:pt idx="35">
                  <c:v>375</c:v>
                </c:pt>
                <c:pt idx="36">
                  <c:v>365</c:v>
                </c:pt>
                <c:pt idx="37">
                  <c:v>355</c:v>
                </c:pt>
                <c:pt idx="38">
                  <c:v>355</c:v>
                </c:pt>
                <c:pt idx="39">
                  <c:v>355</c:v>
                </c:pt>
                <c:pt idx="40">
                  <c:v>355</c:v>
                </c:pt>
                <c:pt idx="41">
                  <c:v>355</c:v>
                </c:pt>
                <c:pt idx="42">
                  <c:v>355</c:v>
                </c:pt>
                <c:pt idx="43">
                  <c:v>355</c:v>
                </c:pt>
                <c:pt idx="44">
                  <c:v>355</c:v>
                </c:pt>
                <c:pt idx="45">
                  <c:v>355</c:v>
                </c:pt>
                <c:pt idx="46">
                  <c:v>355</c:v>
                </c:pt>
                <c:pt idx="47">
                  <c:v>355</c:v>
                </c:pt>
                <c:pt idx="48">
                  <c:v>355</c:v>
                </c:pt>
                <c:pt idx="49">
                  <c:v>355</c:v>
                </c:pt>
                <c:pt idx="50">
                  <c:v>355</c:v>
                </c:pt>
                <c:pt idx="51">
                  <c:v>355</c:v>
                </c:pt>
                <c:pt idx="52">
                  <c:v>355</c:v>
                </c:pt>
                <c:pt idx="53">
                  <c:v>355</c:v>
                </c:pt>
                <c:pt idx="54">
                  <c:v>355</c:v>
                </c:pt>
                <c:pt idx="55">
                  <c:v>355</c:v>
                </c:pt>
                <c:pt idx="56">
                  <c:v>355</c:v>
                </c:pt>
                <c:pt idx="57">
                  <c:v>355</c:v>
                </c:pt>
                <c:pt idx="58">
                  <c:v>355</c:v>
                </c:pt>
                <c:pt idx="59">
                  <c:v>355</c:v>
                </c:pt>
                <c:pt idx="60">
                  <c:v>355</c:v>
                </c:pt>
                <c:pt idx="61">
                  <c:v>355</c:v>
                </c:pt>
                <c:pt idx="62">
                  <c:v>355</c:v>
                </c:pt>
                <c:pt idx="63">
                  <c:v>355</c:v>
                </c:pt>
                <c:pt idx="64">
                  <c:v>355</c:v>
                </c:pt>
                <c:pt idx="65">
                  <c:v>355</c:v>
                </c:pt>
                <c:pt idx="66">
                  <c:v>355</c:v>
                </c:pt>
                <c:pt idx="67">
                  <c:v>355</c:v>
                </c:pt>
                <c:pt idx="68">
                  <c:v>355</c:v>
                </c:pt>
                <c:pt idx="69">
                  <c:v>355</c:v>
                </c:pt>
                <c:pt idx="70">
                  <c:v>355</c:v>
                </c:pt>
                <c:pt idx="71">
                  <c:v>355</c:v>
                </c:pt>
                <c:pt idx="72">
                  <c:v>355</c:v>
                </c:pt>
                <c:pt idx="73">
                  <c:v>355</c:v>
                </c:pt>
                <c:pt idx="74">
                  <c:v>355</c:v>
                </c:pt>
                <c:pt idx="75">
                  <c:v>355</c:v>
                </c:pt>
                <c:pt idx="76">
                  <c:v>355</c:v>
                </c:pt>
                <c:pt idx="77">
                  <c:v>355</c:v>
                </c:pt>
                <c:pt idx="78">
                  <c:v>355</c:v>
                </c:pt>
                <c:pt idx="79">
                  <c:v>355</c:v>
                </c:pt>
                <c:pt idx="80">
                  <c:v>355</c:v>
                </c:pt>
                <c:pt idx="81">
                  <c:v>355</c:v>
                </c:pt>
                <c:pt idx="82">
                  <c:v>355</c:v>
                </c:pt>
                <c:pt idx="83">
                  <c:v>355</c:v>
                </c:pt>
                <c:pt idx="84">
                  <c:v>355</c:v>
                </c:pt>
                <c:pt idx="85">
                  <c:v>350</c:v>
                </c:pt>
                <c:pt idx="86">
                  <c:v>350</c:v>
                </c:pt>
                <c:pt idx="87">
                  <c:v>350</c:v>
                </c:pt>
                <c:pt idx="88">
                  <c:v>350</c:v>
                </c:pt>
                <c:pt idx="89">
                  <c:v>350</c:v>
                </c:pt>
                <c:pt idx="90">
                  <c:v>350</c:v>
                </c:pt>
                <c:pt idx="91">
                  <c:v>350</c:v>
                </c:pt>
                <c:pt idx="92">
                  <c:v>350</c:v>
                </c:pt>
                <c:pt idx="93">
                  <c:v>350</c:v>
                </c:pt>
                <c:pt idx="94">
                  <c:v>350</c:v>
                </c:pt>
                <c:pt idx="95">
                  <c:v>351.25</c:v>
                </c:pt>
                <c:pt idx="96">
                  <c:v>351.25</c:v>
                </c:pt>
                <c:pt idx="97">
                  <c:v>351.25</c:v>
                </c:pt>
                <c:pt idx="98">
                  <c:v>351.25</c:v>
                </c:pt>
                <c:pt idx="99">
                  <c:v>351.25</c:v>
                </c:pt>
                <c:pt idx="100">
                  <c:v>351.25</c:v>
                </c:pt>
                <c:pt idx="101">
                  <c:v>351.25</c:v>
                </c:pt>
                <c:pt idx="102">
                  <c:v>351.25</c:v>
                </c:pt>
                <c:pt idx="103">
                  <c:v>347.5</c:v>
                </c:pt>
                <c:pt idx="104">
                  <c:v>347.5</c:v>
                </c:pt>
                <c:pt idx="105">
                  <c:v>347.5</c:v>
                </c:pt>
                <c:pt idx="106">
                  <c:v>347.5</c:v>
                </c:pt>
                <c:pt idx="107">
                  <c:v>342.5</c:v>
                </c:pt>
                <c:pt idx="108">
                  <c:v>337.5</c:v>
                </c:pt>
                <c:pt idx="109">
                  <c:v>327.5</c:v>
                </c:pt>
                <c:pt idx="110">
                  <c:v>322.5</c:v>
                </c:pt>
                <c:pt idx="111">
                  <c:v>318.125</c:v>
                </c:pt>
                <c:pt idx="112">
                  <c:v>315</c:v>
                </c:pt>
                <c:pt idx="113">
                  <c:v>313.75</c:v>
                </c:pt>
                <c:pt idx="114">
                  <c:v>313.75</c:v>
                </c:pt>
                <c:pt idx="115">
                  <c:v>313.75</c:v>
                </c:pt>
                <c:pt idx="116">
                  <c:v>313.75</c:v>
                </c:pt>
                <c:pt idx="117">
                  <c:v>313.75</c:v>
                </c:pt>
                <c:pt idx="118">
                  <c:v>313.75</c:v>
                </c:pt>
                <c:pt idx="119">
                  <c:v>313.75</c:v>
                </c:pt>
                <c:pt idx="120">
                  <c:v>312.5</c:v>
                </c:pt>
                <c:pt idx="121">
                  <c:v>312.5</c:v>
                </c:pt>
                <c:pt idx="122">
                  <c:v>312.5</c:v>
                </c:pt>
                <c:pt idx="123">
                  <c:v>312.5</c:v>
                </c:pt>
                <c:pt idx="124">
                  <c:v>312.5</c:v>
                </c:pt>
                <c:pt idx="125">
                  <c:v>312.5</c:v>
                </c:pt>
                <c:pt idx="126">
                  <c:v>312.5</c:v>
                </c:pt>
                <c:pt idx="127">
                  <c:v>312.5</c:v>
                </c:pt>
                <c:pt idx="128">
                  <c:v>312.5</c:v>
                </c:pt>
                <c:pt idx="129">
                  <c:v>312.5</c:v>
                </c:pt>
                <c:pt idx="130">
                  <c:v>312.5</c:v>
                </c:pt>
                <c:pt idx="131">
                  <c:v>316.25</c:v>
                </c:pt>
                <c:pt idx="132">
                  <c:v>320.625</c:v>
                </c:pt>
                <c:pt idx="133">
                  <c:v>325</c:v>
                </c:pt>
                <c:pt idx="134">
                  <c:v>318.75</c:v>
                </c:pt>
                <c:pt idx="135">
                  <c:v>300</c:v>
                </c:pt>
                <c:pt idx="136">
                  <c:v>300</c:v>
                </c:pt>
                <c:pt idx="137">
                  <c:v>300</c:v>
                </c:pt>
                <c:pt idx="138">
                  <c:v>300</c:v>
                </c:pt>
                <c:pt idx="139">
                  <c:v>300</c:v>
                </c:pt>
                <c:pt idx="140">
                  <c:v>300</c:v>
                </c:pt>
                <c:pt idx="141">
                  <c:v>300</c:v>
                </c:pt>
                <c:pt idx="142">
                  <c:v>300</c:v>
                </c:pt>
                <c:pt idx="143">
                  <c:v>300</c:v>
                </c:pt>
                <c:pt idx="144">
                  <c:v>300</c:v>
                </c:pt>
                <c:pt idx="145">
                  <c:v>300</c:v>
                </c:pt>
                <c:pt idx="146">
                  <c:v>300</c:v>
                </c:pt>
                <c:pt idx="147">
                  <c:v>300</c:v>
                </c:pt>
                <c:pt idx="148">
                  <c:v>300</c:v>
                </c:pt>
                <c:pt idx="149">
                  <c:v>300</c:v>
                </c:pt>
                <c:pt idx="150">
                  <c:v>300</c:v>
                </c:pt>
                <c:pt idx="151">
                  <c:v>300</c:v>
                </c:pt>
                <c:pt idx="152">
                  <c:v>300</c:v>
                </c:pt>
                <c:pt idx="153">
                  <c:v>300</c:v>
                </c:pt>
                <c:pt idx="154">
                  <c:v>300</c:v>
                </c:pt>
                <c:pt idx="155">
                  <c:v>300</c:v>
                </c:pt>
                <c:pt idx="156">
                  <c:v>312.5</c:v>
                </c:pt>
                <c:pt idx="157">
                  <c:v>312.5</c:v>
                </c:pt>
                <c:pt idx="158">
                  <c:v>312.5</c:v>
                </c:pt>
                <c:pt idx="159">
                  <c:v>312.5</c:v>
                </c:pt>
                <c:pt idx="160">
                  <c:v>312.5</c:v>
                </c:pt>
                <c:pt idx="161">
                  <c:v>312.5</c:v>
                </c:pt>
                <c:pt idx="162">
                  <c:v>312.5</c:v>
                </c:pt>
                <c:pt idx="163">
                  <c:v>312.5</c:v>
                </c:pt>
                <c:pt idx="164">
                  <c:v>312.5</c:v>
                </c:pt>
                <c:pt idx="165">
                  <c:v>312.5</c:v>
                </c:pt>
                <c:pt idx="166">
                  <c:v>312.5</c:v>
                </c:pt>
                <c:pt idx="167">
                  <c:v>312.5</c:v>
                </c:pt>
                <c:pt idx="168">
                  <c:v>312.5</c:v>
                </c:pt>
                <c:pt idx="169">
                  <c:v>312.5</c:v>
                </c:pt>
                <c:pt idx="170">
                  <c:v>307.5</c:v>
                </c:pt>
                <c:pt idx="171">
                  <c:v>307.5</c:v>
                </c:pt>
                <c:pt idx="172">
                  <c:v>307.5</c:v>
                </c:pt>
                <c:pt idx="173">
                  <c:v>307.5</c:v>
                </c:pt>
                <c:pt idx="174">
                  <c:v>307.5</c:v>
                </c:pt>
                <c:pt idx="175">
                  <c:v>307.5</c:v>
                </c:pt>
                <c:pt idx="176">
                  <c:v>307.5</c:v>
                </c:pt>
                <c:pt idx="177">
                  <c:v>307.5</c:v>
                </c:pt>
                <c:pt idx="178">
                  <c:v>307.5</c:v>
                </c:pt>
                <c:pt idx="179">
                  <c:v>307.5</c:v>
                </c:pt>
                <c:pt idx="180">
                  <c:v>307.5</c:v>
                </c:pt>
                <c:pt idx="181">
                  <c:v>307.5</c:v>
                </c:pt>
                <c:pt idx="182">
                  <c:v>307.5</c:v>
                </c:pt>
                <c:pt idx="183">
                  <c:v>307.5</c:v>
                </c:pt>
                <c:pt idx="184">
                  <c:v>307.5</c:v>
                </c:pt>
                <c:pt idx="185">
                  <c:v>307.5</c:v>
                </c:pt>
                <c:pt idx="186">
                  <c:v>307.5</c:v>
                </c:pt>
                <c:pt idx="187">
                  <c:v>307.5</c:v>
                </c:pt>
                <c:pt idx="188">
                  <c:v>307.5</c:v>
                </c:pt>
                <c:pt idx="189">
                  <c:v>307.5</c:v>
                </c:pt>
                <c:pt idx="190">
                  <c:v>307.5</c:v>
                </c:pt>
                <c:pt idx="191">
                  <c:v>307.5</c:v>
                </c:pt>
                <c:pt idx="192">
                  <c:v>307.5</c:v>
                </c:pt>
                <c:pt idx="193">
                  <c:v>307.5</c:v>
                </c:pt>
                <c:pt idx="194">
                  <c:v>307.5</c:v>
                </c:pt>
                <c:pt idx="195">
                  <c:v>307.5</c:v>
                </c:pt>
                <c:pt idx="196">
                  <c:v>307.5</c:v>
                </c:pt>
                <c:pt idx="197">
                  <c:v>300</c:v>
                </c:pt>
                <c:pt idx="198">
                  <c:v>300</c:v>
                </c:pt>
                <c:pt idx="199">
                  <c:v>300</c:v>
                </c:pt>
                <c:pt idx="200">
                  <c:v>300</c:v>
                </c:pt>
                <c:pt idx="201">
                  <c:v>300</c:v>
                </c:pt>
                <c:pt idx="202">
                  <c:v>300</c:v>
                </c:pt>
                <c:pt idx="203">
                  <c:v>300</c:v>
                </c:pt>
                <c:pt idx="204">
                  <c:v>290</c:v>
                </c:pt>
                <c:pt idx="205">
                  <c:v>290</c:v>
                </c:pt>
                <c:pt idx="206">
                  <c:v>290</c:v>
                </c:pt>
                <c:pt idx="207">
                  <c:v>290</c:v>
                </c:pt>
                <c:pt idx="208">
                  <c:v>290</c:v>
                </c:pt>
                <c:pt idx="209">
                  <c:v>290</c:v>
                </c:pt>
                <c:pt idx="210">
                  <c:v>290</c:v>
                </c:pt>
                <c:pt idx="211">
                  <c:v>290</c:v>
                </c:pt>
                <c:pt idx="212">
                  <c:v>290</c:v>
                </c:pt>
                <c:pt idx="213">
                  <c:v>290</c:v>
                </c:pt>
                <c:pt idx="214">
                  <c:v>290</c:v>
                </c:pt>
                <c:pt idx="215">
                  <c:v>290</c:v>
                </c:pt>
                <c:pt idx="216">
                  <c:v>290</c:v>
                </c:pt>
                <c:pt idx="217">
                  <c:v>290</c:v>
                </c:pt>
                <c:pt idx="218">
                  <c:v>290</c:v>
                </c:pt>
                <c:pt idx="219">
                  <c:v>290</c:v>
                </c:pt>
                <c:pt idx="220">
                  <c:v>290</c:v>
                </c:pt>
                <c:pt idx="221">
                  <c:v>290</c:v>
                </c:pt>
                <c:pt idx="222">
                  <c:v>290</c:v>
                </c:pt>
                <c:pt idx="223">
                  <c:v>290</c:v>
                </c:pt>
                <c:pt idx="224">
                  <c:v>290</c:v>
                </c:pt>
                <c:pt idx="225">
                  <c:v>290</c:v>
                </c:pt>
                <c:pt idx="226">
                  <c:v>290</c:v>
                </c:pt>
                <c:pt idx="227">
                  <c:v>290</c:v>
                </c:pt>
                <c:pt idx="228">
                  <c:v>322.5</c:v>
                </c:pt>
                <c:pt idx="229">
                  <c:v>322.5</c:v>
                </c:pt>
                <c:pt idx="230">
                  <c:v>322.5</c:v>
                </c:pt>
                <c:pt idx="231">
                  <c:v>315</c:v>
                </c:pt>
                <c:pt idx="232">
                  <c:v>315</c:v>
                </c:pt>
                <c:pt idx="233">
                  <c:v>315</c:v>
                </c:pt>
                <c:pt idx="234">
                  <c:v>315</c:v>
                </c:pt>
                <c:pt idx="235">
                  <c:v>315</c:v>
                </c:pt>
                <c:pt idx="236">
                  <c:v>315</c:v>
                </c:pt>
                <c:pt idx="237">
                  <c:v>315</c:v>
                </c:pt>
                <c:pt idx="238">
                  <c:v>315</c:v>
                </c:pt>
                <c:pt idx="239">
                  <c:v>315</c:v>
                </c:pt>
                <c:pt idx="240">
                  <c:v>315</c:v>
                </c:pt>
                <c:pt idx="241">
                  <c:v>315</c:v>
                </c:pt>
                <c:pt idx="242">
                  <c:v>315</c:v>
                </c:pt>
                <c:pt idx="243">
                  <c:v>315</c:v>
                </c:pt>
                <c:pt idx="244">
                  <c:v>315</c:v>
                </c:pt>
                <c:pt idx="245">
                  <c:v>315</c:v>
                </c:pt>
                <c:pt idx="246">
                  <c:v>315</c:v>
                </c:pt>
                <c:pt idx="247">
                  <c:v>315</c:v>
                </c:pt>
                <c:pt idx="248">
                  <c:v>317.5</c:v>
                </c:pt>
                <c:pt idx="249">
                  <c:v>317.5</c:v>
                </c:pt>
                <c:pt idx="250">
                  <c:v>317.5</c:v>
                </c:pt>
                <c:pt idx="251">
                  <c:v>317.5</c:v>
                </c:pt>
                <c:pt idx="252">
                  <c:v>330</c:v>
                </c:pt>
                <c:pt idx="253">
                  <c:v>330</c:v>
                </c:pt>
                <c:pt idx="254">
                  <c:v>345</c:v>
                </c:pt>
                <c:pt idx="255">
                  <c:v>345</c:v>
                </c:pt>
                <c:pt idx="256">
                  <c:v>345</c:v>
                </c:pt>
                <c:pt idx="257">
                  <c:v>345</c:v>
                </c:pt>
                <c:pt idx="258">
                  <c:v>345</c:v>
                </c:pt>
                <c:pt idx="259">
                  <c:v>345</c:v>
                </c:pt>
                <c:pt idx="260">
                  <c:v>345</c:v>
                </c:pt>
                <c:pt idx="261">
                  <c:v>345</c:v>
                </c:pt>
                <c:pt idx="262">
                  <c:v>345</c:v>
                </c:pt>
                <c:pt idx="263">
                  <c:v>375</c:v>
                </c:pt>
                <c:pt idx="264">
                  <c:v>375</c:v>
                </c:pt>
                <c:pt idx="265">
                  <c:v>375</c:v>
                </c:pt>
                <c:pt idx="266">
                  <c:v>375</c:v>
                </c:pt>
                <c:pt idx="267">
                  <c:v>375</c:v>
                </c:pt>
                <c:pt idx="268">
                  <c:v>375</c:v>
                </c:pt>
                <c:pt idx="269">
                  <c:v>375</c:v>
                </c:pt>
                <c:pt idx="270">
                  <c:v>375</c:v>
                </c:pt>
                <c:pt idx="271">
                  <c:v>375</c:v>
                </c:pt>
                <c:pt idx="272">
                  <c:v>375</c:v>
                </c:pt>
                <c:pt idx="273">
                  <c:v>375</c:v>
                </c:pt>
                <c:pt idx="274">
                  <c:v>375</c:v>
                </c:pt>
                <c:pt idx="275">
                  <c:v>375</c:v>
                </c:pt>
                <c:pt idx="276">
                  <c:v>375</c:v>
                </c:pt>
                <c:pt idx="277">
                  <c:v>375</c:v>
                </c:pt>
                <c:pt idx="278">
                  <c:v>375</c:v>
                </c:pt>
                <c:pt idx="279">
                  <c:v>375</c:v>
                </c:pt>
                <c:pt idx="280">
                  <c:v>375</c:v>
                </c:pt>
                <c:pt idx="281">
                  <c:v>375</c:v>
                </c:pt>
                <c:pt idx="282">
                  <c:v>375</c:v>
                </c:pt>
                <c:pt idx="283">
                  <c:v>375</c:v>
                </c:pt>
                <c:pt idx="284">
                  <c:v>375</c:v>
                </c:pt>
                <c:pt idx="285">
                  <c:v>375</c:v>
                </c:pt>
                <c:pt idx="286">
                  <c:v>375</c:v>
                </c:pt>
                <c:pt idx="287">
                  <c:v>375</c:v>
                </c:pt>
                <c:pt idx="288">
                  <c:v>375</c:v>
                </c:pt>
                <c:pt idx="289">
                  <c:v>375</c:v>
                </c:pt>
                <c:pt idx="290">
                  <c:v>375</c:v>
                </c:pt>
                <c:pt idx="291">
                  <c:v>375</c:v>
                </c:pt>
                <c:pt idx="292">
                  <c:v>375</c:v>
                </c:pt>
                <c:pt idx="293">
                  <c:v>375</c:v>
                </c:pt>
                <c:pt idx="294">
                  <c:v>375</c:v>
                </c:pt>
                <c:pt idx="295">
                  <c:v>375</c:v>
                </c:pt>
                <c:pt idx="296">
                  <c:v>375</c:v>
                </c:pt>
                <c:pt idx="297">
                  <c:v>375</c:v>
                </c:pt>
                <c:pt idx="298">
                  <c:v>375</c:v>
                </c:pt>
                <c:pt idx="299">
                  <c:v>375</c:v>
                </c:pt>
                <c:pt idx="300">
                  <c:v>375</c:v>
                </c:pt>
                <c:pt idx="301">
                  <c:v>375</c:v>
                </c:pt>
                <c:pt idx="302">
                  <c:v>375</c:v>
                </c:pt>
                <c:pt idx="303">
                  <c:v>375</c:v>
                </c:pt>
                <c:pt idx="304">
                  <c:v>375</c:v>
                </c:pt>
                <c:pt idx="305">
                  <c:v>375</c:v>
                </c:pt>
                <c:pt idx="306">
                  <c:v>375</c:v>
                </c:pt>
                <c:pt idx="307">
                  <c:v>375</c:v>
                </c:pt>
                <c:pt idx="308">
                  <c:v>375</c:v>
                </c:pt>
                <c:pt idx="309">
                  <c:v>375</c:v>
                </c:pt>
                <c:pt idx="310">
                  <c:v>375</c:v>
                </c:pt>
                <c:pt idx="311">
                  <c:v>375</c:v>
                </c:pt>
                <c:pt idx="312">
                  <c:v>375</c:v>
                </c:pt>
                <c:pt idx="313">
                  <c:v>375</c:v>
                </c:pt>
                <c:pt idx="314">
                  <c:v>375</c:v>
                </c:pt>
                <c:pt idx="315">
                  <c:v>375</c:v>
                </c:pt>
                <c:pt idx="316">
                  <c:v>375</c:v>
                </c:pt>
                <c:pt idx="317">
                  <c:v>375</c:v>
                </c:pt>
                <c:pt idx="318">
                  <c:v>375</c:v>
                </c:pt>
                <c:pt idx="319">
                  <c:v>375</c:v>
                </c:pt>
                <c:pt idx="320">
                  <c:v>375</c:v>
                </c:pt>
                <c:pt idx="321">
                  <c:v>375</c:v>
                </c:pt>
                <c:pt idx="322">
                  <c:v>375</c:v>
                </c:pt>
                <c:pt idx="323">
                  <c:v>375</c:v>
                </c:pt>
                <c:pt idx="324">
                  <c:v>375</c:v>
                </c:pt>
                <c:pt idx="325">
                  <c:v>375</c:v>
                </c:pt>
                <c:pt idx="326">
                  <c:v>375</c:v>
                </c:pt>
                <c:pt idx="327">
                  <c:v>375</c:v>
                </c:pt>
                <c:pt idx="328">
                  <c:v>375</c:v>
                </c:pt>
                <c:pt idx="329">
                  <c:v>375</c:v>
                </c:pt>
                <c:pt idx="330">
                  <c:v>375</c:v>
                </c:pt>
                <c:pt idx="331">
                  <c:v>375</c:v>
                </c:pt>
                <c:pt idx="332">
                  <c:v>375</c:v>
                </c:pt>
                <c:pt idx="333">
                  <c:v>375</c:v>
                </c:pt>
                <c:pt idx="334">
                  <c:v>375</c:v>
                </c:pt>
                <c:pt idx="335">
                  <c:v>375</c:v>
                </c:pt>
                <c:pt idx="336">
                  <c:v>375</c:v>
                </c:pt>
                <c:pt idx="337">
                  <c:v>375</c:v>
                </c:pt>
                <c:pt idx="338">
                  <c:v>375</c:v>
                </c:pt>
                <c:pt idx="339">
                  <c:v>375</c:v>
                </c:pt>
                <c:pt idx="340">
                  <c:v>375</c:v>
                </c:pt>
                <c:pt idx="341">
                  <c:v>375</c:v>
                </c:pt>
                <c:pt idx="342">
                  <c:v>375</c:v>
                </c:pt>
                <c:pt idx="343">
                  <c:v>375</c:v>
                </c:pt>
                <c:pt idx="344">
                  <c:v>375</c:v>
                </c:pt>
                <c:pt idx="345">
                  <c:v>375</c:v>
                </c:pt>
                <c:pt idx="346">
                  <c:v>375</c:v>
                </c:pt>
                <c:pt idx="347">
                  <c:v>375</c:v>
                </c:pt>
                <c:pt idx="348">
                  <c:v>375</c:v>
                </c:pt>
                <c:pt idx="349">
                  <c:v>375</c:v>
                </c:pt>
                <c:pt idx="350">
                  <c:v>375</c:v>
                </c:pt>
                <c:pt idx="351">
                  <c:v>375</c:v>
                </c:pt>
                <c:pt idx="352">
                  <c:v>375</c:v>
                </c:pt>
                <c:pt idx="353">
                  <c:v>375</c:v>
                </c:pt>
                <c:pt idx="354">
                  <c:v>375</c:v>
                </c:pt>
                <c:pt idx="355">
                  <c:v>375</c:v>
                </c:pt>
                <c:pt idx="356">
                  <c:v>375</c:v>
                </c:pt>
                <c:pt idx="357">
                  <c:v>375</c:v>
                </c:pt>
                <c:pt idx="358">
                  <c:v>375</c:v>
                </c:pt>
                <c:pt idx="359">
                  <c:v>375</c:v>
                </c:pt>
                <c:pt idx="360">
                  <c:v>375</c:v>
                </c:pt>
                <c:pt idx="361">
                  <c:v>375</c:v>
                </c:pt>
                <c:pt idx="362">
                  <c:v>375</c:v>
                </c:pt>
                <c:pt idx="363">
                  <c:v>375</c:v>
                </c:pt>
                <c:pt idx="364">
                  <c:v>375</c:v>
                </c:pt>
                <c:pt idx="365">
                  <c:v>375</c:v>
                </c:pt>
                <c:pt idx="366">
                  <c:v>375</c:v>
                </c:pt>
                <c:pt idx="367">
                  <c:v>375</c:v>
                </c:pt>
                <c:pt idx="368">
                  <c:v>375</c:v>
                </c:pt>
                <c:pt idx="369">
                  <c:v>375</c:v>
                </c:pt>
                <c:pt idx="370">
                  <c:v>375</c:v>
                </c:pt>
                <c:pt idx="371">
                  <c:v>375</c:v>
                </c:pt>
                <c:pt idx="372">
                  <c:v>375</c:v>
                </c:pt>
                <c:pt idx="373">
                  <c:v>375</c:v>
                </c:pt>
                <c:pt idx="374">
                  <c:v>370</c:v>
                </c:pt>
                <c:pt idx="375">
                  <c:v>365</c:v>
                </c:pt>
                <c:pt idx="376">
                  <c:v>365</c:v>
                </c:pt>
                <c:pt idx="377">
                  <c:v>365</c:v>
                </c:pt>
                <c:pt idx="378">
                  <c:v>365</c:v>
                </c:pt>
                <c:pt idx="379">
                  <c:v>365</c:v>
                </c:pt>
                <c:pt idx="380">
                  <c:v>365</c:v>
                </c:pt>
                <c:pt idx="381">
                  <c:v>365</c:v>
                </c:pt>
                <c:pt idx="382">
                  <c:v>365</c:v>
                </c:pt>
                <c:pt idx="383">
                  <c:v>365</c:v>
                </c:pt>
                <c:pt idx="384">
                  <c:v>365</c:v>
                </c:pt>
                <c:pt idx="385">
                  <c:v>365</c:v>
                </c:pt>
                <c:pt idx="386">
                  <c:v>365</c:v>
                </c:pt>
                <c:pt idx="387">
                  <c:v>365</c:v>
                </c:pt>
                <c:pt idx="388">
                  <c:v>365</c:v>
                </c:pt>
                <c:pt idx="389">
                  <c:v>365</c:v>
                </c:pt>
                <c:pt idx="390">
                  <c:v>365</c:v>
                </c:pt>
                <c:pt idx="391">
                  <c:v>365</c:v>
                </c:pt>
                <c:pt idx="392">
                  <c:v>365</c:v>
                </c:pt>
                <c:pt idx="393">
                  <c:v>365</c:v>
                </c:pt>
                <c:pt idx="394">
                  <c:v>365</c:v>
                </c:pt>
                <c:pt idx="395">
                  <c:v>365</c:v>
                </c:pt>
                <c:pt idx="396">
                  <c:v>365</c:v>
                </c:pt>
                <c:pt idx="397">
                  <c:v>365</c:v>
                </c:pt>
                <c:pt idx="398">
                  <c:v>365</c:v>
                </c:pt>
                <c:pt idx="399">
                  <c:v>365</c:v>
                </c:pt>
                <c:pt idx="400">
                  <c:v>365</c:v>
                </c:pt>
                <c:pt idx="401">
                  <c:v>365</c:v>
                </c:pt>
                <c:pt idx="402">
                  <c:v>365</c:v>
                </c:pt>
                <c:pt idx="403">
                  <c:v>365</c:v>
                </c:pt>
                <c:pt idx="404">
                  <c:v>365</c:v>
                </c:pt>
                <c:pt idx="405">
                  <c:v>365</c:v>
                </c:pt>
                <c:pt idx="406">
                  <c:v>365</c:v>
                </c:pt>
                <c:pt idx="407">
                  <c:v>365</c:v>
                </c:pt>
                <c:pt idx="408">
                  <c:v>370</c:v>
                </c:pt>
                <c:pt idx="409">
                  <c:v>370</c:v>
                </c:pt>
                <c:pt idx="410">
                  <c:v>370</c:v>
                </c:pt>
                <c:pt idx="411">
                  <c:v>370</c:v>
                </c:pt>
                <c:pt idx="412">
                  <c:v>370</c:v>
                </c:pt>
                <c:pt idx="413">
                  <c:v>370</c:v>
                </c:pt>
                <c:pt idx="414">
                  <c:v>370</c:v>
                </c:pt>
                <c:pt idx="415">
                  <c:v>370</c:v>
                </c:pt>
                <c:pt idx="416">
                  <c:v>370</c:v>
                </c:pt>
                <c:pt idx="417">
                  <c:v>370</c:v>
                </c:pt>
                <c:pt idx="418">
                  <c:v>370</c:v>
                </c:pt>
                <c:pt idx="419">
                  <c:v>370</c:v>
                </c:pt>
                <c:pt idx="420">
                  <c:v>370</c:v>
                </c:pt>
                <c:pt idx="421">
                  <c:v>370</c:v>
                </c:pt>
                <c:pt idx="422">
                  <c:v>380</c:v>
                </c:pt>
                <c:pt idx="423">
                  <c:v>380</c:v>
                </c:pt>
                <c:pt idx="424">
                  <c:v>380</c:v>
                </c:pt>
                <c:pt idx="425">
                  <c:v>380</c:v>
                </c:pt>
                <c:pt idx="426">
                  <c:v>380</c:v>
                </c:pt>
                <c:pt idx="427">
                  <c:v>380</c:v>
                </c:pt>
                <c:pt idx="428">
                  <c:v>380</c:v>
                </c:pt>
                <c:pt idx="429">
                  <c:v>380</c:v>
                </c:pt>
                <c:pt idx="430">
                  <c:v>380</c:v>
                </c:pt>
                <c:pt idx="431">
                  <c:v>380</c:v>
                </c:pt>
                <c:pt idx="432">
                  <c:v>380</c:v>
                </c:pt>
                <c:pt idx="433">
                  <c:v>380</c:v>
                </c:pt>
                <c:pt idx="434">
                  <c:v>380</c:v>
                </c:pt>
                <c:pt idx="435">
                  <c:v>380</c:v>
                </c:pt>
                <c:pt idx="436">
                  <c:v>380</c:v>
                </c:pt>
                <c:pt idx="437">
                  <c:v>380</c:v>
                </c:pt>
                <c:pt idx="438">
                  <c:v>380</c:v>
                </c:pt>
                <c:pt idx="439">
                  <c:v>380</c:v>
                </c:pt>
                <c:pt idx="440">
                  <c:v>380</c:v>
                </c:pt>
                <c:pt idx="441">
                  <c:v>380</c:v>
                </c:pt>
                <c:pt idx="442">
                  <c:v>380</c:v>
                </c:pt>
                <c:pt idx="443">
                  <c:v>380</c:v>
                </c:pt>
                <c:pt idx="444">
                  <c:v>380</c:v>
                </c:pt>
                <c:pt idx="445">
                  <c:v>380</c:v>
                </c:pt>
                <c:pt idx="446">
                  <c:v>380</c:v>
                </c:pt>
                <c:pt idx="447">
                  <c:v>380</c:v>
                </c:pt>
                <c:pt idx="448">
                  <c:v>380</c:v>
                </c:pt>
                <c:pt idx="449">
                  <c:v>367.5</c:v>
                </c:pt>
                <c:pt idx="450">
                  <c:v>367.5</c:v>
                </c:pt>
                <c:pt idx="451">
                  <c:v>367.5</c:v>
                </c:pt>
                <c:pt idx="452">
                  <c:v>367.5</c:v>
                </c:pt>
                <c:pt idx="453">
                  <c:v>367.5</c:v>
                </c:pt>
                <c:pt idx="454">
                  <c:v>367.5</c:v>
                </c:pt>
                <c:pt idx="455">
                  <c:v>367.5</c:v>
                </c:pt>
                <c:pt idx="456">
                  <c:v>367.5</c:v>
                </c:pt>
                <c:pt idx="457">
                  <c:v>367.5</c:v>
                </c:pt>
                <c:pt idx="458">
                  <c:v>367.5</c:v>
                </c:pt>
                <c:pt idx="459">
                  <c:v>367.5</c:v>
                </c:pt>
                <c:pt idx="460">
                  <c:v>367.5</c:v>
                </c:pt>
                <c:pt idx="461">
                  <c:v>367.5</c:v>
                </c:pt>
                <c:pt idx="462">
                  <c:v>367.5</c:v>
                </c:pt>
                <c:pt idx="463">
                  <c:v>367.5</c:v>
                </c:pt>
                <c:pt idx="464">
                  <c:v>367.5</c:v>
                </c:pt>
                <c:pt idx="465">
                  <c:v>367.5</c:v>
                </c:pt>
                <c:pt idx="466">
                  <c:v>352.5</c:v>
                </c:pt>
                <c:pt idx="467">
                  <c:v>352.5</c:v>
                </c:pt>
                <c:pt idx="468">
                  <c:v>352.5</c:v>
                </c:pt>
                <c:pt idx="469">
                  <c:v>352.5</c:v>
                </c:pt>
                <c:pt idx="470">
                  <c:v>352.5</c:v>
                </c:pt>
                <c:pt idx="471">
                  <c:v>352.5</c:v>
                </c:pt>
                <c:pt idx="472">
                  <c:v>352.5</c:v>
                </c:pt>
                <c:pt idx="473">
                  <c:v>352.5</c:v>
                </c:pt>
                <c:pt idx="474">
                  <c:v>355</c:v>
                </c:pt>
                <c:pt idx="475">
                  <c:v>355</c:v>
                </c:pt>
                <c:pt idx="476">
                  <c:v>355</c:v>
                </c:pt>
                <c:pt idx="477">
                  <c:v>355</c:v>
                </c:pt>
                <c:pt idx="478">
                  <c:v>355</c:v>
                </c:pt>
                <c:pt idx="479">
                  <c:v>355</c:v>
                </c:pt>
                <c:pt idx="480">
                  <c:v>355</c:v>
                </c:pt>
                <c:pt idx="481">
                  <c:v>355</c:v>
                </c:pt>
                <c:pt idx="482">
                  <c:v>355</c:v>
                </c:pt>
                <c:pt idx="483">
                  <c:v>355</c:v>
                </c:pt>
                <c:pt idx="484">
                  <c:v>355</c:v>
                </c:pt>
                <c:pt idx="485">
                  <c:v>355</c:v>
                </c:pt>
                <c:pt idx="486">
                  <c:v>355</c:v>
                </c:pt>
                <c:pt idx="487">
                  <c:v>355</c:v>
                </c:pt>
                <c:pt idx="488">
                  <c:v>355</c:v>
                </c:pt>
                <c:pt idx="489">
                  <c:v>355</c:v>
                </c:pt>
                <c:pt idx="490">
                  <c:v>355</c:v>
                </c:pt>
                <c:pt idx="491">
                  <c:v>355</c:v>
                </c:pt>
                <c:pt idx="492">
                  <c:v>355</c:v>
                </c:pt>
                <c:pt idx="493">
                  <c:v>355</c:v>
                </c:pt>
                <c:pt idx="494">
                  <c:v>355</c:v>
                </c:pt>
                <c:pt idx="495">
                  <c:v>355</c:v>
                </c:pt>
                <c:pt idx="496">
                  <c:v>355</c:v>
                </c:pt>
                <c:pt idx="497">
                  <c:v>355</c:v>
                </c:pt>
                <c:pt idx="498">
                  <c:v>355</c:v>
                </c:pt>
                <c:pt idx="499">
                  <c:v>355</c:v>
                </c:pt>
                <c:pt idx="500">
                  <c:v>355</c:v>
                </c:pt>
                <c:pt idx="501">
                  <c:v>355</c:v>
                </c:pt>
                <c:pt idx="502">
                  <c:v>355</c:v>
                </c:pt>
                <c:pt idx="503">
                  <c:v>355</c:v>
                </c:pt>
                <c:pt idx="504">
                  <c:v>355</c:v>
                </c:pt>
                <c:pt idx="505">
                  <c:v>355</c:v>
                </c:pt>
                <c:pt idx="506">
                  <c:v>355</c:v>
                </c:pt>
                <c:pt idx="507">
                  <c:v>355</c:v>
                </c:pt>
                <c:pt idx="508">
                  <c:v>355</c:v>
                </c:pt>
                <c:pt idx="509">
                  <c:v>355</c:v>
                </c:pt>
                <c:pt idx="510">
                  <c:v>355</c:v>
                </c:pt>
                <c:pt idx="511">
                  <c:v>355</c:v>
                </c:pt>
                <c:pt idx="512">
                  <c:v>355</c:v>
                </c:pt>
                <c:pt idx="513">
                  <c:v>355</c:v>
                </c:pt>
                <c:pt idx="514">
                  <c:v>362.5</c:v>
                </c:pt>
                <c:pt idx="515">
                  <c:v>362.5</c:v>
                </c:pt>
                <c:pt idx="516">
                  <c:v>362.5</c:v>
                </c:pt>
                <c:pt idx="517">
                  <c:v>362.5</c:v>
                </c:pt>
                <c:pt idx="518">
                  <c:v>362.5</c:v>
                </c:pt>
                <c:pt idx="519">
                  <c:v>362.5</c:v>
                </c:pt>
                <c:pt idx="520">
                  <c:v>362.5</c:v>
                </c:pt>
                <c:pt idx="521">
                  <c:v>362.5</c:v>
                </c:pt>
                <c:pt idx="522">
                  <c:v>362.5</c:v>
                </c:pt>
                <c:pt idx="523">
                  <c:v>362.5</c:v>
                </c:pt>
                <c:pt idx="524">
                  <c:v>362.5</c:v>
                </c:pt>
                <c:pt idx="525">
                  <c:v>362.5</c:v>
                </c:pt>
                <c:pt idx="526">
                  <c:v>362.5</c:v>
                </c:pt>
                <c:pt idx="527">
                  <c:v>362.5</c:v>
                </c:pt>
                <c:pt idx="528">
                  <c:v>362.5</c:v>
                </c:pt>
                <c:pt idx="529">
                  <c:v>362.5</c:v>
                </c:pt>
                <c:pt idx="530">
                  <c:v>362.5</c:v>
                </c:pt>
                <c:pt idx="531">
                  <c:v>362.5</c:v>
                </c:pt>
                <c:pt idx="532">
                  <c:v>362.5</c:v>
                </c:pt>
                <c:pt idx="533">
                  <c:v>362.5</c:v>
                </c:pt>
                <c:pt idx="534">
                  <c:v>362.5</c:v>
                </c:pt>
                <c:pt idx="535">
                  <c:v>362.5</c:v>
                </c:pt>
                <c:pt idx="536">
                  <c:v>362.5</c:v>
                </c:pt>
                <c:pt idx="537">
                  <c:v>362.5</c:v>
                </c:pt>
                <c:pt idx="538">
                  <c:v>362.5</c:v>
                </c:pt>
                <c:pt idx="539">
                  <c:v>362.5</c:v>
                </c:pt>
                <c:pt idx="540">
                  <c:v>362.5</c:v>
                </c:pt>
                <c:pt idx="541">
                  <c:v>362.5</c:v>
                </c:pt>
                <c:pt idx="542">
                  <c:v>362.5</c:v>
                </c:pt>
                <c:pt idx="543">
                  <c:v>362.5</c:v>
                </c:pt>
                <c:pt idx="544">
                  <c:v>362.5</c:v>
                </c:pt>
                <c:pt idx="545">
                  <c:v>362.5</c:v>
                </c:pt>
                <c:pt idx="546">
                  <c:v>362.5</c:v>
                </c:pt>
                <c:pt idx="547">
                  <c:v>362.5</c:v>
                </c:pt>
                <c:pt idx="548">
                  <c:v>362.5</c:v>
                </c:pt>
                <c:pt idx="549">
                  <c:v>362.5</c:v>
                </c:pt>
                <c:pt idx="550">
                  <c:v>362.5</c:v>
                </c:pt>
                <c:pt idx="551">
                  <c:v>362.5</c:v>
                </c:pt>
                <c:pt idx="552">
                  <c:v>362.5</c:v>
                </c:pt>
                <c:pt idx="553">
                  <c:v>362.5</c:v>
                </c:pt>
                <c:pt idx="554">
                  <c:v>362.5</c:v>
                </c:pt>
                <c:pt idx="555">
                  <c:v>362.5</c:v>
                </c:pt>
                <c:pt idx="556">
                  <c:v>362.5</c:v>
                </c:pt>
                <c:pt idx="557">
                  <c:v>362.5</c:v>
                </c:pt>
                <c:pt idx="558">
                  <c:v>372.5</c:v>
                </c:pt>
                <c:pt idx="559">
                  <c:v>372.5</c:v>
                </c:pt>
                <c:pt idx="560">
                  <c:v>372.5</c:v>
                </c:pt>
                <c:pt idx="561">
                  <c:v>372.5</c:v>
                </c:pt>
                <c:pt idx="562">
                  <c:v>372.5</c:v>
                </c:pt>
                <c:pt idx="563">
                  <c:v>382.5</c:v>
                </c:pt>
                <c:pt idx="564">
                  <c:v>382.5</c:v>
                </c:pt>
                <c:pt idx="565">
                  <c:v>382.5</c:v>
                </c:pt>
                <c:pt idx="566">
                  <c:v>382.5</c:v>
                </c:pt>
                <c:pt idx="567">
                  <c:v>382.5</c:v>
                </c:pt>
                <c:pt idx="568">
                  <c:v>382.5</c:v>
                </c:pt>
                <c:pt idx="569">
                  <c:v>382.5</c:v>
                </c:pt>
                <c:pt idx="570">
                  <c:v>382.5</c:v>
                </c:pt>
                <c:pt idx="571">
                  <c:v>382.5</c:v>
                </c:pt>
                <c:pt idx="572">
                  <c:v>382.5</c:v>
                </c:pt>
                <c:pt idx="573">
                  <c:v>382.5</c:v>
                </c:pt>
                <c:pt idx="574">
                  <c:v>382.5</c:v>
                </c:pt>
                <c:pt idx="575">
                  <c:v>382.5</c:v>
                </c:pt>
                <c:pt idx="576">
                  <c:v>382.5</c:v>
                </c:pt>
                <c:pt idx="577">
                  <c:v>382.5</c:v>
                </c:pt>
                <c:pt idx="578">
                  <c:v>382.5</c:v>
                </c:pt>
                <c:pt idx="579">
                  <c:v>382.5</c:v>
                </c:pt>
                <c:pt idx="580">
                  <c:v>382.5</c:v>
                </c:pt>
                <c:pt idx="581">
                  <c:v>382.5</c:v>
                </c:pt>
                <c:pt idx="582">
                  <c:v>382.5</c:v>
                </c:pt>
                <c:pt idx="583">
                  <c:v>382.5</c:v>
                </c:pt>
                <c:pt idx="584">
                  <c:v>382.5</c:v>
                </c:pt>
                <c:pt idx="585">
                  <c:v>382.5</c:v>
                </c:pt>
                <c:pt idx="586">
                  <c:v>382.5</c:v>
                </c:pt>
                <c:pt idx="587">
                  <c:v>382.5</c:v>
                </c:pt>
                <c:pt idx="588">
                  <c:v>382.5</c:v>
                </c:pt>
                <c:pt idx="589">
                  <c:v>382.5</c:v>
                </c:pt>
                <c:pt idx="590">
                  <c:v>382.5</c:v>
                </c:pt>
                <c:pt idx="591">
                  <c:v>382.5</c:v>
                </c:pt>
                <c:pt idx="592">
                  <c:v>382.5</c:v>
                </c:pt>
                <c:pt idx="593">
                  <c:v>382.5</c:v>
                </c:pt>
                <c:pt idx="594">
                  <c:v>382.5</c:v>
                </c:pt>
                <c:pt idx="595">
                  <c:v>382.5</c:v>
                </c:pt>
                <c:pt idx="596">
                  <c:v>382.5</c:v>
                </c:pt>
                <c:pt idx="597">
                  <c:v>#N/A</c:v>
                </c:pt>
                <c:pt idx="598">
                  <c:v>382.5</c:v>
                </c:pt>
                <c:pt idx="599">
                  <c:v>382.5</c:v>
                </c:pt>
                <c:pt idx="600">
                  <c:v>382.5</c:v>
                </c:pt>
                <c:pt idx="601">
                  <c:v>382.5</c:v>
                </c:pt>
                <c:pt idx="602">
                  <c:v>382.5</c:v>
                </c:pt>
                <c:pt idx="603">
                  <c:v>382.5</c:v>
                </c:pt>
                <c:pt idx="604">
                  <c:v>382.5</c:v>
                </c:pt>
                <c:pt idx="605">
                  <c:v>382.5</c:v>
                </c:pt>
                <c:pt idx="606">
                  <c:v>382.5</c:v>
                </c:pt>
                <c:pt idx="607">
                  <c:v>382.5</c:v>
                </c:pt>
                <c:pt idx="608">
                  <c:v>387.5</c:v>
                </c:pt>
                <c:pt idx="609">
                  <c:v>387.5</c:v>
                </c:pt>
                <c:pt idx="610">
                  <c:v>387.5</c:v>
                </c:pt>
                <c:pt idx="611">
                  <c:v>387.5</c:v>
                </c:pt>
                <c:pt idx="612">
                  <c:v>387.5</c:v>
                </c:pt>
                <c:pt idx="613">
                  <c:v>387.5</c:v>
                </c:pt>
                <c:pt idx="614">
                  <c:v>387.5</c:v>
                </c:pt>
                <c:pt idx="615">
                  <c:v>387.5</c:v>
                </c:pt>
                <c:pt idx="616">
                  <c:v>387.5</c:v>
                </c:pt>
                <c:pt idx="617">
                  <c:v>387.5</c:v>
                </c:pt>
                <c:pt idx="618">
                  <c:v>387.5</c:v>
                </c:pt>
                <c:pt idx="619">
                  <c:v>387.5</c:v>
                </c:pt>
                <c:pt idx="620">
                  <c:v>387.5</c:v>
                </c:pt>
                <c:pt idx="621">
                  <c:v>387.5</c:v>
                </c:pt>
                <c:pt idx="622">
                  <c:v>387.5</c:v>
                </c:pt>
                <c:pt idx="623">
                  <c:v>387.5</c:v>
                </c:pt>
                <c:pt idx="624">
                  <c:v>387.5</c:v>
                </c:pt>
                <c:pt idx="625">
                  <c:v>387.5</c:v>
                </c:pt>
                <c:pt idx="626">
                  <c:v>387.5</c:v>
                </c:pt>
                <c:pt idx="627">
                  <c:v>387.5</c:v>
                </c:pt>
                <c:pt idx="628">
                  <c:v>387.5</c:v>
                </c:pt>
                <c:pt idx="629">
                  <c:v>387.5</c:v>
                </c:pt>
                <c:pt idx="630">
                  <c:v>387.5</c:v>
                </c:pt>
                <c:pt idx="631">
                  <c:v>387.5</c:v>
                </c:pt>
                <c:pt idx="632">
                  <c:v>387.5</c:v>
                </c:pt>
                <c:pt idx="633">
                  <c:v>387.5</c:v>
                </c:pt>
                <c:pt idx="634">
                  <c:v>387.5</c:v>
                </c:pt>
                <c:pt idx="635">
                  <c:v>387.5</c:v>
                </c:pt>
                <c:pt idx="636">
                  <c:v>387.5</c:v>
                </c:pt>
                <c:pt idx="637">
                  <c:v>387.5</c:v>
                </c:pt>
                <c:pt idx="638">
                  <c:v>387.5</c:v>
                </c:pt>
                <c:pt idx="639">
                  <c:v>382.5</c:v>
                </c:pt>
                <c:pt idx="640">
                  <c:v>382.5</c:v>
                </c:pt>
                <c:pt idx="641">
                  <c:v>382.5</c:v>
                </c:pt>
                <c:pt idx="642">
                  <c:v>382.5</c:v>
                </c:pt>
                <c:pt idx="643">
                  <c:v>382.5</c:v>
                </c:pt>
                <c:pt idx="644">
                  <c:v>382.5</c:v>
                </c:pt>
                <c:pt idx="645">
                  <c:v>382.5</c:v>
                </c:pt>
                <c:pt idx="646">
                  <c:v>#N/A</c:v>
                </c:pt>
                <c:pt idx="647">
                  <c:v>382.5</c:v>
                </c:pt>
                <c:pt idx="648">
                  <c:v>382.5</c:v>
                </c:pt>
                <c:pt idx="649">
                  <c:v>382.5</c:v>
                </c:pt>
                <c:pt idx="650">
                  <c:v>382.5</c:v>
                </c:pt>
                <c:pt idx="651">
                  <c:v>382.5</c:v>
                </c:pt>
                <c:pt idx="652">
                  <c:v>382.5</c:v>
                </c:pt>
                <c:pt idx="653">
                  <c:v>377.5</c:v>
                </c:pt>
                <c:pt idx="654">
                  <c:v>377.5</c:v>
                </c:pt>
                <c:pt idx="655">
                  <c:v>377.5</c:v>
                </c:pt>
                <c:pt idx="656">
                  <c:v>377.5</c:v>
                </c:pt>
                <c:pt idx="657">
                  <c:v>377.5</c:v>
                </c:pt>
                <c:pt idx="658">
                  <c:v>377.5</c:v>
                </c:pt>
                <c:pt idx="659">
                  <c:v>377.5</c:v>
                </c:pt>
                <c:pt idx="660">
                  <c:v>377.5</c:v>
                </c:pt>
                <c:pt idx="661">
                  <c:v>377.5</c:v>
                </c:pt>
                <c:pt idx="662">
                  <c:v>377.5</c:v>
                </c:pt>
                <c:pt idx="663">
                  <c:v>377.5</c:v>
                </c:pt>
                <c:pt idx="664">
                  <c:v>377.5</c:v>
                </c:pt>
                <c:pt idx="665">
                  <c:v>377.5</c:v>
                </c:pt>
                <c:pt idx="666">
                  <c:v>377.5</c:v>
                </c:pt>
                <c:pt idx="667">
                  <c:v>377.5</c:v>
                </c:pt>
                <c:pt idx="668">
                  <c:v>377.5</c:v>
                </c:pt>
                <c:pt idx="669">
                  <c:v>377.5</c:v>
                </c:pt>
                <c:pt idx="670">
                  <c:v>377.5</c:v>
                </c:pt>
                <c:pt idx="671">
                  <c:v>377.5</c:v>
                </c:pt>
                <c:pt idx="672">
                  <c:v>377.5</c:v>
                </c:pt>
                <c:pt idx="673">
                  <c:v>377.5</c:v>
                </c:pt>
                <c:pt idx="674">
                  <c:v>377.5</c:v>
                </c:pt>
                <c:pt idx="675">
                  <c:v>377.5</c:v>
                </c:pt>
                <c:pt idx="676">
                  <c:v>377.5</c:v>
                </c:pt>
                <c:pt idx="677">
                  <c:v>377.5</c:v>
                </c:pt>
                <c:pt idx="678">
                  <c:v>377.5</c:v>
                </c:pt>
                <c:pt idx="679">
                  <c:v>377.5</c:v>
                </c:pt>
                <c:pt idx="680">
                  <c:v>370</c:v>
                </c:pt>
                <c:pt idx="681">
                  <c:v>370</c:v>
                </c:pt>
                <c:pt idx="682">
                  <c:v>370</c:v>
                </c:pt>
                <c:pt idx="683">
                  <c:v>370</c:v>
                </c:pt>
                <c:pt idx="684">
                  <c:v>370</c:v>
                </c:pt>
                <c:pt idx="685">
                  <c:v>370</c:v>
                </c:pt>
                <c:pt idx="686">
                  <c:v>370</c:v>
                </c:pt>
                <c:pt idx="687">
                  <c:v>370</c:v>
                </c:pt>
                <c:pt idx="688">
                  <c:v>370</c:v>
                </c:pt>
                <c:pt idx="689">
                  <c:v>370</c:v>
                </c:pt>
                <c:pt idx="690">
                  <c:v>370</c:v>
                </c:pt>
                <c:pt idx="691">
                  <c:v>365</c:v>
                </c:pt>
                <c:pt idx="692">
                  <c:v>365</c:v>
                </c:pt>
                <c:pt idx="693">
                  <c:v>365</c:v>
                </c:pt>
                <c:pt idx="694">
                  <c:v>365</c:v>
                </c:pt>
                <c:pt idx="695">
                  <c:v>365</c:v>
                </c:pt>
                <c:pt idx="696">
                  <c:v>365</c:v>
                </c:pt>
                <c:pt idx="697">
                  <c:v>365</c:v>
                </c:pt>
                <c:pt idx="698">
                  <c:v>365</c:v>
                </c:pt>
                <c:pt idx="699">
                  <c:v>365</c:v>
                </c:pt>
                <c:pt idx="700">
                  <c:v>365</c:v>
                </c:pt>
                <c:pt idx="701">
                  <c:v>365</c:v>
                </c:pt>
                <c:pt idx="702">
                  <c:v>365</c:v>
                </c:pt>
                <c:pt idx="703">
                  <c:v>365</c:v>
                </c:pt>
                <c:pt idx="704">
                  <c:v>362.5</c:v>
                </c:pt>
                <c:pt idx="705">
                  <c:v>362.5</c:v>
                </c:pt>
                <c:pt idx="706">
                  <c:v>362.5</c:v>
                </c:pt>
                <c:pt idx="707">
                  <c:v>362.5</c:v>
                </c:pt>
                <c:pt idx="708">
                  <c:v>362.5</c:v>
                </c:pt>
                <c:pt idx="709">
                  <c:v>362.5</c:v>
                </c:pt>
                <c:pt idx="710">
                  <c:v>362.5</c:v>
                </c:pt>
                <c:pt idx="711">
                  <c:v>362.5</c:v>
                </c:pt>
                <c:pt idx="712">
                  <c:v>362.5</c:v>
                </c:pt>
                <c:pt idx="713">
                  <c:v>362.5</c:v>
                </c:pt>
                <c:pt idx="714">
                  <c:v>362.5</c:v>
                </c:pt>
                <c:pt idx="715">
                  <c:v>362.5</c:v>
                </c:pt>
                <c:pt idx="716">
                  <c:v>362.5</c:v>
                </c:pt>
                <c:pt idx="717">
                  <c:v>362.5</c:v>
                </c:pt>
                <c:pt idx="718">
                  <c:v>362.5</c:v>
                </c:pt>
                <c:pt idx="719">
                  <c:v>362.5</c:v>
                </c:pt>
                <c:pt idx="720">
                  <c:v>362.5</c:v>
                </c:pt>
                <c:pt idx="721">
                  <c:v>362.5</c:v>
                </c:pt>
                <c:pt idx="722">
                  <c:v>362.5</c:v>
                </c:pt>
                <c:pt idx="723">
                  <c:v>362.5</c:v>
                </c:pt>
                <c:pt idx="724">
                  <c:v>362.5</c:v>
                </c:pt>
                <c:pt idx="725">
                  <c:v>362.5</c:v>
                </c:pt>
                <c:pt idx="726">
                  <c:v>362.5</c:v>
                </c:pt>
                <c:pt idx="727">
                  <c:v>362.5</c:v>
                </c:pt>
                <c:pt idx="728">
                  <c:v>362.5</c:v>
                </c:pt>
                <c:pt idx="729">
                  <c:v>362.5</c:v>
                </c:pt>
                <c:pt idx="730">
                  <c:v>362.5</c:v>
                </c:pt>
                <c:pt idx="731">
                  <c:v>362.5</c:v>
                </c:pt>
                <c:pt idx="732">
                  <c:v>362.5</c:v>
                </c:pt>
                <c:pt idx="733">
                  <c:v>362.5</c:v>
                </c:pt>
                <c:pt idx="734">
                  <c:v>362.5</c:v>
                </c:pt>
                <c:pt idx="735">
                  <c:v>362.5</c:v>
                </c:pt>
                <c:pt idx="736">
                  <c:v>362.5</c:v>
                </c:pt>
                <c:pt idx="737">
                  <c:v>362.5</c:v>
                </c:pt>
                <c:pt idx="738">
                  <c:v>362.5</c:v>
                </c:pt>
                <c:pt idx="739">
                  <c:v>362.5</c:v>
                </c:pt>
                <c:pt idx="740">
                  <c:v>362.5</c:v>
                </c:pt>
                <c:pt idx="741">
                  <c:v>362.5</c:v>
                </c:pt>
                <c:pt idx="742">
                  <c:v>362.5</c:v>
                </c:pt>
                <c:pt idx="743">
                  <c:v>362.5</c:v>
                </c:pt>
                <c:pt idx="744">
                  <c:v>362.5</c:v>
                </c:pt>
                <c:pt idx="745">
                  <c:v>362.5</c:v>
                </c:pt>
                <c:pt idx="746">
                  <c:v>362.5</c:v>
                </c:pt>
                <c:pt idx="747">
                  <c:v>362.5</c:v>
                </c:pt>
                <c:pt idx="748">
                  <c:v>355</c:v>
                </c:pt>
                <c:pt idx="749">
                  <c:v>355</c:v>
                </c:pt>
                <c:pt idx="750">
                  <c:v>350</c:v>
                </c:pt>
                <c:pt idx="751">
                  <c:v>350</c:v>
                </c:pt>
                <c:pt idx="752">
                  <c:v>350</c:v>
                </c:pt>
                <c:pt idx="753">
                  <c:v>350</c:v>
                </c:pt>
                <c:pt idx="754">
                  <c:v>350</c:v>
                </c:pt>
                <c:pt idx="755">
                  <c:v>350</c:v>
                </c:pt>
                <c:pt idx="756">
                  <c:v>350</c:v>
                </c:pt>
                <c:pt idx="757">
                  <c:v>350</c:v>
                </c:pt>
                <c:pt idx="758">
                  <c:v>350</c:v>
                </c:pt>
                <c:pt idx="759">
                  <c:v>350</c:v>
                </c:pt>
                <c:pt idx="760">
                  <c:v>350</c:v>
                </c:pt>
                <c:pt idx="761">
                  <c:v>350</c:v>
                </c:pt>
                <c:pt idx="762">
                  <c:v>350</c:v>
                </c:pt>
                <c:pt idx="763">
                  <c:v>350</c:v>
                </c:pt>
                <c:pt idx="764">
                  <c:v>350</c:v>
                </c:pt>
                <c:pt idx="765">
                  <c:v>350</c:v>
                </c:pt>
                <c:pt idx="766">
                  <c:v>350</c:v>
                </c:pt>
                <c:pt idx="767">
                  <c:v>350</c:v>
                </c:pt>
                <c:pt idx="768">
                  <c:v>350</c:v>
                </c:pt>
                <c:pt idx="769">
                  <c:v>350</c:v>
                </c:pt>
                <c:pt idx="770">
                  <c:v>350</c:v>
                </c:pt>
                <c:pt idx="771">
                  <c:v>350</c:v>
                </c:pt>
                <c:pt idx="772">
                  <c:v>350</c:v>
                </c:pt>
                <c:pt idx="773">
                  <c:v>350</c:v>
                </c:pt>
                <c:pt idx="774">
                  <c:v>350</c:v>
                </c:pt>
                <c:pt idx="775">
                  <c:v>330</c:v>
                </c:pt>
                <c:pt idx="776">
                  <c:v>330</c:v>
                </c:pt>
                <c:pt idx="777">
                  <c:v>330</c:v>
                </c:pt>
                <c:pt idx="778">
                  <c:v>330</c:v>
                </c:pt>
                <c:pt idx="779">
                  <c:v>330</c:v>
                </c:pt>
                <c:pt idx="780">
                  <c:v>330</c:v>
                </c:pt>
                <c:pt idx="781">
                  <c:v>330</c:v>
                </c:pt>
                <c:pt idx="782">
                  <c:v>330</c:v>
                </c:pt>
                <c:pt idx="783">
                  <c:v>330</c:v>
                </c:pt>
                <c:pt idx="784">
                  <c:v>330</c:v>
                </c:pt>
                <c:pt idx="785">
                  <c:v>330</c:v>
                </c:pt>
                <c:pt idx="786">
                  <c:v>330</c:v>
                </c:pt>
                <c:pt idx="787">
                  <c:v>330</c:v>
                </c:pt>
                <c:pt idx="788">
                  <c:v>330</c:v>
                </c:pt>
                <c:pt idx="789">
                  <c:v>330</c:v>
                </c:pt>
                <c:pt idx="790">
                  <c:v>330</c:v>
                </c:pt>
                <c:pt idx="791">
                  <c:v>330</c:v>
                </c:pt>
                <c:pt idx="792">
                  <c:v>330</c:v>
                </c:pt>
                <c:pt idx="793">
                  <c:v>330</c:v>
                </c:pt>
                <c:pt idx="794">
                  <c:v>330</c:v>
                </c:pt>
                <c:pt idx="795">
                  <c:v>330</c:v>
                </c:pt>
                <c:pt idx="796">
                  <c:v>330</c:v>
                </c:pt>
                <c:pt idx="797">
                  <c:v>330</c:v>
                </c:pt>
                <c:pt idx="798">
                  <c:v>330</c:v>
                </c:pt>
                <c:pt idx="799">
                  <c:v>330</c:v>
                </c:pt>
                <c:pt idx="800">
                  <c:v>330</c:v>
                </c:pt>
                <c:pt idx="801">
                  <c:v>330</c:v>
                </c:pt>
                <c:pt idx="802">
                  <c:v>330</c:v>
                </c:pt>
                <c:pt idx="803">
                  <c:v>330</c:v>
                </c:pt>
                <c:pt idx="804">
                  <c:v>330</c:v>
                </c:pt>
                <c:pt idx="805">
                  <c:v>330</c:v>
                </c:pt>
                <c:pt idx="806">
                  <c:v>330</c:v>
                </c:pt>
                <c:pt idx="807">
                  <c:v>330</c:v>
                </c:pt>
                <c:pt idx="808">
                  <c:v>330</c:v>
                </c:pt>
                <c:pt idx="809">
                  <c:v>330</c:v>
                </c:pt>
                <c:pt idx="810">
                  <c:v>330</c:v>
                </c:pt>
                <c:pt idx="811">
                  <c:v>330</c:v>
                </c:pt>
                <c:pt idx="812">
                  <c:v>330</c:v>
                </c:pt>
                <c:pt idx="813">
                  <c:v>330</c:v>
                </c:pt>
                <c:pt idx="814">
                  <c:v>330</c:v>
                </c:pt>
                <c:pt idx="815">
                  <c:v>330</c:v>
                </c:pt>
                <c:pt idx="816">
                  <c:v>342.5</c:v>
                </c:pt>
                <c:pt idx="817">
                  <c:v>342.5</c:v>
                </c:pt>
                <c:pt idx="818">
                  <c:v>345</c:v>
                </c:pt>
                <c:pt idx="819">
                  <c:v>345</c:v>
                </c:pt>
                <c:pt idx="820">
                  <c:v>345</c:v>
                </c:pt>
                <c:pt idx="821">
                  <c:v>345</c:v>
                </c:pt>
                <c:pt idx="822">
                  <c:v>345</c:v>
                </c:pt>
                <c:pt idx="823">
                  <c:v>345</c:v>
                </c:pt>
                <c:pt idx="824">
                  <c:v>345</c:v>
                </c:pt>
                <c:pt idx="825">
                  <c:v>345</c:v>
                </c:pt>
                <c:pt idx="826">
                  <c:v>345</c:v>
                </c:pt>
                <c:pt idx="827">
                  <c:v>345</c:v>
                </c:pt>
                <c:pt idx="828">
                  <c:v>345</c:v>
                </c:pt>
                <c:pt idx="829">
                  <c:v>345</c:v>
                </c:pt>
                <c:pt idx="830">
                  <c:v>345</c:v>
                </c:pt>
                <c:pt idx="831">
                  <c:v>345</c:v>
                </c:pt>
                <c:pt idx="832">
                  <c:v>345</c:v>
                </c:pt>
                <c:pt idx="833">
                  <c:v>345</c:v>
                </c:pt>
                <c:pt idx="834">
                  <c:v>352.5</c:v>
                </c:pt>
                <c:pt idx="835">
                  <c:v>352.5</c:v>
                </c:pt>
                <c:pt idx="836">
                  <c:v>352.5</c:v>
                </c:pt>
                <c:pt idx="837">
                  <c:v>352.5</c:v>
                </c:pt>
                <c:pt idx="838">
                  <c:v>352.5</c:v>
                </c:pt>
                <c:pt idx="839">
                  <c:v>352.5</c:v>
                </c:pt>
                <c:pt idx="840">
                  <c:v>352.5</c:v>
                </c:pt>
                <c:pt idx="841">
                  <c:v>352.5</c:v>
                </c:pt>
                <c:pt idx="842">
                  <c:v>352.5</c:v>
                </c:pt>
                <c:pt idx="843">
                  <c:v>352.5</c:v>
                </c:pt>
                <c:pt idx="844">
                  <c:v>352.5</c:v>
                </c:pt>
                <c:pt idx="845">
                  <c:v>352.5</c:v>
                </c:pt>
                <c:pt idx="846">
                  <c:v>352.5</c:v>
                </c:pt>
                <c:pt idx="847">
                  <c:v>352.5</c:v>
                </c:pt>
                <c:pt idx="848">
                  <c:v>352.5</c:v>
                </c:pt>
                <c:pt idx="849">
                  <c:v>352.5</c:v>
                </c:pt>
                <c:pt idx="850">
                  <c:v>352.5</c:v>
                </c:pt>
                <c:pt idx="851">
                  <c:v>352.5</c:v>
                </c:pt>
                <c:pt idx="852">
                  <c:v>352.5</c:v>
                </c:pt>
                <c:pt idx="853">
                  <c:v>352.5</c:v>
                </c:pt>
                <c:pt idx="854">
                  <c:v>352.5</c:v>
                </c:pt>
                <c:pt idx="855">
                  <c:v>352.5</c:v>
                </c:pt>
                <c:pt idx="856">
                  <c:v>352.5</c:v>
                </c:pt>
                <c:pt idx="857">
                  <c:v>352.5</c:v>
                </c:pt>
                <c:pt idx="858">
                  <c:v>320</c:v>
                </c:pt>
                <c:pt idx="859">
                  <c:v>320</c:v>
                </c:pt>
                <c:pt idx="860">
                  <c:v>320</c:v>
                </c:pt>
                <c:pt idx="861">
                  <c:v>320</c:v>
                </c:pt>
                <c:pt idx="862">
                  <c:v>320</c:v>
                </c:pt>
                <c:pt idx="863">
                  <c:v>320</c:v>
                </c:pt>
                <c:pt idx="864">
                  <c:v>320</c:v>
                </c:pt>
                <c:pt idx="865">
                  <c:v>320</c:v>
                </c:pt>
                <c:pt idx="866">
                  <c:v>320</c:v>
                </c:pt>
                <c:pt idx="867">
                  <c:v>320</c:v>
                </c:pt>
                <c:pt idx="868">
                  <c:v>320</c:v>
                </c:pt>
                <c:pt idx="869">
                  <c:v>320</c:v>
                </c:pt>
                <c:pt idx="870">
                  <c:v>320</c:v>
                </c:pt>
                <c:pt idx="871">
                  <c:v>320</c:v>
                </c:pt>
                <c:pt idx="872">
                  <c:v>320</c:v>
                </c:pt>
                <c:pt idx="873">
                  <c:v>320</c:v>
                </c:pt>
                <c:pt idx="874">
                  <c:v>320</c:v>
                </c:pt>
                <c:pt idx="875">
                  <c:v>320</c:v>
                </c:pt>
                <c:pt idx="876">
                  <c:v>320</c:v>
                </c:pt>
                <c:pt idx="877">
                  <c:v>272.5</c:v>
                </c:pt>
                <c:pt idx="878">
                  <c:v>272.5</c:v>
                </c:pt>
                <c:pt idx="879">
                  <c:v>272.5</c:v>
                </c:pt>
                <c:pt idx="880">
                  <c:v>272.5</c:v>
                </c:pt>
                <c:pt idx="881">
                  <c:v>272.5</c:v>
                </c:pt>
                <c:pt idx="882">
                  <c:v>272.5</c:v>
                </c:pt>
                <c:pt idx="883">
                  <c:v>272.5</c:v>
                </c:pt>
                <c:pt idx="884">
                  <c:v>272.5</c:v>
                </c:pt>
                <c:pt idx="885">
                  <c:v>272.5</c:v>
                </c:pt>
                <c:pt idx="886">
                  <c:v>272.5</c:v>
                </c:pt>
                <c:pt idx="887">
                  <c:v>272.5</c:v>
                </c:pt>
                <c:pt idx="888">
                  <c:v>272.5</c:v>
                </c:pt>
                <c:pt idx="889">
                  <c:v>272.5</c:v>
                </c:pt>
                <c:pt idx="890">
                  <c:v>272.5</c:v>
                </c:pt>
                <c:pt idx="891">
                  <c:v>272.5</c:v>
                </c:pt>
                <c:pt idx="892">
                  <c:v>272.5</c:v>
                </c:pt>
                <c:pt idx="893">
                  <c:v>272.5</c:v>
                </c:pt>
                <c:pt idx="894">
                  <c:v>272.5</c:v>
                </c:pt>
                <c:pt idx="895">
                  <c:v>272.5</c:v>
                </c:pt>
                <c:pt idx="896">
                  <c:v>272.5</c:v>
                </c:pt>
                <c:pt idx="897">
                  <c:v>272.5</c:v>
                </c:pt>
                <c:pt idx="898">
                  <c:v>272.5</c:v>
                </c:pt>
                <c:pt idx="899">
                  <c:v>272.5</c:v>
                </c:pt>
                <c:pt idx="900">
                  <c:v>272.5</c:v>
                </c:pt>
                <c:pt idx="901">
                  <c:v>272.5</c:v>
                </c:pt>
                <c:pt idx="902">
                  <c:v>272.5</c:v>
                </c:pt>
                <c:pt idx="903">
                  <c:v>272.5</c:v>
                </c:pt>
                <c:pt idx="904">
                  <c:v>272.5</c:v>
                </c:pt>
                <c:pt idx="905">
                  <c:v>272.5</c:v>
                </c:pt>
                <c:pt idx="906">
                  <c:v>272.5</c:v>
                </c:pt>
                <c:pt idx="907">
                  <c:v>272.5</c:v>
                </c:pt>
                <c:pt idx="908">
                  <c:v>272.5</c:v>
                </c:pt>
                <c:pt idx="909">
                  <c:v>272.5</c:v>
                </c:pt>
                <c:pt idx="910">
                  <c:v>272.5</c:v>
                </c:pt>
                <c:pt idx="911">
                  <c:v>272.5</c:v>
                </c:pt>
                <c:pt idx="912">
                  <c:v>272.5</c:v>
                </c:pt>
                <c:pt idx="913">
                  <c:v>272.5</c:v>
                </c:pt>
                <c:pt idx="914">
                  <c:v>272.5</c:v>
                </c:pt>
                <c:pt idx="915">
                  <c:v>272.5</c:v>
                </c:pt>
                <c:pt idx="916">
                  <c:v>272.5</c:v>
                </c:pt>
                <c:pt idx="917">
                  <c:v>272.5</c:v>
                </c:pt>
                <c:pt idx="918">
                  <c:v>232.5</c:v>
                </c:pt>
                <c:pt idx="919">
                  <c:v>232.5</c:v>
                </c:pt>
                <c:pt idx="920">
                  <c:v>232.5</c:v>
                </c:pt>
                <c:pt idx="921">
                  <c:v>232.5</c:v>
                </c:pt>
                <c:pt idx="922">
                  <c:v>232.5</c:v>
                </c:pt>
                <c:pt idx="923">
                  <c:v>232.5</c:v>
                </c:pt>
                <c:pt idx="924">
                  <c:v>227.5</c:v>
                </c:pt>
                <c:pt idx="925">
                  <c:v>227.5</c:v>
                </c:pt>
                <c:pt idx="926">
                  <c:v>227.5</c:v>
                </c:pt>
                <c:pt idx="927">
                  <c:v>227.5</c:v>
                </c:pt>
                <c:pt idx="928">
                  <c:v>227.5</c:v>
                </c:pt>
                <c:pt idx="929">
                  <c:v>227.5</c:v>
                </c:pt>
                <c:pt idx="930">
                  <c:v>227.5</c:v>
                </c:pt>
                <c:pt idx="931">
                  <c:v>227.5</c:v>
                </c:pt>
                <c:pt idx="932">
                  <c:v>227.5</c:v>
                </c:pt>
                <c:pt idx="933">
                  <c:v>227.5</c:v>
                </c:pt>
                <c:pt idx="934">
                  <c:v>227.5</c:v>
                </c:pt>
                <c:pt idx="935">
                  <c:v>227.5</c:v>
                </c:pt>
                <c:pt idx="936">
                  <c:v>227.5</c:v>
                </c:pt>
                <c:pt idx="937">
                  <c:v>227.5</c:v>
                </c:pt>
                <c:pt idx="938">
                  <c:v>227.5</c:v>
                </c:pt>
                <c:pt idx="939">
                  <c:v>226.25</c:v>
                </c:pt>
                <c:pt idx="940">
                  <c:v>221.25</c:v>
                </c:pt>
                <c:pt idx="941">
                  <c:v>221.25</c:v>
                </c:pt>
                <c:pt idx="942">
                  <c:v>221.25</c:v>
                </c:pt>
                <c:pt idx="943">
                  <c:v>221.25</c:v>
                </c:pt>
                <c:pt idx="944">
                  <c:v>221.25</c:v>
                </c:pt>
                <c:pt idx="945">
                  <c:v>221.25</c:v>
                </c:pt>
                <c:pt idx="946">
                  <c:v>221.25</c:v>
                </c:pt>
                <c:pt idx="947">
                  <c:v>221.25</c:v>
                </c:pt>
                <c:pt idx="948">
                  <c:v>221.25</c:v>
                </c:pt>
                <c:pt idx="949">
                  <c:v>221.25</c:v>
                </c:pt>
                <c:pt idx="950">
                  <c:v>221.25</c:v>
                </c:pt>
                <c:pt idx="951">
                  <c:v>221.25</c:v>
                </c:pt>
                <c:pt idx="952">
                  <c:v>221.25</c:v>
                </c:pt>
                <c:pt idx="953">
                  <c:v>221.25</c:v>
                </c:pt>
                <c:pt idx="954">
                  <c:v>221.25</c:v>
                </c:pt>
                <c:pt idx="955">
                  <c:v>221.25</c:v>
                </c:pt>
                <c:pt idx="956">
                  <c:v>221.25</c:v>
                </c:pt>
                <c:pt idx="957">
                  <c:v>221.25</c:v>
                </c:pt>
                <c:pt idx="958">
                  <c:v>221.25</c:v>
                </c:pt>
                <c:pt idx="959">
                  <c:v>221.25</c:v>
                </c:pt>
                <c:pt idx="960">
                  <c:v>221.25</c:v>
                </c:pt>
                <c:pt idx="961">
                  <c:v>221.25</c:v>
                </c:pt>
                <c:pt idx="962">
                  <c:v>221.25</c:v>
                </c:pt>
                <c:pt idx="963">
                  <c:v>221.25</c:v>
                </c:pt>
                <c:pt idx="964">
                  <c:v>221.25</c:v>
                </c:pt>
                <c:pt idx="965">
                  <c:v>221.25</c:v>
                </c:pt>
                <c:pt idx="966">
                  <c:v>221.25</c:v>
                </c:pt>
                <c:pt idx="967">
                  <c:v>225</c:v>
                </c:pt>
                <c:pt idx="968">
                  <c:v>221.25</c:v>
                </c:pt>
                <c:pt idx="969">
                  <c:v>225</c:v>
                </c:pt>
                <c:pt idx="970">
                  <c:v>225</c:v>
                </c:pt>
                <c:pt idx="971">
                  <c:v>225</c:v>
                </c:pt>
                <c:pt idx="972">
                  <c:v>225</c:v>
                </c:pt>
                <c:pt idx="973">
                  <c:v>225</c:v>
                </c:pt>
                <c:pt idx="974">
                  <c:v>225</c:v>
                </c:pt>
                <c:pt idx="975">
                  <c:v>225</c:v>
                </c:pt>
                <c:pt idx="976">
                  <c:v>225</c:v>
                </c:pt>
                <c:pt idx="977">
                  <c:v>225</c:v>
                </c:pt>
                <c:pt idx="978">
                  <c:v>225</c:v>
                </c:pt>
                <c:pt idx="979">
                  <c:v>225</c:v>
                </c:pt>
                <c:pt idx="980">
                  <c:v>227.5</c:v>
                </c:pt>
                <c:pt idx="981">
                  <c:v>227.5</c:v>
                </c:pt>
                <c:pt idx="982">
                  <c:v>231.25</c:v>
                </c:pt>
                <c:pt idx="983">
                  <c:v>231.25</c:v>
                </c:pt>
                <c:pt idx="984">
                  <c:v>231.25</c:v>
                </c:pt>
                <c:pt idx="985">
                  <c:v>231.25</c:v>
                </c:pt>
                <c:pt idx="986">
                  <c:v>231.25</c:v>
                </c:pt>
                <c:pt idx="987">
                  <c:v>231.25</c:v>
                </c:pt>
                <c:pt idx="988">
                  <c:v>231.25</c:v>
                </c:pt>
                <c:pt idx="989">
                  <c:v>231.25</c:v>
                </c:pt>
                <c:pt idx="990">
                  <c:v>231.25</c:v>
                </c:pt>
                <c:pt idx="991">
                  <c:v>231.25</c:v>
                </c:pt>
                <c:pt idx="992">
                  <c:v>231.25</c:v>
                </c:pt>
                <c:pt idx="993">
                  <c:v>231.25</c:v>
                </c:pt>
                <c:pt idx="994">
                  <c:v>231.25</c:v>
                </c:pt>
                <c:pt idx="995">
                  <c:v>231.25</c:v>
                </c:pt>
                <c:pt idx="996">
                  <c:v>231.25</c:v>
                </c:pt>
                <c:pt idx="997">
                  <c:v>231.25</c:v>
                </c:pt>
                <c:pt idx="998">
                  <c:v>231.25</c:v>
                </c:pt>
                <c:pt idx="999">
                  <c:v>231.25</c:v>
                </c:pt>
                <c:pt idx="1000">
                  <c:v>231.25</c:v>
                </c:pt>
                <c:pt idx="1001">
                  <c:v>231.25</c:v>
                </c:pt>
                <c:pt idx="1002">
                  <c:v>231.25</c:v>
                </c:pt>
                <c:pt idx="1003">
                  <c:v>231.25</c:v>
                </c:pt>
                <c:pt idx="1004">
                  <c:v>236.25</c:v>
                </c:pt>
                <c:pt idx="1005">
                  <c:v>236.25</c:v>
                </c:pt>
                <c:pt idx="1006">
                  <c:v>236.25</c:v>
                </c:pt>
                <c:pt idx="1007">
                  <c:v>236.25</c:v>
                </c:pt>
                <c:pt idx="1008">
                  <c:v>236.25</c:v>
                </c:pt>
                <c:pt idx="1009">
                  <c:v>236.25</c:v>
                </c:pt>
                <c:pt idx="1010">
                  <c:v>236.25</c:v>
                </c:pt>
                <c:pt idx="1011">
                  <c:v>236.25</c:v>
                </c:pt>
                <c:pt idx="1012">
                  <c:v>236.25</c:v>
                </c:pt>
                <c:pt idx="1013">
                  <c:v>236.25</c:v>
                </c:pt>
                <c:pt idx="1014">
                  <c:v>236.25</c:v>
                </c:pt>
                <c:pt idx="1015">
                  <c:v>236.25</c:v>
                </c:pt>
                <c:pt idx="1016">
                  <c:v>236.25</c:v>
                </c:pt>
                <c:pt idx="1017">
                  <c:v>236.25</c:v>
                </c:pt>
                <c:pt idx="1018">
                  <c:v>236.25</c:v>
                </c:pt>
                <c:pt idx="1019">
                  <c:v>236.25</c:v>
                </c:pt>
                <c:pt idx="1020">
                  <c:v>236.25</c:v>
                </c:pt>
                <c:pt idx="1021">
                  <c:v>236.25</c:v>
                </c:pt>
                <c:pt idx="1022">
                  <c:v>236.25</c:v>
                </c:pt>
                <c:pt idx="1023">
                  <c:v>236.25</c:v>
                </c:pt>
                <c:pt idx="1024">
                  <c:v>236.25</c:v>
                </c:pt>
                <c:pt idx="1025">
                  <c:v>236.25</c:v>
                </c:pt>
                <c:pt idx="1026">
                  <c:v>236.25</c:v>
                </c:pt>
                <c:pt idx="1027">
                  <c:v>236.25</c:v>
                </c:pt>
                <c:pt idx="1028">
                  <c:v>236.25</c:v>
                </c:pt>
                <c:pt idx="1029">
                  <c:v>236.25</c:v>
                </c:pt>
                <c:pt idx="1030">
                  <c:v>236.25</c:v>
                </c:pt>
                <c:pt idx="1031">
                  <c:v>236.25</c:v>
                </c:pt>
                <c:pt idx="1032">
                  <c:v>236.25</c:v>
                </c:pt>
                <c:pt idx="1033">
                  <c:v>236.25</c:v>
                </c:pt>
                <c:pt idx="1034">
                  <c:v>236.25</c:v>
                </c:pt>
                <c:pt idx="1035">
                  <c:v>236.25</c:v>
                </c:pt>
                <c:pt idx="1036">
                  <c:v>237.5</c:v>
                </c:pt>
                <c:pt idx="1037">
                  <c:v>237.5</c:v>
                </c:pt>
                <c:pt idx="1038">
                  <c:v>237.5</c:v>
                </c:pt>
                <c:pt idx="1039">
                  <c:v>237.5</c:v>
                </c:pt>
                <c:pt idx="1040">
                  <c:v>237.5</c:v>
                </c:pt>
                <c:pt idx="1041">
                  <c:v>237.5</c:v>
                </c:pt>
                <c:pt idx="1042">
                  <c:v>237.5</c:v>
                </c:pt>
                <c:pt idx="1043">
                  <c:v>235</c:v>
                </c:pt>
                <c:pt idx="1044">
                  <c:v>235</c:v>
                </c:pt>
                <c:pt idx="1045">
                  <c:v>235</c:v>
                </c:pt>
                <c:pt idx="1046">
                  <c:v>247.5</c:v>
                </c:pt>
                <c:pt idx="1047">
                  <c:v>250</c:v>
                </c:pt>
                <c:pt idx="1048">
                  <c:v>250</c:v>
                </c:pt>
                <c:pt idx="1049">
                  <c:v>252.5</c:v>
                </c:pt>
                <c:pt idx="1050">
                  <c:v>252.5</c:v>
                </c:pt>
                <c:pt idx="1051">
                  <c:v>252.5</c:v>
                </c:pt>
                <c:pt idx="1052">
                  <c:v>252.5</c:v>
                </c:pt>
                <c:pt idx="1053">
                  <c:v>252.5</c:v>
                </c:pt>
                <c:pt idx="1054">
                  <c:v>252.5</c:v>
                </c:pt>
                <c:pt idx="1055">
                  <c:v>252.5</c:v>
                </c:pt>
                <c:pt idx="1056">
                  <c:v>252.5</c:v>
                </c:pt>
                <c:pt idx="1057">
                  <c:v>252.5</c:v>
                </c:pt>
                <c:pt idx="1058">
                  <c:v>252.5</c:v>
                </c:pt>
                <c:pt idx="1059">
                  <c:v>252.5</c:v>
                </c:pt>
                <c:pt idx="1060">
                  <c:v>252.5</c:v>
                </c:pt>
                <c:pt idx="1061">
                  <c:v>252.5</c:v>
                </c:pt>
                <c:pt idx="1062">
                  <c:v>252.5</c:v>
                </c:pt>
                <c:pt idx="1063">
                  <c:v>252.5</c:v>
                </c:pt>
                <c:pt idx="1064">
                  <c:v>252.5</c:v>
                </c:pt>
                <c:pt idx="1065">
                  <c:v>252.5</c:v>
                </c:pt>
                <c:pt idx="1066">
                  <c:v>252.5</c:v>
                </c:pt>
                <c:pt idx="1067">
                  <c:v>252.5</c:v>
                </c:pt>
                <c:pt idx="1068">
                  <c:v>252.5</c:v>
                </c:pt>
                <c:pt idx="1069">
                  <c:v>252.5</c:v>
                </c:pt>
                <c:pt idx="1070">
                  <c:v>252.5</c:v>
                </c:pt>
                <c:pt idx="1071">
                  <c:v>252.5</c:v>
                </c:pt>
                <c:pt idx="1072">
                  <c:v>252.5</c:v>
                </c:pt>
                <c:pt idx="1073">
                  <c:v>252.5</c:v>
                </c:pt>
                <c:pt idx="1074">
                  <c:v>252.5</c:v>
                </c:pt>
                <c:pt idx="1075">
                  <c:v>252.5</c:v>
                </c:pt>
                <c:pt idx="1076">
                  <c:v>252.5</c:v>
                </c:pt>
                <c:pt idx="1077">
                  <c:v>252.5</c:v>
                </c:pt>
                <c:pt idx="1078">
                  <c:v>252.5</c:v>
                </c:pt>
                <c:pt idx="1079">
                  <c:v>252.5</c:v>
                </c:pt>
                <c:pt idx="1080">
                  <c:v>251.25</c:v>
                </c:pt>
                <c:pt idx="1081">
                  <c:v>252.5</c:v>
                </c:pt>
                <c:pt idx="1082">
                  <c:v>248.75</c:v>
                </c:pt>
                <c:pt idx="1083">
                  <c:v>248.75</c:v>
                </c:pt>
                <c:pt idx="1084">
                  <c:v>248.75</c:v>
                </c:pt>
                <c:pt idx="1085">
                  <c:v>248.75</c:v>
                </c:pt>
                <c:pt idx="1086">
                  <c:v>248.75</c:v>
                </c:pt>
                <c:pt idx="1087">
                  <c:v>248.75</c:v>
                </c:pt>
                <c:pt idx="1088">
                  <c:v>248.75</c:v>
                </c:pt>
                <c:pt idx="1089">
                  <c:v>248.75</c:v>
                </c:pt>
                <c:pt idx="1090">
                  <c:v>248.75</c:v>
                </c:pt>
                <c:pt idx="1091">
                  <c:v>248.75</c:v>
                </c:pt>
                <c:pt idx="1092">
                  <c:v>248.75</c:v>
                </c:pt>
                <c:pt idx="1093">
                  <c:v>248.75</c:v>
                </c:pt>
                <c:pt idx="1094">
                  <c:v>246.25</c:v>
                </c:pt>
                <c:pt idx="1095">
                  <c:v>246.25</c:v>
                </c:pt>
                <c:pt idx="1096">
                  <c:v>266.25</c:v>
                </c:pt>
                <c:pt idx="1097">
                  <c:v>266.25</c:v>
                </c:pt>
                <c:pt idx="1098">
                  <c:v>266.25</c:v>
                </c:pt>
                <c:pt idx="1099">
                  <c:v>266.25</c:v>
                </c:pt>
                <c:pt idx="1100">
                  <c:v>266.25</c:v>
                </c:pt>
                <c:pt idx="1101">
                  <c:v>266.25</c:v>
                </c:pt>
                <c:pt idx="1102">
                  <c:v>208.75</c:v>
                </c:pt>
                <c:pt idx="1103">
                  <c:v>208.75</c:v>
                </c:pt>
                <c:pt idx="1104">
                  <c:v>208.75</c:v>
                </c:pt>
                <c:pt idx="1105">
                  <c:v>208.75</c:v>
                </c:pt>
                <c:pt idx="1106">
                  <c:v>208.75</c:v>
                </c:pt>
                <c:pt idx="1107">
                  <c:v>208.75</c:v>
                </c:pt>
                <c:pt idx="1108">
                  <c:v>208.75</c:v>
                </c:pt>
                <c:pt idx="1109">
                  <c:v>208.75</c:v>
                </c:pt>
                <c:pt idx="1110">
                  <c:v>208.75</c:v>
                </c:pt>
                <c:pt idx="1111">
                  <c:v>256.25</c:v>
                </c:pt>
                <c:pt idx="1112">
                  <c:v>256.25</c:v>
                </c:pt>
                <c:pt idx="1113">
                  <c:v>256.25</c:v>
                </c:pt>
                <c:pt idx="1114">
                  <c:v>256.25</c:v>
                </c:pt>
                <c:pt idx="1115">
                  <c:v>256.25</c:v>
                </c:pt>
                <c:pt idx="1116">
                  <c:v>256.25</c:v>
                </c:pt>
                <c:pt idx="1117">
                  <c:v>256.25</c:v>
                </c:pt>
                <c:pt idx="1118">
                  <c:v>256.25</c:v>
                </c:pt>
                <c:pt idx="1119">
                  <c:v>256.25</c:v>
                </c:pt>
                <c:pt idx="1120">
                  <c:v>256.25</c:v>
                </c:pt>
                <c:pt idx="1121">
                  <c:v>256.25</c:v>
                </c:pt>
                <c:pt idx="1122">
                  <c:v>256.25</c:v>
                </c:pt>
                <c:pt idx="1123">
                  <c:v>256.25</c:v>
                </c:pt>
                <c:pt idx="1124">
                  <c:v>256.25</c:v>
                </c:pt>
                <c:pt idx="1125">
                  <c:v>256.25</c:v>
                </c:pt>
                <c:pt idx="1126">
                  <c:v>256.25</c:v>
                </c:pt>
                <c:pt idx="1127">
                  <c:v>256.25</c:v>
                </c:pt>
                <c:pt idx="1128">
                  <c:v>256.25</c:v>
                </c:pt>
                <c:pt idx="1129">
                  <c:v>256.25</c:v>
                </c:pt>
                <c:pt idx="1130">
                  <c:v>256.25</c:v>
                </c:pt>
                <c:pt idx="1131">
                  <c:v>256.25</c:v>
                </c:pt>
                <c:pt idx="1132">
                  <c:v>256.25</c:v>
                </c:pt>
                <c:pt idx="1133">
                  <c:v>256.25</c:v>
                </c:pt>
                <c:pt idx="1134">
                  <c:v>256.25</c:v>
                </c:pt>
                <c:pt idx="1135">
                  <c:v>256.25</c:v>
                </c:pt>
                <c:pt idx="1136">
                  <c:v>256.25</c:v>
                </c:pt>
                <c:pt idx="1137">
                  <c:v>256.25</c:v>
                </c:pt>
                <c:pt idx="1138">
                  <c:v>256.25</c:v>
                </c:pt>
                <c:pt idx="1139">
                  <c:v>256.25</c:v>
                </c:pt>
                <c:pt idx="1140">
                  <c:v>256.25</c:v>
                </c:pt>
                <c:pt idx="1141">
                  <c:v>256.25</c:v>
                </c:pt>
                <c:pt idx="1142">
                  <c:v>256.25</c:v>
                </c:pt>
                <c:pt idx="1143">
                  <c:v>256.25</c:v>
                </c:pt>
                <c:pt idx="1144">
                  <c:v>256.25</c:v>
                </c:pt>
                <c:pt idx="1145">
                  <c:v>256.25</c:v>
                </c:pt>
                <c:pt idx="1146">
                  <c:v>256.25</c:v>
                </c:pt>
                <c:pt idx="1147">
                  <c:v>256.25</c:v>
                </c:pt>
                <c:pt idx="1148">
                  <c:v>256.25</c:v>
                </c:pt>
                <c:pt idx="1149">
                  <c:v>256.25</c:v>
                </c:pt>
                <c:pt idx="1150">
                  <c:v>256.25</c:v>
                </c:pt>
                <c:pt idx="1151">
                  <c:v>256.25</c:v>
                </c:pt>
                <c:pt idx="1152">
                  <c:v>256.25</c:v>
                </c:pt>
                <c:pt idx="1153">
                  <c:v>256.25</c:v>
                </c:pt>
                <c:pt idx="1154">
                  <c:v>256.25</c:v>
                </c:pt>
                <c:pt idx="1155">
                  <c:v>256.25</c:v>
                </c:pt>
                <c:pt idx="1156">
                  <c:v>256.25</c:v>
                </c:pt>
                <c:pt idx="1157">
                  <c:v>256.25</c:v>
                </c:pt>
                <c:pt idx="1158">
                  <c:v>256.25</c:v>
                </c:pt>
                <c:pt idx="1159">
                  <c:v>272</c:v>
                </c:pt>
                <c:pt idx="1160">
                  <c:v>272</c:v>
                </c:pt>
                <c:pt idx="1161">
                  <c:v>272</c:v>
                </c:pt>
                <c:pt idx="1162">
                  <c:v>272</c:v>
                </c:pt>
                <c:pt idx="1163">
                  <c:v>272</c:v>
                </c:pt>
                <c:pt idx="1164">
                  <c:v>272</c:v>
                </c:pt>
                <c:pt idx="1165">
                  <c:v>272</c:v>
                </c:pt>
                <c:pt idx="1166">
                  <c:v>272</c:v>
                </c:pt>
                <c:pt idx="1167">
                  <c:v>272</c:v>
                </c:pt>
                <c:pt idx="1168">
                  <c:v>272</c:v>
                </c:pt>
                <c:pt idx="1169">
                  <c:v>272</c:v>
                </c:pt>
                <c:pt idx="1170">
                  <c:v>272</c:v>
                </c:pt>
                <c:pt idx="1171">
                  <c:v>272</c:v>
                </c:pt>
                <c:pt idx="1172">
                  <c:v>272</c:v>
                </c:pt>
                <c:pt idx="1173">
                  <c:v>272</c:v>
                </c:pt>
                <c:pt idx="1174">
                  <c:v>272</c:v>
                </c:pt>
                <c:pt idx="1175">
                  <c:v>272</c:v>
                </c:pt>
                <c:pt idx="1176">
                  <c:v>272</c:v>
                </c:pt>
                <c:pt idx="1177">
                  <c:v>272</c:v>
                </c:pt>
                <c:pt idx="1178">
                  <c:v>272.5</c:v>
                </c:pt>
                <c:pt idx="1179">
                  <c:v>272.5</c:v>
                </c:pt>
                <c:pt idx="1180">
                  <c:v>272.5</c:v>
                </c:pt>
                <c:pt idx="1181">
                  <c:v>272.5</c:v>
                </c:pt>
                <c:pt idx="1182">
                  <c:v>272.5</c:v>
                </c:pt>
                <c:pt idx="1183">
                  <c:v>272.5</c:v>
                </c:pt>
                <c:pt idx="1184">
                  <c:v>272.5</c:v>
                </c:pt>
                <c:pt idx="1185">
                  <c:v>272.5</c:v>
                </c:pt>
                <c:pt idx="1186">
                  <c:v>272.5</c:v>
                </c:pt>
                <c:pt idx="1187">
                  <c:v>272.5</c:v>
                </c:pt>
                <c:pt idx="1188">
                  <c:v>272.5</c:v>
                </c:pt>
                <c:pt idx="1189">
                  <c:v>272.5</c:v>
                </c:pt>
                <c:pt idx="1190">
                  <c:v>272.5</c:v>
                </c:pt>
                <c:pt idx="1191">
                  <c:v>272.5</c:v>
                </c:pt>
                <c:pt idx="1192">
                  <c:v>272.5</c:v>
                </c:pt>
                <c:pt idx="1193">
                  <c:v>272.5</c:v>
                </c:pt>
                <c:pt idx="1194">
                  <c:v>272.5</c:v>
                </c:pt>
                <c:pt idx="1195">
                  <c:v>272.5</c:v>
                </c:pt>
                <c:pt idx="1196">
                  <c:v>272.5</c:v>
                </c:pt>
                <c:pt idx="1197">
                  <c:v>272.5</c:v>
                </c:pt>
                <c:pt idx="1198">
                  <c:v>272.5</c:v>
                </c:pt>
                <c:pt idx="1199">
                  <c:v>272.5</c:v>
                </c:pt>
                <c:pt idx="1200">
                  <c:v>272.5</c:v>
                </c:pt>
                <c:pt idx="1201">
                  <c:v>272.5</c:v>
                </c:pt>
                <c:pt idx="1202">
                  <c:v>272.5</c:v>
                </c:pt>
                <c:pt idx="1203">
                  <c:v>272.5</c:v>
                </c:pt>
                <c:pt idx="1204">
                  <c:v>272.5</c:v>
                </c:pt>
                <c:pt idx="1205">
                  <c:v>272.5</c:v>
                </c:pt>
                <c:pt idx="1206">
                  <c:v>272.5</c:v>
                </c:pt>
                <c:pt idx="1207">
                  <c:v>272.5</c:v>
                </c:pt>
                <c:pt idx="1208">
                  <c:v>272.5</c:v>
                </c:pt>
                <c:pt idx="1209">
                  <c:v>272.5</c:v>
                </c:pt>
                <c:pt idx="1210">
                  <c:v>272.5</c:v>
                </c:pt>
                <c:pt idx="1211">
                  <c:v>272.5</c:v>
                </c:pt>
                <c:pt idx="1212">
                  <c:v>272.5</c:v>
                </c:pt>
                <c:pt idx="1213">
                  <c:v>272.5</c:v>
                </c:pt>
                <c:pt idx="1214">
                  <c:v>272.5</c:v>
                </c:pt>
                <c:pt idx="1215">
                  <c:v>272.5</c:v>
                </c:pt>
                <c:pt idx="1216">
                  <c:v>272.5</c:v>
                </c:pt>
                <c:pt idx="1217">
                  <c:v>272.5</c:v>
                </c:pt>
                <c:pt idx="1218">
                  <c:v>272.5</c:v>
                </c:pt>
                <c:pt idx="1219">
                  <c:v>272.5</c:v>
                </c:pt>
                <c:pt idx="1220">
                  <c:v>272.5</c:v>
                </c:pt>
                <c:pt idx="1221">
                  <c:v>272.5</c:v>
                </c:pt>
                <c:pt idx="1222">
                  <c:v>272.5</c:v>
                </c:pt>
                <c:pt idx="1223">
                  <c:v>272.5</c:v>
                </c:pt>
                <c:pt idx="1224">
                  <c:v>272.5</c:v>
                </c:pt>
                <c:pt idx="1225">
                  <c:v>272.5</c:v>
                </c:pt>
                <c:pt idx="1226">
                  <c:v>272.5</c:v>
                </c:pt>
                <c:pt idx="1227">
                  <c:v>272.5</c:v>
                </c:pt>
                <c:pt idx="1228">
                  <c:v>272.5</c:v>
                </c:pt>
                <c:pt idx="1229">
                  <c:v>272.5</c:v>
                </c:pt>
                <c:pt idx="1230">
                  <c:v>272.5</c:v>
                </c:pt>
                <c:pt idx="1231">
                  <c:v>272.5</c:v>
                </c:pt>
                <c:pt idx="1232">
                  <c:v>272.5</c:v>
                </c:pt>
                <c:pt idx="1233">
                  <c:v>272.5</c:v>
                </c:pt>
                <c:pt idx="1234">
                  <c:v>272.5</c:v>
                </c:pt>
                <c:pt idx="1235">
                  <c:v>272.5</c:v>
                </c:pt>
                <c:pt idx="1236">
                  <c:v>272.5</c:v>
                </c:pt>
                <c:pt idx="1237">
                  <c:v>272.5</c:v>
                </c:pt>
                <c:pt idx="1238">
                  <c:v>272.5</c:v>
                </c:pt>
                <c:pt idx="1239">
                  <c:v>272.5</c:v>
                </c:pt>
                <c:pt idx="1240">
                  <c:v>272.5</c:v>
                </c:pt>
                <c:pt idx="1241">
                  <c:v>271.25</c:v>
                </c:pt>
                <c:pt idx="1242">
                  <c:v>271.25</c:v>
                </c:pt>
                <c:pt idx="1243">
                  <c:v>271.25</c:v>
                </c:pt>
                <c:pt idx="1244">
                  <c:v>271.25</c:v>
                </c:pt>
                <c:pt idx="1245">
                  <c:v>271.25</c:v>
                </c:pt>
                <c:pt idx="1246">
                  <c:v>271.25</c:v>
                </c:pt>
                <c:pt idx="1247">
                  <c:v>271.25</c:v>
                </c:pt>
                <c:pt idx="1248">
                  <c:v>271.25</c:v>
                </c:pt>
                <c:pt idx="1249">
                  <c:v>271.25</c:v>
                </c:pt>
                <c:pt idx="1250">
                  <c:v>271.25</c:v>
                </c:pt>
                <c:pt idx="1251">
                  <c:v>271.25</c:v>
                </c:pt>
                <c:pt idx="1252">
                  <c:v>271.25</c:v>
                </c:pt>
                <c:pt idx="1253">
                  <c:v>272</c:v>
                </c:pt>
                <c:pt idx="1254">
                  <c:v>255</c:v>
                </c:pt>
                <c:pt idx="1255">
                  <c:v>233.75</c:v>
                </c:pt>
                <c:pt idx="1256">
                  <c:v>233.75</c:v>
                </c:pt>
                <c:pt idx="1257">
                  <c:v>233.75</c:v>
                </c:pt>
                <c:pt idx="1258">
                  <c:v>233.75</c:v>
                </c:pt>
                <c:pt idx="1259">
                  <c:v>233.75</c:v>
                </c:pt>
                <c:pt idx="1260">
                  <c:v>233.75</c:v>
                </c:pt>
                <c:pt idx="1261">
                  <c:v>233.75</c:v>
                </c:pt>
                <c:pt idx="1262">
                  <c:v>233.75</c:v>
                </c:pt>
                <c:pt idx="1263">
                  <c:v>233.75</c:v>
                </c:pt>
                <c:pt idx="1264">
                  <c:v>252.5</c:v>
                </c:pt>
                <c:pt idx="1265">
                  <c:v>252.5</c:v>
                </c:pt>
                <c:pt idx="1266">
                  <c:v>252.5</c:v>
                </c:pt>
                <c:pt idx="1267">
                  <c:v>252.5</c:v>
                </c:pt>
                <c:pt idx="1268">
                  <c:v>252.5</c:v>
                </c:pt>
                <c:pt idx="1269">
                  <c:v>252.5</c:v>
                </c:pt>
                <c:pt idx="1270">
                  <c:v>255</c:v>
                </c:pt>
                <c:pt idx="1271">
                  <c:v>275</c:v>
                </c:pt>
                <c:pt idx="1272">
                  <c:v>275</c:v>
                </c:pt>
                <c:pt idx="1273">
                  <c:v>275</c:v>
                </c:pt>
                <c:pt idx="1274">
                  <c:v>280</c:v>
                </c:pt>
                <c:pt idx="1275">
                  <c:v>280</c:v>
                </c:pt>
                <c:pt idx="1276">
                  <c:v>280</c:v>
                </c:pt>
                <c:pt idx="1277">
                  <c:v>280</c:v>
                </c:pt>
                <c:pt idx="1278">
                  <c:v>280</c:v>
                </c:pt>
                <c:pt idx="1279">
                  <c:v>280</c:v>
                </c:pt>
                <c:pt idx="1280">
                  <c:v>280</c:v>
                </c:pt>
                <c:pt idx="1281">
                  <c:v>280</c:v>
                </c:pt>
                <c:pt idx="1282">
                  <c:v>280</c:v>
                </c:pt>
                <c:pt idx="1283">
                  <c:v>280</c:v>
                </c:pt>
                <c:pt idx="1284">
                  <c:v>280</c:v>
                </c:pt>
                <c:pt idx="1285">
                  <c:v>280</c:v>
                </c:pt>
                <c:pt idx="1286">
                  <c:v>280</c:v>
                </c:pt>
                <c:pt idx="1287">
                  <c:v>280</c:v>
                </c:pt>
                <c:pt idx="1288">
                  <c:v>280</c:v>
                </c:pt>
                <c:pt idx="1289">
                  <c:v>280</c:v>
                </c:pt>
                <c:pt idx="1290">
                  <c:v>280</c:v>
                </c:pt>
                <c:pt idx="1291">
                  <c:v>280</c:v>
                </c:pt>
                <c:pt idx="1292">
                  <c:v>280</c:v>
                </c:pt>
                <c:pt idx="1293">
                  <c:v>280</c:v>
                </c:pt>
                <c:pt idx="1294">
                  <c:v>280</c:v>
                </c:pt>
                <c:pt idx="1295">
                  <c:v>280</c:v>
                </c:pt>
                <c:pt idx="1296">
                  <c:v>280.5</c:v>
                </c:pt>
                <c:pt idx="1297">
                  <c:v>280.5</c:v>
                </c:pt>
                <c:pt idx="1298">
                  <c:v>280</c:v>
                </c:pt>
                <c:pt idx="1299">
                  <c:v>280</c:v>
                </c:pt>
                <c:pt idx="1300">
                  <c:v>280</c:v>
                </c:pt>
                <c:pt idx="1301">
                  <c:v>280</c:v>
                </c:pt>
                <c:pt idx="1302">
                  <c:v>280</c:v>
                </c:pt>
                <c:pt idx="1303">
                  <c:v>280</c:v>
                </c:pt>
                <c:pt idx="1304">
                  <c:v>282.5</c:v>
                </c:pt>
                <c:pt idx="1305">
                  <c:v>282.5</c:v>
                </c:pt>
                <c:pt idx="1306">
                  <c:v>282.5</c:v>
                </c:pt>
                <c:pt idx="1307">
                  <c:v>282.5</c:v>
                </c:pt>
                <c:pt idx="1308">
                  <c:v>282.5</c:v>
                </c:pt>
                <c:pt idx="1309">
                  <c:v>282</c:v>
                </c:pt>
                <c:pt idx="1310">
                  <c:v>279.5</c:v>
                </c:pt>
                <c:pt idx="1311">
                  <c:v>279.5</c:v>
                </c:pt>
                <c:pt idx="1312">
                  <c:v>279.5</c:v>
                </c:pt>
                <c:pt idx="1313">
                  <c:v>279.5</c:v>
                </c:pt>
                <c:pt idx="1314">
                  <c:v>278</c:v>
                </c:pt>
                <c:pt idx="1315">
                  <c:v>278</c:v>
                </c:pt>
                <c:pt idx="1316">
                  <c:v>280</c:v>
                </c:pt>
                <c:pt idx="1317">
                  <c:v>280</c:v>
                </c:pt>
                <c:pt idx="1318">
                  <c:v>274.25</c:v>
                </c:pt>
                <c:pt idx="1319">
                  <c:v>274.5</c:v>
                </c:pt>
                <c:pt idx="1320">
                  <c:v>274.5</c:v>
                </c:pt>
                <c:pt idx="1321">
                  <c:v>274.5</c:v>
                </c:pt>
                <c:pt idx="1322">
                  <c:v>274.5</c:v>
                </c:pt>
                <c:pt idx="1323">
                  <c:v>274.5</c:v>
                </c:pt>
                <c:pt idx="1324">
                  <c:v>274.5</c:v>
                </c:pt>
                <c:pt idx="1325">
                  <c:v>274.5</c:v>
                </c:pt>
                <c:pt idx="1326">
                  <c:v>275.25</c:v>
                </c:pt>
                <c:pt idx="1327">
                  <c:v>271.25</c:v>
                </c:pt>
                <c:pt idx="1328">
                  <c:v>267.5</c:v>
                </c:pt>
                <c:pt idx="1329">
                  <c:v>267.5</c:v>
                </c:pt>
                <c:pt idx="1330">
                  <c:v>267.5</c:v>
                </c:pt>
                <c:pt idx="1331">
                  <c:v>267.5</c:v>
                </c:pt>
                <c:pt idx="1332">
                  <c:v>274</c:v>
                </c:pt>
                <c:pt idx="1333">
                  <c:v>274</c:v>
                </c:pt>
                <c:pt idx="1334">
                  <c:v>274.5</c:v>
                </c:pt>
                <c:pt idx="1335">
                  <c:v>279</c:v>
                </c:pt>
                <c:pt idx="1336">
                  <c:v>279</c:v>
                </c:pt>
                <c:pt idx="1337">
                  <c:v>279</c:v>
                </c:pt>
                <c:pt idx="1338">
                  <c:v>279</c:v>
                </c:pt>
                <c:pt idx="1339">
                  <c:v>279</c:v>
                </c:pt>
                <c:pt idx="1340">
                  <c:v>280</c:v>
                </c:pt>
                <c:pt idx="1341">
                  <c:v>279.5</c:v>
                </c:pt>
                <c:pt idx="1342">
                  <c:v>279.25</c:v>
                </c:pt>
                <c:pt idx="1343">
                  <c:v>280</c:v>
                </c:pt>
                <c:pt idx="1344">
                  <c:v>280</c:v>
                </c:pt>
                <c:pt idx="1345">
                  <c:v>280</c:v>
                </c:pt>
                <c:pt idx="1346">
                  <c:v>280</c:v>
                </c:pt>
                <c:pt idx="1347">
                  <c:v>279.25</c:v>
                </c:pt>
                <c:pt idx="1348">
                  <c:v>280</c:v>
                </c:pt>
                <c:pt idx="1349">
                  <c:v>280</c:v>
                </c:pt>
                <c:pt idx="1350">
                  <c:v>280</c:v>
                </c:pt>
                <c:pt idx="1351">
                  <c:v>277.5</c:v>
                </c:pt>
                <c:pt idx="1352">
                  <c:v>277.5</c:v>
                </c:pt>
                <c:pt idx="1353">
                  <c:v>277.5</c:v>
                </c:pt>
                <c:pt idx="1354">
                  <c:v>280</c:v>
                </c:pt>
                <c:pt idx="1355">
                  <c:v>280</c:v>
                </c:pt>
                <c:pt idx="1356">
                  <c:v>280</c:v>
                </c:pt>
                <c:pt idx="1357">
                  <c:v>280</c:v>
                </c:pt>
                <c:pt idx="1358">
                  <c:v>280</c:v>
                </c:pt>
                <c:pt idx="1359">
                  <c:v>280</c:v>
                </c:pt>
                <c:pt idx="1360">
                  <c:v>280</c:v>
                </c:pt>
                <c:pt idx="1361">
                  <c:v>280</c:v>
                </c:pt>
                <c:pt idx="1362">
                  <c:v>280</c:v>
                </c:pt>
                <c:pt idx="1363">
                  <c:v>280</c:v>
                </c:pt>
                <c:pt idx="1364">
                  <c:v>280</c:v>
                </c:pt>
                <c:pt idx="1365">
                  <c:v>280</c:v>
                </c:pt>
                <c:pt idx="1366">
                  <c:v>280</c:v>
                </c:pt>
                <c:pt idx="1367">
                  <c:v>280</c:v>
                </c:pt>
                <c:pt idx="1368">
                  <c:v>280</c:v>
                </c:pt>
                <c:pt idx="1369">
                  <c:v>280</c:v>
                </c:pt>
                <c:pt idx="1370">
                  <c:v>280</c:v>
                </c:pt>
                <c:pt idx="1371">
                  <c:v>280</c:v>
                </c:pt>
                <c:pt idx="1372">
                  <c:v>280</c:v>
                </c:pt>
                <c:pt idx="1373">
                  <c:v>280</c:v>
                </c:pt>
                <c:pt idx="1374">
                  <c:v>290</c:v>
                </c:pt>
                <c:pt idx="1375">
                  <c:v>290</c:v>
                </c:pt>
                <c:pt idx="1376">
                  <c:v>290</c:v>
                </c:pt>
                <c:pt idx="1377">
                  <c:v>290</c:v>
                </c:pt>
                <c:pt idx="1378">
                  <c:v>290</c:v>
                </c:pt>
                <c:pt idx="1379">
                  <c:v>290</c:v>
                </c:pt>
                <c:pt idx="1380">
                  <c:v>290</c:v>
                </c:pt>
                <c:pt idx="1381">
                  <c:v>290</c:v>
                </c:pt>
                <c:pt idx="1382">
                  <c:v>290</c:v>
                </c:pt>
                <c:pt idx="1383">
                  <c:v>290</c:v>
                </c:pt>
                <c:pt idx="1384">
                  <c:v>290</c:v>
                </c:pt>
                <c:pt idx="1385">
                  <c:v>290</c:v>
                </c:pt>
                <c:pt idx="1386">
                  <c:v>290</c:v>
                </c:pt>
                <c:pt idx="1387">
                  <c:v>290</c:v>
                </c:pt>
                <c:pt idx="1388">
                  <c:v>290</c:v>
                </c:pt>
                <c:pt idx="1389">
                  <c:v>290</c:v>
                </c:pt>
                <c:pt idx="1390">
                  <c:v>290</c:v>
                </c:pt>
                <c:pt idx="1391">
                  <c:v>290</c:v>
                </c:pt>
                <c:pt idx="1392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33-46E2-B1DE-D53A48A0B3C8}"/>
            </c:ext>
          </c:extLst>
        </c:ser>
        <c:ser>
          <c:idx val="1"/>
          <c:order val="1"/>
          <c:tx>
            <c:v>三门峡</c:v>
          </c:tx>
          <c:marker>
            <c:symbol val="none"/>
          </c:marker>
          <c:cat>
            <c:numRef>
              <c:f>Sheet10!$A$3:$A$1395</c:f>
              <c:numCache>
                <c:formatCode>yyyy/mm/dd;@</c:formatCode>
                <c:ptCount val="1393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  <c:pt idx="1325">
                  <c:v>42360</c:v>
                </c:pt>
                <c:pt idx="1326">
                  <c:v>42359</c:v>
                </c:pt>
                <c:pt idx="1327">
                  <c:v>42356</c:v>
                </c:pt>
                <c:pt idx="1328">
                  <c:v>42355</c:v>
                </c:pt>
                <c:pt idx="1329">
                  <c:v>42354</c:v>
                </c:pt>
                <c:pt idx="1330">
                  <c:v>42353</c:v>
                </c:pt>
                <c:pt idx="1331">
                  <c:v>42352</c:v>
                </c:pt>
                <c:pt idx="1332">
                  <c:v>42349</c:v>
                </c:pt>
                <c:pt idx="1333">
                  <c:v>42348</c:v>
                </c:pt>
                <c:pt idx="1334">
                  <c:v>42347</c:v>
                </c:pt>
                <c:pt idx="1335">
                  <c:v>42346</c:v>
                </c:pt>
                <c:pt idx="1336">
                  <c:v>42345</c:v>
                </c:pt>
                <c:pt idx="1337">
                  <c:v>42342</c:v>
                </c:pt>
                <c:pt idx="1338">
                  <c:v>42341</c:v>
                </c:pt>
                <c:pt idx="1339">
                  <c:v>42340</c:v>
                </c:pt>
                <c:pt idx="1340">
                  <c:v>42339</c:v>
                </c:pt>
                <c:pt idx="1341">
                  <c:v>42338</c:v>
                </c:pt>
                <c:pt idx="1342">
                  <c:v>42335</c:v>
                </c:pt>
                <c:pt idx="1343">
                  <c:v>42334</c:v>
                </c:pt>
                <c:pt idx="1344">
                  <c:v>42333</c:v>
                </c:pt>
                <c:pt idx="1345">
                  <c:v>42332</c:v>
                </c:pt>
                <c:pt idx="1346">
                  <c:v>42331</c:v>
                </c:pt>
                <c:pt idx="1347">
                  <c:v>42328</c:v>
                </c:pt>
                <c:pt idx="1348">
                  <c:v>42327</c:v>
                </c:pt>
                <c:pt idx="1349">
                  <c:v>42326</c:v>
                </c:pt>
                <c:pt idx="1350">
                  <c:v>42325</c:v>
                </c:pt>
                <c:pt idx="1351">
                  <c:v>42324</c:v>
                </c:pt>
                <c:pt idx="1352">
                  <c:v>42321</c:v>
                </c:pt>
                <c:pt idx="1353">
                  <c:v>42320</c:v>
                </c:pt>
                <c:pt idx="1354">
                  <c:v>42319</c:v>
                </c:pt>
                <c:pt idx="1355">
                  <c:v>42318</c:v>
                </c:pt>
                <c:pt idx="1356">
                  <c:v>42317</c:v>
                </c:pt>
                <c:pt idx="1357">
                  <c:v>42314</c:v>
                </c:pt>
                <c:pt idx="1358">
                  <c:v>42313</c:v>
                </c:pt>
                <c:pt idx="1359">
                  <c:v>42312</c:v>
                </c:pt>
                <c:pt idx="1360">
                  <c:v>42311</c:v>
                </c:pt>
                <c:pt idx="1361">
                  <c:v>42310</c:v>
                </c:pt>
                <c:pt idx="1362">
                  <c:v>42307</c:v>
                </c:pt>
                <c:pt idx="1363">
                  <c:v>42306</c:v>
                </c:pt>
                <c:pt idx="1364">
                  <c:v>42305</c:v>
                </c:pt>
                <c:pt idx="1365">
                  <c:v>42304</c:v>
                </c:pt>
                <c:pt idx="1366">
                  <c:v>42303</c:v>
                </c:pt>
                <c:pt idx="1367">
                  <c:v>42300</c:v>
                </c:pt>
                <c:pt idx="1368">
                  <c:v>42299</c:v>
                </c:pt>
                <c:pt idx="1369">
                  <c:v>42298</c:v>
                </c:pt>
                <c:pt idx="1370">
                  <c:v>42297</c:v>
                </c:pt>
                <c:pt idx="1371">
                  <c:v>42296</c:v>
                </c:pt>
                <c:pt idx="1372">
                  <c:v>42293</c:v>
                </c:pt>
                <c:pt idx="1373">
                  <c:v>42292</c:v>
                </c:pt>
                <c:pt idx="1374">
                  <c:v>42291</c:v>
                </c:pt>
                <c:pt idx="1375">
                  <c:v>42290</c:v>
                </c:pt>
                <c:pt idx="1376">
                  <c:v>42289</c:v>
                </c:pt>
                <c:pt idx="1377">
                  <c:v>42287</c:v>
                </c:pt>
                <c:pt idx="1378">
                  <c:v>42286</c:v>
                </c:pt>
                <c:pt idx="1379">
                  <c:v>42285</c:v>
                </c:pt>
                <c:pt idx="1380">
                  <c:v>42277</c:v>
                </c:pt>
                <c:pt idx="1381">
                  <c:v>42276</c:v>
                </c:pt>
                <c:pt idx="1382">
                  <c:v>42275</c:v>
                </c:pt>
                <c:pt idx="1383">
                  <c:v>42272</c:v>
                </c:pt>
                <c:pt idx="1384">
                  <c:v>42271</c:v>
                </c:pt>
                <c:pt idx="1385">
                  <c:v>42270</c:v>
                </c:pt>
                <c:pt idx="1386">
                  <c:v>42269</c:v>
                </c:pt>
                <c:pt idx="1387">
                  <c:v>42268</c:v>
                </c:pt>
                <c:pt idx="1388">
                  <c:v>42265</c:v>
                </c:pt>
                <c:pt idx="1389">
                  <c:v>42264</c:v>
                </c:pt>
                <c:pt idx="1390">
                  <c:v>42263</c:v>
                </c:pt>
                <c:pt idx="1391">
                  <c:v>42262</c:v>
                </c:pt>
                <c:pt idx="1392">
                  <c:v>42261</c:v>
                </c:pt>
              </c:numCache>
            </c:numRef>
          </c:cat>
          <c:val>
            <c:numRef>
              <c:f>Sheet10!$C$3:$C$1395</c:f>
              <c:numCache>
                <c:formatCode>General</c:formatCode>
                <c:ptCount val="1393"/>
                <c:pt idx="0">
                  <c:v>390</c:v>
                </c:pt>
                <c:pt idx="1">
                  <c:v>390</c:v>
                </c:pt>
                <c:pt idx="2">
                  <c:v>390</c:v>
                </c:pt>
                <c:pt idx="3">
                  <c:v>390</c:v>
                </c:pt>
                <c:pt idx="4">
                  <c:v>390</c:v>
                </c:pt>
                <c:pt idx="5">
                  <c:v>390</c:v>
                </c:pt>
                <c:pt idx="6">
                  <c:v>390</c:v>
                </c:pt>
                <c:pt idx="7">
                  <c:v>390</c:v>
                </c:pt>
                <c:pt idx="8">
                  <c:v>390</c:v>
                </c:pt>
                <c:pt idx="9">
                  <c:v>390</c:v>
                </c:pt>
                <c:pt idx="10">
                  <c:v>390</c:v>
                </c:pt>
                <c:pt idx="11">
                  <c:v>390</c:v>
                </c:pt>
                <c:pt idx="12">
                  <c:v>390</c:v>
                </c:pt>
                <c:pt idx="13">
                  <c:v>390</c:v>
                </c:pt>
                <c:pt idx="14">
                  <c:v>390</c:v>
                </c:pt>
                <c:pt idx="15">
                  <c:v>390</c:v>
                </c:pt>
                <c:pt idx="16">
                  <c:v>390</c:v>
                </c:pt>
                <c:pt idx="17">
                  <c:v>390</c:v>
                </c:pt>
                <c:pt idx="18">
                  <c:v>380</c:v>
                </c:pt>
                <c:pt idx="19">
                  <c:v>380</c:v>
                </c:pt>
                <c:pt idx="20">
                  <c:v>390</c:v>
                </c:pt>
                <c:pt idx="21">
                  <c:v>390</c:v>
                </c:pt>
                <c:pt idx="22">
                  <c:v>390</c:v>
                </c:pt>
                <c:pt idx="23">
                  <c:v>390</c:v>
                </c:pt>
                <c:pt idx="24">
                  <c:v>390</c:v>
                </c:pt>
                <c:pt idx="25">
                  <c:v>390</c:v>
                </c:pt>
                <c:pt idx="26">
                  <c:v>390</c:v>
                </c:pt>
                <c:pt idx="27">
                  <c:v>400</c:v>
                </c:pt>
                <c:pt idx="28">
                  <c:v>400</c:v>
                </c:pt>
                <c:pt idx="29">
                  <c:v>400</c:v>
                </c:pt>
                <c:pt idx="30">
                  <c:v>400</c:v>
                </c:pt>
                <c:pt idx="31">
                  <c:v>400</c:v>
                </c:pt>
                <c:pt idx="32">
                  <c:v>400</c:v>
                </c:pt>
                <c:pt idx="33">
                  <c:v>400</c:v>
                </c:pt>
                <c:pt idx="34">
                  <c:v>400</c:v>
                </c:pt>
                <c:pt idx="35">
                  <c:v>400</c:v>
                </c:pt>
                <c:pt idx="36">
                  <c:v>390</c:v>
                </c:pt>
                <c:pt idx="37">
                  <c:v>380</c:v>
                </c:pt>
                <c:pt idx="38">
                  <c:v>380</c:v>
                </c:pt>
                <c:pt idx="39">
                  <c:v>380</c:v>
                </c:pt>
                <c:pt idx="40">
                  <c:v>380</c:v>
                </c:pt>
                <c:pt idx="41">
                  <c:v>380</c:v>
                </c:pt>
                <c:pt idx="42">
                  <c:v>380</c:v>
                </c:pt>
                <c:pt idx="43">
                  <c:v>380</c:v>
                </c:pt>
                <c:pt idx="44">
                  <c:v>380</c:v>
                </c:pt>
                <c:pt idx="45">
                  <c:v>380</c:v>
                </c:pt>
                <c:pt idx="46">
                  <c:v>380</c:v>
                </c:pt>
                <c:pt idx="47">
                  <c:v>380</c:v>
                </c:pt>
                <c:pt idx="48">
                  <c:v>380</c:v>
                </c:pt>
                <c:pt idx="49">
                  <c:v>380</c:v>
                </c:pt>
                <c:pt idx="50">
                  <c:v>380</c:v>
                </c:pt>
                <c:pt idx="51">
                  <c:v>380</c:v>
                </c:pt>
                <c:pt idx="52">
                  <c:v>380</c:v>
                </c:pt>
                <c:pt idx="53">
                  <c:v>380</c:v>
                </c:pt>
                <c:pt idx="54">
                  <c:v>380</c:v>
                </c:pt>
                <c:pt idx="55">
                  <c:v>380</c:v>
                </c:pt>
                <c:pt idx="56">
                  <c:v>380</c:v>
                </c:pt>
                <c:pt idx="57">
                  <c:v>380</c:v>
                </c:pt>
                <c:pt idx="58">
                  <c:v>380</c:v>
                </c:pt>
                <c:pt idx="59">
                  <c:v>380</c:v>
                </c:pt>
                <c:pt idx="60">
                  <c:v>380</c:v>
                </c:pt>
                <c:pt idx="61">
                  <c:v>380</c:v>
                </c:pt>
                <c:pt idx="62">
                  <c:v>380</c:v>
                </c:pt>
                <c:pt idx="63">
                  <c:v>380</c:v>
                </c:pt>
                <c:pt idx="64">
                  <c:v>380</c:v>
                </c:pt>
                <c:pt idx="65">
                  <c:v>380</c:v>
                </c:pt>
                <c:pt idx="66">
                  <c:v>380</c:v>
                </c:pt>
                <c:pt idx="67">
                  <c:v>380</c:v>
                </c:pt>
                <c:pt idx="68">
                  <c:v>380</c:v>
                </c:pt>
                <c:pt idx="69">
                  <c:v>380</c:v>
                </c:pt>
                <c:pt idx="70">
                  <c:v>380</c:v>
                </c:pt>
                <c:pt idx="71">
                  <c:v>380</c:v>
                </c:pt>
                <c:pt idx="72">
                  <c:v>380</c:v>
                </c:pt>
                <c:pt idx="73">
                  <c:v>380</c:v>
                </c:pt>
                <c:pt idx="74">
                  <c:v>380</c:v>
                </c:pt>
                <c:pt idx="75">
                  <c:v>380</c:v>
                </c:pt>
                <c:pt idx="76">
                  <c:v>380</c:v>
                </c:pt>
                <c:pt idx="77">
                  <c:v>380</c:v>
                </c:pt>
                <c:pt idx="78">
                  <c:v>380</c:v>
                </c:pt>
                <c:pt idx="79">
                  <c:v>380</c:v>
                </c:pt>
                <c:pt idx="80">
                  <c:v>380</c:v>
                </c:pt>
                <c:pt idx="81">
                  <c:v>380</c:v>
                </c:pt>
                <c:pt idx="82">
                  <c:v>380</c:v>
                </c:pt>
                <c:pt idx="83">
                  <c:v>380</c:v>
                </c:pt>
                <c:pt idx="84">
                  <c:v>380</c:v>
                </c:pt>
                <c:pt idx="85">
                  <c:v>380</c:v>
                </c:pt>
                <c:pt idx="86">
                  <c:v>380</c:v>
                </c:pt>
                <c:pt idx="87">
                  <c:v>380</c:v>
                </c:pt>
                <c:pt idx="88">
                  <c:v>380</c:v>
                </c:pt>
                <c:pt idx="89">
                  <c:v>380</c:v>
                </c:pt>
                <c:pt idx="90">
                  <c:v>380</c:v>
                </c:pt>
                <c:pt idx="91">
                  <c:v>380</c:v>
                </c:pt>
                <c:pt idx="92">
                  <c:v>380</c:v>
                </c:pt>
                <c:pt idx="93">
                  <c:v>380</c:v>
                </c:pt>
                <c:pt idx="94">
                  <c:v>380</c:v>
                </c:pt>
                <c:pt idx="95">
                  <c:v>385</c:v>
                </c:pt>
                <c:pt idx="96">
                  <c:v>385</c:v>
                </c:pt>
                <c:pt idx="97">
                  <c:v>385</c:v>
                </c:pt>
                <c:pt idx="98">
                  <c:v>385</c:v>
                </c:pt>
                <c:pt idx="99">
                  <c:v>385</c:v>
                </c:pt>
                <c:pt idx="100">
                  <c:v>385</c:v>
                </c:pt>
                <c:pt idx="101">
                  <c:v>385</c:v>
                </c:pt>
                <c:pt idx="102">
                  <c:v>385</c:v>
                </c:pt>
                <c:pt idx="103">
                  <c:v>385</c:v>
                </c:pt>
                <c:pt idx="104">
                  <c:v>385</c:v>
                </c:pt>
                <c:pt idx="105">
                  <c:v>385</c:v>
                </c:pt>
                <c:pt idx="106">
                  <c:v>385</c:v>
                </c:pt>
                <c:pt idx="107">
                  <c:v>385</c:v>
                </c:pt>
                <c:pt idx="108">
                  <c:v>385</c:v>
                </c:pt>
                <c:pt idx="109">
                  <c:v>365</c:v>
                </c:pt>
                <c:pt idx="110">
                  <c:v>345</c:v>
                </c:pt>
                <c:pt idx="111">
                  <c:v>327.5</c:v>
                </c:pt>
                <c:pt idx="112">
                  <c:v>315</c:v>
                </c:pt>
                <c:pt idx="113">
                  <c:v>315</c:v>
                </c:pt>
                <c:pt idx="114">
                  <c:v>315</c:v>
                </c:pt>
                <c:pt idx="115">
                  <c:v>315</c:v>
                </c:pt>
                <c:pt idx="116">
                  <c:v>315</c:v>
                </c:pt>
                <c:pt idx="117">
                  <c:v>315</c:v>
                </c:pt>
                <c:pt idx="118">
                  <c:v>315</c:v>
                </c:pt>
                <c:pt idx="119">
                  <c:v>315</c:v>
                </c:pt>
                <c:pt idx="120">
                  <c:v>315</c:v>
                </c:pt>
                <c:pt idx="121">
                  <c:v>315</c:v>
                </c:pt>
                <c:pt idx="122">
                  <c:v>315</c:v>
                </c:pt>
                <c:pt idx="123">
                  <c:v>315</c:v>
                </c:pt>
                <c:pt idx="124">
                  <c:v>315</c:v>
                </c:pt>
                <c:pt idx="125">
                  <c:v>315</c:v>
                </c:pt>
                <c:pt idx="126">
                  <c:v>315</c:v>
                </c:pt>
                <c:pt idx="127">
                  <c:v>315</c:v>
                </c:pt>
                <c:pt idx="128">
                  <c:v>315</c:v>
                </c:pt>
                <c:pt idx="129">
                  <c:v>315</c:v>
                </c:pt>
                <c:pt idx="130">
                  <c:v>315</c:v>
                </c:pt>
                <c:pt idx="131">
                  <c:v>315</c:v>
                </c:pt>
                <c:pt idx="132">
                  <c:v>322.5</c:v>
                </c:pt>
                <c:pt idx="133">
                  <c:v>330</c:v>
                </c:pt>
                <c:pt idx="134">
                  <c:v>325</c:v>
                </c:pt>
                <c:pt idx="135">
                  <c:v>295</c:v>
                </c:pt>
                <c:pt idx="136">
                  <c:v>295</c:v>
                </c:pt>
                <c:pt idx="137">
                  <c:v>295</c:v>
                </c:pt>
                <c:pt idx="138">
                  <c:v>295</c:v>
                </c:pt>
                <c:pt idx="139">
                  <c:v>295</c:v>
                </c:pt>
                <c:pt idx="140">
                  <c:v>295</c:v>
                </c:pt>
                <c:pt idx="141">
                  <c:v>295</c:v>
                </c:pt>
                <c:pt idx="142">
                  <c:v>295</c:v>
                </c:pt>
                <c:pt idx="143">
                  <c:v>295</c:v>
                </c:pt>
                <c:pt idx="144">
                  <c:v>295</c:v>
                </c:pt>
                <c:pt idx="145">
                  <c:v>295</c:v>
                </c:pt>
                <c:pt idx="146">
                  <c:v>295</c:v>
                </c:pt>
                <c:pt idx="147">
                  <c:v>295</c:v>
                </c:pt>
                <c:pt idx="148">
                  <c:v>295</c:v>
                </c:pt>
                <c:pt idx="149">
                  <c:v>295</c:v>
                </c:pt>
                <c:pt idx="150">
                  <c:v>295</c:v>
                </c:pt>
                <c:pt idx="151">
                  <c:v>295</c:v>
                </c:pt>
                <c:pt idx="152">
                  <c:v>295</c:v>
                </c:pt>
                <c:pt idx="153">
                  <c:v>295</c:v>
                </c:pt>
                <c:pt idx="154">
                  <c:v>295</c:v>
                </c:pt>
                <c:pt idx="155">
                  <c:v>295</c:v>
                </c:pt>
                <c:pt idx="156">
                  <c:v>320</c:v>
                </c:pt>
                <c:pt idx="157">
                  <c:v>320</c:v>
                </c:pt>
                <c:pt idx="158">
                  <c:v>320</c:v>
                </c:pt>
                <c:pt idx="159">
                  <c:v>320</c:v>
                </c:pt>
                <c:pt idx="160">
                  <c:v>320</c:v>
                </c:pt>
                <c:pt idx="161">
                  <c:v>320</c:v>
                </c:pt>
                <c:pt idx="162">
                  <c:v>320</c:v>
                </c:pt>
                <c:pt idx="163">
                  <c:v>320</c:v>
                </c:pt>
                <c:pt idx="164">
                  <c:v>320</c:v>
                </c:pt>
                <c:pt idx="165">
                  <c:v>320</c:v>
                </c:pt>
                <c:pt idx="166">
                  <c:v>320</c:v>
                </c:pt>
                <c:pt idx="167">
                  <c:v>320</c:v>
                </c:pt>
                <c:pt idx="168">
                  <c:v>320</c:v>
                </c:pt>
                <c:pt idx="169">
                  <c:v>320</c:v>
                </c:pt>
                <c:pt idx="170">
                  <c:v>300</c:v>
                </c:pt>
                <c:pt idx="171">
                  <c:v>300</c:v>
                </c:pt>
                <c:pt idx="172">
                  <c:v>300</c:v>
                </c:pt>
                <c:pt idx="173">
                  <c:v>300</c:v>
                </c:pt>
                <c:pt idx="174">
                  <c:v>300</c:v>
                </c:pt>
                <c:pt idx="175">
                  <c:v>300</c:v>
                </c:pt>
                <c:pt idx="176">
                  <c:v>300</c:v>
                </c:pt>
                <c:pt idx="177">
                  <c:v>300</c:v>
                </c:pt>
                <c:pt idx="178">
                  <c:v>300</c:v>
                </c:pt>
                <c:pt idx="179">
                  <c:v>300</c:v>
                </c:pt>
                <c:pt idx="180">
                  <c:v>300</c:v>
                </c:pt>
                <c:pt idx="181">
                  <c:v>300</c:v>
                </c:pt>
                <c:pt idx="182">
                  <c:v>300</c:v>
                </c:pt>
                <c:pt idx="183">
                  <c:v>300</c:v>
                </c:pt>
                <c:pt idx="184">
                  <c:v>300</c:v>
                </c:pt>
                <c:pt idx="185">
                  <c:v>300</c:v>
                </c:pt>
                <c:pt idx="186">
                  <c:v>300</c:v>
                </c:pt>
                <c:pt idx="187">
                  <c:v>300</c:v>
                </c:pt>
                <c:pt idx="188">
                  <c:v>300</c:v>
                </c:pt>
                <c:pt idx="189">
                  <c:v>300</c:v>
                </c:pt>
                <c:pt idx="190">
                  <c:v>300</c:v>
                </c:pt>
                <c:pt idx="191">
                  <c:v>300</c:v>
                </c:pt>
                <c:pt idx="192">
                  <c:v>300</c:v>
                </c:pt>
                <c:pt idx="193">
                  <c:v>300</c:v>
                </c:pt>
                <c:pt idx="194">
                  <c:v>300</c:v>
                </c:pt>
                <c:pt idx="195">
                  <c:v>300</c:v>
                </c:pt>
                <c:pt idx="196">
                  <c:v>300</c:v>
                </c:pt>
                <c:pt idx="197">
                  <c:v>300</c:v>
                </c:pt>
                <c:pt idx="198">
                  <c:v>300</c:v>
                </c:pt>
                <c:pt idx="199">
                  <c:v>300</c:v>
                </c:pt>
                <c:pt idx="200">
                  <c:v>300</c:v>
                </c:pt>
                <c:pt idx="201">
                  <c:v>300</c:v>
                </c:pt>
                <c:pt idx="202">
                  <c:v>300</c:v>
                </c:pt>
                <c:pt idx="203">
                  <c:v>300</c:v>
                </c:pt>
                <c:pt idx="204">
                  <c:v>300</c:v>
                </c:pt>
                <c:pt idx="205">
                  <c:v>300</c:v>
                </c:pt>
                <c:pt idx="206">
                  <c:v>300</c:v>
                </c:pt>
                <c:pt idx="207">
                  <c:v>300</c:v>
                </c:pt>
                <c:pt idx="208">
                  <c:v>300</c:v>
                </c:pt>
                <c:pt idx="209">
                  <c:v>300</c:v>
                </c:pt>
                <c:pt idx="210">
                  <c:v>300</c:v>
                </c:pt>
                <c:pt idx="211">
                  <c:v>300</c:v>
                </c:pt>
                <c:pt idx="212">
                  <c:v>300</c:v>
                </c:pt>
                <c:pt idx="213">
                  <c:v>300</c:v>
                </c:pt>
                <c:pt idx="214">
                  <c:v>300</c:v>
                </c:pt>
                <c:pt idx="215">
                  <c:v>300</c:v>
                </c:pt>
                <c:pt idx="216">
                  <c:v>300</c:v>
                </c:pt>
                <c:pt idx="217">
                  <c:v>300</c:v>
                </c:pt>
                <c:pt idx="218">
                  <c:v>300</c:v>
                </c:pt>
                <c:pt idx="219">
                  <c:v>300</c:v>
                </c:pt>
                <c:pt idx="220">
                  <c:v>300</c:v>
                </c:pt>
                <c:pt idx="221">
                  <c:v>300</c:v>
                </c:pt>
                <c:pt idx="222">
                  <c:v>300</c:v>
                </c:pt>
                <c:pt idx="223">
                  <c:v>300</c:v>
                </c:pt>
                <c:pt idx="224">
                  <c:v>300</c:v>
                </c:pt>
                <c:pt idx="225">
                  <c:v>300</c:v>
                </c:pt>
                <c:pt idx="226">
                  <c:v>300</c:v>
                </c:pt>
                <c:pt idx="227">
                  <c:v>300</c:v>
                </c:pt>
                <c:pt idx="228">
                  <c:v>365</c:v>
                </c:pt>
                <c:pt idx="229">
                  <c:v>365</c:v>
                </c:pt>
                <c:pt idx="230">
                  <c:v>365</c:v>
                </c:pt>
                <c:pt idx="231">
                  <c:v>360</c:v>
                </c:pt>
                <c:pt idx="232">
                  <c:v>360</c:v>
                </c:pt>
                <c:pt idx="233">
                  <c:v>360</c:v>
                </c:pt>
                <c:pt idx="234">
                  <c:v>360</c:v>
                </c:pt>
                <c:pt idx="235">
                  <c:v>360</c:v>
                </c:pt>
                <c:pt idx="236">
                  <c:v>360</c:v>
                </c:pt>
                <c:pt idx="237">
                  <c:v>360</c:v>
                </c:pt>
                <c:pt idx="238">
                  <c:v>360</c:v>
                </c:pt>
                <c:pt idx="239">
                  <c:v>360</c:v>
                </c:pt>
                <c:pt idx="240">
                  <c:v>360</c:v>
                </c:pt>
                <c:pt idx="241">
                  <c:v>360</c:v>
                </c:pt>
                <c:pt idx="242">
                  <c:v>360</c:v>
                </c:pt>
                <c:pt idx="243">
                  <c:v>360</c:v>
                </c:pt>
                <c:pt idx="244">
                  <c:v>360</c:v>
                </c:pt>
                <c:pt idx="245">
                  <c:v>360</c:v>
                </c:pt>
                <c:pt idx="246">
                  <c:v>360</c:v>
                </c:pt>
                <c:pt idx="247">
                  <c:v>360</c:v>
                </c:pt>
                <c:pt idx="248">
                  <c:v>360</c:v>
                </c:pt>
                <c:pt idx="249">
                  <c:v>360</c:v>
                </c:pt>
                <c:pt idx="250">
                  <c:v>360</c:v>
                </c:pt>
                <c:pt idx="251">
                  <c:v>360</c:v>
                </c:pt>
                <c:pt idx="252">
                  <c:v>380</c:v>
                </c:pt>
                <c:pt idx="253">
                  <c:v>380</c:v>
                </c:pt>
                <c:pt idx="254">
                  <c:v>400</c:v>
                </c:pt>
                <c:pt idx="255">
                  <c:v>400</c:v>
                </c:pt>
                <c:pt idx="256">
                  <c:v>400</c:v>
                </c:pt>
                <c:pt idx="257">
                  <c:v>400</c:v>
                </c:pt>
                <c:pt idx="258">
                  <c:v>400</c:v>
                </c:pt>
                <c:pt idx="259">
                  <c:v>400</c:v>
                </c:pt>
                <c:pt idx="260">
                  <c:v>400</c:v>
                </c:pt>
                <c:pt idx="261">
                  <c:v>400</c:v>
                </c:pt>
                <c:pt idx="262">
                  <c:v>400</c:v>
                </c:pt>
                <c:pt idx="263">
                  <c:v>440</c:v>
                </c:pt>
                <c:pt idx="264">
                  <c:v>440</c:v>
                </c:pt>
                <c:pt idx="265">
                  <c:v>440</c:v>
                </c:pt>
                <c:pt idx="266">
                  <c:v>440</c:v>
                </c:pt>
                <c:pt idx="267">
                  <c:v>440</c:v>
                </c:pt>
                <c:pt idx="268">
                  <c:v>440</c:v>
                </c:pt>
                <c:pt idx="269">
                  <c:v>440</c:v>
                </c:pt>
                <c:pt idx="270">
                  <c:v>440</c:v>
                </c:pt>
                <c:pt idx="271">
                  <c:v>440</c:v>
                </c:pt>
                <c:pt idx="272">
                  <c:v>440</c:v>
                </c:pt>
                <c:pt idx="273">
                  <c:v>440</c:v>
                </c:pt>
                <c:pt idx="274">
                  <c:v>440</c:v>
                </c:pt>
                <c:pt idx="275">
                  <c:v>440</c:v>
                </c:pt>
                <c:pt idx="276">
                  <c:v>440</c:v>
                </c:pt>
                <c:pt idx="277">
                  <c:v>440</c:v>
                </c:pt>
                <c:pt idx="278">
                  <c:v>440</c:v>
                </c:pt>
                <c:pt idx="279">
                  <c:v>440</c:v>
                </c:pt>
                <c:pt idx="280">
                  <c:v>440</c:v>
                </c:pt>
                <c:pt idx="281">
                  <c:v>440</c:v>
                </c:pt>
                <c:pt idx="282">
                  <c:v>440</c:v>
                </c:pt>
                <c:pt idx="283">
                  <c:v>440</c:v>
                </c:pt>
                <c:pt idx="284">
                  <c:v>440</c:v>
                </c:pt>
                <c:pt idx="285">
                  <c:v>440</c:v>
                </c:pt>
                <c:pt idx="286">
                  <c:v>440</c:v>
                </c:pt>
                <c:pt idx="287">
                  <c:v>440</c:v>
                </c:pt>
                <c:pt idx="288">
                  <c:v>440</c:v>
                </c:pt>
                <c:pt idx="289">
                  <c:v>440</c:v>
                </c:pt>
                <c:pt idx="290">
                  <c:v>440</c:v>
                </c:pt>
                <c:pt idx="291">
                  <c:v>440</c:v>
                </c:pt>
                <c:pt idx="292">
                  <c:v>440</c:v>
                </c:pt>
                <c:pt idx="293">
                  <c:v>440</c:v>
                </c:pt>
                <c:pt idx="294">
                  <c:v>440</c:v>
                </c:pt>
                <c:pt idx="295">
                  <c:v>440</c:v>
                </c:pt>
                <c:pt idx="296">
                  <c:v>440</c:v>
                </c:pt>
                <c:pt idx="297">
                  <c:v>440</c:v>
                </c:pt>
                <c:pt idx="298">
                  <c:v>440</c:v>
                </c:pt>
                <c:pt idx="299">
                  <c:v>440</c:v>
                </c:pt>
                <c:pt idx="300">
                  <c:v>440</c:v>
                </c:pt>
                <c:pt idx="301">
                  <c:v>440</c:v>
                </c:pt>
                <c:pt idx="302">
                  <c:v>440</c:v>
                </c:pt>
                <c:pt idx="303">
                  <c:v>440</c:v>
                </c:pt>
                <c:pt idx="304">
                  <c:v>440</c:v>
                </c:pt>
                <c:pt idx="305">
                  <c:v>440</c:v>
                </c:pt>
                <c:pt idx="306">
                  <c:v>440</c:v>
                </c:pt>
                <c:pt idx="307">
                  <c:v>440</c:v>
                </c:pt>
                <c:pt idx="308">
                  <c:v>440</c:v>
                </c:pt>
                <c:pt idx="309">
                  <c:v>440</c:v>
                </c:pt>
                <c:pt idx="310">
                  <c:v>440</c:v>
                </c:pt>
                <c:pt idx="311">
                  <c:v>440</c:v>
                </c:pt>
                <c:pt idx="312">
                  <c:v>440</c:v>
                </c:pt>
                <c:pt idx="313">
                  <c:v>440</c:v>
                </c:pt>
                <c:pt idx="314">
                  <c:v>440</c:v>
                </c:pt>
                <c:pt idx="315">
                  <c:v>440</c:v>
                </c:pt>
                <c:pt idx="316">
                  <c:v>440</c:v>
                </c:pt>
                <c:pt idx="317">
                  <c:v>440</c:v>
                </c:pt>
                <c:pt idx="318">
                  <c:v>440</c:v>
                </c:pt>
                <c:pt idx="319">
                  <c:v>440</c:v>
                </c:pt>
                <c:pt idx="320">
                  <c:v>440</c:v>
                </c:pt>
                <c:pt idx="321">
                  <c:v>440</c:v>
                </c:pt>
                <c:pt idx="322">
                  <c:v>440</c:v>
                </c:pt>
                <c:pt idx="323">
                  <c:v>440</c:v>
                </c:pt>
                <c:pt idx="324">
                  <c:v>440</c:v>
                </c:pt>
                <c:pt idx="325">
                  <c:v>440</c:v>
                </c:pt>
                <c:pt idx="326">
                  <c:v>440</c:v>
                </c:pt>
                <c:pt idx="327">
                  <c:v>440</c:v>
                </c:pt>
                <c:pt idx="328">
                  <c:v>440</c:v>
                </c:pt>
                <c:pt idx="329">
                  <c:v>440</c:v>
                </c:pt>
                <c:pt idx="330">
                  <c:v>440</c:v>
                </c:pt>
                <c:pt idx="331">
                  <c:v>440</c:v>
                </c:pt>
                <c:pt idx="332">
                  <c:v>440</c:v>
                </c:pt>
                <c:pt idx="333">
                  <c:v>440</c:v>
                </c:pt>
                <c:pt idx="334">
                  <c:v>440</c:v>
                </c:pt>
                <c:pt idx="335">
                  <c:v>440</c:v>
                </c:pt>
                <c:pt idx="336">
                  <c:v>440</c:v>
                </c:pt>
                <c:pt idx="337">
                  <c:v>440</c:v>
                </c:pt>
                <c:pt idx="338">
                  <c:v>440</c:v>
                </c:pt>
                <c:pt idx="339">
                  <c:v>440</c:v>
                </c:pt>
                <c:pt idx="340">
                  <c:v>440</c:v>
                </c:pt>
                <c:pt idx="341">
                  <c:v>440</c:v>
                </c:pt>
                <c:pt idx="342">
                  <c:v>440</c:v>
                </c:pt>
                <c:pt idx="343">
                  <c:v>440</c:v>
                </c:pt>
                <c:pt idx="344">
                  <c:v>440</c:v>
                </c:pt>
                <c:pt idx="345">
                  <c:v>440</c:v>
                </c:pt>
                <c:pt idx="346">
                  <c:v>440</c:v>
                </c:pt>
                <c:pt idx="347">
                  <c:v>440</c:v>
                </c:pt>
                <c:pt idx="348">
                  <c:v>440</c:v>
                </c:pt>
                <c:pt idx="349">
                  <c:v>440</c:v>
                </c:pt>
                <c:pt idx="350">
                  <c:v>440</c:v>
                </c:pt>
                <c:pt idx="351">
                  <c:v>440</c:v>
                </c:pt>
                <c:pt idx="352">
                  <c:v>440</c:v>
                </c:pt>
                <c:pt idx="353">
                  <c:v>440</c:v>
                </c:pt>
                <c:pt idx="354">
                  <c:v>440</c:v>
                </c:pt>
                <c:pt idx="355">
                  <c:v>440</c:v>
                </c:pt>
                <c:pt idx="356">
                  <c:v>440</c:v>
                </c:pt>
                <c:pt idx="357">
                  <c:v>440</c:v>
                </c:pt>
                <c:pt idx="358">
                  <c:v>440</c:v>
                </c:pt>
                <c:pt idx="359">
                  <c:v>440</c:v>
                </c:pt>
                <c:pt idx="360">
                  <c:v>440</c:v>
                </c:pt>
                <c:pt idx="361">
                  <c:v>440</c:v>
                </c:pt>
                <c:pt idx="362">
                  <c:v>440</c:v>
                </c:pt>
                <c:pt idx="363">
                  <c:v>440</c:v>
                </c:pt>
                <c:pt idx="364">
                  <c:v>440</c:v>
                </c:pt>
                <c:pt idx="365">
                  <c:v>440</c:v>
                </c:pt>
                <c:pt idx="366">
                  <c:v>440</c:v>
                </c:pt>
                <c:pt idx="367">
                  <c:v>440</c:v>
                </c:pt>
                <c:pt idx="368">
                  <c:v>440</c:v>
                </c:pt>
                <c:pt idx="369">
                  <c:v>440</c:v>
                </c:pt>
                <c:pt idx="370">
                  <c:v>440</c:v>
                </c:pt>
                <c:pt idx="371">
                  <c:v>440</c:v>
                </c:pt>
                <c:pt idx="372">
                  <c:v>440</c:v>
                </c:pt>
                <c:pt idx="373">
                  <c:v>440</c:v>
                </c:pt>
                <c:pt idx="374">
                  <c:v>420</c:v>
                </c:pt>
                <c:pt idx="375">
                  <c:v>420</c:v>
                </c:pt>
                <c:pt idx="376">
                  <c:v>420</c:v>
                </c:pt>
                <c:pt idx="377">
                  <c:v>420</c:v>
                </c:pt>
                <c:pt idx="378">
                  <c:v>420</c:v>
                </c:pt>
                <c:pt idx="379">
                  <c:v>420</c:v>
                </c:pt>
                <c:pt idx="380">
                  <c:v>420</c:v>
                </c:pt>
                <c:pt idx="381">
                  <c:v>420</c:v>
                </c:pt>
                <c:pt idx="382">
                  <c:v>420</c:v>
                </c:pt>
                <c:pt idx="383">
                  <c:v>420</c:v>
                </c:pt>
                <c:pt idx="384">
                  <c:v>420</c:v>
                </c:pt>
                <c:pt idx="385">
                  <c:v>420</c:v>
                </c:pt>
                <c:pt idx="386">
                  <c:v>420</c:v>
                </c:pt>
                <c:pt idx="387">
                  <c:v>420</c:v>
                </c:pt>
                <c:pt idx="388">
                  <c:v>420</c:v>
                </c:pt>
                <c:pt idx="389">
                  <c:v>420</c:v>
                </c:pt>
                <c:pt idx="390">
                  <c:v>420</c:v>
                </c:pt>
                <c:pt idx="391">
                  <c:v>420</c:v>
                </c:pt>
                <c:pt idx="392">
                  <c:v>420</c:v>
                </c:pt>
                <c:pt idx="393">
                  <c:v>420</c:v>
                </c:pt>
                <c:pt idx="394">
                  <c:v>420</c:v>
                </c:pt>
                <c:pt idx="395">
                  <c:v>420</c:v>
                </c:pt>
                <c:pt idx="396">
                  <c:v>420</c:v>
                </c:pt>
                <c:pt idx="397">
                  <c:v>420</c:v>
                </c:pt>
                <c:pt idx="398">
                  <c:v>420</c:v>
                </c:pt>
                <c:pt idx="399">
                  <c:v>420</c:v>
                </c:pt>
                <c:pt idx="400">
                  <c:v>420</c:v>
                </c:pt>
                <c:pt idx="401">
                  <c:v>420</c:v>
                </c:pt>
                <c:pt idx="402">
                  <c:v>420</c:v>
                </c:pt>
                <c:pt idx="403">
                  <c:v>420</c:v>
                </c:pt>
                <c:pt idx="404">
                  <c:v>420</c:v>
                </c:pt>
                <c:pt idx="405">
                  <c:v>420</c:v>
                </c:pt>
                <c:pt idx="406">
                  <c:v>420</c:v>
                </c:pt>
                <c:pt idx="407">
                  <c:v>420</c:v>
                </c:pt>
                <c:pt idx="408">
                  <c:v>430</c:v>
                </c:pt>
                <c:pt idx="409">
                  <c:v>430</c:v>
                </c:pt>
                <c:pt idx="410">
                  <c:v>430</c:v>
                </c:pt>
                <c:pt idx="411">
                  <c:v>430</c:v>
                </c:pt>
                <c:pt idx="412">
                  <c:v>430</c:v>
                </c:pt>
                <c:pt idx="413">
                  <c:v>430</c:v>
                </c:pt>
                <c:pt idx="414">
                  <c:v>430</c:v>
                </c:pt>
                <c:pt idx="415">
                  <c:v>430</c:v>
                </c:pt>
                <c:pt idx="416">
                  <c:v>430</c:v>
                </c:pt>
                <c:pt idx="417">
                  <c:v>430</c:v>
                </c:pt>
                <c:pt idx="418">
                  <c:v>430</c:v>
                </c:pt>
                <c:pt idx="419">
                  <c:v>430</c:v>
                </c:pt>
                <c:pt idx="420">
                  <c:v>430</c:v>
                </c:pt>
                <c:pt idx="421">
                  <c:v>430</c:v>
                </c:pt>
                <c:pt idx="422">
                  <c:v>450</c:v>
                </c:pt>
                <c:pt idx="423">
                  <c:v>450</c:v>
                </c:pt>
                <c:pt idx="424">
                  <c:v>450</c:v>
                </c:pt>
                <c:pt idx="425">
                  <c:v>450</c:v>
                </c:pt>
                <c:pt idx="426">
                  <c:v>450</c:v>
                </c:pt>
                <c:pt idx="427">
                  <c:v>450</c:v>
                </c:pt>
                <c:pt idx="428">
                  <c:v>450</c:v>
                </c:pt>
                <c:pt idx="429">
                  <c:v>450</c:v>
                </c:pt>
                <c:pt idx="430">
                  <c:v>450</c:v>
                </c:pt>
                <c:pt idx="431">
                  <c:v>450</c:v>
                </c:pt>
                <c:pt idx="432">
                  <c:v>450</c:v>
                </c:pt>
                <c:pt idx="433">
                  <c:v>450</c:v>
                </c:pt>
                <c:pt idx="434">
                  <c:v>450</c:v>
                </c:pt>
                <c:pt idx="435">
                  <c:v>450</c:v>
                </c:pt>
                <c:pt idx="436">
                  <c:v>450</c:v>
                </c:pt>
                <c:pt idx="437">
                  <c:v>450</c:v>
                </c:pt>
                <c:pt idx="438">
                  <c:v>450</c:v>
                </c:pt>
                <c:pt idx="439">
                  <c:v>450</c:v>
                </c:pt>
                <c:pt idx="440">
                  <c:v>450</c:v>
                </c:pt>
                <c:pt idx="441">
                  <c:v>450</c:v>
                </c:pt>
                <c:pt idx="442">
                  <c:v>450</c:v>
                </c:pt>
                <c:pt idx="443">
                  <c:v>450</c:v>
                </c:pt>
                <c:pt idx="444">
                  <c:v>450</c:v>
                </c:pt>
                <c:pt idx="445">
                  <c:v>450</c:v>
                </c:pt>
                <c:pt idx="446">
                  <c:v>450</c:v>
                </c:pt>
                <c:pt idx="447">
                  <c:v>450</c:v>
                </c:pt>
                <c:pt idx="448">
                  <c:v>450</c:v>
                </c:pt>
                <c:pt idx="449">
                  <c:v>420</c:v>
                </c:pt>
                <c:pt idx="450">
                  <c:v>420</c:v>
                </c:pt>
                <c:pt idx="451">
                  <c:v>420</c:v>
                </c:pt>
                <c:pt idx="452">
                  <c:v>420</c:v>
                </c:pt>
                <c:pt idx="453">
                  <c:v>420</c:v>
                </c:pt>
                <c:pt idx="454">
                  <c:v>420</c:v>
                </c:pt>
                <c:pt idx="455">
                  <c:v>420</c:v>
                </c:pt>
                <c:pt idx="456">
                  <c:v>420</c:v>
                </c:pt>
                <c:pt idx="457">
                  <c:v>420</c:v>
                </c:pt>
                <c:pt idx="458">
                  <c:v>420</c:v>
                </c:pt>
                <c:pt idx="459">
                  <c:v>420</c:v>
                </c:pt>
                <c:pt idx="460">
                  <c:v>420</c:v>
                </c:pt>
                <c:pt idx="461">
                  <c:v>420</c:v>
                </c:pt>
                <c:pt idx="462">
                  <c:v>420</c:v>
                </c:pt>
                <c:pt idx="463">
                  <c:v>420</c:v>
                </c:pt>
                <c:pt idx="464">
                  <c:v>420</c:v>
                </c:pt>
                <c:pt idx="465">
                  <c:v>420</c:v>
                </c:pt>
                <c:pt idx="466">
                  <c:v>390</c:v>
                </c:pt>
                <c:pt idx="467">
                  <c:v>390</c:v>
                </c:pt>
                <c:pt idx="468">
                  <c:v>390</c:v>
                </c:pt>
                <c:pt idx="469">
                  <c:v>390</c:v>
                </c:pt>
                <c:pt idx="470">
                  <c:v>390</c:v>
                </c:pt>
                <c:pt idx="471">
                  <c:v>390</c:v>
                </c:pt>
                <c:pt idx="472">
                  <c:v>390</c:v>
                </c:pt>
                <c:pt idx="473">
                  <c:v>390</c:v>
                </c:pt>
                <c:pt idx="474">
                  <c:v>400</c:v>
                </c:pt>
                <c:pt idx="475">
                  <c:v>400</c:v>
                </c:pt>
                <c:pt idx="476">
                  <c:v>400</c:v>
                </c:pt>
                <c:pt idx="477">
                  <c:v>400</c:v>
                </c:pt>
                <c:pt idx="478">
                  <c:v>400</c:v>
                </c:pt>
                <c:pt idx="479">
                  <c:v>400</c:v>
                </c:pt>
                <c:pt idx="480">
                  <c:v>400</c:v>
                </c:pt>
                <c:pt idx="481">
                  <c:v>400</c:v>
                </c:pt>
                <c:pt idx="482">
                  <c:v>400</c:v>
                </c:pt>
                <c:pt idx="483">
                  <c:v>400</c:v>
                </c:pt>
                <c:pt idx="484">
                  <c:v>400</c:v>
                </c:pt>
                <c:pt idx="485">
                  <c:v>400</c:v>
                </c:pt>
                <c:pt idx="486">
                  <c:v>400</c:v>
                </c:pt>
                <c:pt idx="487">
                  <c:v>400</c:v>
                </c:pt>
                <c:pt idx="488">
                  <c:v>400</c:v>
                </c:pt>
                <c:pt idx="489">
                  <c:v>400</c:v>
                </c:pt>
                <c:pt idx="490">
                  <c:v>400</c:v>
                </c:pt>
                <c:pt idx="491">
                  <c:v>400</c:v>
                </c:pt>
                <c:pt idx="492">
                  <c:v>400</c:v>
                </c:pt>
                <c:pt idx="493">
                  <c:v>400</c:v>
                </c:pt>
                <c:pt idx="494">
                  <c:v>400</c:v>
                </c:pt>
                <c:pt idx="495">
                  <c:v>400</c:v>
                </c:pt>
                <c:pt idx="496">
                  <c:v>400</c:v>
                </c:pt>
                <c:pt idx="497">
                  <c:v>400</c:v>
                </c:pt>
                <c:pt idx="498">
                  <c:v>400</c:v>
                </c:pt>
                <c:pt idx="499">
                  <c:v>400</c:v>
                </c:pt>
                <c:pt idx="500">
                  <c:v>400</c:v>
                </c:pt>
                <c:pt idx="501">
                  <c:v>400</c:v>
                </c:pt>
                <c:pt idx="502">
                  <c:v>400</c:v>
                </c:pt>
                <c:pt idx="503">
                  <c:v>400</c:v>
                </c:pt>
                <c:pt idx="504">
                  <c:v>400</c:v>
                </c:pt>
                <c:pt idx="505">
                  <c:v>400</c:v>
                </c:pt>
                <c:pt idx="506">
                  <c:v>400</c:v>
                </c:pt>
                <c:pt idx="507">
                  <c:v>400</c:v>
                </c:pt>
                <c:pt idx="508">
                  <c:v>400</c:v>
                </c:pt>
                <c:pt idx="509">
                  <c:v>400</c:v>
                </c:pt>
                <c:pt idx="510">
                  <c:v>400</c:v>
                </c:pt>
                <c:pt idx="511">
                  <c:v>400</c:v>
                </c:pt>
                <c:pt idx="512">
                  <c:v>400</c:v>
                </c:pt>
                <c:pt idx="513">
                  <c:v>400</c:v>
                </c:pt>
                <c:pt idx="514">
                  <c:v>420</c:v>
                </c:pt>
                <c:pt idx="515">
                  <c:v>420</c:v>
                </c:pt>
                <c:pt idx="516">
                  <c:v>420</c:v>
                </c:pt>
                <c:pt idx="517">
                  <c:v>420</c:v>
                </c:pt>
                <c:pt idx="518">
                  <c:v>420</c:v>
                </c:pt>
                <c:pt idx="519">
                  <c:v>420</c:v>
                </c:pt>
                <c:pt idx="520">
                  <c:v>420</c:v>
                </c:pt>
                <c:pt idx="521">
                  <c:v>420</c:v>
                </c:pt>
                <c:pt idx="522">
                  <c:v>420</c:v>
                </c:pt>
                <c:pt idx="523">
                  <c:v>420</c:v>
                </c:pt>
                <c:pt idx="524">
                  <c:v>420</c:v>
                </c:pt>
                <c:pt idx="525">
                  <c:v>420</c:v>
                </c:pt>
                <c:pt idx="526">
                  <c:v>420</c:v>
                </c:pt>
                <c:pt idx="527">
                  <c:v>420</c:v>
                </c:pt>
                <c:pt idx="528">
                  <c:v>420</c:v>
                </c:pt>
                <c:pt idx="529">
                  <c:v>420</c:v>
                </c:pt>
                <c:pt idx="530">
                  <c:v>420</c:v>
                </c:pt>
                <c:pt idx="531">
                  <c:v>420</c:v>
                </c:pt>
                <c:pt idx="532">
                  <c:v>420</c:v>
                </c:pt>
                <c:pt idx="533">
                  <c:v>420</c:v>
                </c:pt>
                <c:pt idx="534">
                  <c:v>420</c:v>
                </c:pt>
                <c:pt idx="535">
                  <c:v>420</c:v>
                </c:pt>
                <c:pt idx="536">
                  <c:v>420</c:v>
                </c:pt>
                <c:pt idx="537">
                  <c:v>420</c:v>
                </c:pt>
                <c:pt idx="538">
                  <c:v>420</c:v>
                </c:pt>
                <c:pt idx="539">
                  <c:v>420</c:v>
                </c:pt>
                <c:pt idx="540">
                  <c:v>420</c:v>
                </c:pt>
                <c:pt idx="541">
                  <c:v>420</c:v>
                </c:pt>
                <c:pt idx="542">
                  <c:v>420</c:v>
                </c:pt>
                <c:pt idx="543">
                  <c:v>420</c:v>
                </c:pt>
                <c:pt idx="544">
                  <c:v>420</c:v>
                </c:pt>
                <c:pt idx="545">
                  <c:v>420</c:v>
                </c:pt>
                <c:pt idx="546">
                  <c:v>420</c:v>
                </c:pt>
                <c:pt idx="547">
                  <c:v>420</c:v>
                </c:pt>
                <c:pt idx="548">
                  <c:v>420</c:v>
                </c:pt>
                <c:pt idx="549">
                  <c:v>420</c:v>
                </c:pt>
                <c:pt idx="550">
                  <c:v>420</c:v>
                </c:pt>
                <c:pt idx="551">
                  <c:v>420</c:v>
                </c:pt>
                <c:pt idx="552">
                  <c:v>420</c:v>
                </c:pt>
                <c:pt idx="553">
                  <c:v>420</c:v>
                </c:pt>
                <c:pt idx="554">
                  <c:v>420</c:v>
                </c:pt>
                <c:pt idx="555">
                  <c:v>420</c:v>
                </c:pt>
                <c:pt idx="556">
                  <c:v>420</c:v>
                </c:pt>
                <c:pt idx="557">
                  <c:v>420</c:v>
                </c:pt>
                <c:pt idx="558">
                  <c:v>440</c:v>
                </c:pt>
                <c:pt idx="559">
                  <c:v>440</c:v>
                </c:pt>
                <c:pt idx="560">
                  <c:v>440</c:v>
                </c:pt>
                <c:pt idx="561">
                  <c:v>440</c:v>
                </c:pt>
                <c:pt idx="562">
                  <c:v>440</c:v>
                </c:pt>
                <c:pt idx="563">
                  <c:v>460</c:v>
                </c:pt>
                <c:pt idx="564">
                  <c:v>460</c:v>
                </c:pt>
                <c:pt idx="565">
                  <c:v>460</c:v>
                </c:pt>
                <c:pt idx="566">
                  <c:v>460</c:v>
                </c:pt>
                <c:pt idx="567">
                  <c:v>460</c:v>
                </c:pt>
                <c:pt idx="568">
                  <c:v>460</c:v>
                </c:pt>
                <c:pt idx="569">
                  <c:v>460</c:v>
                </c:pt>
                <c:pt idx="570">
                  <c:v>460</c:v>
                </c:pt>
                <c:pt idx="571">
                  <c:v>460</c:v>
                </c:pt>
                <c:pt idx="572">
                  <c:v>460</c:v>
                </c:pt>
                <c:pt idx="573">
                  <c:v>460</c:v>
                </c:pt>
                <c:pt idx="574">
                  <c:v>460</c:v>
                </c:pt>
                <c:pt idx="575">
                  <c:v>460</c:v>
                </c:pt>
                <c:pt idx="576">
                  <c:v>460</c:v>
                </c:pt>
                <c:pt idx="577">
                  <c:v>460</c:v>
                </c:pt>
                <c:pt idx="578">
                  <c:v>460</c:v>
                </c:pt>
                <c:pt idx="579">
                  <c:v>460</c:v>
                </c:pt>
                <c:pt idx="580">
                  <c:v>460</c:v>
                </c:pt>
                <c:pt idx="581">
                  <c:v>460</c:v>
                </c:pt>
                <c:pt idx="582">
                  <c:v>460</c:v>
                </c:pt>
                <c:pt idx="583">
                  <c:v>460</c:v>
                </c:pt>
                <c:pt idx="584">
                  <c:v>460</c:v>
                </c:pt>
                <c:pt idx="585">
                  <c:v>460</c:v>
                </c:pt>
                <c:pt idx="586">
                  <c:v>460</c:v>
                </c:pt>
                <c:pt idx="587">
                  <c:v>460</c:v>
                </c:pt>
                <c:pt idx="588">
                  <c:v>460</c:v>
                </c:pt>
                <c:pt idx="589">
                  <c:v>460</c:v>
                </c:pt>
                <c:pt idx="590">
                  <c:v>460</c:v>
                </c:pt>
                <c:pt idx="591">
                  <c:v>460</c:v>
                </c:pt>
                <c:pt idx="592">
                  <c:v>460</c:v>
                </c:pt>
                <c:pt idx="593">
                  <c:v>460</c:v>
                </c:pt>
                <c:pt idx="594">
                  <c:v>460</c:v>
                </c:pt>
                <c:pt idx="595">
                  <c:v>460</c:v>
                </c:pt>
                <c:pt idx="596">
                  <c:v>460</c:v>
                </c:pt>
                <c:pt idx="597">
                  <c:v>#N/A</c:v>
                </c:pt>
                <c:pt idx="598">
                  <c:v>460</c:v>
                </c:pt>
                <c:pt idx="599">
                  <c:v>460</c:v>
                </c:pt>
                <c:pt idx="600">
                  <c:v>460</c:v>
                </c:pt>
                <c:pt idx="601">
                  <c:v>460</c:v>
                </c:pt>
                <c:pt idx="602">
                  <c:v>460</c:v>
                </c:pt>
                <c:pt idx="603">
                  <c:v>460</c:v>
                </c:pt>
                <c:pt idx="604">
                  <c:v>460</c:v>
                </c:pt>
                <c:pt idx="605">
                  <c:v>460</c:v>
                </c:pt>
                <c:pt idx="606">
                  <c:v>460</c:v>
                </c:pt>
                <c:pt idx="607">
                  <c:v>460</c:v>
                </c:pt>
                <c:pt idx="608">
                  <c:v>470</c:v>
                </c:pt>
                <c:pt idx="609">
                  <c:v>470</c:v>
                </c:pt>
                <c:pt idx="610">
                  <c:v>470</c:v>
                </c:pt>
                <c:pt idx="611">
                  <c:v>470</c:v>
                </c:pt>
                <c:pt idx="612">
                  <c:v>470</c:v>
                </c:pt>
                <c:pt idx="613">
                  <c:v>470</c:v>
                </c:pt>
                <c:pt idx="614">
                  <c:v>470</c:v>
                </c:pt>
                <c:pt idx="615">
                  <c:v>470</c:v>
                </c:pt>
                <c:pt idx="616">
                  <c:v>470</c:v>
                </c:pt>
                <c:pt idx="617">
                  <c:v>470</c:v>
                </c:pt>
                <c:pt idx="618">
                  <c:v>470</c:v>
                </c:pt>
                <c:pt idx="619">
                  <c:v>470</c:v>
                </c:pt>
                <c:pt idx="620">
                  <c:v>470</c:v>
                </c:pt>
                <c:pt idx="621">
                  <c:v>470</c:v>
                </c:pt>
                <c:pt idx="622">
                  <c:v>470</c:v>
                </c:pt>
                <c:pt idx="623">
                  <c:v>470</c:v>
                </c:pt>
                <c:pt idx="624">
                  <c:v>470</c:v>
                </c:pt>
                <c:pt idx="625">
                  <c:v>470</c:v>
                </c:pt>
                <c:pt idx="626">
                  <c:v>470</c:v>
                </c:pt>
                <c:pt idx="627">
                  <c:v>470</c:v>
                </c:pt>
                <c:pt idx="628">
                  <c:v>470</c:v>
                </c:pt>
                <c:pt idx="629">
                  <c:v>470</c:v>
                </c:pt>
                <c:pt idx="630">
                  <c:v>470</c:v>
                </c:pt>
                <c:pt idx="631">
                  <c:v>470</c:v>
                </c:pt>
                <c:pt idx="632">
                  <c:v>470</c:v>
                </c:pt>
                <c:pt idx="633">
                  <c:v>470</c:v>
                </c:pt>
                <c:pt idx="634">
                  <c:v>470</c:v>
                </c:pt>
                <c:pt idx="635">
                  <c:v>470</c:v>
                </c:pt>
                <c:pt idx="636">
                  <c:v>470</c:v>
                </c:pt>
                <c:pt idx="637">
                  <c:v>470</c:v>
                </c:pt>
                <c:pt idx="638">
                  <c:v>470</c:v>
                </c:pt>
                <c:pt idx="639">
                  <c:v>450</c:v>
                </c:pt>
                <c:pt idx="640">
                  <c:v>450</c:v>
                </c:pt>
                <c:pt idx="641">
                  <c:v>450</c:v>
                </c:pt>
                <c:pt idx="642">
                  <c:v>450</c:v>
                </c:pt>
                <c:pt idx="643">
                  <c:v>450</c:v>
                </c:pt>
                <c:pt idx="644">
                  <c:v>450</c:v>
                </c:pt>
                <c:pt idx="645">
                  <c:v>450</c:v>
                </c:pt>
                <c:pt idx="646">
                  <c:v>450</c:v>
                </c:pt>
                <c:pt idx="647">
                  <c:v>450</c:v>
                </c:pt>
                <c:pt idx="648">
                  <c:v>450</c:v>
                </c:pt>
                <c:pt idx="649">
                  <c:v>450</c:v>
                </c:pt>
                <c:pt idx="650">
                  <c:v>450</c:v>
                </c:pt>
                <c:pt idx="651">
                  <c:v>450</c:v>
                </c:pt>
                <c:pt idx="652">
                  <c:v>450</c:v>
                </c:pt>
                <c:pt idx="653">
                  <c:v>450</c:v>
                </c:pt>
                <c:pt idx="654">
                  <c:v>450</c:v>
                </c:pt>
                <c:pt idx="655">
                  <c:v>450</c:v>
                </c:pt>
                <c:pt idx="656">
                  <c:v>450</c:v>
                </c:pt>
                <c:pt idx="657">
                  <c:v>450</c:v>
                </c:pt>
                <c:pt idx="658">
                  <c:v>450</c:v>
                </c:pt>
                <c:pt idx="659">
                  <c:v>450</c:v>
                </c:pt>
                <c:pt idx="660">
                  <c:v>450</c:v>
                </c:pt>
                <c:pt idx="661">
                  <c:v>450</c:v>
                </c:pt>
                <c:pt idx="662">
                  <c:v>450</c:v>
                </c:pt>
                <c:pt idx="663">
                  <c:v>450</c:v>
                </c:pt>
                <c:pt idx="664">
                  <c:v>450</c:v>
                </c:pt>
                <c:pt idx="665">
                  <c:v>450</c:v>
                </c:pt>
                <c:pt idx="666">
                  <c:v>450</c:v>
                </c:pt>
                <c:pt idx="667">
                  <c:v>450</c:v>
                </c:pt>
                <c:pt idx="668">
                  <c:v>450</c:v>
                </c:pt>
                <c:pt idx="669">
                  <c:v>450</c:v>
                </c:pt>
                <c:pt idx="670">
                  <c:v>450</c:v>
                </c:pt>
                <c:pt idx="671">
                  <c:v>450</c:v>
                </c:pt>
                <c:pt idx="672">
                  <c:v>450</c:v>
                </c:pt>
                <c:pt idx="673">
                  <c:v>450</c:v>
                </c:pt>
                <c:pt idx="674">
                  <c:v>450</c:v>
                </c:pt>
                <c:pt idx="675">
                  <c:v>450</c:v>
                </c:pt>
                <c:pt idx="676">
                  <c:v>450</c:v>
                </c:pt>
                <c:pt idx="677">
                  <c:v>450</c:v>
                </c:pt>
                <c:pt idx="678">
                  <c:v>450</c:v>
                </c:pt>
                <c:pt idx="679">
                  <c:v>450</c:v>
                </c:pt>
                <c:pt idx="680">
                  <c:v>430</c:v>
                </c:pt>
                <c:pt idx="681">
                  <c:v>430</c:v>
                </c:pt>
                <c:pt idx="682">
                  <c:v>430</c:v>
                </c:pt>
                <c:pt idx="683">
                  <c:v>430</c:v>
                </c:pt>
                <c:pt idx="684">
                  <c:v>430</c:v>
                </c:pt>
                <c:pt idx="685">
                  <c:v>430</c:v>
                </c:pt>
                <c:pt idx="686">
                  <c:v>430</c:v>
                </c:pt>
                <c:pt idx="687">
                  <c:v>430</c:v>
                </c:pt>
                <c:pt idx="688">
                  <c:v>430</c:v>
                </c:pt>
                <c:pt idx="689">
                  <c:v>430</c:v>
                </c:pt>
                <c:pt idx="690">
                  <c:v>430</c:v>
                </c:pt>
                <c:pt idx="691">
                  <c:v>420</c:v>
                </c:pt>
                <c:pt idx="692">
                  <c:v>420</c:v>
                </c:pt>
                <c:pt idx="693">
                  <c:v>420</c:v>
                </c:pt>
                <c:pt idx="694">
                  <c:v>420</c:v>
                </c:pt>
                <c:pt idx="695">
                  <c:v>420</c:v>
                </c:pt>
                <c:pt idx="696">
                  <c:v>420</c:v>
                </c:pt>
                <c:pt idx="697">
                  <c:v>420</c:v>
                </c:pt>
                <c:pt idx="698">
                  <c:v>420</c:v>
                </c:pt>
                <c:pt idx="699">
                  <c:v>420</c:v>
                </c:pt>
                <c:pt idx="700">
                  <c:v>420</c:v>
                </c:pt>
                <c:pt idx="701">
                  <c:v>420</c:v>
                </c:pt>
                <c:pt idx="702">
                  <c:v>420</c:v>
                </c:pt>
                <c:pt idx="703">
                  <c:v>420</c:v>
                </c:pt>
                <c:pt idx="704">
                  <c:v>420</c:v>
                </c:pt>
                <c:pt idx="705">
                  <c:v>420</c:v>
                </c:pt>
                <c:pt idx="706">
                  <c:v>420</c:v>
                </c:pt>
                <c:pt idx="707">
                  <c:v>420</c:v>
                </c:pt>
                <c:pt idx="708">
                  <c:v>420</c:v>
                </c:pt>
                <c:pt idx="709">
                  <c:v>420</c:v>
                </c:pt>
                <c:pt idx="710">
                  <c:v>420</c:v>
                </c:pt>
                <c:pt idx="711">
                  <c:v>420</c:v>
                </c:pt>
                <c:pt idx="712">
                  <c:v>420</c:v>
                </c:pt>
                <c:pt idx="713">
                  <c:v>420</c:v>
                </c:pt>
                <c:pt idx="714">
                  <c:v>420</c:v>
                </c:pt>
                <c:pt idx="715">
                  <c:v>420</c:v>
                </c:pt>
                <c:pt idx="716">
                  <c:v>420</c:v>
                </c:pt>
                <c:pt idx="717">
                  <c:v>420</c:v>
                </c:pt>
                <c:pt idx="718">
                  <c:v>420</c:v>
                </c:pt>
                <c:pt idx="719">
                  <c:v>420</c:v>
                </c:pt>
                <c:pt idx="720">
                  <c:v>420</c:v>
                </c:pt>
                <c:pt idx="721">
                  <c:v>420</c:v>
                </c:pt>
                <c:pt idx="722">
                  <c:v>420</c:v>
                </c:pt>
                <c:pt idx="723">
                  <c:v>420</c:v>
                </c:pt>
                <c:pt idx="724">
                  <c:v>420</c:v>
                </c:pt>
                <c:pt idx="725">
                  <c:v>420</c:v>
                </c:pt>
                <c:pt idx="726">
                  <c:v>420</c:v>
                </c:pt>
                <c:pt idx="727">
                  <c:v>420</c:v>
                </c:pt>
                <c:pt idx="728">
                  <c:v>420</c:v>
                </c:pt>
                <c:pt idx="729">
                  <c:v>420</c:v>
                </c:pt>
                <c:pt idx="730">
                  <c:v>420</c:v>
                </c:pt>
                <c:pt idx="731">
                  <c:v>420</c:v>
                </c:pt>
                <c:pt idx="732">
                  <c:v>420</c:v>
                </c:pt>
                <c:pt idx="733">
                  <c:v>420</c:v>
                </c:pt>
                <c:pt idx="734">
                  <c:v>420</c:v>
                </c:pt>
                <c:pt idx="735">
                  <c:v>420</c:v>
                </c:pt>
                <c:pt idx="736">
                  <c:v>420</c:v>
                </c:pt>
                <c:pt idx="737">
                  <c:v>420</c:v>
                </c:pt>
                <c:pt idx="738">
                  <c:v>420</c:v>
                </c:pt>
                <c:pt idx="739">
                  <c:v>420</c:v>
                </c:pt>
                <c:pt idx="740">
                  <c:v>420</c:v>
                </c:pt>
                <c:pt idx="741">
                  <c:v>420</c:v>
                </c:pt>
                <c:pt idx="742">
                  <c:v>420</c:v>
                </c:pt>
                <c:pt idx="743">
                  <c:v>420</c:v>
                </c:pt>
                <c:pt idx="744">
                  <c:v>420</c:v>
                </c:pt>
                <c:pt idx="745">
                  <c:v>420</c:v>
                </c:pt>
                <c:pt idx="746">
                  <c:v>420</c:v>
                </c:pt>
                <c:pt idx="747">
                  <c:v>420</c:v>
                </c:pt>
                <c:pt idx="748">
                  <c:v>410</c:v>
                </c:pt>
                <c:pt idx="749">
                  <c:v>410</c:v>
                </c:pt>
                <c:pt idx="750">
                  <c:v>400</c:v>
                </c:pt>
                <c:pt idx="751">
                  <c:v>400</c:v>
                </c:pt>
                <c:pt idx="752">
                  <c:v>400</c:v>
                </c:pt>
                <c:pt idx="753">
                  <c:v>400</c:v>
                </c:pt>
                <c:pt idx="754">
                  <c:v>400</c:v>
                </c:pt>
                <c:pt idx="755">
                  <c:v>400</c:v>
                </c:pt>
                <c:pt idx="756">
                  <c:v>400</c:v>
                </c:pt>
                <c:pt idx="757">
                  <c:v>400</c:v>
                </c:pt>
                <c:pt idx="758">
                  <c:v>400</c:v>
                </c:pt>
                <c:pt idx="759">
                  <c:v>400</c:v>
                </c:pt>
                <c:pt idx="760">
                  <c:v>400</c:v>
                </c:pt>
                <c:pt idx="761">
                  <c:v>400</c:v>
                </c:pt>
                <c:pt idx="762">
                  <c:v>400</c:v>
                </c:pt>
                <c:pt idx="763">
                  <c:v>400</c:v>
                </c:pt>
                <c:pt idx="764">
                  <c:v>400</c:v>
                </c:pt>
                <c:pt idx="765">
                  <c:v>400</c:v>
                </c:pt>
                <c:pt idx="766">
                  <c:v>400</c:v>
                </c:pt>
                <c:pt idx="767">
                  <c:v>400</c:v>
                </c:pt>
                <c:pt idx="768">
                  <c:v>400</c:v>
                </c:pt>
                <c:pt idx="769">
                  <c:v>400</c:v>
                </c:pt>
                <c:pt idx="770">
                  <c:v>400</c:v>
                </c:pt>
                <c:pt idx="771">
                  <c:v>400</c:v>
                </c:pt>
                <c:pt idx="772">
                  <c:v>400</c:v>
                </c:pt>
                <c:pt idx="773">
                  <c:v>400</c:v>
                </c:pt>
                <c:pt idx="774">
                  <c:v>400</c:v>
                </c:pt>
                <c:pt idx="775">
                  <c:v>380</c:v>
                </c:pt>
                <c:pt idx="776">
                  <c:v>380</c:v>
                </c:pt>
                <c:pt idx="777">
                  <c:v>380</c:v>
                </c:pt>
                <c:pt idx="778">
                  <c:v>380</c:v>
                </c:pt>
                <c:pt idx="779">
                  <c:v>380</c:v>
                </c:pt>
                <c:pt idx="780">
                  <c:v>380</c:v>
                </c:pt>
                <c:pt idx="781">
                  <c:v>380</c:v>
                </c:pt>
                <c:pt idx="782">
                  <c:v>380</c:v>
                </c:pt>
                <c:pt idx="783">
                  <c:v>380</c:v>
                </c:pt>
                <c:pt idx="784">
                  <c:v>380</c:v>
                </c:pt>
                <c:pt idx="785">
                  <c:v>380</c:v>
                </c:pt>
                <c:pt idx="786">
                  <c:v>380</c:v>
                </c:pt>
                <c:pt idx="787">
                  <c:v>380</c:v>
                </c:pt>
                <c:pt idx="788">
                  <c:v>380</c:v>
                </c:pt>
                <c:pt idx="789">
                  <c:v>380</c:v>
                </c:pt>
                <c:pt idx="790">
                  <c:v>380</c:v>
                </c:pt>
                <c:pt idx="791">
                  <c:v>380</c:v>
                </c:pt>
                <c:pt idx="792">
                  <c:v>380</c:v>
                </c:pt>
                <c:pt idx="793">
                  <c:v>380</c:v>
                </c:pt>
                <c:pt idx="794">
                  <c:v>380</c:v>
                </c:pt>
                <c:pt idx="795">
                  <c:v>380</c:v>
                </c:pt>
                <c:pt idx="796">
                  <c:v>380</c:v>
                </c:pt>
                <c:pt idx="797">
                  <c:v>380</c:v>
                </c:pt>
                <c:pt idx="798">
                  <c:v>380</c:v>
                </c:pt>
                <c:pt idx="799">
                  <c:v>380</c:v>
                </c:pt>
                <c:pt idx="800">
                  <c:v>380</c:v>
                </c:pt>
                <c:pt idx="801">
                  <c:v>380</c:v>
                </c:pt>
                <c:pt idx="802">
                  <c:v>380</c:v>
                </c:pt>
                <c:pt idx="803">
                  <c:v>380</c:v>
                </c:pt>
                <c:pt idx="804">
                  <c:v>380</c:v>
                </c:pt>
                <c:pt idx="805">
                  <c:v>380</c:v>
                </c:pt>
                <c:pt idx="806">
                  <c:v>380</c:v>
                </c:pt>
                <c:pt idx="807">
                  <c:v>380</c:v>
                </c:pt>
                <c:pt idx="808">
                  <c:v>380</c:v>
                </c:pt>
                <c:pt idx="809">
                  <c:v>380</c:v>
                </c:pt>
                <c:pt idx="810">
                  <c:v>380</c:v>
                </c:pt>
                <c:pt idx="811">
                  <c:v>380</c:v>
                </c:pt>
                <c:pt idx="812">
                  <c:v>380</c:v>
                </c:pt>
                <c:pt idx="813">
                  <c:v>380</c:v>
                </c:pt>
                <c:pt idx="814">
                  <c:v>380</c:v>
                </c:pt>
                <c:pt idx="815">
                  <c:v>380</c:v>
                </c:pt>
                <c:pt idx="816">
                  <c:v>430</c:v>
                </c:pt>
                <c:pt idx="817">
                  <c:v>430</c:v>
                </c:pt>
                <c:pt idx="818">
                  <c:v>430</c:v>
                </c:pt>
                <c:pt idx="819">
                  <c:v>430</c:v>
                </c:pt>
                <c:pt idx="820">
                  <c:v>430</c:v>
                </c:pt>
                <c:pt idx="821">
                  <c:v>430</c:v>
                </c:pt>
                <c:pt idx="822">
                  <c:v>430</c:v>
                </c:pt>
                <c:pt idx="823">
                  <c:v>430</c:v>
                </c:pt>
                <c:pt idx="824">
                  <c:v>430</c:v>
                </c:pt>
                <c:pt idx="825">
                  <c:v>430</c:v>
                </c:pt>
                <c:pt idx="826">
                  <c:v>430</c:v>
                </c:pt>
                <c:pt idx="827">
                  <c:v>430</c:v>
                </c:pt>
                <c:pt idx="828">
                  <c:v>430</c:v>
                </c:pt>
                <c:pt idx="829">
                  <c:v>430</c:v>
                </c:pt>
                <c:pt idx="830">
                  <c:v>430</c:v>
                </c:pt>
                <c:pt idx="831">
                  <c:v>430</c:v>
                </c:pt>
                <c:pt idx="832">
                  <c:v>430</c:v>
                </c:pt>
                <c:pt idx="833">
                  <c:v>430</c:v>
                </c:pt>
                <c:pt idx="834">
                  <c:v>430</c:v>
                </c:pt>
                <c:pt idx="835">
                  <c:v>430</c:v>
                </c:pt>
                <c:pt idx="836">
                  <c:v>430</c:v>
                </c:pt>
                <c:pt idx="837">
                  <c:v>430</c:v>
                </c:pt>
                <c:pt idx="838">
                  <c:v>430</c:v>
                </c:pt>
                <c:pt idx="839">
                  <c:v>430</c:v>
                </c:pt>
                <c:pt idx="840">
                  <c:v>430</c:v>
                </c:pt>
                <c:pt idx="841">
                  <c:v>430</c:v>
                </c:pt>
                <c:pt idx="842">
                  <c:v>430</c:v>
                </c:pt>
                <c:pt idx="843">
                  <c:v>430</c:v>
                </c:pt>
                <c:pt idx="844">
                  <c:v>430</c:v>
                </c:pt>
                <c:pt idx="845">
                  <c:v>430</c:v>
                </c:pt>
                <c:pt idx="846">
                  <c:v>430</c:v>
                </c:pt>
                <c:pt idx="847">
                  <c:v>430</c:v>
                </c:pt>
                <c:pt idx="848">
                  <c:v>430</c:v>
                </c:pt>
                <c:pt idx="849">
                  <c:v>430</c:v>
                </c:pt>
                <c:pt idx="850">
                  <c:v>430</c:v>
                </c:pt>
                <c:pt idx="851">
                  <c:v>430</c:v>
                </c:pt>
                <c:pt idx="852">
                  <c:v>430</c:v>
                </c:pt>
                <c:pt idx="853">
                  <c:v>430</c:v>
                </c:pt>
                <c:pt idx="854">
                  <c:v>430</c:v>
                </c:pt>
                <c:pt idx="855">
                  <c:v>430</c:v>
                </c:pt>
                <c:pt idx="856">
                  <c:v>430</c:v>
                </c:pt>
                <c:pt idx="857">
                  <c:v>430</c:v>
                </c:pt>
                <c:pt idx="858">
                  <c:v>390</c:v>
                </c:pt>
                <c:pt idx="859">
                  <c:v>390</c:v>
                </c:pt>
                <c:pt idx="860">
                  <c:v>390</c:v>
                </c:pt>
                <c:pt idx="861">
                  <c:v>390</c:v>
                </c:pt>
                <c:pt idx="862">
                  <c:v>390</c:v>
                </c:pt>
                <c:pt idx="863">
                  <c:v>390</c:v>
                </c:pt>
                <c:pt idx="864">
                  <c:v>390</c:v>
                </c:pt>
                <c:pt idx="865">
                  <c:v>390</c:v>
                </c:pt>
                <c:pt idx="866">
                  <c:v>390</c:v>
                </c:pt>
                <c:pt idx="867">
                  <c:v>390</c:v>
                </c:pt>
                <c:pt idx="868">
                  <c:v>390</c:v>
                </c:pt>
                <c:pt idx="869">
                  <c:v>390</c:v>
                </c:pt>
                <c:pt idx="870">
                  <c:v>390</c:v>
                </c:pt>
                <c:pt idx="871">
                  <c:v>390</c:v>
                </c:pt>
                <c:pt idx="872">
                  <c:v>390</c:v>
                </c:pt>
                <c:pt idx="873">
                  <c:v>390</c:v>
                </c:pt>
                <c:pt idx="874">
                  <c:v>390</c:v>
                </c:pt>
                <c:pt idx="875">
                  <c:v>390</c:v>
                </c:pt>
                <c:pt idx="876">
                  <c:v>390</c:v>
                </c:pt>
                <c:pt idx="877">
                  <c:v>330</c:v>
                </c:pt>
                <c:pt idx="878">
                  <c:v>330</c:v>
                </c:pt>
                <c:pt idx="879">
                  <c:v>330</c:v>
                </c:pt>
                <c:pt idx="880">
                  <c:v>330</c:v>
                </c:pt>
                <c:pt idx="881">
                  <c:v>330</c:v>
                </c:pt>
                <c:pt idx="882">
                  <c:v>330</c:v>
                </c:pt>
                <c:pt idx="883">
                  <c:v>330</c:v>
                </c:pt>
                <c:pt idx="884">
                  <c:v>330</c:v>
                </c:pt>
                <c:pt idx="885">
                  <c:v>330</c:v>
                </c:pt>
                <c:pt idx="886">
                  <c:v>330</c:v>
                </c:pt>
                <c:pt idx="887">
                  <c:v>330</c:v>
                </c:pt>
                <c:pt idx="888">
                  <c:v>330</c:v>
                </c:pt>
                <c:pt idx="889">
                  <c:v>330</c:v>
                </c:pt>
                <c:pt idx="890">
                  <c:v>330</c:v>
                </c:pt>
                <c:pt idx="891">
                  <c:v>330</c:v>
                </c:pt>
                <c:pt idx="892">
                  <c:v>330</c:v>
                </c:pt>
                <c:pt idx="893">
                  <c:v>330</c:v>
                </c:pt>
                <c:pt idx="894">
                  <c:v>330</c:v>
                </c:pt>
                <c:pt idx="895">
                  <c:v>330</c:v>
                </c:pt>
                <c:pt idx="896">
                  <c:v>330</c:v>
                </c:pt>
                <c:pt idx="897">
                  <c:v>330</c:v>
                </c:pt>
                <c:pt idx="898">
                  <c:v>330</c:v>
                </c:pt>
                <c:pt idx="899">
                  <c:v>330</c:v>
                </c:pt>
                <c:pt idx="900">
                  <c:v>330</c:v>
                </c:pt>
                <c:pt idx="901">
                  <c:v>330</c:v>
                </c:pt>
                <c:pt idx="902">
                  <c:v>330</c:v>
                </c:pt>
                <c:pt idx="903">
                  <c:v>330</c:v>
                </c:pt>
                <c:pt idx="904">
                  <c:v>330</c:v>
                </c:pt>
                <c:pt idx="905">
                  <c:v>330</c:v>
                </c:pt>
                <c:pt idx="906">
                  <c:v>330</c:v>
                </c:pt>
                <c:pt idx="907">
                  <c:v>330</c:v>
                </c:pt>
                <c:pt idx="908">
                  <c:v>330</c:v>
                </c:pt>
                <c:pt idx="909">
                  <c:v>330</c:v>
                </c:pt>
                <c:pt idx="910">
                  <c:v>330</c:v>
                </c:pt>
                <c:pt idx="911">
                  <c:v>330</c:v>
                </c:pt>
                <c:pt idx="912">
                  <c:v>330</c:v>
                </c:pt>
                <c:pt idx="913">
                  <c:v>330</c:v>
                </c:pt>
                <c:pt idx="914">
                  <c:v>330</c:v>
                </c:pt>
                <c:pt idx="915">
                  <c:v>330</c:v>
                </c:pt>
                <c:pt idx="916">
                  <c:v>330</c:v>
                </c:pt>
                <c:pt idx="917">
                  <c:v>330</c:v>
                </c:pt>
                <c:pt idx="918">
                  <c:v>250</c:v>
                </c:pt>
                <c:pt idx="919">
                  <c:v>250</c:v>
                </c:pt>
                <c:pt idx="920">
                  <c:v>250</c:v>
                </c:pt>
                <c:pt idx="921">
                  <c:v>250</c:v>
                </c:pt>
                <c:pt idx="922">
                  <c:v>250</c:v>
                </c:pt>
                <c:pt idx="923">
                  <c:v>250</c:v>
                </c:pt>
                <c:pt idx="924">
                  <c:v>240</c:v>
                </c:pt>
                <c:pt idx="925">
                  <c:v>240</c:v>
                </c:pt>
                <c:pt idx="926">
                  <c:v>240</c:v>
                </c:pt>
                <c:pt idx="927">
                  <c:v>240</c:v>
                </c:pt>
                <c:pt idx="928">
                  <c:v>240</c:v>
                </c:pt>
                <c:pt idx="929">
                  <c:v>240</c:v>
                </c:pt>
                <c:pt idx="930">
                  <c:v>240</c:v>
                </c:pt>
                <c:pt idx="931">
                  <c:v>240</c:v>
                </c:pt>
                <c:pt idx="932">
                  <c:v>240</c:v>
                </c:pt>
                <c:pt idx="933">
                  <c:v>240</c:v>
                </c:pt>
                <c:pt idx="934">
                  <c:v>240</c:v>
                </c:pt>
                <c:pt idx="935">
                  <c:v>240</c:v>
                </c:pt>
                <c:pt idx="936">
                  <c:v>240</c:v>
                </c:pt>
                <c:pt idx="937">
                  <c:v>240</c:v>
                </c:pt>
                <c:pt idx="938">
                  <c:v>240</c:v>
                </c:pt>
                <c:pt idx="939">
                  <c:v>235</c:v>
                </c:pt>
                <c:pt idx="940">
                  <c:v>225</c:v>
                </c:pt>
                <c:pt idx="941">
                  <c:v>225</c:v>
                </c:pt>
                <c:pt idx="942">
                  <c:v>225</c:v>
                </c:pt>
                <c:pt idx="943">
                  <c:v>225</c:v>
                </c:pt>
                <c:pt idx="944">
                  <c:v>225</c:v>
                </c:pt>
                <c:pt idx="945">
                  <c:v>225</c:v>
                </c:pt>
                <c:pt idx="946">
                  <c:v>225</c:v>
                </c:pt>
                <c:pt idx="947">
                  <c:v>225</c:v>
                </c:pt>
                <c:pt idx="948">
                  <c:v>225</c:v>
                </c:pt>
                <c:pt idx="949">
                  <c:v>225</c:v>
                </c:pt>
                <c:pt idx="950">
                  <c:v>225</c:v>
                </c:pt>
                <c:pt idx="951">
                  <c:v>225</c:v>
                </c:pt>
                <c:pt idx="952">
                  <c:v>225</c:v>
                </c:pt>
                <c:pt idx="953">
                  <c:v>225</c:v>
                </c:pt>
                <c:pt idx="954">
                  <c:v>225</c:v>
                </c:pt>
                <c:pt idx="955">
                  <c:v>225</c:v>
                </c:pt>
                <c:pt idx="956">
                  <c:v>225</c:v>
                </c:pt>
                <c:pt idx="957">
                  <c:v>225</c:v>
                </c:pt>
                <c:pt idx="958">
                  <c:v>225</c:v>
                </c:pt>
                <c:pt idx="959">
                  <c:v>225</c:v>
                </c:pt>
                <c:pt idx="960">
                  <c:v>225</c:v>
                </c:pt>
                <c:pt idx="961">
                  <c:v>225</c:v>
                </c:pt>
                <c:pt idx="962">
                  <c:v>225</c:v>
                </c:pt>
                <c:pt idx="963">
                  <c:v>225</c:v>
                </c:pt>
                <c:pt idx="964">
                  <c:v>225</c:v>
                </c:pt>
                <c:pt idx="965">
                  <c:v>225</c:v>
                </c:pt>
                <c:pt idx="966">
                  <c:v>225</c:v>
                </c:pt>
                <c:pt idx="967">
                  <c:v>230</c:v>
                </c:pt>
                <c:pt idx="968">
                  <c:v>225</c:v>
                </c:pt>
                <c:pt idx="969">
                  <c:v>230</c:v>
                </c:pt>
                <c:pt idx="970">
                  <c:v>230</c:v>
                </c:pt>
                <c:pt idx="971">
                  <c:v>230</c:v>
                </c:pt>
                <c:pt idx="972">
                  <c:v>230</c:v>
                </c:pt>
                <c:pt idx="973">
                  <c:v>230</c:v>
                </c:pt>
                <c:pt idx="974">
                  <c:v>230</c:v>
                </c:pt>
                <c:pt idx="975">
                  <c:v>230</c:v>
                </c:pt>
                <c:pt idx="976">
                  <c:v>230</c:v>
                </c:pt>
                <c:pt idx="977">
                  <c:v>230</c:v>
                </c:pt>
                <c:pt idx="978">
                  <c:v>230</c:v>
                </c:pt>
                <c:pt idx="979">
                  <c:v>230</c:v>
                </c:pt>
                <c:pt idx="980">
                  <c:v>230</c:v>
                </c:pt>
                <c:pt idx="981">
                  <c:v>230</c:v>
                </c:pt>
                <c:pt idx="982">
                  <c:v>245</c:v>
                </c:pt>
                <c:pt idx="983">
                  <c:v>245</c:v>
                </c:pt>
                <c:pt idx="984">
                  <c:v>245</c:v>
                </c:pt>
                <c:pt idx="985">
                  <c:v>245</c:v>
                </c:pt>
                <c:pt idx="986">
                  <c:v>245</c:v>
                </c:pt>
                <c:pt idx="987">
                  <c:v>245</c:v>
                </c:pt>
                <c:pt idx="988">
                  <c:v>245</c:v>
                </c:pt>
                <c:pt idx="989">
                  <c:v>245</c:v>
                </c:pt>
                <c:pt idx="990">
                  <c:v>245</c:v>
                </c:pt>
                <c:pt idx="991">
                  <c:v>245</c:v>
                </c:pt>
                <c:pt idx="992">
                  <c:v>245</c:v>
                </c:pt>
                <c:pt idx="993">
                  <c:v>245</c:v>
                </c:pt>
                <c:pt idx="994">
                  <c:v>245</c:v>
                </c:pt>
                <c:pt idx="995">
                  <c:v>245</c:v>
                </c:pt>
                <c:pt idx="996">
                  <c:v>245</c:v>
                </c:pt>
                <c:pt idx="997">
                  <c:v>245</c:v>
                </c:pt>
                <c:pt idx="998">
                  <c:v>245</c:v>
                </c:pt>
                <c:pt idx="999">
                  <c:v>245</c:v>
                </c:pt>
                <c:pt idx="1000">
                  <c:v>245</c:v>
                </c:pt>
                <c:pt idx="1001">
                  <c:v>245</c:v>
                </c:pt>
                <c:pt idx="1002">
                  <c:v>245</c:v>
                </c:pt>
                <c:pt idx="1003">
                  <c:v>245</c:v>
                </c:pt>
                <c:pt idx="1004">
                  <c:v>255</c:v>
                </c:pt>
                <c:pt idx="1005">
                  <c:v>255</c:v>
                </c:pt>
                <c:pt idx="1006">
                  <c:v>255</c:v>
                </c:pt>
                <c:pt idx="1007">
                  <c:v>255</c:v>
                </c:pt>
                <c:pt idx="1008">
                  <c:v>255</c:v>
                </c:pt>
                <c:pt idx="1009">
                  <c:v>255</c:v>
                </c:pt>
                <c:pt idx="1010">
                  <c:v>255</c:v>
                </c:pt>
                <c:pt idx="1011">
                  <c:v>255</c:v>
                </c:pt>
                <c:pt idx="1012">
                  <c:v>255</c:v>
                </c:pt>
                <c:pt idx="1013">
                  <c:v>255</c:v>
                </c:pt>
                <c:pt idx="1014">
                  <c:v>255</c:v>
                </c:pt>
                <c:pt idx="1015">
                  <c:v>255</c:v>
                </c:pt>
                <c:pt idx="1016">
                  <c:v>255</c:v>
                </c:pt>
                <c:pt idx="1017">
                  <c:v>255</c:v>
                </c:pt>
                <c:pt idx="1018">
                  <c:v>255</c:v>
                </c:pt>
                <c:pt idx="1019">
                  <c:v>255</c:v>
                </c:pt>
                <c:pt idx="1020">
                  <c:v>255</c:v>
                </c:pt>
                <c:pt idx="1021">
                  <c:v>255</c:v>
                </c:pt>
                <c:pt idx="1022">
                  <c:v>255</c:v>
                </c:pt>
                <c:pt idx="1023">
                  <c:v>255</c:v>
                </c:pt>
                <c:pt idx="1024">
                  <c:v>255</c:v>
                </c:pt>
                <c:pt idx="1025">
                  <c:v>255</c:v>
                </c:pt>
                <c:pt idx="1026">
                  <c:v>255</c:v>
                </c:pt>
                <c:pt idx="1027">
                  <c:v>255</c:v>
                </c:pt>
                <c:pt idx="1028">
                  <c:v>255</c:v>
                </c:pt>
                <c:pt idx="1029">
                  <c:v>255</c:v>
                </c:pt>
                <c:pt idx="1030">
                  <c:v>255</c:v>
                </c:pt>
                <c:pt idx="1031">
                  <c:v>255</c:v>
                </c:pt>
                <c:pt idx="1032">
                  <c:v>255</c:v>
                </c:pt>
                <c:pt idx="1033">
                  <c:v>255</c:v>
                </c:pt>
                <c:pt idx="1034">
                  <c:v>255</c:v>
                </c:pt>
                <c:pt idx="1035">
                  <c:v>255</c:v>
                </c:pt>
                <c:pt idx="1036">
                  <c:v>260</c:v>
                </c:pt>
                <c:pt idx="1037">
                  <c:v>260</c:v>
                </c:pt>
                <c:pt idx="1038">
                  <c:v>260</c:v>
                </c:pt>
                <c:pt idx="1039">
                  <c:v>260</c:v>
                </c:pt>
                <c:pt idx="1040">
                  <c:v>260</c:v>
                </c:pt>
                <c:pt idx="1041">
                  <c:v>260</c:v>
                </c:pt>
                <c:pt idx="1042">
                  <c:v>260</c:v>
                </c:pt>
                <c:pt idx="1043">
                  <c:v>260</c:v>
                </c:pt>
                <c:pt idx="1044">
                  <c:v>260</c:v>
                </c:pt>
                <c:pt idx="1045">
                  <c:v>260</c:v>
                </c:pt>
                <c:pt idx="1046">
                  <c:v>280</c:v>
                </c:pt>
                <c:pt idx="1047">
                  <c:v>280</c:v>
                </c:pt>
                <c:pt idx="1048">
                  <c:v>280</c:v>
                </c:pt>
                <c:pt idx="1049">
                  <c:v>280</c:v>
                </c:pt>
                <c:pt idx="1050">
                  <c:v>280</c:v>
                </c:pt>
                <c:pt idx="1051">
                  <c:v>280</c:v>
                </c:pt>
                <c:pt idx="1052">
                  <c:v>280</c:v>
                </c:pt>
                <c:pt idx="1053">
                  <c:v>280</c:v>
                </c:pt>
                <c:pt idx="1054">
                  <c:v>280</c:v>
                </c:pt>
                <c:pt idx="1055">
                  <c:v>280</c:v>
                </c:pt>
                <c:pt idx="1056">
                  <c:v>280</c:v>
                </c:pt>
                <c:pt idx="1057">
                  <c:v>280</c:v>
                </c:pt>
                <c:pt idx="1058">
                  <c:v>280</c:v>
                </c:pt>
                <c:pt idx="1059">
                  <c:v>280</c:v>
                </c:pt>
                <c:pt idx="1060">
                  <c:v>280</c:v>
                </c:pt>
                <c:pt idx="1061">
                  <c:v>280</c:v>
                </c:pt>
                <c:pt idx="1062">
                  <c:v>280</c:v>
                </c:pt>
                <c:pt idx="1063">
                  <c:v>280</c:v>
                </c:pt>
                <c:pt idx="1064">
                  <c:v>280</c:v>
                </c:pt>
                <c:pt idx="1065">
                  <c:v>280</c:v>
                </c:pt>
                <c:pt idx="1066">
                  <c:v>280</c:v>
                </c:pt>
                <c:pt idx="1067">
                  <c:v>280</c:v>
                </c:pt>
                <c:pt idx="1068">
                  <c:v>280</c:v>
                </c:pt>
                <c:pt idx="1069">
                  <c:v>280</c:v>
                </c:pt>
                <c:pt idx="1070">
                  <c:v>280</c:v>
                </c:pt>
                <c:pt idx="1071">
                  <c:v>280</c:v>
                </c:pt>
                <c:pt idx="1072">
                  <c:v>280</c:v>
                </c:pt>
                <c:pt idx="1073">
                  <c:v>280</c:v>
                </c:pt>
                <c:pt idx="1074">
                  <c:v>280</c:v>
                </c:pt>
                <c:pt idx="1075">
                  <c:v>280</c:v>
                </c:pt>
                <c:pt idx="1076">
                  <c:v>280</c:v>
                </c:pt>
                <c:pt idx="1077">
                  <c:v>280</c:v>
                </c:pt>
                <c:pt idx="1078">
                  <c:v>280</c:v>
                </c:pt>
                <c:pt idx="1079">
                  <c:v>280</c:v>
                </c:pt>
                <c:pt idx="1080">
                  <c:v>280</c:v>
                </c:pt>
                <c:pt idx="1081">
                  <c:v>280</c:v>
                </c:pt>
                <c:pt idx="1082">
                  <c:v>270</c:v>
                </c:pt>
                <c:pt idx="1083">
                  <c:v>270</c:v>
                </c:pt>
                <c:pt idx="1084">
                  <c:v>270</c:v>
                </c:pt>
                <c:pt idx="1085">
                  <c:v>270</c:v>
                </c:pt>
                <c:pt idx="1086">
                  <c:v>270</c:v>
                </c:pt>
                <c:pt idx="1087">
                  <c:v>270</c:v>
                </c:pt>
                <c:pt idx="1088">
                  <c:v>270</c:v>
                </c:pt>
                <c:pt idx="1089">
                  <c:v>270</c:v>
                </c:pt>
                <c:pt idx="1090">
                  <c:v>270</c:v>
                </c:pt>
                <c:pt idx="1091">
                  <c:v>270</c:v>
                </c:pt>
                <c:pt idx="1092">
                  <c:v>270</c:v>
                </c:pt>
                <c:pt idx="1093">
                  <c:v>270</c:v>
                </c:pt>
                <c:pt idx="1094">
                  <c:v>270</c:v>
                </c:pt>
                <c:pt idx="1095">
                  <c:v>270</c:v>
                </c:pt>
                <c:pt idx="1096">
                  <c:v>290</c:v>
                </c:pt>
                <c:pt idx="1097">
                  <c:v>290</c:v>
                </c:pt>
                <c:pt idx="1098">
                  <c:v>290</c:v>
                </c:pt>
                <c:pt idx="1099">
                  <c:v>290</c:v>
                </c:pt>
                <c:pt idx="1100">
                  <c:v>290</c:v>
                </c:pt>
                <c:pt idx="1101">
                  <c:v>290</c:v>
                </c:pt>
                <c:pt idx="1102">
                  <c:v>220</c:v>
                </c:pt>
                <c:pt idx="1103">
                  <c:v>220</c:v>
                </c:pt>
                <c:pt idx="1104">
                  <c:v>220</c:v>
                </c:pt>
                <c:pt idx="1105">
                  <c:v>220</c:v>
                </c:pt>
                <c:pt idx="1106">
                  <c:v>220</c:v>
                </c:pt>
                <c:pt idx="1107">
                  <c:v>220</c:v>
                </c:pt>
                <c:pt idx="1108">
                  <c:v>220</c:v>
                </c:pt>
                <c:pt idx="1109">
                  <c:v>220</c:v>
                </c:pt>
                <c:pt idx="1110">
                  <c:v>220</c:v>
                </c:pt>
                <c:pt idx="1111">
                  <c:v>285</c:v>
                </c:pt>
                <c:pt idx="1112">
                  <c:v>285</c:v>
                </c:pt>
                <c:pt idx="1113">
                  <c:v>285</c:v>
                </c:pt>
                <c:pt idx="1114">
                  <c:v>285</c:v>
                </c:pt>
                <c:pt idx="1115">
                  <c:v>285</c:v>
                </c:pt>
                <c:pt idx="1116">
                  <c:v>285</c:v>
                </c:pt>
                <c:pt idx="1117">
                  <c:v>285</c:v>
                </c:pt>
                <c:pt idx="1118">
                  <c:v>285</c:v>
                </c:pt>
                <c:pt idx="1119">
                  <c:v>285</c:v>
                </c:pt>
                <c:pt idx="1120">
                  <c:v>285</c:v>
                </c:pt>
                <c:pt idx="1121">
                  <c:v>285</c:v>
                </c:pt>
                <c:pt idx="1122">
                  <c:v>285</c:v>
                </c:pt>
                <c:pt idx="1123">
                  <c:v>285</c:v>
                </c:pt>
                <c:pt idx="1124">
                  <c:v>285</c:v>
                </c:pt>
                <c:pt idx="1125">
                  <c:v>285</c:v>
                </c:pt>
                <c:pt idx="1126">
                  <c:v>285</c:v>
                </c:pt>
                <c:pt idx="1127">
                  <c:v>285</c:v>
                </c:pt>
                <c:pt idx="1128">
                  <c:v>285</c:v>
                </c:pt>
                <c:pt idx="1129">
                  <c:v>285</c:v>
                </c:pt>
                <c:pt idx="1130">
                  <c:v>285</c:v>
                </c:pt>
                <c:pt idx="1131">
                  <c:v>285</c:v>
                </c:pt>
                <c:pt idx="1132">
                  <c:v>285</c:v>
                </c:pt>
                <c:pt idx="1133">
                  <c:v>285</c:v>
                </c:pt>
                <c:pt idx="1134">
                  <c:v>285</c:v>
                </c:pt>
                <c:pt idx="1135">
                  <c:v>285</c:v>
                </c:pt>
                <c:pt idx="1136">
                  <c:v>285</c:v>
                </c:pt>
                <c:pt idx="1137">
                  <c:v>285</c:v>
                </c:pt>
                <c:pt idx="1138">
                  <c:v>285</c:v>
                </c:pt>
                <c:pt idx="1139">
                  <c:v>285</c:v>
                </c:pt>
                <c:pt idx="1140">
                  <c:v>285</c:v>
                </c:pt>
                <c:pt idx="1141">
                  <c:v>285</c:v>
                </c:pt>
                <c:pt idx="1142">
                  <c:v>285</c:v>
                </c:pt>
                <c:pt idx="1143">
                  <c:v>285</c:v>
                </c:pt>
                <c:pt idx="1144">
                  <c:v>285</c:v>
                </c:pt>
                <c:pt idx="1145">
                  <c:v>285</c:v>
                </c:pt>
                <c:pt idx="1146">
                  <c:v>285</c:v>
                </c:pt>
                <c:pt idx="1147">
                  <c:v>285</c:v>
                </c:pt>
                <c:pt idx="1148">
                  <c:v>285</c:v>
                </c:pt>
                <c:pt idx="1149">
                  <c:v>285</c:v>
                </c:pt>
                <c:pt idx="1150">
                  <c:v>285</c:v>
                </c:pt>
                <c:pt idx="1151">
                  <c:v>285</c:v>
                </c:pt>
                <c:pt idx="1152">
                  <c:v>285</c:v>
                </c:pt>
                <c:pt idx="1153">
                  <c:v>285</c:v>
                </c:pt>
                <c:pt idx="1154">
                  <c:v>285</c:v>
                </c:pt>
                <c:pt idx="1155">
                  <c:v>285</c:v>
                </c:pt>
                <c:pt idx="1156">
                  <c:v>285</c:v>
                </c:pt>
                <c:pt idx="1157">
                  <c:v>285</c:v>
                </c:pt>
                <c:pt idx="1158">
                  <c:v>285</c:v>
                </c:pt>
                <c:pt idx="1159">
                  <c:v>295</c:v>
                </c:pt>
                <c:pt idx="1160">
                  <c:v>295</c:v>
                </c:pt>
                <c:pt idx="1161">
                  <c:v>295</c:v>
                </c:pt>
                <c:pt idx="1162">
                  <c:v>295</c:v>
                </c:pt>
                <c:pt idx="1163">
                  <c:v>295</c:v>
                </c:pt>
                <c:pt idx="1164">
                  <c:v>295</c:v>
                </c:pt>
                <c:pt idx="1165">
                  <c:v>295</c:v>
                </c:pt>
                <c:pt idx="1166">
                  <c:v>295</c:v>
                </c:pt>
                <c:pt idx="1167">
                  <c:v>295</c:v>
                </c:pt>
                <c:pt idx="1168">
                  <c:v>295</c:v>
                </c:pt>
                <c:pt idx="1169">
                  <c:v>295</c:v>
                </c:pt>
                <c:pt idx="1170">
                  <c:v>295</c:v>
                </c:pt>
                <c:pt idx="1171">
                  <c:v>295</c:v>
                </c:pt>
                <c:pt idx="1172">
                  <c:v>295</c:v>
                </c:pt>
                <c:pt idx="1173">
                  <c:v>295</c:v>
                </c:pt>
                <c:pt idx="1174">
                  <c:v>295</c:v>
                </c:pt>
                <c:pt idx="1175">
                  <c:v>295</c:v>
                </c:pt>
                <c:pt idx="1176">
                  <c:v>295</c:v>
                </c:pt>
                <c:pt idx="1177">
                  <c:v>295</c:v>
                </c:pt>
                <c:pt idx="1178">
                  <c:v>295</c:v>
                </c:pt>
                <c:pt idx="1179">
                  <c:v>295</c:v>
                </c:pt>
                <c:pt idx="1180">
                  <c:v>295</c:v>
                </c:pt>
                <c:pt idx="1181">
                  <c:v>295</c:v>
                </c:pt>
                <c:pt idx="1182">
                  <c:v>295</c:v>
                </c:pt>
                <c:pt idx="1183">
                  <c:v>295</c:v>
                </c:pt>
                <c:pt idx="1184">
                  <c:v>295</c:v>
                </c:pt>
                <c:pt idx="1185">
                  <c:v>295</c:v>
                </c:pt>
                <c:pt idx="1186">
                  <c:v>295</c:v>
                </c:pt>
                <c:pt idx="1187">
                  <c:v>295</c:v>
                </c:pt>
                <c:pt idx="1188">
                  <c:v>295</c:v>
                </c:pt>
                <c:pt idx="1189">
                  <c:v>295</c:v>
                </c:pt>
                <c:pt idx="1190">
                  <c:v>295</c:v>
                </c:pt>
                <c:pt idx="1191">
                  <c:v>295</c:v>
                </c:pt>
                <c:pt idx="1192">
                  <c:v>295</c:v>
                </c:pt>
                <c:pt idx="1193">
                  <c:v>295</c:v>
                </c:pt>
                <c:pt idx="1194">
                  <c:v>295</c:v>
                </c:pt>
                <c:pt idx="1195">
                  <c:v>295</c:v>
                </c:pt>
                <c:pt idx="1196">
                  <c:v>295</c:v>
                </c:pt>
                <c:pt idx="1197">
                  <c:v>295</c:v>
                </c:pt>
                <c:pt idx="1198">
                  <c:v>295</c:v>
                </c:pt>
                <c:pt idx="1199">
                  <c:v>295</c:v>
                </c:pt>
                <c:pt idx="1200">
                  <c:v>295</c:v>
                </c:pt>
                <c:pt idx="1201">
                  <c:v>295</c:v>
                </c:pt>
                <c:pt idx="1202">
                  <c:v>295</c:v>
                </c:pt>
                <c:pt idx="1203">
                  <c:v>295</c:v>
                </c:pt>
                <c:pt idx="1204">
                  <c:v>295</c:v>
                </c:pt>
                <c:pt idx="1205">
                  <c:v>295</c:v>
                </c:pt>
                <c:pt idx="1206">
                  <c:v>295</c:v>
                </c:pt>
                <c:pt idx="1207">
                  <c:v>295</c:v>
                </c:pt>
                <c:pt idx="1208">
                  <c:v>295</c:v>
                </c:pt>
                <c:pt idx="1209">
                  <c:v>295</c:v>
                </c:pt>
                <c:pt idx="1210">
                  <c:v>295</c:v>
                </c:pt>
                <c:pt idx="1211">
                  <c:v>295</c:v>
                </c:pt>
                <c:pt idx="1212">
                  <c:v>295</c:v>
                </c:pt>
                <c:pt idx="1213">
                  <c:v>295</c:v>
                </c:pt>
                <c:pt idx="1214">
                  <c:v>295</c:v>
                </c:pt>
                <c:pt idx="1215">
                  <c:v>295</c:v>
                </c:pt>
                <c:pt idx="1216">
                  <c:v>295</c:v>
                </c:pt>
                <c:pt idx="1217">
                  <c:v>295</c:v>
                </c:pt>
                <c:pt idx="1218">
                  <c:v>295</c:v>
                </c:pt>
                <c:pt idx="1219">
                  <c:v>295</c:v>
                </c:pt>
                <c:pt idx="1220">
                  <c:v>295</c:v>
                </c:pt>
                <c:pt idx="1221">
                  <c:v>295</c:v>
                </c:pt>
                <c:pt idx="1222">
                  <c:v>295</c:v>
                </c:pt>
                <c:pt idx="1223">
                  <c:v>295</c:v>
                </c:pt>
                <c:pt idx="1224">
                  <c:v>295</c:v>
                </c:pt>
                <c:pt idx="1225">
                  <c:v>295</c:v>
                </c:pt>
                <c:pt idx="1226">
                  <c:v>295</c:v>
                </c:pt>
                <c:pt idx="1227">
                  <c:v>295</c:v>
                </c:pt>
                <c:pt idx="1228">
                  <c:v>295</c:v>
                </c:pt>
                <c:pt idx="1229">
                  <c:v>295</c:v>
                </c:pt>
                <c:pt idx="1230">
                  <c:v>295</c:v>
                </c:pt>
                <c:pt idx="1231">
                  <c:v>295</c:v>
                </c:pt>
                <c:pt idx="1232">
                  <c:v>295</c:v>
                </c:pt>
                <c:pt idx="1233">
                  <c:v>295</c:v>
                </c:pt>
                <c:pt idx="1234">
                  <c:v>295</c:v>
                </c:pt>
                <c:pt idx="1235">
                  <c:v>295</c:v>
                </c:pt>
                <c:pt idx="1236">
                  <c:v>295</c:v>
                </c:pt>
                <c:pt idx="1237">
                  <c:v>295</c:v>
                </c:pt>
                <c:pt idx="1238">
                  <c:v>295</c:v>
                </c:pt>
                <c:pt idx="1239">
                  <c:v>295</c:v>
                </c:pt>
                <c:pt idx="1240">
                  <c:v>295</c:v>
                </c:pt>
                <c:pt idx="1241">
                  <c:v>295</c:v>
                </c:pt>
                <c:pt idx="1242">
                  <c:v>295</c:v>
                </c:pt>
                <c:pt idx="1243">
                  <c:v>295</c:v>
                </c:pt>
                <c:pt idx="1244">
                  <c:v>295</c:v>
                </c:pt>
                <c:pt idx="1245">
                  <c:v>295</c:v>
                </c:pt>
                <c:pt idx="1246">
                  <c:v>295</c:v>
                </c:pt>
                <c:pt idx="1247">
                  <c:v>295</c:v>
                </c:pt>
                <c:pt idx="1248">
                  <c:v>295</c:v>
                </c:pt>
                <c:pt idx="1249">
                  <c:v>295</c:v>
                </c:pt>
                <c:pt idx="1250">
                  <c:v>295</c:v>
                </c:pt>
                <c:pt idx="1251">
                  <c:v>295</c:v>
                </c:pt>
                <c:pt idx="1252">
                  <c:v>295</c:v>
                </c:pt>
                <c:pt idx="1253">
                  <c:v>295</c:v>
                </c:pt>
                <c:pt idx="1254">
                  <c:v>240</c:v>
                </c:pt>
                <c:pt idx="1255">
                  <c:v>205</c:v>
                </c:pt>
                <c:pt idx="1256">
                  <c:v>205</c:v>
                </c:pt>
                <c:pt idx="1257">
                  <c:v>205</c:v>
                </c:pt>
                <c:pt idx="1258">
                  <c:v>205</c:v>
                </c:pt>
                <c:pt idx="1259">
                  <c:v>205</c:v>
                </c:pt>
                <c:pt idx="1260">
                  <c:v>205</c:v>
                </c:pt>
                <c:pt idx="1261">
                  <c:v>205</c:v>
                </c:pt>
                <c:pt idx="1262">
                  <c:v>205</c:v>
                </c:pt>
                <c:pt idx="1263">
                  <c:v>205</c:v>
                </c:pt>
                <c:pt idx="1264">
                  <c:v>225</c:v>
                </c:pt>
                <c:pt idx="1265">
                  <c:v>225</c:v>
                </c:pt>
                <c:pt idx="1266">
                  <c:v>225</c:v>
                </c:pt>
                <c:pt idx="1267">
                  <c:v>225</c:v>
                </c:pt>
                <c:pt idx="1268">
                  <c:v>225</c:v>
                </c:pt>
                <c:pt idx="1269">
                  <c:v>225</c:v>
                </c:pt>
                <c:pt idx="1270">
                  <c:v>225</c:v>
                </c:pt>
                <c:pt idx="1271">
                  <c:v>305</c:v>
                </c:pt>
                <c:pt idx="1272">
                  <c:v>305</c:v>
                </c:pt>
                <c:pt idx="1273">
                  <c:v>305</c:v>
                </c:pt>
                <c:pt idx="1274">
                  <c:v>310</c:v>
                </c:pt>
                <c:pt idx="1275">
                  <c:v>310</c:v>
                </c:pt>
                <c:pt idx="1276">
                  <c:v>310</c:v>
                </c:pt>
                <c:pt idx="1277">
                  <c:v>310</c:v>
                </c:pt>
                <c:pt idx="1278">
                  <c:v>310</c:v>
                </c:pt>
                <c:pt idx="1279">
                  <c:v>310</c:v>
                </c:pt>
                <c:pt idx="1280">
                  <c:v>310</c:v>
                </c:pt>
                <c:pt idx="1281">
                  <c:v>310</c:v>
                </c:pt>
                <c:pt idx="1282">
                  <c:v>310</c:v>
                </c:pt>
                <c:pt idx="1283">
                  <c:v>310</c:v>
                </c:pt>
                <c:pt idx="1284">
                  <c:v>310</c:v>
                </c:pt>
                <c:pt idx="1285">
                  <c:v>310</c:v>
                </c:pt>
                <c:pt idx="1286">
                  <c:v>310</c:v>
                </c:pt>
                <c:pt idx="1287">
                  <c:v>310</c:v>
                </c:pt>
                <c:pt idx="1288">
                  <c:v>310</c:v>
                </c:pt>
                <c:pt idx="1289">
                  <c:v>310</c:v>
                </c:pt>
                <c:pt idx="1290">
                  <c:v>310</c:v>
                </c:pt>
                <c:pt idx="1291">
                  <c:v>310</c:v>
                </c:pt>
                <c:pt idx="1292">
                  <c:v>310</c:v>
                </c:pt>
                <c:pt idx="1293">
                  <c:v>310</c:v>
                </c:pt>
                <c:pt idx="1294">
                  <c:v>310</c:v>
                </c:pt>
                <c:pt idx="1295">
                  <c:v>310</c:v>
                </c:pt>
                <c:pt idx="1296">
                  <c:v>312</c:v>
                </c:pt>
                <c:pt idx="1297">
                  <c:v>312</c:v>
                </c:pt>
                <c:pt idx="1298">
                  <c:v>310</c:v>
                </c:pt>
                <c:pt idx="1299">
                  <c:v>310</c:v>
                </c:pt>
                <c:pt idx="1300">
                  <c:v>310</c:v>
                </c:pt>
                <c:pt idx="1301">
                  <c:v>310</c:v>
                </c:pt>
                <c:pt idx="1302">
                  <c:v>310</c:v>
                </c:pt>
                <c:pt idx="1303">
                  <c:v>310</c:v>
                </c:pt>
                <c:pt idx="1304">
                  <c:v>312</c:v>
                </c:pt>
                <c:pt idx="1305">
                  <c:v>312</c:v>
                </c:pt>
                <c:pt idx="1306">
                  <c:v>312</c:v>
                </c:pt>
                <c:pt idx="1307">
                  <c:v>312</c:v>
                </c:pt>
                <c:pt idx="1308">
                  <c:v>312</c:v>
                </c:pt>
                <c:pt idx="1309">
                  <c:v>310</c:v>
                </c:pt>
                <c:pt idx="1310">
                  <c:v>310</c:v>
                </c:pt>
                <c:pt idx="1311">
                  <c:v>310</c:v>
                </c:pt>
                <c:pt idx="1312">
                  <c:v>310</c:v>
                </c:pt>
                <c:pt idx="1313">
                  <c:v>310</c:v>
                </c:pt>
                <c:pt idx="1314">
                  <c:v>308</c:v>
                </c:pt>
                <c:pt idx="1315">
                  <c:v>308</c:v>
                </c:pt>
                <c:pt idx="1316">
                  <c:v>310</c:v>
                </c:pt>
                <c:pt idx="1317">
                  <c:v>310</c:v>
                </c:pt>
                <c:pt idx="1318">
                  <c:v>302</c:v>
                </c:pt>
                <c:pt idx="1319">
                  <c:v>302</c:v>
                </c:pt>
                <c:pt idx="1320">
                  <c:v>302</c:v>
                </c:pt>
                <c:pt idx="1321">
                  <c:v>302</c:v>
                </c:pt>
                <c:pt idx="1322">
                  <c:v>302</c:v>
                </c:pt>
                <c:pt idx="1323">
                  <c:v>302</c:v>
                </c:pt>
                <c:pt idx="1324">
                  <c:v>302</c:v>
                </c:pt>
                <c:pt idx="1325">
                  <c:v>302</c:v>
                </c:pt>
                <c:pt idx="1326">
                  <c:v>300</c:v>
                </c:pt>
                <c:pt idx="1327">
                  <c:v>300</c:v>
                </c:pt>
                <c:pt idx="1328">
                  <c:v>300</c:v>
                </c:pt>
                <c:pt idx="1329">
                  <c:v>300</c:v>
                </c:pt>
                <c:pt idx="1330">
                  <c:v>300</c:v>
                </c:pt>
                <c:pt idx="1331">
                  <c:v>300</c:v>
                </c:pt>
                <c:pt idx="1332">
                  <c:v>308</c:v>
                </c:pt>
                <c:pt idx="1333">
                  <c:v>308</c:v>
                </c:pt>
                <c:pt idx="1334">
                  <c:v>310</c:v>
                </c:pt>
                <c:pt idx="1335">
                  <c:v>310</c:v>
                </c:pt>
                <c:pt idx="1336">
                  <c:v>310</c:v>
                </c:pt>
                <c:pt idx="1337">
                  <c:v>310</c:v>
                </c:pt>
                <c:pt idx="1338">
                  <c:v>310</c:v>
                </c:pt>
                <c:pt idx="1339">
                  <c:v>310</c:v>
                </c:pt>
                <c:pt idx="1340">
                  <c:v>310</c:v>
                </c:pt>
                <c:pt idx="1341">
                  <c:v>308</c:v>
                </c:pt>
                <c:pt idx="1342">
                  <c:v>308</c:v>
                </c:pt>
                <c:pt idx="1343">
                  <c:v>310</c:v>
                </c:pt>
                <c:pt idx="1344">
                  <c:v>310</c:v>
                </c:pt>
                <c:pt idx="1345">
                  <c:v>310</c:v>
                </c:pt>
                <c:pt idx="1346">
                  <c:v>310</c:v>
                </c:pt>
                <c:pt idx="1347">
                  <c:v>308</c:v>
                </c:pt>
                <c:pt idx="1348">
                  <c:v>310</c:v>
                </c:pt>
                <c:pt idx="1349">
                  <c:v>310</c:v>
                </c:pt>
                <c:pt idx="1350">
                  <c:v>310</c:v>
                </c:pt>
                <c:pt idx="1351">
                  <c:v>310</c:v>
                </c:pt>
                <c:pt idx="1352">
                  <c:v>310</c:v>
                </c:pt>
                <c:pt idx="1353">
                  <c:v>310</c:v>
                </c:pt>
                <c:pt idx="1354">
                  <c:v>310</c:v>
                </c:pt>
                <c:pt idx="1355">
                  <c:v>310</c:v>
                </c:pt>
                <c:pt idx="1356">
                  <c:v>310</c:v>
                </c:pt>
                <c:pt idx="1357">
                  <c:v>310</c:v>
                </c:pt>
                <c:pt idx="1358">
                  <c:v>310</c:v>
                </c:pt>
                <c:pt idx="1359">
                  <c:v>310</c:v>
                </c:pt>
                <c:pt idx="1360">
                  <c:v>310</c:v>
                </c:pt>
                <c:pt idx="1361">
                  <c:v>310</c:v>
                </c:pt>
                <c:pt idx="1362">
                  <c:v>310</c:v>
                </c:pt>
                <c:pt idx="1363">
                  <c:v>310</c:v>
                </c:pt>
                <c:pt idx="1364">
                  <c:v>310</c:v>
                </c:pt>
                <c:pt idx="1365">
                  <c:v>310</c:v>
                </c:pt>
                <c:pt idx="1366">
                  <c:v>310</c:v>
                </c:pt>
                <c:pt idx="1367">
                  <c:v>310</c:v>
                </c:pt>
                <c:pt idx="1368">
                  <c:v>310</c:v>
                </c:pt>
                <c:pt idx="1369">
                  <c:v>310</c:v>
                </c:pt>
                <c:pt idx="1370">
                  <c:v>310</c:v>
                </c:pt>
                <c:pt idx="1371">
                  <c:v>310</c:v>
                </c:pt>
                <c:pt idx="1372">
                  <c:v>310</c:v>
                </c:pt>
                <c:pt idx="1373">
                  <c:v>310</c:v>
                </c:pt>
                <c:pt idx="1374">
                  <c:v>325</c:v>
                </c:pt>
                <c:pt idx="1375">
                  <c:v>325</c:v>
                </c:pt>
                <c:pt idx="1376">
                  <c:v>325</c:v>
                </c:pt>
                <c:pt idx="1377">
                  <c:v>325</c:v>
                </c:pt>
                <c:pt idx="1378">
                  <c:v>325</c:v>
                </c:pt>
                <c:pt idx="1379">
                  <c:v>325</c:v>
                </c:pt>
                <c:pt idx="1380">
                  <c:v>325</c:v>
                </c:pt>
                <c:pt idx="1381">
                  <c:v>325</c:v>
                </c:pt>
                <c:pt idx="1382">
                  <c:v>325</c:v>
                </c:pt>
                <c:pt idx="1383">
                  <c:v>325</c:v>
                </c:pt>
                <c:pt idx="1384">
                  <c:v>325</c:v>
                </c:pt>
                <c:pt idx="1385">
                  <c:v>325</c:v>
                </c:pt>
                <c:pt idx="1386">
                  <c:v>325</c:v>
                </c:pt>
                <c:pt idx="1387">
                  <c:v>325</c:v>
                </c:pt>
                <c:pt idx="1388">
                  <c:v>325</c:v>
                </c:pt>
                <c:pt idx="1389">
                  <c:v>325</c:v>
                </c:pt>
                <c:pt idx="1390">
                  <c:v>325</c:v>
                </c:pt>
                <c:pt idx="1391">
                  <c:v>325</c:v>
                </c:pt>
                <c:pt idx="1392">
                  <c:v>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33-46E2-B1DE-D53A48A0B3C8}"/>
            </c:ext>
          </c:extLst>
        </c:ser>
        <c:ser>
          <c:idx val="2"/>
          <c:order val="2"/>
          <c:tx>
            <c:v>阳泉</c:v>
          </c:tx>
          <c:marker>
            <c:symbol val="none"/>
          </c:marker>
          <c:cat>
            <c:numRef>
              <c:f>Sheet10!$A$3:$A$1395</c:f>
              <c:numCache>
                <c:formatCode>yyyy/mm/dd;@</c:formatCode>
                <c:ptCount val="1393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  <c:pt idx="1325">
                  <c:v>42360</c:v>
                </c:pt>
                <c:pt idx="1326">
                  <c:v>42359</c:v>
                </c:pt>
                <c:pt idx="1327">
                  <c:v>42356</c:v>
                </c:pt>
                <c:pt idx="1328">
                  <c:v>42355</c:v>
                </c:pt>
                <c:pt idx="1329">
                  <c:v>42354</c:v>
                </c:pt>
                <c:pt idx="1330">
                  <c:v>42353</c:v>
                </c:pt>
                <c:pt idx="1331">
                  <c:v>42352</c:v>
                </c:pt>
                <c:pt idx="1332">
                  <c:v>42349</c:v>
                </c:pt>
                <c:pt idx="1333">
                  <c:v>42348</c:v>
                </c:pt>
                <c:pt idx="1334">
                  <c:v>42347</c:v>
                </c:pt>
                <c:pt idx="1335">
                  <c:v>42346</c:v>
                </c:pt>
                <c:pt idx="1336">
                  <c:v>42345</c:v>
                </c:pt>
                <c:pt idx="1337">
                  <c:v>42342</c:v>
                </c:pt>
                <c:pt idx="1338">
                  <c:v>42341</c:v>
                </c:pt>
                <c:pt idx="1339">
                  <c:v>42340</c:v>
                </c:pt>
                <c:pt idx="1340">
                  <c:v>42339</c:v>
                </c:pt>
                <c:pt idx="1341">
                  <c:v>42338</c:v>
                </c:pt>
                <c:pt idx="1342">
                  <c:v>42335</c:v>
                </c:pt>
                <c:pt idx="1343">
                  <c:v>42334</c:v>
                </c:pt>
                <c:pt idx="1344">
                  <c:v>42333</c:v>
                </c:pt>
                <c:pt idx="1345">
                  <c:v>42332</c:v>
                </c:pt>
                <c:pt idx="1346">
                  <c:v>42331</c:v>
                </c:pt>
                <c:pt idx="1347">
                  <c:v>42328</c:v>
                </c:pt>
                <c:pt idx="1348">
                  <c:v>42327</c:v>
                </c:pt>
                <c:pt idx="1349">
                  <c:v>42326</c:v>
                </c:pt>
                <c:pt idx="1350">
                  <c:v>42325</c:v>
                </c:pt>
                <c:pt idx="1351">
                  <c:v>42324</c:v>
                </c:pt>
                <c:pt idx="1352">
                  <c:v>42321</c:v>
                </c:pt>
                <c:pt idx="1353">
                  <c:v>42320</c:v>
                </c:pt>
                <c:pt idx="1354">
                  <c:v>42319</c:v>
                </c:pt>
                <c:pt idx="1355">
                  <c:v>42318</c:v>
                </c:pt>
                <c:pt idx="1356">
                  <c:v>42317</c:v>
                </c:pt>
                <c:pt idx="1357">
                  <c:v>42314</c:v>
                </c:pt>
                <c:pt idx="1358">
                  <c:v>42313</c:v>
                </c:pt>
                <c:pt idx="1359">
                  <c:v>42312</c:v>
                </c:pt>
                <c:pt idx="1360">
                  <c:v>42311</c:v>
                </c:pt>
                <c:pt idx="1361">
                  <c:v>42310</c:v>
                </c:pt>
                <c:pt idx="1362">
                  <c:v>42307</c:v>
                </c:pt>
                <c:pt idx="1363">
                  <c:v>42306</c:v>
                </c:pt>
                <c:pt idx="1364">
                  <c:v>42305</c:v>
                </c:pt>
                <c:pt idx="1365">
                  <c:v>42304</c:v>
                </c:pt>
                <c:pt idx="1366">
                  <c:v>42303</c:v>
                </c:pt>
                <c:pt idx="1367">
                  <c:v>42300</c:v>
                </c:pt>
                <c:pt idx="1368">
                  <c:v>42299</c:v>
                </c:pt>
                <c:pt idx="1369">
                  <c:v>42298</c:v>
                </c:pt>
                <c:pt idx="1370">
                  <c:v>42297</c:v>
                </c:pt>
                <c:pt idx="1371">
                  <c:v>42296</c:v>
                </c:pt>
                <c:pt idx="1372">
                  <c:v>42293</c:v>
                </c:pt>
                <c:pt idx="1373">
                  <c:v>42292</c:v>
                </c:pt>
                <c:pt idx="1374">
                  <c:v>42291</c:v>
                </c:pt>
                <c:pt idx="1375">
                  <c:v>42290</c:v>
                </c:pt>
                <c:pt idx="1376">
                  <c:v>42289</c:v>
                </c:pt>
                <c:pt idx="1377">
                  <c:v>42287</c:v>
                </c:pt>
                <c:pt idx="1378">
                  <c:v>42286</c:v>
                </c:pt>
                <c:pt idx="1379">
                  <c:v>42285</c:v>
                </c:pt>
                <c:pt idx="1380">
                  <c:v>42277</c:v>
                </c:pt>
                <c:pt idx="1381">
                  <c:v>42276</c:v>
                </c:pt>
                <c:pt idx="1382">
                  <c:v>42275</c:v>
                </c:pt>
                <c:pt idx="1383">
                  <c:v>42272</c:v>
                </c:pt>
                <c:pt idx="1384">
                  <c:v>42271</c:v>
                </c:pt>
                <c:pt idx="1385">
                  <c:v>42270</c:v>
                </c:pt>
                <c:pt idx="1386">
                  <c:v>42269</c:v>
                </c:pt>
                <c:pt idx="1387">
                  <c:v>42268</c:v>
                </c:pt>
                <c:pt idx="1388">
                  <c:v>42265</c:v>
                </c:pt>
                <c:pt idx="1389">
                  <c:v>42264</c:v>
                </c:pt>
                <c:pt idx="1390">
                  <c:v>42263</c:v>
                </c:pt>
                <c:pt idx="1391">
                  <c:v>42262</c:v>
                </c:pt>
                <c:pt idx="1392">
                  <c:v>42261</c:v>
                </c:pt>
              </c:numCache>
            </c:numRef>
          </c:cat>
          <c:val>
            <c:numRef>
              <c:f>Sheet10!$D$3:$D$1395</c:f>
              <c:numCache>
                <c:formatCode>General</c:formatCode>
                <c:ptCount val="1393"/>
                <c:pt idx="0">
                  <c:v>420</c:v>
                </c:pt>
                <c:pt idx="1">
                  <c:v>420</c:v>
                </c:pt>
                <c:pt idx="2">
                  <c:v>420</c:v>
                </c:pt>
                <c:pt idx="3">
                  <c:v>420</c:v>
                </c:pt>
                <c:pt idx="4">
                  <c:v>420</c:v>
                </c:pt>
                <c:pt idx="5">
                  <c:v>420</c:v>
                </c:pt>
                <c:pt idx="6">
                  <c:v>420</c:v>
                </c:pt>
                <c:pt idx="7">
                  <c:v>420</c:v>
                </c:pt>
                <c:pt idx="8">
                  <c:v>420</c:v>
                </c:pt>
                <c:pt idx="9">
                  <c:v>420</c:v>
                </c:pt>
                <c:pt idx="10">
                  <c:v>420</c:v>
                </c:pt>
                <c:pt idx="11">
                  <c:v>420</c:v>
                </c:pt>
                <c:pt idx="12">
                  <c:v>420</c:v>
                </c:pt>
                <c:pt idx="13">
                  <c:v>420</c:v>
                </c:pt>
                <c:pt idx="14">
                  <c:v>420</c:v>
                </c:pt>
                <c:pt idx="15">
                  <c:v>420</c:v>
                </c:pt>
                <c:pt idx="16">
                  <c:v>420</c:v>
                </c:pt>
                <c:pt idx="17">
                  <c:v>420</c:v>
                </c:pt>
                <c:pt idx="18">
                  <c:v>420</c:v>
                </c:pt>
                <c:pt idx="19">
                  <c:v>420</c:v>
                </c:pt>
                <c:pt idx="20">
                  <c:v>430</c:v>
                </c:pt>
                <c:pt idx="21">
                  <c:v>430</c:v>
                </c:pt>
                <c:pt idx="22">
                  <c:v>430</c:v>
                </c:pt>
                <c:pt idx="23">
                  <c:v>430</c:v>
                </c:pt>
                <c:pt idx="24">
                  <c:v>430</c:v>
                </c:pt>
                <c:pt idx="25">
                  <c:v>430</c:v>
                </c:pt>
                <c:pt idx="26">
                  <c:v>430</c:v>
                </c:pt>
                <c:pt idx="27">
                  <c:v>440</c:v>
                </c:pt>
                <c:pt idx="28">
                  <c:v>440</c:v>
                </c:pt>
                <c:pt idx="29">
                  <c:v>440</c:v>
                </c:pt>
                <c:pt idx="30">
                  <c:v>440</c:v>
                </c:pt>
                <c:pt idx="31">
                  <c:v>440</c:v>
                </c:pt>
                <c:pt idx="32">
                  <c:v>440</c:v>
                </c:pt>
                <c:pt idx="33">
                  <c:v>440</c:v>
                </c:pt>
                <c:pt idx="34">
                  <c:v>440</c:v>
                </c:pt>
                <c:pt idx="35">
                  <c:v>440</c:v>
                </c:pt>
                <c:pt idx="36">
                  <c:v>430</c:v>
                </c:pt>
                <c:pt idx="37">
                  <c:v>420</c:v>
                </c:pt>
                <c:pt idx="38">
                  <c:v>420</c:v>
                </c:pt>
                <c:pt idx="39">
                  <c:v>420</c:v>
                </c:pt>
                <c:pt idx="40">
                  <c:v>420</c:v>
                </c:pt>
                <c:pt idx="41">
                  <c:v>420</c:v>
                </c:pt>
                <c:pt idx="42">
                  <c:v>420</c:v>
                </c:pt>
                <c:pt idx="43">
                  <c:v>420</c:v>
                </c:pt>
                <c:pt idx="44">
                  <c:v>420</c:v>
                </c:pt>
                <c:pt idx="45">
                  <c:v>420</c:v>
                </c:pt>
                <c:pt idx="46">
                  <c:v>420</c:v>
                </c:pt>
                <c:pt idx="47">
                  <c:v>420</c:v>
                </c:pt>
                <c:pt idx="48">
                  <c:v>420</c:v>
                </c:pt>
                <c:pt idx="49">
                  <c:v>420</c:v>
                </c:pt>
                <c:pt idx="50">
                  <c:v>420</c:v>
                </c:pt>
                <c:pt idx="51">
                  <c:v>420</c:v>
                </c:pt>
                <c:pt idx="52">
                  <c:v>420</c:v>
                </c:pt>
                <c:pt idx="53">
                  <c:v>420</c:v>
                </c:pt>
                <c:pt idx="54">
                  <c:v>420</c:v>
                </c:pt>
                <c:pt idx="55">
                  <c:v>420</c:v>
                </c:pt>
                <c:pt idx="56">
                  <c:v>420</c:v>
                </c:pt>
                <c:pt idx="57">
                  <c:v>420</c:v>
                </c:pt>
                <c:pt idx="58">
                  <c:v>420</c:v>
                </c:pt>
                <c:pt idx="59">
                  <c:v>420</c:v>
                </c:pt>
                <c:pt idx="60">
                  <c:v>420</c:v>
                </c:pt>
                <c:pt idx="61">
                  <c:v>420</c:v>
                </c:pt>
                <c:pt idx="62">
                  <c:v>420</c:v>
                </c:pt>
                <c:pt idx="63">
                  <c:v>420</c:v>
                </c:pt>
                <c:pt idx="64">
                  <c:v>420</c:v>
                </c:pt>
                <c:pt idx="65">
                  <c:v>420</c:v>
                </c:pt>
                <c:pt idx="66">
                  <c:v>420</c:v>
                </c:pt>
                <c:pt idx="67">
                  <c:v>420</c:v>
                </c:pt>
                <c:pt idx="68">
                  <c:v>420</c:v>
                </c:pt>
                <c:pt idx="69">
                  <c:v>420</c:v>
                </c:pt>
                <c:pt idx="70">
                  <c:v>420</c:v>
                </c:pt>
                <c:pt idx="71">
                  <c:v>420</c:v>
                </c:pt>
                <c:pt idx="72">
                  <c:v>420</c:v>
                </c:pt>
                <c:pt idx="73">
                  <c:v>420</c:v>
                </c:pt>
                <c:pt idx="74">
                  <c:v>420</c:v>
                </c:pt>
                <c:pt idx="75">
                  <c:v>420</c:v>
                </c:pt>
                <c:pt idx="76">
                  <c:v>420</c:v>
                </c:pt>
                <c:pt idx="77">
                  <c:v>420</c:v>
                </c:pt>
                <c:pt idx="78">
                  <c:v>420</c:v>
                </c:pt>
                <c:pt idx="79">
                  <c:v>420</c:v>
                </c:pt>
                <c:pt idx="80">
                  <c:v>420</c:v>
                </c:pt>
                <c:pt idx="81">
                  <c:v>420</c:v>
                </c:pt>
                <c:pt idx="82">
                  <c:v>420</c:v>
                </c:pt>
                <c:pt idx="83">
                  <c:v>420</c:v>
                </c:pt>
                <c:pt idx="84">
                  <c:v>420</c:v>
                </c:pt>
                <c:pt idx="85">
                  <c:v>410</c:v>
                </c:pt>
                <c:pt idx="86">
                  <c:v>410</c:v>
                </c:pt>
                <c:pt idx="87">
                  <c:v>410</c:v>
                </c:pt>
                <c:pt idx="88">
                  <c:v>410</c:v>
                </c:pt>
                <c:pt idx="89">
                  <c:v>410</c:v>
                </c:pt>
                <c:pt idx="90">
                  <c:v>410</c:v>
                </c:pt>
                <c:pt idx="91">
                  <c:v>410</c:v>
                </c:pt>
                <c:pt idx="92">
                  <c:v>410</c:v>
                </c:pt>
                <c:pt idx="93">
                  <c:v>410</c:v>
                </c:pt>
                <c:pt idx="94">
                  <c:v>410</c:v>
                </c:pt>
                <c:pt idx="95">
                  <c:v>410</c:v>
                </c:pt>
                <c:pt idx="96">
                  <c:v>410</c:v>
                </c:pt>
                <c:pt idx="97">
                  <c:v>410</c:v>
                </c:pt>
                <c:pt idx="98">
                  <c:v>410</c:v>
                </c:pt>
                <c:pt idx="99">
                  <c:v>410</c:v>
                </c:pt>
                <c:pt idx="100">
                  <c:v>410</c:v>
                </c:pt>
                <c:pt idx="101">
                  <c:v>410</c:v>
                </c:pt>
                <c:pt idx="102">
                  <c:v>410</c:v>
                </c:pt>
                <c:pt idx="103">
                  <c:v>400</c:v>
                </c:pt>
                <c:pt idx="104">
                  <c:v>400</c:v>
                </c:pt>
                <c:pt idx="105">
                  <c:v>400</c:v>
                </c:pt>
                <c:pt idx="106">
                  <c:v>400</c:v>
                </c:pt>
                <c:pt idx="107">
                  <c:v>400</c:v>
                </c:pt>
                <c:pt idx="108">
                  <c:v>400</c:v>
                </c:pt>
                <c:pt idx="109">
                  <c:v>400</c:v>
                </c:pt>
                <c:pt idx="110">
                  <c:v>400</c:v>
                </c:pt>
                <c:pt idx="111">
                  <c:v>400</c:v>
                </c:pt>
                <c:pt idx="112">
                  <c:v>400</c:v>
                </c:pt>
                <c:pt idx="113">
                  <c:v>400</c:v>
                </c:pt>
                <c:pt idx="114">
                  <c:v>400</c:v>
                </c:pt>
                <c:pt idx="115">
                  <c:v>400</c:v>
                </c:pt>
                <c:pt idx="116">
                  <c:v>400</c:v>
                </c:pt>
                <c:pt idx="117">
                  <c:v>400</c:v>
                </c:pt>
                <c:pt idx="118">
                  <c:v>400</c:v>
                </c:pt>
                <c:pt idx="119">
                  <c:v>400</c:v>
                </c:pt>
                <c:pt idx="120">
                  <c:v>400</c:v>
                </c:pt>
                <c:pt idx="121">
                  <c:v>400</c:v>
                </c:pt>
                <c:pt idx="122">
                  <c:v>400</c:v>
                </c:pt>
                <c:pt idx="123">
                  <c:v>400</c:v>
                </c:pt>
                <c:pt idx="124">
                  <c:v>400</c:v>
                </c:pt>
                <c:pt idx="125">
                  <c:v>400</c:v>
                </c:pt>
                <c:pt idx="126">
                  <c:v>400</c:v>
                </c:pt>
                <c:pt idx="127">
                  <c:v>400</c:v>
                </c:pt>
                <c:pt idx="128">
                  <c:v>400</c:v>
                </c:pt>
                <c:pt idx="129">
                  <c:v>400</c:v>
                </c:pt>
                <c:pt idx="130">
                  <c:v>400</c:v>
                </c:pt>
                <c:pt idx="131">
                  <c:v>400</c:v>
                </c:pt>
                <c:pt idx="132">
                  <c:v>410</c:v>
                </c:pt>
                <c:pt idx="133">
                  <c:v>420</c:v>
                </c:pt>
                <c:pt idx="134">
                  <c:v>410</c:v>
                </c:pt>
                <c:pt idx="135">
                  <c:v>385</c:v>
                </c:pt>
                <c:pt idx="136">
                  <c:v>385</c:v>
                </c:pt>
                <c:pt idx="137">
                  <c:v>385</c:v>
                </c:pt>
                <c:pt idx="138">
                  <c:v>385</c:v>
                </c:pt>
                <c:pt idx="139">
                  <c:v>385</c:v>
                </c:pt>
                <c:pt idx="140">
                  <c:v>385</c:v>
                </c:pt>
                <c:pt idx="141">
                  <c:v>385</c:v>
                </c:pt>
                <c:pt idx="142">
                  <c:v>385</c:v>
                </c:pt>
                <c:pt idx="143">
                  <c:v>385</c:v>
                </c:pt>
                <c:pt idx="144">
                  <c:v>385</c:v>
                </c:pt>
                <c:pt idx="145">
                  <c:v>385</c:v>
                </c:pt>
                <c:pt idx="146">
                  <c:v>385</c:v>
                </c:pt>
                <c:pt idx="147">
                  <c:v>385</c:v>
                </c:pt>
                <c:pt idx="148">
                  <c:v>385</c:v>
                </c:pt>
                <c:pt idx="149">
                  <c:v>385</c:v>
                </c:pt>
                <c:pt idx="150">
                  <c:v>385</c:v>
                </c:pt>
                <c:pt idx="151">
                  <c:v>385</c:v>
                </c:pt>
                <c:pt idx="152">
                  <c:v>385</c:v>
                </c:pt>
                <c:pt idx="153">
                  <c:v>385</c:v>
                </c:pt>
                <c:pt idx="154">
                  <c:v>385</c:v>
                </c:pt>
                <c:pt idx="155">
                  <c:v>385</c:v>
                </c:pt>
                <c:pt idx="156">
                  <c:v>360</c:v>
                </c:pt>
                <c:pt idx="157">
                  <c:v>360</c:v>
                </c:pt>
                <c:pt idx="158">
                  <c:v>360</c:v>
                </c:pt>
                <c:pt idx="159">
                  <c:v>360</c:v>
                </c:pt>
                <c:pt idx="160">
                  <c:v>360</c:v>
                </c:pt>
                <c:pt idx="161">
                  <c:v>360</c:v>
                </c:pt>
                <c:pt idx="162">
                  <c:v>360</c:v>
                </c:pt>
                <c:pt idx="163">
                  <c:v>360</c:v>
                </c:pt>
                <c:pt idx="164">
                  <c:v>360</c:v>
                </c:pt>
                <c:pt idx="165">
                  <c:v>360</c:v>
                </c:pt>
                <c:pt idx="166">
                  <c:v>360</c:v>
                </c:pt>
                <c:pt idx="167">
                  <c:v>360</c:v>
                </c:pt>
                <c:pt idx="168">
                  <c:v>360</c:v>
                </c:pt>
                <c:pt idx="169">
                  <c:v>360</c:v>
                </c:pt>
                <c:pt idx="170">
                  <c:v>360</c:v>
                </c:pt>
                <c:pt idx="171">
                  <c:v>360</c:v>
                </c:pt>
                <c:pt idx="172">
                  <c:v>360</c:v>
                </c:pt>
                <c:pt idx="173">
                  <c:v>360</c:v>
                </c:pt>
                <c:pt idx="174">
                  <c:v>360</c:v>
                </c:pt>
                <c:pt idx="175">
                  <c:v>360</c:v>
                </c:pt>
                <c:pt idx="176">
                  <c:v>360</c:v>
                </c:pt>
                <c:pt idx="177">
                  <c:v>360</c:v>
                </c:pt>
                <c:pt idx="178">
                  <c:v>360</c:v>
                </c:pt>
                <c:pt idx="179">
                  <c:v>360</c:v>
                </c:pt>
                <c:pt idx="180">
                  <c:v>360</c:v>
                </c:pt>
                <c:pt idx="181">
                  <c:v>360</c:v>
                </c:pt>
                <c:pt idx="182">
                  <c:v>360</c:v>
                </c:pt>
                <c:pt idx="183">
                  <c:v>360</c:v>
                </c:pt>
                <c:pt idx="184">
                  <c:v>360</c:v>
                </c:pt>
                <c:pt idx="185">
                  <c:v>360</c:v>
                </c:pt>
                <c:pt idx="186">
                  <c:v>360</c:v>
                </c:pt>
                <c:pt idx="187">
                  <c:v>360</c:v>
                </c:pt>
                <c:pt idx="188">
                  <c:v>360</c:v>
                </c:pt>
                <c:pt idx="189">
                  <c:v>360</c:v>
                </c:pt>
                <c:pt idx="190">
                  <c:v>360</c:v>
                </c:pt>
                <c:pt idx="191">
                  <c:v>360</c:v>
                </c:pt>
                <c:pt idx="192">
                  <c:v>360</c:v>
                </c:pt>
                <c:pt idx="193">
                  <c:v>360</c:v>
                </c:pt>
                <c:pt idx="194">
                  <c:v>360</c:v>
                </c:pt>
                <c:pt idx="195">
                  <c:v>360</c:v>
                </c:pt>
                <c:pt idx="196">
                  <c:v>360</c:v>
                </c:pt>
                <c:pt idx="197">
                  <c:v>330</c:v>
                </c:pt>
                <c:pt idx="198">
                  <c:v>330</c:v>
                </c:pt>
                <c:pt idx="199">
                  <c:v>330</c:v>
                </c:pt>
                <c:pt idx="200">
                  <c:v>330</c:v>
                </c:pt>
                <c:pt idx="201">
                  <c:v>330</c:v>
                </c:pt>
                <c:pt idx="202">
                  <c:v>330</c:v>
                </c:pt>
                <c:pt idx="203">
                  <c:v>330</c:v>
                </c:pt>
                <c:pt idx="204">
                  <c:v>290</c:v>
                </c:pt>
                <c:pt idx="205">
                  <c:v>290</c:v>
                </c:pt>
                <c:pt idx="206">
                  <c:v>290</c:v>
                </c:pt>
                <c:pt idx="207">
                  <c:v>290</c:v>
                </c:pt>
                <c:pt idx="208">
                  <c:v>290</c:v>
                </c:pt>
                <c:pt idx="209">
                  <c:v>290</c:v>
                </c:pt>
                <c:pt idx="210">
                  <c:v>290</c:v>
                </c:pt>
                <c:pt idx="211">
                  <c:v>290</c:v>
                </c:pt>
                <c:pt idx="212">
                  <c:v>290</c:v>
                </c:pt>
                <c:pt idx="213">
                  <c:v>290</c:v>
                </c:pt>
                <c:pt idx="214">
                  <c:v>290</c:v>
                </c:pt>
                <c:pt idx="215">
                  <c:v>290</c:v>
                </c:pt>
                <c:pt idx="216">
                  <c:v>290</c:v>
                </c:pt>
                <c:pt idx="217">
                  <c:v>290</c:v>
                </c:pt>
                <c:pt idx="218">
                  <c:v>290</c:v>
                </c:pt>
                <c:pt idx="219">
                  <c:v>290</c:v>
                </c:pt>
                <c:pt idx="220">
                  <c:v>290</c:v>
                </c:pt>
                <c:pt idx="221">
                  <c:v>290</c:v>
                </c:pt>
                <c:pt idx="222">
                  <c:v>290</c:v>
                </c:pt>
                <c:pt idx="223">
                  <c:v>290</c:v>
                </c:pt>
                <c:pt idx="224">
                  <c:v>290</c:v>
                </c:pt>
                <c:pt idx="225">
                  <c:v>290</c:v>
                </c:pt>
                <c:pt idx="226">
                  <c:v>290</c:v>
                </c:pt>
                <c:pt idx="227">
                  <c:v>290</c:v>
                </c:pt>
                <c:pt idx="228">
                  <c:v>365</c:v>
                </c:pt>
                <c:pt idx="229">
                  <c:v>365</c:v>
                </c:pt>
                <c:pt idx="230">
                  <c:v>365</c:v>
                </c:pt>
                <c:pt idx="231">
                  <c:v>350</c:v>
                </c:pt>
                <c:pt idx="232">
                  <c:v>350</c:v>
                </c:pt>
                <c:pt idx="233">
                  <c:v>350</c:v>
                </c:pt>
                <c:pt idx="234">
                  <c:v>350</c:v>
                </c:pt>
                <c:pt idx="235">
                  <c:v>350</c:v>
                </c:pt>
                <c:pt idx="236">
                  <c:v>350</c:v>
                </c:pt>
                <c:pt idx="237">
                  <c:v>350</c:v>
                </c:pt>
                <c:pt idx="238">
                  <c:v>350</c:v>
                </c:pt>
                <c:pt idx="239">
                  <c:v>350</c:v>
                </c:pt>
                <c:pt idx="240">
                  <c:v>350</c:v>
                </c:pt>
                <c:pt idx="241">
                  <c:v>350</c:v>
                </c:pt>
                <c:pt idx="242">
                  <c:v>350</c:v>
                </c:pt>
                <c:pt idx="243">
                  <c:v>350</c:v>
                </c:pt>
                <c:pt idx="244">
                  <c:v>350</c:v>
                </c:pt>
                <c:pt idx="245">
                  <c:v>350</c:v>
                </c:pt>
                <c:pt idx="246">
                  <c:v>350</c:v>
                </c:pt>
                <c:pt idx="247">
                  <c:v>350</c:v>
                </c:pt>
                <c:pt idx="248">
                  <c:v>350</c:v>
                </c:pt>
                <c:pt idx="249">
                  <c:v>350</c:v>
                </c:pt>
                <c:pt idx="250">
                  <c:v>350</c:v>
                </c:pt>
                <c:pt idx="251">
                  <c:v>350</c:v>
                </c:pt>
                <c:pt idx="252">
                  <c:v>380</c:v>
                </c:pt>
                <c:pt idx="253">
                  <c:v>380</c:v>
                </c:pt>
                <c:pt idx="254">
                  <c:v>400</c:v>
                </c:pt>
                <c:pt idx="255">
                  <c:v>400</c:v>
                </c:pt>
                <c:pt idx="256">
                  <c:v>400</c:v>
                </c:pt>
                <c:pt idx="257">
                  <c:v>400</c:v>
                </c:pt>
                <c:pt idx="258">
                  <c:v>400</c:v>
                </c:pt>
                <c:pt idx="259">
                  <c:v>400</c:v>
                </c:pt>
                <c:pt idx="260">
                  <c:v>400</c:v>
                </c:pt>
                <c:pt idx="261">
                  <c:v>400</c:v>
                </c:pt>
                <c:pt idx="262">
                  <c:v>400</c:v>
                </c:pt>
                <c:pt idx="263">
                  <c:v>440</c:v>
                </c:pt>
                <c:pt idx="264">
                  <c:v>440</c:v>
                </c:pt>
                <c:pt idx="265">
                  <c:v>440</c:v>
                </c:pt>
                <c:pt idx="266">
                  <c:v>440</c:v>
                </c:pt>
                <c:pt idx="267">
                  <c:v>440</c:v>
                </c:pt>
                <c:pt idx="268">
                  <c:v>440</c:v>
                </c:pt>
                <c:pt idx="269">
                  <c:v>440</c:v>
                </c:pt>
                <c:pt idx="270">
                  <c:v>440</c:v>
                </c:pt>
                <c:pt idx="271">
                  <c:v>440</c:v>
                </c:pt>
                <c:pt idx="272">
                  <c:v>440</c:v>
                </c:pt>
                <c:pt idx="273">
                  <c:v>440</c:v>
                </c:pt>
                <c:pt idx="274">
                  <c:v>440</c:v>
                </c:pt>
                <c:pt idx="275">
                  <c:v>440</c:v>
                </c:pt>
                <c:pt idx="276">
                  <c:v>440</c:v>
                </c:pt>
                <c:pt idx="277">
                  <c:v>440</c:v>
                </c:pt>
                <c:pt idx="278">
                  <c:v>440</c:v>
                </c:pt>
                <c:pt idx="279">
                  <c:v>440</c:v>
                </c:pt>
                <c:pt idx="280">
                  <c:v>440</c:v>
                </c:pt>
                <c:pt idx="281">
                  <c:v>440</c:v>
                </c:pt>
                <c:pt idx="282">
                  <c:v>440</c:v>
                </c:pt>
                <c:pt idx="283">
                  <c:v>440</c:v>
                </c:pt>
                <c:pt idx="284">
                  <c:v>440</c:v>
                </c:pt>
                <c:pt idx="285">
                  <c:v>440</c:v>
                </c:pt>
                <c:pt idx="286">
                  <c:v>440</c:v>
                </c:pt>
                <c:pt idx="287">
                  <c:v>440</c:v>
                </c:pt>
                <c:pt idx="288">
                  <c:v>440</c:v>
                </c:pt>
                <c:pt idx="289">
                  <c:v>440</c:v>
                </c:pt>
                <c:pt idx="290">
                  <c:v>440</c:v>
                </c:pt>
                <c:pt idx="291">
                  <c:v>440</c:v>
                </c:pt>
                <c:pt idx="292">
                  <c:v>440</c:v>
                </c:pt>
                <c:pt idx="293">
                  <c:v>440</c:v>
                </c:pt>
                <c:pt idx="294">
                  <c:v>440</c:v>
                </c:pt>
                <c:pt idx="295">
                  <c:v>440</c:v>
                </c:pt>
                <c:pt idx="296">
                  <c:v>440</c:v>
                </c:pt>
                <c:pt idx="297">
                  <c:v>440</c:v>
                </c:pt>
                <c:pt idx="298">
                  <c:v>440</c:v>
                </c:pt>
                <c:pt idx="299">
                  <c:v>440</c:v>
                </c:pt>
                <c:pt idx="300">
                  <c:v>440</c:v>
                </c:pt>
                <c:pt idx="301">
                  <c:v>440</c:v>
                </c:pt>
                <c:pt idx="302">
                  <c:v>440</c:v>
                </c:pt>
                <c:pt idx="303">
                  <c:v>440</c:v>
                </c:pt>
                <c:pt idx="304">
                  <c:v>440</c:v>
                </c:pt>
                <c:pt idx="305">
                  <c:v>440</c:v>
                </c:pt>
                <c:pt idx="306">
                  <c:v>440</c:v>
                </c:pt>
                <c:pt idx="307">
                  <c:v>440</c:v>
                </c:pt>
                <c:pt idx="308">
                  <c:v>440</c:v>
                </c:pt>
                <c:pt idx="309">
                  <c:v>440</c:v>
                </c:pt>
                <c:pt idx="310">
                  <c:v>440</c:v>
                </c:pt>
                <c:pt idx="311">
                  <c:v>440</c:v>
                </c:pt>
                <c:pt idx="312">
                  <c:v>440</c:v>
                </c:pt>
                <c:pt idx="313">
                  <c:v>440</c:v>
                </c:pt>
                <c:pt idx="314">
                  <c:v>440</c:v>
                </c:pt>
                <c:pt idx="315">
                  <c:v>440</c:v>
                </c:pt>
                <c:pt idx="316">
                  <c:v>440</c:v>
                </c:pt>
                <c:pt idx="317">
                  <c:v>440</c:v>
                </c:pt>
                <c:pt idx="318">
                  <c:v>440</c:v>
                </c:pt>
                <c:pt idx="319">
                  <c:v>440</c:v>
                </c:pt>
                <c:pt idx="320">
                  <c:v>440</c:v>
                </c:pt>
                <c:pt idx="321">
                  <c:v>440</c:v>
                </c:pt>
                <c:pt idx="322">
                  <c:v>440</c:v>
                </c:pt>
                <c:pt idx="323">
                  <c:v>440</c:v>
                </c:pt>
                <c:pt idx="324">
                  <c:v>440</c:v>
                </c:pt>
                <c:pt idx="325">
                  <c:v>440</c:v>
                </c:pt>
                <c:pt idx="326">
                  <c:v>440</c:v>
                </c:pt>
                <c:pt idx="327">
                  <c:v>440</c:v>
                </c:pt>
                <c:pt idx="328">
                  <c:v>440</c:v>
                </c:pt>
                <c:pt idx="329">
                  <c:v>440</c:v>
                </c:pt>
                <c:pt idx="330">
                  <c:v>440</c:v>
                </c:pt>
                <c:pt idx="331">
                  <c:v>440</c:v>
                </c:pt>
                <c:pt idx="332">
                  <c:v>440</c:v>
                </c:pt>
                <c:pt idx="333">
                  <c:v>440</c:v>
                </c:pt>
                <c:pt idx="334">
                  <c:v>440</c:v>
                </c:pt>
                <c:pt idx="335">
                  <c:v>440</c:v>
                </c:pt>
                <c:pt idx="336">
                  <c:v>440</c:v>
                </c:pt>
                <c:pt idx="337">
                  <c:v>440</c:v>
                </c:pt>
                <c:pt idx="338">
                  <c:v>440</c:v>
                </c:pt>
                <c:pt idx="339">
                  <c:v>440</c:v>
                </c:pt>
                <c:pt idx="340">
                  <c:v>440</c:v>
                </c:pt>
                <c:pt idx="341">
                  <c:v>440</c:v>
                </c:pt>
                <c:pt idx="342">
                  <c:v>440</c:v>
                </c:pt>
                <c:pt idx="343">
                  <c:v>440</c:v>
                </c:pt>
                <c:pt idx="344">
                  <c:v>440</c:v>
                </c:pt>
                <c:pt idx="345">
                  <c:v>440</c:v>
                </c:pt>
                <c:pt idx="346">
                  <c:v>440</c:v>
                </c:pt>
                <c:pt idx="347">
                  <c:v>440</c:v>
                </c:pt>
                <c:pt idx="348">
                  <c:v>440</c:v>
                </c:pt>
                <c:pt idx="349">
                  <c:v>440</c:v>
                </c:pt>
                <c:pt idx="350">
                  <c:v>440</c:v>
                </c:pt>
                <c:pt idx="351">
                  <c:v>440</c:v>
                </c:pt>
                <c:pt idx="352">
                  <c:v>440</c:v>
                </c:pt>
                <c:pt idx="353">
                  <c:v>440</c:v>
                </c:pt>
                <c:pt idx="354">
                  <c:v>440</c:v>
                </c:pt>
                <c:pt idx="355">
                  <c:v>440</c:v>
                </c:pt>
                <c:pt idx="356">
                  <c:v>440</c:v>
                </c:pt>
                <c:pt idx="357">
                  <c:v>440</c:v>
                </c:pt>
                <c:pt idx="358">
                  <c:v>440</c:v>
                </c:pt>
                <c:pt idx="359">
                  <c:v>440</c:v>
                </c:pt>
                <c:pt idx="360">
                  <c:v>440</c:v>
                </c:pt>
                <c:pt idx="361">
                  <c:v>440</c:v>
                </c:pt>
                <c:pt idx="362">
                  <c:v>440</c:v>
                </c:pt>
                <c:pt idx="363">
                  <c:v>440</c:v>
                </c:pt>
                <c:pt idx="364">
                  <c:v>440</c:v>
                </c:pt>
                <c:pt idx="365">
                  <c:v>440</c:v>
                </c:pt>
                <c:pt idx="366">
                  <c:v>440</c:v>
                </c:pt>
                <c:pt idx="367">
                  <c:v>440</c:v>
                </c:pt>
                <c:pt idx="368">
                  <c:v>440</c:v>
                </c:pt>
                <c:pt idx="369">
                  <c:v>440</c:v>
                </c:pt>
                <c:pt idx="370">
                  <c:v>440</c:v>
                </c:pt>
                <c:pt idx="371">
                  <c:v>440</c:v>
                </c:pt>
                <c:pt idx="372">
                  <c:v>440</c:v>
                </c:pt>
                <c:pt idx="373">
                  <c:v>440</c:v>
                </c:pt>
                <c:pt idx="374">
                  <c:v>440</c:v>
                </c:pt>
                <c:pt idx="375">
                  <c:v>420</c:v>
                </c:pt>
                <c:pt idx="376">
                  <c:v>420</c:v>
                </c:pt>
                <c:pt idx="377">
                  <c:v>420</c:v>
                </c:pt>
                <c:pt idx="378">
                  <c:v>420</c:v>
                </c:pt>
                <c:pt idx="379">
                  <c:v>420</c:v>
                </c:pt>
                <c:pt idx="380">
                  <c:v>420</c:v>
                </c:pt>
                <c:pt idx="381">
                  <c:v>420</c:v>
                </c:pt>
                <c:pt idx="382">
                  <c:v>420</c:v>
                </c:pt>
                <c:pt idx="383">
                  <c:v>420</c:v>
                </c:pt>
                <c:pt idx="384">
                  <c:v>420</c:v>
                </c:pt>
                <c:pt idx="385">
                  <c:v>420</c:v>
                </c:pt>
                <c:pt idx="386">
                  <c:v>420</c:v>
                </c:pt>
                <c:pt idx="387">
                  <c:v>420</c:v>
                </c:pt>
                <c:pt idx="388">
                  <c:v>420</c:v>
                </c:pt>
                <c:pt idx="389">
                  <c:v>420</c:v>
                </c:pt>
                <c:pt idx="390">
                  <c:v>420</c:v>
                </c:pt>
                <c:pt idx="391">
                  <c:v>420</c:v>
                </c:pt>
                <c:pt idx="392">
                  <c:v>420</c:v>
                </c:pt>
                <c:pt idx="393">
                  <c:v>420</c:v>
                </c:pt>
                <c:pt idx="394">
                  <c:v>420</c:v>
                </c:pt>
                <c:pt idx="395">
                  <c:v>420</c:v>
                </c:pt>
                <c:pt idx="396">
                  <c:v>420</c:v>
                </c:pt>
                <c:pt idx="397">
                  <c:v>420</c:v>
                </c:pt>
                <c:pt idx="398">
                  <c:v>420</c:v>
                </c:pt>
                <c:pt idx="399">
                  <c:v>420</c:v>
                </c:pt>
                <c:pt idx="400">
                  <c:v>420</c:v>
                </c:pt>
                <c:pt idx="401">
                  <c:v>420</c:v>
                </c:pt>
                <c:pt idx="402">
                  <c:v>420</c:v>
                </c:pt>
                <c:pt idx="403">
                  <c:v>420</c:v>
                </c:pt>
                <c:pt idx="404">
                  <c:v>420</c:v>
                </c:pt>
                <c:pt idx="405">
                  <c:v>420</c:v>
                </c:pt>
                <c:pt idx="406">
                  <c:v>420</c:v>
                </c:pt>
                <c:pt idx="407">
                  <c:v>420</c:v>
                </c:pt>
                <c:pt idx="408">
                  <c:v>430</c:v>
                </c:pt>
                <c:pt idx="409">
                  <c:v>430</c:v>
                </c:pt>
                <c:pt idx="410">
                  <c:v>430</c:v>
                </c:pt>
                <c:pt idx="411">
                  <c:v>430</c:v>
                </c:pt>
                <c:pt idx="412">
                  <c:v>430</c:v>
                </c:pt>
                <c:pt idx="413">
                  <c:v>430</c:v>
                </c:pt>
                <c:pt idx="414">
                  <c:v>430</c:v>
                </c:pt>
                <c:pt idx="415">
                  <c:v>430</c:v>
                </c:pt>
                <c:pt idx="416">
                  <c:v>430</c:v>
                </c:pt>
                <c:pt idx="417">
                  <c:v>430</c:v>
                </c:pt>
                <c:pt idx="418">
                  <c:v>430</c:v>
                </c:pt>
                <c:pt idx="419">
                  <c:v>430</c:v>
                </c:pt>
                <c:pt idx="420">
                  <c:v>430</c:v>
                </c:pt>
                <c:pt idx="421">
                  <c:v>430</c:v>
                </c:pt>
                <c:pt idx="422">
                  <c:v>450</c:v>
                </c:pt>
                <c:pt idx="423">
                  <c:v>450</c:v>
                </c:pt>
                <c:pt idx="424">
                  <c:v>450</c:v>
                </c:pt>
                <c:pt idx="425">
                  <c:v>450</c:v>
                </c:pt>
                <c:pt idx="426">
                  <c:v>450</c:v>
                </c:pt>
                <c:pt idx="427">
                  <c:v>450</c:v>
                </c:pt>
                <c:pt idx="428">
                  <c:v>450</c:v>
                </c:pt>
                <c:pt idx="429">
                  <c:v>450</c:v>
                </c:pt>
                <c:pt idx="430">
                  <c:v>450</c:v>
                </c:pt>
                <c:pt idx="431">
                  <c:v>450</c:v>
                </c:pt>
                <c:pt idx="432">
                  <c:v>450</c:v>
                </c:pt>
                <c:pt idx="433">
                  <c:v>450</c:v>
                </c:pt>
                <c:pt idx="434">
                  <c:v>450</c:v>
                </c:pt>
                <c:pt idx="435">
                  <c:v>450</c:v>
                </c:pt>
                <c:pt idx="436">
                  <c:v>450</c:v>
                </c:pt>
                <c:pt idx="437">
                  <c:v>450</c:v>
                </c:pt>
                <c:pt idx="438">
                  <c:v>450</c:v>
                </c:pt>
                <c:pt idx="439">
                  <c:v>450</c:v>
                </c:pt>
                <c:pt idx="440">
                  <c:v>450</c:v>
                </c:pt>
                <c:pt idx="441">
                  <c:v>450</c:v>
                </c:pt>
                <c:pt idx="442">
                  <c:v>450</c:v>
                </c:pt>
                <c:pt idx="443">
                  <c:v>450</c:v>
                </c:pt>
                <c:pt idx="444">
                  <c:v>450</c:v>
                </c:pt>
                <c:pt idx="445">
                  <c:v>450</c:v>
                </c:pt>
                <c:pt idx="446">
                  <c:v>450</c:v>
                </c:pt>
                <c:pt idx="447">
                  <c:v>450</c:v>
                </c:pt>
                <c:pt idx="448">
                  <c:v>450</c:v>
                </c:pt>
                <c:pt idx="449">
                  <c:v>430</c:v>
                </c:pt>
                <c:pt idx="450">
                  <c:v>430</c:v>
                </c:pt>
                <c:pt idx="451">
                  <c:v>430</c:v>
                </c:pt>
                <c:pt idx="452">
                  <c:v>430</c:v>
                </c:pt>
                <c:pt idx="453">
                  <c:v>430</c:v>
                </c:pt>
                <c:pt idx="454">
                  <c:v>430</c:v>
                </c:pt>
                <c:pt idx="455">
                  <c:v>430</c:v>
                </c:pt>
                <c:pt idx="456">
                  <c:v>430</c:v>
                </c:pt>
                <c:pt idx="457">
                  <c:v>430</c:v>
                </c:pt>
                <c:pt idx="458">
                  <c:v>430</c:v>
                </c:pt>
                <c:pt idx="459">
                  <c:v>430</c:v>
                </c:pt>
                <c:pt idx="460">
                  <c:v>430</c:v>
                </c:pt>
                <c:pt idx="461">
                  <c:v>430</c:v>
                </c:pt>
                <c:pt idx="462">
                  <c:v>430</c:v>
                </c:pt>
                <c:pt idx="463">
                  <c:v>430</c:v>
                </c:pt>
                <c:pt idx="464">
                  <c:v>430</c:v>
                </c:pt>
                <c:pt idx="465">
                  <c:v>430</c:v>
                </c:pt>
                <c:pt idx="466">
                  <c:v>400</c:v>
                </c:pt>
                <c:pt idx="467">
                  <c:v>400</c:v>
                </c:pt>
                <c:pt idx="468">
                  <c:v>400</c:v>
                </c:pt>
                <c:pt idx="469">
                  <c:v>400</c:v>
                </c:pt>
                <c:pt idx="470">
                  <c:v>400</c:v>
                </c:pt>
                <c:pt idx="471">
                  <c:v>400</c:v>
                </c:pt>
                <c:pt idx="472">
                  <c:v>400</c:v>
                </c:pt>
                <c:pt idx="473">
                  <c:v>400</c:v>
                </c:pt>
                <c:pt idx="474">
                  <c:v>400</c:v>
                </c:pt>
                <c:pt idx="475">
                  <c:v>400</c:v>
                </c:pt>
                <c:pt idx="476">
                  <c:v>400</c:v>
                </c:pt>
                <c:pt idx="477">
                  <c:v>400</c:v>
                </c:pt>
                <c:pt idx="478">
                  <c:v>400</c:v>
                </c:pt>
                <c:pt idx="479">
                  <c:v>400</c:v>
                </c:pt>
                <c:pt idx="480">
                  <c:v>400</c:v>
                </c:pt>
                <c:pt idx="481">
                  <c:v>400</c:v>
                </c:pt>
                <c:pt idx="482">
                  <c:v>400</c:v>
                </c:pt>
                <c:pt idx="483">
                  <c:v>400</c:v>
                </c:pt>
                <c:pt idx="484">
                  <c:v>400</c:v>
                </c:pt>
                <c:pt idx="485">
                  <c:v>400</c:v>
                </c:pt>
                <c:pt idx="486">
                  <c:v>400</c:v>
                </c:pt>
                <c:pt idx="487">
                  <c:v>400</c:v>
                </c:pt>
                <c:pt idx="488">
                  <c:v>400</c:v>
                </c:pt>
                <c:pt idx="489">
                  <c:v>400</c:v>
                </c:pt>
                <c:pt idx="490">
                  <c:v>400</c:v>
                </c:pt>
                <c:pt idx="491">
                  <c:v>400</c:v>
                </c:pt>
                <c:pt idx="492">
                  <c:v>400</c:v>
                </c:pt>
                <c:pt idx="493">
                  <c:v>400</c:v>
                </c:pt>
                <c:pt idx="494">
                  <c:v>400</c:v>
                </c:pt>
                <c:pt idx="495">
                  <c:v>400</c:v>
                </c:pt>
                <c:pt idx="496">
                  <c:v>400</c:v>
                </c:pt>
                <c:pt idx="497">
                  <c:v>400</c:v>
                </c:pt>
                <c:pt idx="498">
                  <c:v>400</c:v>
                </c:pt>
                <c:pt idx="499">
                  <c:v>400</c:v>
                </c:pt>
                <c:pt idx="500">
                  <c:v>400</c:v>
                </c:pt>
                <c:pt idx="501">
                  <c:v>400</c:v>
                </c:pt>
                <c:pt idx="502">
                  <c:v>400</c:v>
                </c:pt>
                <c:pt idx="503">
                  <c:v>400</c:v>
                </c:pt>
                <c:pt idx="504">
                  <c:v>400</c:v>
                </c:pt>
                <c:pt idx="505">
                  <c:v>400</c:v>
                </c:pt>
                <c:pt idx="506">
                  <c:v>400</c:v>
                </c:pt>
                <c:pt idx="507">
                  <c:v>400</c:v>
                </c:pt>
                <c:pt idx="508">
                  <c:v>400</c:v>
                </c:pt>
                <c:pt idx="509">
                  <c:v>400</c:v>
                </c:pt>
                <c:pt idx="510">
                  <c:v>400</c:v>
                </c:pt>
                <c:pt idx="511">
                  <c:v>400</c:v>
                </c:pt>
                <c:pt idx="512">
                  <c:v>400</c:v>
                </c:pt>
                <c:pt idx="513">
                  <c:v>400</c:v>
                </c:pt>
                <c:pt idx="514">
                  <c:v>410</c:v>
                </c:pt>
                <c:pt idx="515">
                  <c:v>410</c:v>
                </c:pt>
                <c:pt idx="516">
                  <c:v>410</c:v>
                </c:pt>
                <c:pt idx="517">
                  <c:v>410</c:v>
                </c:pt>
                <c:pt idx="518">
                  <c:v>410</c:v>
                </c:pt>
                <c:pt idx="519">
                  <c:v>410</c:v>
                </c:pt>
                <c:pt idx="520">
                  <c:v>410</c:v>
                </c:pt>
                <c:pt idx="521">
                  <c:v>410</c:v>
                </c:pt>
                <c:pt idx="522">
                  <c:v>410</c:v>
                </c:pt>
                <c:pt idx="523">
                  <c:v>410</c:v>
                </c:pt>
                <c:pt idx="524">
                  <c:v>410</c:v>
                </c:pt>
                <c:pt idx="525">
                  <c:v>410</c:v>
                </c:pt>
                <c:pt idx="526">
                  <c:v>410</c:v>
                </c:pt>
                <c:pt idx="527">
                  <c:v>410</c:v>
                </c:pt>
                <c:pt idx="528">
                  <c:v>410</c:v>
                </c:pt>
                <c:pt idx="529">
                  <c:v>410</c:v>
                </c:pt>
                <c:pt idx="530">
                  <c:v>410</c:v>
                </c:pt>
                <c:pt idx="531">
                  <c:v>410</c:v>
                </c:pt>
                <c:pt idx="532">
                  <c:v>410</c:v>
                </c:pt>
                <c:pt idx="533">
                  <c:v>410</c:v>
                </c:pt>
                <c:pt idx="534">
                  <c:v>410</c:v>
                </c:pt>
                <c:pt idx="535">
                  <c:v>410</c:v>
                </c:pt>
                <c:pt idx="536">
                  <c:v>410</c:v>
                </c:pt>
                <c:pt idx="537">
                  <c:v>410</c:v>
                </c:pt>
                <c:pt idx="538">
                  <c:v>410</c:v>
                </c:pt>
                <c:pt idx="539">
                  <c:v>410</c:v>
                </c:pt>
                <c:pt idx="540">
                  <c:v>410</c:v>
                </c:pt>
                <c:pt idx="541">
                  <c:v>410</c:v>
                </c:pt>
                <c:pt idx="542">
                  <c:v>410</c:v>
                </c:pt>
                <c:pt idx="543">
                  <c:v>410</c:v>
                </c:pt>
                <c:pt idx="544">
                  <c:v>410</c:v>
                </c:pt>
                <c:pt idx="545">
                  <c:v>410</c:v>
                </c:pt>
                <c:pt idx="546">
                  <c:v>410</c:v>
                </c:pt>
                <c:pt idx="547">
                  <c:v>410</c:v>
                </c:pt>
                <c:pt idx="548">
                  <c:v>410</c:v>
                </c:pt>
                <c:pt idx="549">
                  <c:v>410</c:v>
                </c:pt>
                <c:pt idx="550">
                  <c:v>410</c:v>
                </c:pt>
                <c:pt idx="551">
                  <c:v>410</c:v>
                </c:pt>
                <c:pt idx="552">
                  <c:v>410</c:v>
                </c:pt>
                <c:pt idx="553">
                  <c:v>410</c:v>
                </c:pt>
                <c:pt idx="554">
                  <c:v>410</c:v>
                </c:pt>
                <c:pt idx="555">
                  <c:v>410</c:v>
                </c:pt>
                <c:pt idx="556">
                  <c:v>410</c:v>
                </c:pt>
                <c:pt idx="557">
                  <c:v>410</c:v>
                </c:pt>
                <c:pt idx="558">
                  <c:v>430</c:v>
                </c:pt>
                <c:pt idx="559">
                  <c:v>430</c:v>
                </c:pt>
                <c:pt idx="560">
                  <c:v>430</c:v>
                </c:pt>
                <c:pt idx="561">
                  <c:v>430</c:v>
                </c:pt>
                <c:pt idx="562">
                  <c:v>430</c:v>
                </c:pt>
                <c:pt idx="563">
                  <c:v>450</c:v>
                </c:pt>
                <c:pt idx="564">
                  <c:v>450</c:v>
                </c:pt>
                <c:pt idx="565">
                  <c:v>450</c:v>
                </c:pt>
                <c:pt idx="566">
                  <c:v>450</c:v>
                </c:pt>
                <c:pt idx="567">
                  <c:v>450</c:v>
                </c:pt>
                <c:pt idx="568">
                  <c:v>450</c:v>
                </c:pt>
                <c:pt idx="569">
                  <c:v>450</c:v>
                </c:pt>
                <c:pt idx="570">
                  <c:v>450</c:v>
                </c:pt>
                <c:pt idx="571">
                  <c:v>450</c:v>
                </c:pt>
                <c:pt idx="572">
                  <c:v>450</c:v>
                </c:pt>
                <c:pt idx="573">
                  <c:v>450</c:v>
                </c:pt>
                <c:pt idx="574">
                  <c:v>450</c:v>
                </c:pt>
                <c:pt idx="575">
                  <c:v>450</c:v>
                </c:pt>
                <c:pt idx="576">
                  <c:v>450</c:v>
                </c:pt>
                <c:pt idx="577">
                  <c:v>450</c:v>
                </c:pt>
                <c:pt idx="578">
                  <c:v>450</c:v>
                </c:pt>
                <c:pt idx="579">
                  <c:v>450</c:v>
                </c:pt>
                <c:pt idx="580">
                  <c:v>450</c:v>
                </c:pt>
                <c:pt idx="581">
                  <c:v>450</c:v>
                </c:pt>
                <c:pt idx="582">
                  <c:v>450</c:v>
                </c:pt>
                <c:pt idx="583">
                  <c:v>450</c:v>
                </c:pt>
                <c:pt idx="584">
                  <c:v>450</c:v>
                </c:pt>
                <c:pt idx="585">
                  <c:v>450</c:v>
                </c:pt>
                <c:pt idx="586">
                  <c:v>450</c:v>
                </c:pt>
                <c:pt idx="587">
                  <c:v>450</c:v>
                </c:pt>
                <c:pt idx="588">
                  <c:v>450</c:v>
                </c:pt>
                <c:pt idx="589">
                  <c:v>450</c:v>
                </c:pt>
                <c:pt idx="590">
                  <c:v>450</c:v>
                </c:pt>
                <c:pt idx="591">
                  <c:v>450</c:v>
                </c:pt>
                <c:pt idx="592">
                  <c:v>450</c:v>
                </c:pt>
                <c:pt idx="593">
                  <c:v>450</c:v>
                </c:pt>
                <c:pt idx="594">
                  <c:v>450</c:v>
                </c:pt>
                <c:pt idx="595">
                  <c:v>450</c:v>
                </c:pt>
                <c:pt idx="596">
                  <c:v>450</c:v>
                </c:pt>
                <c:pt idx="597">
                  <c:v>#N/A</c:v>
                </c:pt>
                <c:pt idx="598">
                  <c:v>450</c:v>
                </c:pt>
                <c:pt idx="599">
                  <c:v>450</c:v>
                </c:pt>
                <c:pt idx="600">
                  <c:v>450</c:v>
                </c:pt>
                <c:pt idx="601">
                  <c:v>450</c:v>
                </c:pt>
                <c:pt idx="602">
                  <c:v>450</c:v>
                </c:pt>
                <c:pt idx="603">
                  <c:v>450</c:v>
                </c:pt>
                <c:pt idx="604">
                  <c:v>450</c:v>
                </c:pt>
                <c:pt idx="605">
                  <c:v>450</c:v>
                </c:pt>
                <c:pt idx="606">
                  <c:v>450</c:v>
                </c:pt>
                <c:pt idx="607">
                  <c:v>450</c:v>
                </c:pt>
                <c:pt idx="608">
                  <c:v>460</c:v>
                </c:pt>
                <c:pt idx="609">
                  <c:v>460</c:v>
                </c:pt>
                <c:pt idx="610">
                  <c:v>460</c:v>
                </c:pt>
                <c:pt idx="611">
                  <c:v>460</c:v>
                </c:pt>
                <c:pt idx="612">
                  <c:v>460</c:v>
                </c:pt>
                <c:pt idx="613">
                  <c:v>460</c:v>
                </c:pt>
                <c:pt idx="614">
                  <c:v>460</c:v>
                </c:pt>
                <c:pt idx="615">
                  <c:v>460</c:v>
                </c:pt>
                <c:pt idx="616">
                  <c:v>460</c:v>
                </c:pt>
                <c:pt idx="617">
                  <c:v>460</c:v>
                </c:pt>
                <c:pt idx="618">
                  <c:v>460</c:v>
                </c:pt>
                <c:pt idx="619">
                  <c:v>460</c:v>
                </c:pt>
                <c:pt idx="620">
                  <c:v>460</c:v>
                </c:pt>
                <c:pt idx="621">
                  <c:v>460</c:v>
                </c:pt>
                <c:pt idx="622">
                  <c:v>460</c:v>
                </c:pt>
                <c:pt idx="623">
                  <c:v>460</c:v>
                </c:pt>
                <c:pt idx="624">
                  <c:v>460</c:v>
                </c:pt>
                <c:pt idx="625">
                  <c:v>460</c:v>
                </c:pt>
                <c:pt idx="626">
                  <c:v>460</c:v>
                </c:pt>
                <c:pt idx="627">
                  <c:v>460</c:v>
                </c:pt>
                <c:pt idx="628">
                  <c:v>460</c:v>
                </c:pt>
                <c:pt idx="629">
                  <c:v>460</c:v>
                </c:pt>
                <c:pt idx="630">
                  <c:v>460</c:v>
                </c:pt>
                <c:pt idx="631">
                  <c:v>460</c:v>
                </c:pt>
                <c:pt idx="632">
                  <c:v>460</c:v>
                </c:pt>
                <c:pt idx="633">
                  <c:v>460</c:v>
                </c:pt>
                <c:pt idx="634">
                  <c:v>460</c:v>
                </c:pt>
                <c:pt idx="635">
                  <c:v>460</c:v>
                </c:pt>
                <c:pt idx="636">
                  <c:v>460</c:v>
                </c:pt>
                <c:pt idx="637">
                  <c:v>460</c:v>
                </c:pt>
                <c:pt idx="638">
                  <c:v>460</c:v>
                </c:pt>
                <c:pt idx="639">
                  <c:v>460</c:v>
                </c:pt>
                <c:pt idx="640">
                  <c:v>460</c:v>
                </c:pt>
                <c:pt idx="641">
                  <c:v>460</c:v>
                </c:pt>
                <c:pt idx="642">
                  <c:v>460</c:v>
                </c:pt>
                <c:pt idx="643">
                  <c:v>460</c:v>
                </c:pt>
                <c:pt idx="644">
                  <c:v>460</c:v>
                </c:pt>
                <c:pt idx="645">
                  <c:v>460</c:v>
                </c:pt>
                <c:pt idx="646">
                  <c:v>#N/A</c:v>
                </c:pt>
                <c:pt idx="647">
                  <c:v>460</c:v>
                </c:pt>
                <c:pt idx="648">
                  <c:v>460</c:v>
                </c:pt>
                <c:pt idx="649">
                  <c:v>460</c:v>
                </c:pt>
                <c:pt idx="650">
                  <c:v>460</c:v>
                </c:pt>
                <c:pt idx="651">
                  <c:v>460</c:v>
                </c:pt>
                <c:pt idx="652">
                  <c:v>460</c:v>
                </c:pt>
                <c:pt idx="653">
                  <c:v>460</c:v>
                </c:pt>
                <c:pt idx="654">
                  <c:v>460</c:v>
                </c:pt>
                <c:pt idx="655">
                  <c:v>460</c:v>
                </c:pt>
                <c:pt idx="656">
                  <c:v>460</c:v>
                </c:pt>
                <c:pt idx="657">
                  <c:v>460</c:v>
                </c:pt>
                <c:pt idx="658">
                  <c:v>460</c:v>
                </c:pt>
                <c:pt idx="659">
                  <c:v>460</c:v>
                </c:pt>
                <c:pt idx="660">
                  <c:v>460</c:v>
                </c:pt>
                <c:pt idx="661">
                  <c:v>460</c:v>
                </c:pt>
                <c:pt idx="662">
                  <c:v>460</c:v>
                </c:pt>
                <c:pt idx="663">
                  <c:v>460</c:v>
                </c:pt>
                <c:pt idx="664">
                  <c:v>460</c:v>
                </c:pt>
                <c:pt idx="665">
                  <c:v>460</c:v>
                </c:pt>
                <c:pt idx="666">
                  <c:v>460</c:v>
                </c:pt>
                <c:pt idx="667">
                  <c:v>460</c:v>
                </c:pt>
                <c:pt idx="668">
                  <c:v>460</c:v>
                </c:pt>
                <c:pt idx="669">
                  <c:v>460</c:v>
                </c:pt>
                <c:pt idx="670">
                  <c:v>460</c:v>
                </c:pt>
                <c:pt idx="671">
                  <c:v>460</c:v>
                </c:pt>
                <c:pt idx="672">
                  <c:v>460</c:v>
                </c:pt>
                <c:pt idx="673">
                  <c:v>460</c:v>
                </c:pt>
                <c:pt idx="674">
                  <c:v>460</c:v>
                </c:pt>
                <c:pt idx="675">
                  <c:v>460</c:v>
                </c:pt>
                <c:pt idx="676">
                  <c:v>460</c:v>
                </c:pt>
                <c:pt idx="677">
                  <c:v>460</c:v>
                </c:pt>
                <c:pt idx="678">
                  <c:v>460</c:v>
                </c:pt>
                <c:pt idx="679">
                  <c:v>460</c:v>
                </c:pt>
                <c:pt idx="680">
                  <c:v>450</c:v>
                </c:pt>
                <c:pt idx="681">
                  <c:v>450</c:v>
                </c:pt>
                <c:pt idx="682">
                  <c:v>450</c:v>
                </c:pt>
                <c:pt idx="683">
                  <c:v>450</c:v>
                </c:pt>
                <c:pt idx="684">
                  <c:v>450</c:v>
                </c:pt>
                <c:pt idx="685">
                  <c:v>450</c:v>
                </c:pt>
                <c:pt idx="686">
                  <c:v>450</c:v>
                </c:pt>
                <c:pt idx="687">
                  <c:v>450</c:v>
                </c:pt>
                <c:pt idx="688">
                  <c:v>450</c:v>
                </c:pt>
                <c:pt idx="689">
                  <c:v>450</c:v>
                </c:pt>
                <c:pt idx="690">
                  <c:v>450</c:v>
                </c:pt>
                <c:pt idx="691">
                  <c:v>440</c:v>
                </c:pt>
                <c:pt idx="692">
                  <c:v>440</c:v>
                </c:pt>
                <c:pt idx="693">
                  <c:v>440</c:v>
                </c:pt>
                <c:pt idx="694">
                  <c:v>440</c:v>
                </c:pt>
                <c:pt idx="695">
                  <c:v>440</c:v>
                </c:pt>
                <c:pt idx="696">
                  <c:v>440</c:v>
                </c:pt>
                <c:pt idx="697">
                  <c:v>440</c:v>
                </c:pt>
                <c:pt idx="698">
                  <c:v>440</c:v>
                </c:pt>
                <c:pt idx="699">
                  <c:v>440</c:v>
                </c:pt>
                <c:pt idx="700">
                  <c:v>440</c:v>
                </c:pt>
                <c:pt idx="701">
                  <c:v>440</c:v>
                </c:pt>
                <c:pt idx="702">
                  <c:v>440</c:v>
                </c:pt>
                <c:pt idx="703">
                  <c:v>440</c:v>
                </c:pt>
                <c:pt idx="704">
                  <c:v>440</c:v>
                </c:pt>
                <c:pt idx="705">
                  <c:v>440</c:v>
                </c:pt>
                <c:pt idx="706">
                  <c:v>440</c:v>
                </c:pt>
                <c:pt idx="707">
                  <c:v>440</c:v>
                </c:pt>
                <c:pt idx="708">
                  <c:v>440</c:v>
                </c:pt>
                <c:pt idx="709">
                  <c:v>440</c:v>
                </c:pt>
                <c:pt idx="710">
                  <c:v>440</c:v>
                </c:pt>
                <c:pt idx="711">
                  <c:v>440</c:v>
                </c:pt>
                <c:pt idx="712">
                  <c:v>440</c:v>
                </c:pt>
                <c:pt idx="713">
                  <c:v>440</c:v>
                </c:pt>
                <c:pt idx="714">
                  <c:v>440</c:v>
                </c:pt>
                <c:pt idx="715">
                  <c:v>440</c:v>
                </c:pt>
                <c:pt idx="716">
                  <c:v>440</c:v>
                </c:pt>
                <c:pt idx="717">
                  <c:v>440</c:v>
                </c:pt>
                <c:pt idx="718">
                  <c:v>440</c:v>
                </c:pt>
                <c:pt idx="719">
                  <c:v>440</c:v>
                </c:pt>
                <c:pt idx="720">
                  <c:v>440</c:v>
                </c:pt>
                <c:pt idx="721">
                  <c:v>440</c:v>
                </c:pt>
                <c:pt idx="722">
                  <c:v>440</c:v>
                </c:pt>
                <c:pt idx="723">
                  <c:v>440</c:v>
                </c:pt>
                <c:pt idx="724">
                  <c:v>440</c:v>
                </c:pt>
                <c:pt idx="725">
                  <c:v>440</c:v>
                </c:pt>
                <c:pt idx="726">
                  <c:v>440</c:v>
                </c:pt>
                <c:pt idx="727">
                  <c:v>440</c:v>
                </c:pt>
                <c:pt idx="728">
                  <c:v>440</c:v>
                </c:pt>
                <c:pt idx="729">
                  <c:v>440</c:v>
                </c:pt>
                <c:pt idx="730">
                  <c:v>440</c:v>
                </c:pt>
                <c:pt idx="731">
                  <c:v>440</c:v>
                </c:pt>
                <c:pt idx="732">
                  <c:v>440</c:v>
                </c:pt>
                <c:pt idx="733">
                  <c:v>440</c:v>
                </c:pt>
                <c:pt idx="734">
                  <c:v>440</c:v>
                </c:pt>
                <c:pt idx="735">
                  <c:v>440</c:v>
                </c:pt>
                <c:pt idx="736">
                  <c:v>440</c:v>
                </c:pt>
                <c:pt idx="737">
                  <c:v>440</c:v>
                </c:pt>
                <c:pt idx="738">
                  <c:v>440</c:v>
                </c:pt>
                <c:pt idx="739">
                  <c:v>440</c:v>
                </c:pt>
                <c:pt idx="740">
                  <c:v>440</c:v>
                </c:pt>
                <c:pt idx="741">
                  <c:v>440</c:v>
                </c:pt>
                <c:pt idx="742">
                  <c:v>440</c:v>
                </c:pt>
                <c:pt idx="743">
                  <c:v>440</c:v>
                </c:pt>
                <c:pt idx="744">
                  <c:v>440</c:v>
                </c:pt>
                <c:pt idx="745">
                  <c:v>440</c:v>
                </c:pt>
                <c:pt idx="746">
                  <c:v>440</c:v>
                </c:pt>
                <c:pt idx="747">
                  <c:v>440</c:v>
                </c:pt>
                <c:pt idx="748">
                  <c:v>430</c:v>
                </c:pt>
                <c:pt idx="749">
                  <c:v>430</c:v>
                </c:pt>
                <c:pt idx="750">
                  <c:v>420</c:v>
                </c:pt>
                <c:pt idx="751">
                  <c:v>420</c:v>
                </c:pt>
                <c:pt idx="752">
                  <c:v>420</c:v>
                </c:pt>
                <c:pt idx="753">
                  <c:v>420</c:v>
                </c:pt>
                <c:pt idx="754">
                  <c:v>420</c:v>
                </c:pt>
                <c:pt idx="755">
                  <c:v>420</c:v>
                </c:pt>
                <c:pt idx="756">
                  <c:v>420</c:v>
                </c:pt>
                <c:pt idx="757">
                  <c:v>420</c:v>
                </c:pt>
                <c:pt idx="758">
                  <c:v>420</c:v>
                </c:pt>
                <c:pt idx="759">
                  <c:v>420</c:v>
                </c:pt>
                <c:pt idx="760">
                  <c:v>420</c:v>
                </c:pt>
                <c:pt idx="761">
                  <c:v>420</c:v>
                </c:pt>
                <c:pt idx="762">
                  <c:v>420</c:v>
                </c:pt>
                <c:pt idx="763">
                  <c:v>420</c:v>
                </c:pt>
                <c:pt idx="764">
                  <c:v>420</c:v>
                </c:pt>
                <c:pt idx="765">
                  <c:v>420</c:v>
                </c:pt>
                <c:pt idx="766">
                  <c:v>420</c:v>
                </c:pt>
                <c:pt idx="767">
                  <c:v>420</c:v>
                </c:pt>
                <c:pt idx="768">
                  <c:v>420</c:v>
                </c:pt>
                <c:pt idx="769">
                  <c:v>420</c:v>
                </c:pt>
                <c:pt idx="770">
                  <c:v>420</c:v>
                </c:pt>
                <c:pt idx="771">
                  <c:v>420</c:v>
                </c:pt>
                <c:pt idx="772">
                  <c:v>420</c:v>
                </c:pt>
                <c:pt idx="773">
                  <c:v>420</c:v>
                </c:pt>
                <c:pt idx="774">
                  <c:v>420</c:v>
                </c:pt>
                <c:pt idx="775">
                  <c:v>410</c:v>
                </c:pt>
                <c:pt idx="776">
                  <c:v>410</c:v>
                </c:pt>
                <c:pt idx="777">
                  <c:v>410</c:v>
                </c:pt>
                <c:pt idx="778">
                  <c:v>410</c:v>
                </c:pt>
                <c:pt idx="779">
                  <c:v>410</c:v>
                </c:pt>
                <c:pt idx="780">
                  <c:v>410</c:v>
                </c:pt>
                <c:pt idx="781">
                  <c:v>410</c:v>
                </c:pt>
                <c:pt idx="782">
                  <c:v>410</c:v>
                </c:pt>
                <c:pt idx="783">
                  <c:v>410</c:v>
                </c:pt>
                <c:pt idx="784">
                  <c:v>410</c:v>
                </c:pt>
                <c:pt idx="785">
                  <c:v>410</c:v>
                </c:pt>
                <c:pt idx="786">
                  <c:v>410</c:v>
                </c:pt>
                <c:pt idx="787">
                  <c:v>410</c:v>
                </c:pt>
                <c:pt idx="788">
                  <c:v>410</c:v>
                </c:pt>
                <c:pt idx="789">
                  <c:v>410</c:v>
                </c:pt>
                <c:pt idx="790">
                  <c:v>410</c:v>
                </c:pt>
                <c:pt idx="791">
                  <c:v>410</c:v>
                </c:pt>
                <c:pt idx="792">
                  <c:v>410</c:v>
                </c:pt>
                <c:pt idx="793">
                  <c:v>410</c:v>
                </c:pt>
                <c:pt idx="794">
                  <c:v>410</c:v>
                </c:pt>
                <c:pt idx="795">
                  <c:v>410</c:v>
                </c:pt>
                <c:pt idx="796">
                  <c:v>410</c:v>
                </c:pt>
                <c:pt idx="797">
                  <c:v>410</c:v>
                </c:pt>
                <c:pt idx="798">
                  <c:v>410</c:v>
                </c:pt>
                <c:pt idx="799">
                  <c:v>410</c:v>
                </c:pt>
                <c:pt idx="800">
                  <c:v>410</c:v>
                </c:pt>
                <c:pt idx="801">
                  <c:v>410</c:v>
                </c:pt>
                <c:pt idx="802">
                  <c:v>410</c:v>
                </c:pt>
                <c:pt idx="803">
                  <c:v>410</c:v>
                </c:pt>
                <c:pt idx="804">
                  <c:v>410</c:v>
                </c:pt>
                <c:pt idx="805">
                  <c:v>410</c:v>
                </c:pt>
                <c:pt idx="806">
                  <c:v>410</c:v>
                </c:pt>
                <c:pt idx="807">
                  <c:v>410</c:v>
                </c:pt>
                <c:pt idx="808">
                  <c:v>410</c:v>
                </c:pt>
                <c:pt idx="809">
                  <c:v>410</c:v>
                </c:pt>
                <c:pt idx="810">
                  <c:v>410</c:v>
                </c:pt>
                <c:pt idx="811">
                  <c:v>410</c:v>
                </c:pt>
                <c:pt idx="812">
                  <c:v>410</c:v>
                </c:pt>
                <c:pt idx="813">
                  <c:v>410</c:v>
                </c:pt>
                <c:pt idx="814">
                  <c:v>410</c:v>
                </c:pt>
                <c:pt idx="815">
                  <c:v>410</c:v>
                </c:pt>
                <c:pt idx="816">
                  <c:v>410</c:v>
                </c:pt>
                <c:pt idx="817">
                  <c:v>410</c:v>
                </c:pt>
                <c:pt idx="818">
                  <c:v>420</c:v>
                </c:pt>
                <c:pt idx="819">
                  <c:v>420</c:v>
                </c:pt>
                <c:pt idx="820">
                  <c:v>420</c:v>
                </c:pt>
                <c:pt idx="821">
                  <c:v>420</c:v>
                </c:pt>
                <c:pt idx="822">
                  <c:v>420</c:v>
                </c:pt>
                <c:pt idx="823">
                  <c:v>420</c:v>
                </c:pt>
                <c:pt idx="824">
                  <c:v>420</c:v>
                </c:pt>
                <c:pt idx="825">
                  <c:v>420</c:v>
                </c:pt>
                <c:pt idx="826">
                  <c:v>420</c:v>
                </c:pt>
                <c:pt idx="827">
                  <c:v>420</c:v>
                </c:pt>
                <c:pt idx="828">
                  <c:v>420</c:v>
                </c:pt>
                <c:pt idx="829">
                  <c:v>420</c:v>
                </c:pt>
                <c:pt idx="830">
                  <c:v>420</c:v>
                </c:pt>
                <c:pt idx="831">
                  <c:v>420</c:v>
                </c:pt>
                <c:pt idx="832">
                  <c:v>420</c:v>
                </c:pt>
                <c:pt idx="833">
                  <c:v>420</c:v>
                </c:pt>
                <c:pt idx="834">
                  <c:v>420</c:v>
                </c:pt>
                <c:pt idx="835">
                  <c:v>420</c:v>
                </c:pt>
                <c:pt idx="836">
                  <c:v>420</c:v>
                </c:pt>
                <c:pt idx="837">
                  <c:v>420</c:v>
                </c:pt>
                <c:pt idx="838">
                  <c:v>420</c:v>
                </c:pt>
                <c:pt idx="839">
                  <c:v>420</c:v>
                </c:pt>
                <c:pt idx="840">
                  <c:v>420</c:v>
                </c:pt>
                <c:pt idx="841">
                  <c:v>420</c:v>
                </c:pt>
                <c:pt idx="842">
                  <c:v>420</c:v>
                </c:pt>
                <c:pt idx="843">
                  <c:v>420</c:v>
                </c:pt>
                <c:pt idx="844">
                  <c:v>420</c:v>
                </c:pt>
                <c:pt idx="845">
                  <c:v>420</c:v>
                </c:pt>
                <c:pt idx="846">
                  <c:v>420</c:v>
                </c:pt>
                <c:pt idx="847">
                  <c:v>420</c:v>
                </c:pt>
                <c:pt idx="848">
                  <c:v>420</c:v>
                </c:pt>
                <c:pt idx="849">
                  <c:v>420</c:v>
                </c:pt>
                <c:pt idx="850">
                  <c:v>420</c:v>
                </c:pt>
                <c:pt idx="851">
                  <c:v>420</c:v>
                </c:pt>
                <c:pt idx="852">
                  <c:v>420</c:v>
                </c:pt>
                <c:pt idx="853">
                  <c:v>420</c:v>
                </c:pt>
                <c:pt idx="854">
                  <c:v>420</c:v>
                </c:pt>
                <c:pt idx="855">
                  <c:v>420</c:v>
                </c:pt>
                <c:pt idx="856">
                  <c:v>420</c:v>
                </c:pt>
                <c:pt idx="857">
                  <c:v>420</c:v>
                </c:pt>
                <c:pt idx="858">
                  <c:v>380</c:v>
                </c:pt>
                <c:pt idx="859">
                  <c:v>380</c:v>
                </c:pt>
                <c:pt idx="860">
                  <c:v>380</c:v>
                </c:pt>
                <c:pt idx="861">
                  <c:v>380</c:v>
                </c:pt>
                <c:pt idx="862">
                  <c:v>380</c:v>
                </c:pt>
                <c:pt idx="863">
                  <c:v>380</c:v>
                </c:pt>
                <c:pt idx="864">
                  <c:v>380</c:v>
                </c:pt>
                <c:pt idx="865">
                  <c:v>380</c:v>
                </c:pt>
                <c:pt idx="866">
                  <c:v>380</c:v>
                </c:pt>
                <c:pt idx="867">
                  <c:v>380</c:v>
                </c:pt>
                <c:pt idx="868">
                  <c:v>380</c:v>
                </c:pt>
                <c:pt idx="869">
                  <c:v>380</c:v>
                </c:pt>
                <c:pt idx="870">
                  <c:v>380</c:v>
                </c:pt>
                <c:pt idx="871">
                  <c:v>380</c:v>
                </c:pt>
                <c:pt idx="872">
                  <c:v>380</c:v>
                </c:pt>
                <c:pt idx="873">
                  <c:v>380</c:v>
                </c:pt>
                <c:pt idx="874">
                  <c:v>380</c:v>
                </c:pt>
                <c:pt idx="875">
                  <c:v>380</c:v>
                </c:pt>
                <c:pt idx="876">
                  <c:v>380</c:v>
                </c:pt>
                <c:pt idx="877">
                  <c:v>320</c:v>
                </c:pt>
                <c:pt idx="878">
                  <c:v>320</c:v>
                </c:pt>
                <c:pt idx="879">
                  <c:v>320</c:v>
                </c:pt>
                <c:pt idx="880">
                  <c:v>320</c:v>
                </c:pt>
                <c:pt idx="881">
                  <c:v>320</c:v>
                </c:pt>
                <c:pt idx="882">
                  <c:v>320</c:v>
                </c:pt>
                <c:pt idx="883">
                  <c:v>320</c:v>
                </c:pt>
                <c:pt idx="884">
                  <c:v>320</c:v>
                </c:pt>
                <c:pt idx="885">
                  <c:v>320</c:v>
                </c:pt>
                <c:pt idx="886">
                  <c:v>320</c:v>
                </c:pt>
                <c:pt idx="887">
                  <c:v>320</c:v>
                </c:pt>
                <c:pt idx="888">
                  <c:v>320</c:v>
                </c:pt>
                <c:pt idx="889">
                  <c:v>320</c:v>
                </c:pt>
                <c:pt idx="890">
                  <c:v>320</c:v>
                </c:pt>
                <c:pt idx="891">
                  <c:v>320</c:v>
                </c:pt>
                <c:pt idx="892">
                  <c:v>320</c:v>
                </c:pt>
                <c:pt idx="893">
                  <c:v>320</c:v>
                </c:pt>
                <c:pt idx="894">
                  <c:v>320</c:v>
                </c:pt>
                <c:pt idx="895">
                  <c:v>320</c:v>
                </c:pt>
                <c:pt idx="896">
                  <c:v>320</c:v>
                </c:pt>
                <c:pt idx="897">
                  <c:v>320</c:v>
                </c:pt>
                <c:pt idx="898">
                  <c:v>320</c:v>
                </c:pt>
                <c:pt idx="899">
                  <c:v>320</c:v>
                </c:pt>
                <c:pt idx="900">
                  <c:v>320</c:v>
                </c:pt>
                <c:pt idx="901">
                  <c:v>320</c:v>
                </c:pt>
                <c:pt idx="902">
                  <c:v>320</c:v>
                </c:pt>
                <c:pt idx="903">
                  <c:v>320</c:v>
                </c:pt>
                <c:pt idx="904">
                  <c:v>320</c:v>
                </c:pt>
                <c:pt idx="905">
                  <c:v>320</c:v>
                </c:pt>
                <c:pt idx="906">
                  <c:v>320</c:v>
                </c:pt>
                <c:pt idx="907">
                  <c:v>320</c:v>
                </c:pt>
                <c:pt idx="908">
                  <c:v>320</c:v>
                </c:pt>
                <c:pt idx="909">
                  <c:v>320</c:v>
                </c:pt>
                <c:pt idx="910">
                  <c:v>320</c:v>
                </c:pt>
                <c:pt idx="911">
                  <c:v>320</c:v>
                </c:pt>
                <c:pt idx="912">
                  <c:v>320</c:v>
                </c:pt>
                <c:pt idx="913">
                  <c:v>320</c:v>
                </c:pt>
                <c:pt idx="914">
                  <c:v>320</c:v>
                </c:pt>
                <c:pt idx="915">
                  <c:v>320</c:v>
                </c:pt>
                <c:pt idx="916">
                  <c:v>320</c:v>
                </c:pt>
                <c:pt idx="917">
                  <c:v>320</c:v>
                </c:pt>
                <c:pt idx="918">
                  <c:v>240</c:v>
                </c:pt>
                <c:pt idx="919">
                  <c:v>240</c:v>
                </c:pt>
                <c:pt idx="920">
                  <c:v>240</c:v>
                </c:pt>
                <c:pt idx="921">
                  <c:v>240</c:v>
                </c:pt>
                <c:pt idx="922">
                  <c:v>240</c:v>
                </c:pt>
                <c:pt idx="923">
                  <c:v>240</c:v>
                </c:pt>
                <c:pt idx="924">
                  <c:v>230</c:v>
                </c:pt>
                <c:pt idx="925">
                  <c:v>230</c:v>
                </c:pt>
                <c:pt idx="926">
                  <c:v>230</c:v>
                </c:pt>
                <c:pt idx="927">
                  <c:v>230</c:v>
                </c:pt>
                <c:pt idx="928">
                  <c:v>230</c:v>
                </c:pt>
                <c:pt idx="929">
                  <c:v>230</c:v>
                </c:pt>
                <c:pt idx="930">
                  <c:v>230</c:v>
                </c:pt>
                <c:pt idx="931">
                  <c:v>230</c:v>
                </c:pt>
                <c:pt idx="932">
                  <c:v>230</c:v>
                </c:pt>
                <c:pt idx="933">
                  <c:v>230</c:v>
                </c:pt>
                <c:pt idx="934">
                  <c:v>230</c:v>
                </c:pt>
                <c:pt idx="935">
                  <c:v>230</c:v>
                </c:pt>
                <c:pt idx="936">
                  <c:v>230</c:v>
                </c:pt>
                <c:pt idx="937">
                  <c:v>230</c:v>
                </c:pt>
                <c:pt idx="938">
                  <c:v>230</c:v>
                </c:pt>
                <c:pt idx="939">
                  <c:v>230</c:v>
                </c:pt>
                <c:pt idx="940">
                  <c:v>220</c:v>
                </c:pt>
                <c:pt idx="941">
                  <c:v>220</c:v>
                </c:pt>
                <c:pt idx="942">
                  <c:v>220</c:v>
                </c:pt>
                <c:pt idx="943">
                  <c:v>220</c:v>
                </c:pt>
                <c:pt idx="944">
                  <c:v>220</c:v>
                </c:pt>
                <c:pt idx="945">
                  <c:v>220</c:v>
                </c:pt>
                <c:pt idx="946">
                  <c:v>220</c:v>
                </c:pt>
                <c:pt idx="947">
                  <c:v>220</c:v>
                </c:pt>
                <c:pt idx="948">
                  <c:v>220</c:v>
                </c:pt>
                <c:pt idx="949">
                  <c:v>220</c:v>
                </c:pt>
                <c:pt idx="950">
                  <c:v>220</c:v>
                </c:pt>
                <c:pt idx="951">
                  <c:v>220</c:v>
                </c:pt>
                <c:pt idx="952">
                  <c:v>220</c:v>
                </c:pt>
                <c:pt idx="953">
                  <c:v>220</c:v>
                </c:pt>
                <c:pt idx="954">
                  <c:v>220</c:v>
                </c:pt>
                <c:pt idx="955">
                  <c:v>220</c:v>
                </c:pt>
                <c:pt idx="956">
                  <c:v>220</c:v>
                </c:pt>
                <c:pt idx="957">
                  <c:v>220</c:v>
                </c:pt>
                <c:pt idx="958">
                  <c:v>220</c:v>
                </c:pt>
                <c:pt idx="959">
                  <c:v>220</c:v>
                </c:pt>
                <c:pt idx="960">
                  <c:v>220</c:v>
                </c:pt>
                <c:pt idx="961">
                  <c:v>220</c:v>
                </c:pt>
                <c:pt idx="962">
                  <c:v>220</c:v>
                </c:pt>
                <c:pt idx="963">
                  <c:v>220</c:v>
                </c:pt>
                <c:pt idx="964">
                  <c:v>220</c:v>
                </c:pt>
                <c:pt idx="965">
                  <c:v>220</c:v>
                </c:pt>
                <c:pt idx="966">
                  <c:v>220</c:v>
                </c:pt>
                <c:pt idx="967">
                  <c:v>230</c:v>
                </c:pt>
                <c:pt idx="968">
                  <c:v>220</c:v>
                </c:pt>
                <c:pt idx="969">
                  <c:v>230</c:v>
                </c:pt>
                <c:pt idx="970">
                  <c:v>230</c:v>
                </c:pt>
                <c:pt idx="971">
                  <c:v>230</c:v>
                </c:pt>
                <c:pt idx="972">
                  <c:v>230</c:v>
                </c:pt>
                <c:pt idx="973">
                  <c:v>230</c:v>
                </c:pt>
                <c:pt idx="974">
                  <c:v>230</c:v>
                </c:pt>
                <c:pt idx="975">
                  <c:v>230</c:v>
                </c:pt>
                <c:pt idx="976">
                  <c:v>230</c:v>
                </c:pt>
                <c:pt idx="977">
                  <c:v>230</c:v>
                </c:pt>
                <c:pt idx="978">
                  <c:v>230</c:v>
                </c:pt>
                <c:pt idx="979">
                  <c:v>230</c:v>
                </c:pt>
                <c:pt idx="980">
                  <c:v>240</c:v>
                </c:pt>
                <c:pt idx="981">
                  <c:v>240</c:v>
                </c:pt>
                <c:pt idx="982">
                  <c:v>240</c:v>
                </c:pt>
                <c:pt idx="983">
                  <c:v>240</c:v>
                </c:pt>
                <c:pt idx="984">
                  <c:v>240</c:v>
                </c:pt>
                <c:pt idx="985">
                  <c:v>240</c:v>
                </c:pt>
                <c:pt idx="986">
                  <c:v>240</c:v>
                </c:pt>
                <c:pt idx="987">
                  <c:v>240</c:v>
                </c:pt>
                <c:pt idx="988">
                  <c:v>240</c:v>
                </c:pt>
                <c:pt idx="989">
                  <c:v>240</c:v>
                </c:pt>
                <c:pt idx="990">
                  <c:v>240</c:v>
                </c:pt>
                <c:pt idx="991">
                  <c:v>240</c:v>
                </c:pt>
                <c:pt idx="992">
                  <c:v>240</c:v>
                </c:pt>
                <c:pt idx="993">
                  <c:v>240</c:v>
                </c:pt>
                <c:pt idx="994">
                  <c:v>240</c:v>
                </c:pt>
                <c:pt idx="995">
                  <c:v>240</c:v>
                </c:pt>
                <c:pt idx="996">
                  <c:v>240</c:v>
                </c:pt>
                <c:pt idx="997">
                  <c:v>240</c:v>
                </c:pt>
                <c:pt idx="998">
                  <c:v>240</c:v>
                </c:pt>
                <c:pt idx="999">
                  <c:v>240</c:v>
                </c:pt>
                <c:pt idx="1000">
                  <c:v>240</c:v>
                </c:pt>
                <c:pt idx="1001">
                  <c:v>240</c:v>
                </c:pt>
                <c:pt idx="1002">
                  <c:v>240</c:v>
                </c:pt>
                <c:pt idx="1003">
                  <c:v>240</c:v>
                </c:pt>
                <c:pt idx="1004">
                  <c:v>250</c:v>
                </c:pt>
                <c:pt idx="1005">
                  <c:v>250</c:v>
                </c:pt>
                <c:pt idx="1006">
                  <c:v>250</c:v>
                </c:pt>
                <c:pt idx="1007">
                  <c:v>250</c:v>
                </c:pt>
                <c:pt idx="1008">
                  <c:v>250</c:v>
                </c:pt>
                <c:pt idx="1009">
                  <c:v>250</c:v>
                </c:pt>
                <c:pt idx="1010">
                  <c:v>250</c:v>
                </c:pt>
                <c:pt idx="1011">
                  <c:v>250</c:v>
                </c:pt>
                <c:pt idx="1012">
                  <c:v>250</c:v>
                </c:pt>
                <c:pt idx="1013">
                  <c:v>250</c:v>
                </c:pt>
                <c:pt idx="1014">
                  <c:v>250</c:v>
                </c:pt>
                <c:pt idx="1015">
                  <c:v>250</c:v>
                </c:pt>
                <c:pt idx="1016">
                  <c:v>250</c:v>
                </c:pt>
                <c:pt idx="1017">
                  <c:v>250</c:v>
                </c:pt>
                <c:pt idx="1018">
                  <c:v>250</c:v>
                </c:pt>
                <c:pt idx="1019">
                  <c:v>250</c:v>
                </c:pt>
                <c:pt idx="1020">
                  <c:v>250</c:v>
                </c:pt>
                <c:pt idx="1021">
                  <c:v>250</c:v>
                </c:pt>
                <c:pt idx="1022">
                  <c:v>250</c:v>
                </c:pt>
                <c:pt idx="1023">
                  <c:v>250</c:v>
                </c:pt>
                <c:pt idx="1024">
                  <c:v>250</c:v>
                </c:pt>
                <c:pt idx="1025">
                  <c:v>250</c:v>
                </c:pt>
                <c:pt idx="1026">
                  <c:v>250</c:v>
                </c:pt>
                <c:pt idx="1027">
                  <c:v>250</c:v>
                </c:pt>
                <c:pt idx="1028">
                  <c:v>250</c:v>
                </c:pt>
                <c:pt idx="1029">
                  <c:v>250</c:v>
                </c:pt>
                <c:pt idx="1030">
                  <c:v>250</c:v>
                </c:pt>
                <c:pt idx="1031">
                  <c:v>250</c:v>
                </c:pt>
                <c:pt idx="1032">
                  <c:v>250</c:v>
                </c:pt>
                <c:pt idx="1033">
                  <c:v>250</c:v>
                </c:pt>
                <c:pt idx="1034">
                  <c:v>250</c:v>
                </c:pt>
                <c:pt idx="1035">
                  <c:v>250</c:v>
                </c:pt>
                <c:pt idx="1036">
                  <c:v>250</c:v>
                </c:pt>
                <c:pt idx="1037">
                  <c:v>250</c:v>
                </c:pt>
                <c:pt idx="1038">
                  <c:v>250</c:v>
                </c:pt>
                <c:pt idx="1039">
                  <c:v>250</c:v>
                </c:pt>
                <c:pt idx="1040">
                  <c:v>250</c:v>
                </c:pt>
                <c:pt idx="1041">
                  <c:v>250</c:v>
                </c:pt>
                <c:pt idx="1042">
                  <c:v>250</c:v>
                </c:pt>
                <c:pt idx="1043">
                  <c:v>240</c:v>
                </c:pt>
                <c:pt idx="1044">
                  <c:v>240</c:v>
                </c:pt>
                <c:pt idx="1045">
                  <c:v>240</c:v>
                </c:pt>
                <c:pt idx="1046">
                  <c:v>240</c:v>
                </c:pt>
                <c:pt idx="1047">
                  <c:v>250</c:v>
                </c:pt>
                <c:pt idx="1048">
                  <c:v>250</c:v>
                </c:pt>
                <c:pt idx="1049">
                  <c:v>260</c:v>
                </c:pt>
                <c:pt idx="1050">
                  <c:v>260</c:v>
                </c:pt>
                <c:pt idx="1051">
                  <c:v>260</c:v>
                </c:pt>
                <c:pt idx="1052">
                  <c:v>260</c:v>
                </c:pt>
                <c:pt idx="1053">
                  <c:v>260</c:v>
                </c:pt>
                <c:pt idx="1054">
                  <c:v>260</c:v>
                </c:pt>
                <c:pt idx="1055">
                  <c:v>260</c:v>
                </c:pt>
                <c:pt idx="1056">
                  <c:v>260</c:v>
                </c:pt>
                <c:pt idx="1057">
                  <c:v>260</c:v>
                </c:pt>
                <c:pt idx="1058">
                  <c:v>260</c:v>
                </c:pt>
                <c:pt idx="1059">
                  <c:v>260</c:v>
                </c:pt>
                <c:pt idx="1060">
                  <c:v>260</c:v>
                </c:pt>
                <c:pt idx="1061">
                  <c:v>260</c:v>
                </c:pt>
                <c:pt idx="1062">
                  <c:v>260</c:v>
                </c:pt>
                <c:pt idx="1063">
                  <c:v>260</c:v>
                </c:pt>
                <c:pt idx="1064">
                  <c:v>260</c:v>
                </c:pt>
                <c:pt idx="1065">
                  <c:v>260</c:v>
                </c:pt>
                <c:pt idx="1066">
                  <c:v>260</c:v>
                </c:pt>
                <c:pt idx="1067">
                  <c:v>260</c:v>
                </c:pt>
                <c:pt idx="1068">
                  <c:v>260</c:v>
                </c:pt>
                <c:pt idx="1069">
                  <c:v>260</c:v>
                </c:pt>
                <c:pt idx="1070">
                  <c:v>260</c:v>
                </c:pt>
                <c:pt idx="1071">
                  <c:v>260</c:v>
                </c:pt>
                <c:pt idx="1072">
                  <c:v>260</c:v>
                </c:pt>
                <c:pt idx="1073">
                  <c:v>260</c:v>
                </c:pt>
                <c:pt idx="1074">
                  <c:v>260</c:v>
                </c:pt>
                <c:pt idx="1075">
                  <c:v>260</c:v>
                </c:pt>
                <c:pt idx="1076">
                  <c:v>260</c:v>
                </c:pt>
                <c:pt idx="1077">
                  <c:v>260</c:v>
                </c:pt>
                <c:pt idx="1078">
                  <c:v>260</c:v>
                </c:pt>
                <c:pt idx="1079">
                  <c:v>260</c:v>
                </c:pt>
                <c:pt idx="1080">
                  <c:v>260</c:v>
                </c:pt>
                <c:pt idx="1081">
                  <c:v>260</c:v>
                </c:pt>
                <c:pt idx="1082">
                  <c:v>280</c:v>
                </c:pt>
                <c:pt idx="1083">
                  <c:v>280</c:v>
                </c:pt>
                <c:pt idx="1084">
                  <c:v>280</c:v>
                </c:pt>
                <c:pt idx="1085">
                  <c:v>280</c:v>
                </c:pt>
                <c:pt idx="1086">
                  <c:v>280</c:v>
                </c:pt>
                <c:pt idx="1087">
                  <c:v>280</c:v>
                </c:pt>
                <c:pt idx="1088">
                  <c:v>280</c:v>
                </c:pt>
                <c:pt idx="1089">
                  <c:v>280</c:v>
                </c:pt>
                <c:pt idx="1090">
                  <c:v>280</c:v>
                </c:pt>
                <c:pt idx="1091">
                  <c:v>280</c:v>
                </c:pt>
                <c:pt idx="1092">
                  <c:v>280</c:v>
                </c:pt>
                <c:pt idx="1093">
                  <c:v>280</c:v>
                </c:pt>
                <c:pt idx="1094">
                  <c:v>280</c:v>
                </c:pt>
                <c:pt idx="1095">
                  <c:v>280</c:v>
                </c:pt>
                <c:pt idx="1096">
                  <c:v>340</c:v>
                </c:pt>
                <c:pt idx="1097">
                  <c:v>340</c:v>
                </c:pt>
                <c:pt idx="1098">
                  <c:v>340</c:v>
                </c:pt>
                <c:pt idx="1099">
                  <c:v>340</c:v>
                </c:pt>
                <c:pt idx="1100">
                  <c:v>340</c:v>
                </c:pt>
                <c:pt idx="1101">
                  <c:v>340</c:v>
                </c:pt>
                <c:pt idx="1102">
                  <c:v>220</c:v>
                </c:pt>
                <c:pt idx="1103">
                  <c:v>220</c:v>
                </c:pt>
                <c:pt idx="1104">
                  <c:v>220</c:v>
                </c:pt>
                <c:pt idx="1105">
                  <c:v>220</c:v>
                </c:pt>
                <c:pt idx="1106">
                  <c:v>220</c:v>
                </c:pt>
                <c:pt idx="1107">
                  <c:v>220</c:v>
                </c:pt>
                <c:pt idx="1108">
                  <c:v>220</c:v>
                </c:pt>
                <c:pt idx="1109">
                  <c:v>220</c:v>
                </c:pt>
                <c:pt idx="1110">
                  <c:v>220</c:v>
                </c:pt>
                <c:pt idx="1111">
                  <c:v>275</c:v>
                </c:pt>
                <c:pt idx="1112">
                  <c:v>275</c:v>
                </c:pt>
                <c:pt idx="1113">
                  <c:v>275</c:v>
                </c:pt>
                <c:pt idx="1114">
                  <c:v>275</c:v>
                </c:pt>
                <c:pt idx="1115">
                  <c:v>275</c:v>
                </c:pt>
                <c:pt idx="1116">
                  <c:v>275</c:v>
                </c:pt>
                <c:pt idx="1117">
                  <c:v>275</c:v>
                </c:pt>
                <c:pt idx="1118">
                  <c:v>275</c:v>
                </c:pt>
                <c:pt idx="1119">
                  <c:v>275</c:v>
                </c:pt>
                <c:pt idx="1120">
                  <c:v>275</c:v>
                </c:pt>
                <c:pt idx="1121">
                  <c:v>275</c:v>
                </c:pt>
                <c:pt idx="1122">
                  <c:v>275</c:v>
                </c:pt>
                <c:pt idx="1123">
                  <c:v>275</c:v>
                </c:pt>
                <c:pt idx="1124">
                  <c:v>275</c:v>
                </c:pt>
                <c:pt idx="1125">
                  <c:v>275</c:v>
                </c:pt>
                <c:pt idx="1126">
                  <c:v>275</c:v>
                </c:pt>
                <c:pt idx="1127">
                  <c:v>275</c:v>
                </c:pt>
                <c:pt idx="1128">
                  <c:v>275</c:v>
                </c:pt>
                <c:pt idx="1129">
                  <c:v>275</c:v>
                </c:pt>
                <c:pt idx="1130">
                  <c:v>275</c:v>
                </c:pt>
                <c:pt idx="1131">
                  <c:v>275</c:v>
                </c:pt>
                <c:pt idx="1132">
                  <c:v>275</c:v>
                </c:pt>
                <c:pt idx="1133">
                  <c:v>275</c:v>
                </c:pt>
                <c:pt idx="1134">
                  <c:v>275</c:v>
                </c:pt>
                <c:pt idx="1135">
                  <c:v>275</c:v>
                </c:pt>
                <c:pt idx="1136">
                  <c:v>275</c:v>
                </c:pt>
                <c:pt idx="1137">
                  <c:v>275</c:v>
                </c:pt>
                <c:pt idx="1138">
                  <c:v>275</c:v>
                </c:pt>
                <c:pt idx="1139">
                  <c:v>275</c:v>
                </c:pt>
                <c:pt idx="1140">
                  <c:v>275</c:v>
                </c:pt>
                <c:pt idx="1141">
                  <c:v>275</c:v>
                </c:pt>
                <c:pt idx="1142">
                  <c:v>275</c:v>
                </c:pt>
                <c:pt idx="1143">
                  <c:v>275</c:v>
                </c:pt>
                <c:pt idx="1144">
                  <c:v>275</c:v>
                </c:pt>
                <c:pt idx="1145">
                  <c:v>275</c:v>
                </c:pt>
                <c:pt idx="1146">
                  <c:v>275</c:v>
                </c:pt>
                <c:pt idx="1147">
                  <c:v>275</c:v>
                </c:pt>
                <c:pt idx="1148">
                  <c:v>275</c:v>
                </c:pt>
                <c:pt idx="1149">
                  <c:v>275</c:v>
                </c:pt>
                <c:pt idx="1150">
                  <c:v>275</c:v>
                </c:pt>
                <c:pt idx="1151">
                  <c:v>275</c:v>
                </c:pt>
                <c:pt idx="1152">
                  <c:v>275</c:v>
                </c:pt>
                <c:pt idx="1153">
                  <c:v>275</c:v>
                </c:pt>
                <c:pt idx="1154">
                  <c:v>275</c:v>
                </c:pt>
                <c:pt idx="1155">
                  <c:v>275</c:v>
                </c:pt>
                <c:pt idx="1156">
                  <c:v>275</c:v>
                </c:pt>
                <c:pt idx="1157">
                  <c:v>275</c:v>
                </c:pt>
                <c:pt idx="1158">
                  <c:v>275</c:v>
                </c:pt>
                <c:pt idx="1159">
                  <c:v>240</c:v>
                </c:pt>
                <c:pt idx="1160">
                  <c:v>240</c:v>
                </c:pt>
                <c:pt idx="1161">
                  <c:v>240</c:v>
                </c:pt>
                <c:pt idx="1162">
                  <c:v>240</c:v>
                </c:pt>
                <c:pt idx="1163">
                  <c:v>240</c:v>
                </c:pt>
                <c:pt idx="1164">
                  <c:v>240</c:v>
                </c:pt>
                <c:pt idx="1165">
                  <c:v>240</c:v>
                </c:pt>
                <c:pt idx="1166">
                  <c:v>240</c:v>
                </c:pt>
                <c:pt idx="1167">
                  <c:v>240</c:v>
                </c:pt>
                <c:pt idx="1168">
                  <c:v>240</c:v>
                </c:pt>
                <c:pt idx="1169">
                  <c:v>240</c:v>
                </c:pt>
                <c:pt idx="1170">
                  <c:v>240</c:v>
                </c:pt>
                <c:pt idx="1171">
                  <c:v>240</c:v>
                </c:pt>
                <c:pt idx="1172">
                  <c:v>240</c:v>
                </c:pt>
                <c:pt idx="1173">
                  <c:v>240</c:v>
                </c:pt>
                <c:pt idx="1174">
                  <c:v>240</c:v>
                </c:pt>
                <c:pt idx="1175">
                  <c:v>240</c:v>
                </c:pt>
                <c:pt idx="1176">
                  <c:v>240</c:v>
                </c:pt>
                <c:pt idx="1177">
                  <c:v>240</c:v>
                </c:pt>
                <c:pt idx="1178">
                  <c:v>240</c:v>
                </c:pt>
                <c:pt idx="1179">
                  <c:v>240</c:v>
                </c:pt>
                <c:pt idx="1180">
                  <c:v>240</c:v>
                </c:pt>
                <c:pt idx="1181">
                  <c:v>240</c:v>
                </c:pt>
                <c:pt idx="1182">
                  <c:v>240</c:v>
                </c:pt>
                <c:pt idx="1183">
                  <c:v>240</c:v>
                </c:pt>
                <c:pt idx="1184">
                  <c:v>240</c:v>
                </c:pt>
                <c:pt idx="1185">
                  <c:v>240</c:v>
                </c:pt>
                <c:pt idx="1186">
                  <c:v>240</c:v>
                </c:pt>
                <c:pt idx="1187">
                  <c:v>240</c:v>
                </c:pt>
                <c:pt idx="1188">
                  <c:v>240</c:v>
                </c:pt>
                <c:pt idx="1189">
                  <c:v>240</c:v>
                </c:pt>
                <c:pt idx="1190">
                  <c:v>240</c:v>
                </c:pt>
                <c:pt idx="1191">
                  <c:v>240</c:v>
                </c:pt>
                <c:pt idx="1192">
                  <c:v>240</c:v>
                </c:pt>
                <c:pt idx="1193">
                  <c:v>240</c:v>
                </c:pt>
                <c:pt idx="1194">
                  <c:v>240</c:v>
                </c:pt>
                <c:pt idx="1195">
                  <c:v>240</c:v>
                </c:pt>
                <c:pt idx="1196">
                  <c:v>240</c:v>
                </c:pt>
                <c:pt idx="1197">
                  <c:v>240</c:v>
                </c:pt>
                <c:pt idx="1198">
                  <c:v>240</c:v>
                </c:pt>
                <c:pt idx="1199">
                  <c:v>240</c:v>
                </c:pt>
                <c:pt idx="1200">
                  <c:v>240</c:v>
                </c:pt>
                <c:pt idx="1201">
                  <c:v>240</c:v>
                </c:pt>
                <c:pt idx="1202">
                  <c:v>240</c:v>
                </c:pt>
                <c:pt idx="1203">
                  <c:v>240</c:v>
                </c:pt>
                <c:pt idx="1204">
                  <c:v>240</c:v>
                </c:pt>
                <c:pt idx="1205">
                  <c:v>240</c:v>
                </c:pt>
                <c:pt idx="1206">
                  <c:v>240</c:v>
                </c:pt>
                <c:pt idx="1207">
                  <c:v>240</c:v>
                </c:pt>
                <c:pt idx="1208">
                  <c:v>240</c:v>
                </c:pt>
                <c:pt idx="1209">
                  <c:v>240</c:v>
                </c:pt>
                <c:pt idx="1210">
                  <c:v>240</c:v>
                </c:pt>
                <c:pt idx="1211">
                  <c:v>240</c:v>
                </c:pt>
                <c:pt idx="1212">
                  <c:v>240</c:v>
                </c:pt>
                <c:pt idx="1213">
                  <c:v>240</c:v>
                </c:pt>
                <c:pt idx="1214">
                  <c:v>240</c:v>
                </c:pt>
                <c:pt idx="1215">
                  <c:v>240</c:v>
                </c:pt>
                <c:pt idx="1216">
                  <c:v>240</c:v>
                </c:pt>
                <c:pt idx="1217">
                  <c:v>240</c:v>
                </c:pt>
                <c:pt idx="1218">
                  <c:v>240</c:v>
                </c:pt>
                <c:pt idx="1219">
                  <c:v>240</c:v>
                </c:pt>
                <c:pt idx="1220">
                  <c:v>240</c:v>
                </c:pt>
                <c:pt idx="1221">
                  <c:v>240</c:v>
                </c:pt>
                <c:pt idx="1222">
                  <c:v>240</c:v>
                </c:pt>
                <c:pt idx="1223">
                  <c:v>240</c:v>
                </c:pt>
                <c:pt idx="1224">
                  <c:v>240</c:v>
                </c:pt>
                <c:pt idx="1225">
                  <c:v>240</c:v>
                </c:pt>
                <c:pt idx="1226">
                  <c:v>240</c:v>
                </c:pt>
                <c:pt idx="1227">
                  <c:v>240</c:v>
                </c:pt>
                <c:pt idx="1228">
                  <c:v>240</c:v>
                </c:pt>
                <c:pt idx="1229">
                  <c:v>240</c:v>
                </c:pt>
                <c:pt idx="1230">
                  <c:v>240</c:v>
                </c:pt>
                <c:pt idx="1231">
                  <c:v>240</c:v>
                </c:pt>
                <c:pt idx="1232">
                  <c:v>240</c:v>
                </c:pt>
                <c:pt idx="1233">
                  <c:v>240</c:v>
                </c:pt>
                <c:pt idx="1234">
                  <c:v>240</c:v>
                </c:pt>
                <c:pt idx="1235">
                  <c:v>240</c:v>
                </c:pt>
                <c:pt idx="1236">
                  <c:v>240</c:v>
                </c:pt>
                <c:pt idx="1237">
                  <c:v>240</c:v>
                </c:pt>
                <c:pt idx="1238">
                  <c:v>240</c:v>
                </c:pt>
                <c:pt idx="1239">
                  <c:v>240</c:v>
                </c:pt>
                <c:pt idx="1240">
                  <c:v>240</c:v>
                </c:pt>
                <c:pt idx="1241">
                  <c:v>240</c:v>
                </c:pt>
                <c:pt idx="1242">
                  <c:v>240</c:v>
                </c:pt>
                <c:pt idx="1243">
                  <c:v>240</c:v>
                </c:pt>
                <c:pt idx="1244">
                  <c:v>240</c:v>
                </c:pt>
                <c:pt idx="1245">
                  <c:v>240</c:v>
                </c:pt>
                <c:pt idx="1246">
                  <c:v>240</c:v>
                </c:pt>
                <c:pt idx="1247">
                  <c:v>240</c:v>
                </c:pt>
                <c:pt idx="1248">
                  <c:v>240</c:v>
                </c:pt>
                <c:pt idx="1249">
                  <c:v>240</c:v>
                </c:pt>
                <c:pt idx="1250">
                  <c:v>240</c:v>
                </c:pt>
                <c:pt idx="1251">
                  <c:v>240</c:v>
                </c:pt>
                <c:pt idx="1252">
                  <c:v>240</c:v>
                </c:pt>
                <c:pt idx="1253">
                  <c:v>240</c:v>
                </c:pt>
                <c:pt idx="1254">
                  <c:v>225</c:v>
                </c:pt>
                <c:pt idx="1255">
                  <c:v>175</c:v>
                </c:pt>
                <c:pt idx="1256">
                  <c:v>175</c:v>
                </c:pt>
                <c:pt idx="1257">
                  <c:v>175</c:v>
                </c:pt>
                <c:pt idx="1258">
                  <c:v>175</c:v>
                </c:pt>
                <c:pt idx="1259">
                  <c:v>175</c:v>
                </c:pt>
                <c:pt idx="1260">
                  <c:v>175</c:v>
                </c:pt>
                <c:pt idx="1261">
                  <c:v>175</c:v>
                </c:pt>
                <c:pt idx="1262">
                  <c:v>175</c:v>
                </c:pt>
                <c:pt idx="1263">
                  <c:v>175</c:v>
                </c:pt>
                <c:pt idx="1264">
                  <c:v>250</c:v>
                </c:pt>
                <c:pt idx="1265">
                  <c:v>250</c:v>
                </c:pt>
                <c:pt idx="1266">
                  <c:v>250</c:v>
                </c:pt>
                <c:pt idx="1267">
                  <c:v>250</c:v>
                </c:pt>
                <c:pt idx="1268">
                  <c:v>250</c:v>
                </c:pt>
                <c:pt idx="1269">
                  <c:v>250</c:v>
                </c:pt>
                <c:pt idx="1270">
                  <c:v>250</c:v>
                </c:pt>
                <c:pt idx="1271">
                  <c:v>250</c:v>
                </c:pt>
                <c:pt idx="1272">
                  <c:v>250</c:v>
                </c:pt>
                <c:pt idx="1273">
                  <c:v>250</c:v>
                </c:pt>
                <c:pt idx="1274">
                  <c:v>255</c:v>
                </c:pt>
                <c:pt idx="1275">
                  <c:v>255</c:v>
                </c:pt>
                <c:pt idx="1276">
                  <c:v>255</c:v>
                </c:pt>
                <c:pt idx="1277">
                  <c:v>255</c:v>
                </c:pt>
                <c:pt idx="1278">
                  <c:v>255</c:v>
                </c:pt>
                <c:pt idx="1279">
                  <c:v>255</c:v>
                </c:pt>
                <c:pt idx="1280">
                  <c:v>255</c:v>
                </c:pt>
                <c:pt idx="1281">
                  <c:v>255</c:v>
                </c:pt>
                <c:pt idx="1282">
                  <c:v>255</c:v>
                </c:pt>
                <c:pt idx="1283">
                  <c:v>255</c:v>
                </c:pt>
                <c:pt idx="1284">
                  <c:v>255</c:v>
                </c:pt>
                <c:pt idx="1285">
                  <c:v>255</c:v>
                </c:pt>
                <c:pt idx="1286">
                  <c:v>255</c:v>
                </c:pt>
                <c:pt idx="1287">
                  <c:v>255</c:v>
                </c:pt>
                <c:pt idx="1288">
                  <c:v>255</c:v>
                </c:pt>
                <c:pt idx="1289">
                  <c:v>255</c:v>
                </c:pt>
                <c:pt idx="1290">
                  <c:v>255</c:v>
                </c:pt>
                <c:pt idx="1291">
                  <c:v>255</c:v>
                </c:pt>
                <c:pt idx="1292">
                  <c:v>255</c:v>
                </c:pt>
                <c:pt idx="1293">
                  <c:v>255</c:v>
                </c:pt>
                <c:pt idx="1294">
                  <c:v>255</c:v>
                </c:pt>
                <c:pt idx="1295">
                  <c:v>255</c:v>
                </c:pt>
                <c:pt idx="1296">
                  <c:v>255</c:v>
                </c:pt>
                <c:pt idx="1297">
                  <c:v>255</c:v>
                </c:pt>
                <c:pt idx="1298">
                  <c:v>255</c:v>
                </c:pt>
                <c:pt idx="1299">
                  <c:v>255</c:v>
                </c:pt>
                <c:pt idx="1300">
                  <c:v>255</c:v>
                </c:pt>
                <c:pt idx="1301">
                  <c:v>255</c:v>
                </c:pt>
                <c:pt idx="1302">
                  <c:v>255</c:v>
                </c:pt>
                <c:pt idx="1303">
                  <c:v>255</c:v>
                </c:pt>
                <c:pt idx="1304">
                  <c:v>258</c:v>
                </c:pt>
                <c:pt idx="1305">
                  <c:v>258</c:v>
                </c:pt>
                <c:pt idx="1306">
                  <c:v>258</c:v>
                </c:pt>
                <c:pt idx="1307">
                  <c:v>258</c:v>
                </c:pt>
                <c:pt idx="1308">
                  <c:v>258</c:v>
                </c:pt>
                <c:pt idx="1309">
                  <c:v>258</c:v>
                </c:pt>
                <c:pt idx="1310">
                  <c:v>258</c:v>
                </c:pt>
                <c:pt idx="1311">
                  <c:v>258</c:v>
                </c:pt>
                <c:pt idx="1312">
                  <c:v>258</c:v>
                </c:pt>
                <c:pt idx="1313">
                  <c:v>258</c:v>
                </c:pt>
                <c:pt idx="1314">
                  <c:v>258</c:v>
                </c:pt>
                <c:pt idx="1315">
                  <c:v>258</c:v>
                </c:pt>
                <c:pt idx="1316">
                  <c:v>260</c:v>
                </c:pt>
                <c:pt idx="1317">
                  <c:v>260</c:v>
                </c:pt>
                <c:pt idx="1318">
                  <c:v>255</c:v>
                </c:pt>
                <c:pt idx="1319">
                  <c:v>255</c:v>
                </c:pt>
                <c:pt idx="1320">
                  <c:v>255</c:v>
                </c:pt>
                <c:pt idx="1321">
                  <c:v>255</c:v>
                </c:pt>
                <c:pt idx="1322">
                  <c:v>255</c:v>
                </c:pt>
                <c:pt idx="1323">
                  <c:v>255</c:v>
                </c:pt>
                <c:pt idx="1324">
                  <c:v>255</c:v>
                </c:pt>
                <c:pt idx="1325">
                  <c:v>255</c:v>
                </c:pt>
                <c:pt idx="1326">
                  <c:v>255</c:v>
                </c:pt>
                <c:pt idx="1327">
                  <c:v>255</c:v>
                </c:pt>
                <c:pt idx="1328">
                  <c:v>255</c:v>
                </c:pt>
                <c:pt idx="1329">
                  <c:v>255</c:v>
                </c:pt>
                <c:pt idx="1330">
                  <c:v>255</c:v>
                </c:pt>
                <c:pt idx="1331">
                  <c:v>255</c:v>
                </c:pt>
                <c:pt idx="1332">
                  <c:v>260</c:v>
                </c:pt>
                <c:pt idx="1333">
                  <c:v>260</c:v>
                </c:pt>
                <c:pt idx="1334">
                  <c:v>260</c:v>
                </c:pt>
                <c:pt idx="1335">
                  <c:v>260</c:v>
                </c:pt>
                <c:pt idx="1336">
                  <c:v>260</c:v>
                </c:pt>
                <c:pt idx="1337">
                  <c:v>260</c:v>
                </c:pt>
                <c:pt idx="1338">
                  <c:v>260</c:v>
                </c:pt>
                <c:pt idx="1339">
                  <c:v>260</c:v>
                </c:pt>
                <c:pt idx="1340">
                  <c:v>260</c:v>
                </c:pt>
                <c:pt idx="1341">
                  <c:v>260</c:v>
                </c:pt>
                <c:pt idx="1342">
                  <c:v>259</c:v>
                </c:pt>
                <c:pt idx="1343">
                  <c:v>260</c:v>
                </c:pt>
                <c:pt idx="1344">
                  <c:v>260</c:v>
                </c:pt>
                <c:pt idx="1345">
                  <c:v>260</c:v>
                </c:pt>
                <c:pt idx="1346">
                  <c:v>260</c:v>
                </c:pt>
                <c:pt idx="1347">
                  <c:v>259</c:v>
                </c:pt>
                <c:pt idx="1348">
                  <c:v>260</c:v>
                </c:pt>
                <c:pt idx="1349">
                  <c:v>260</c:v>
                </c:pt>
                <c:pt idx="1350">
                  <c:v>260</c:v>
                </c:pt>
                <c:pt idx="1351">
                  <c:v>260</c:v>
                </c:pt>
                <c:pt idx="1352">
                  <c:v>260</c:v>
                </c:pt>
                <c:pt idx="1353">
                  <c:v>260</c:v>
                </c:pt>
                <c:pt idx="1354">
                  <c:v>260</c:v>
                </c:pt>
                <c:pt idx="1355">
                  <c:v>260</c:v>
                </c:pt>
                <c:pt idx="1356">
                  <c:v>260</c:v>
                </c:pt>
                <c:pt idx="1357">
                  <c:v>260</c:v>
                </c:pt>
                <c:pt idx="1358">
                  <c:v>260</c:v>
                </c:pt>
                <c:pt idx="1359">
                  <c:v>260</c:v>
                </c:pt>
                <c:pt idx="1360">
                  <c:v>260</c:v>
                </c:pt>
                <c:pt idx="1361">
                  <c:v>260</c:v>
                </c:pt>
                <c:pt idx="1362">
                  <c:v>260</c:v>
                </c:pt>
                <c:pt idx="1363">
                  <c:v>260</c:v>
                </c:pt>
                <c:pt idx="1364">
                  <c:v>260</c:v>
                </c:pt>
                <c:pt idx="1365">
                  <c:v>260</c:v>
                </c:pt>
                <c:pt idx="1366">
                  <c:v>260</c:v>
                </c:pt>
                <c:pt idx="1367">
                  <c:v>260</c:v>
                </c:pt>
                <c:pt idx="1368">
                  <c:v>260</c:v>
                </c:pt>
                <c:pt idx="1369">
                  <c:v>260</c:v>
                </c:pt>
                <c:pt idx="1370">
                  <c:v>260</c:v>
                </c:pt>
                <c:pt idx="1371">
                  <c:v>260</c:v>
                </c:pt>
                <c:pt idx="1372">
                  <c:v>260</c:v>
                </c:pt>
                <c:pt idx="1373">
                  <c:v>260</c:v>
                </c:pt>
                <c:pt idx="1374">
                  <c:v>260</c:v>
                </c:pt>
                <c:pt idx="1375">
                  <c:v>260</c:v>
                </c:pt>
                <c:pt idx="1376">
                  <c:v>260</c:v>
                </c:pt>
                <c:pt idx="1377">
                  <c:v>260</c:v>
                </c:pt>
                <c:pt idx="1378">
                  <c:v>260</c:v>
                </c:pt>
                <c:pt idx="1379">
                  <c:v>260</c:v>
                </c:pt>
                <c:pt idx="1380">
                  <c:v>260</c:v>
                </c:pt>
                <c:pt idx="1381">
                  <c:v>260</c:v>
                </c:pt>
                <c:pt idx="1382">
                  <c:v>260</c:v>
                </c:pt>
                <c:pt idx="1383">
                  <c:v>260</c:v>
                </c:pt>
                <c:pt idx="1384">
                  <c:v>260</c:v>
                </c:pt>
                <c:pt idx="1385">
                  <c:v>260</c:v>
                </c:pt>
                <c:pt idx="1386">
                  <c:v>260</c:v>
                </c:pt>
                <c:pt idx="1387">
                  <c:v>260</c:v>
                </c:pt>
                <c:pt idx="1388">
                  <c:v>260</c:v>
                </c:pt>
                <c:pt idx="1389">
                  <c:v>260</c:v>
                </c:pt>
                <c:pt idx="1390">
                  <c:v>260</c:v>
                </c:pt>
                <c:pt idx="1391">
                  <c:v>260</c:v>
                </c:pt>
                <c:pt idx="1392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33-46E2-B1DE-D53A48A0B3C8}"/>
            </c:ext>
          </c:extLst>
        </c:ser>
        <c:ser>
          <c:idx val="3"/>
          <c:order val="3"/>
          <c:tx>
            <c:v>贵阳</c:v>
          </c:tx>
          <c:marker>
            <c:symbol val="none"/>
          </c:marker>
          <c:cat>
            <c:numRef>
              <c:f>Sheet10!$A$3:$A$1395</c:f>
              <c:numCache>
                <c:formatCode>yyyy/mm/dd;@</c:formatCode>
                <c:ptCount val="1393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  <c:pt idx="1325">
                  <c:v>42360</c:v>
                </c:pt>
                <c:pt idx="1326">
                  <c:v>42359</c:v>
                </c:pt>
                <c:pt idx="1327">
                  <c:v>42356</c:v>
                </c:pt>
                <c:pt idx="1328">
                  <c:v>42355</c:v>
                </c:pt>
                <c:pt idx="1329">
                  <c:v>42354</c:v>
                </c:pt>
                <c:pt idx="1330">
                  <c:v>42353</c:v>
                </c:pt>
                <c:pt idx="1331">
                  <c:v>42352</c:v>
                </c:pt>
                <c:pt idx="1332">
                  <c:v>42349</c:v>
                </c:pt>
                <c:pt idx="1333">
                  <c:v>42348</c:v>
                </c:pt>
                <c:pt idx="1334">
                  <c:v>42347</c:v>
                </c:pt>
                <c:pt idx="1335">
                  <c:v>42346</c:v>
                </c:pt>
                <c:pt idx="1336">
                  <c:v>42345</c:v>
                </c:pt>
                <c:pt idx="1337">
                  <c:v>42342</c:v>
                </c:pt>
                <c:pt idx="1338">
                  <c:v>42341</c:v>
                </c:pt>
                <c:pt idx="1339">
                  <c:v>42340</c:v>
                </c:pt>
                <c:pt idx="1340">
                  <c:v>42339</c:v>
                </c:pt>
                <c:pt idx="1341">
                  <c:v>42338</c:v>
                </c:pt>
                <c:pt idx="1342">
                  <c:v>42335</c:v>
                </c:pt>
                <c:pt idx="1343">
                  <c:v>42334</c:v>
                </c:pt>
                <c:pt idx="1344">
                  <c:v>42333</c:v>
                </c:pt>
                <c:pt idx="1345">
                  <c:v>42332</c:v>
                </c:pt>
                <c:pt idx="1346">
                  <c:v>42331</c:v>
                </c:pt>
                <c:pt idx="1347">
                  <c:v>42328</c:v>
                </c:pt>
                <c:pt idx="1348">
                  <c:v>42327</c:v>
                </c:pt>
                <c:pt idx="1349">
                  <c:v>42326</c:v>
                </c:pt>
                <c:pt idx="1350">
                  <c:v>42325</c:v>
                </c:pt>
                <c:pt idx="1351">
                  <c:v>42324</c:v>
                </c:pt>
                <c:pt idx="1352">
                  <c:v>42321</c:v>
                </c:pt>
                <c:pt idx="1353">
                  <c:v>42320</c:v>
                </c:pt>
                <c:pt idx="1354">
                  <c:v>42319</c:v>
                </c:pt>
                <c:pt idx="1355">
                  <c:v>42318</c:v>
                </c:pt>
                <c:pt idx="1356">
                  <c:v>42317</c:v>
                </c:pt>
                <c:pt idx="1357">
                  <c:v>42314</c:v>
                </c:pt>
                <c:pt idx="1358">
                  <c:v>42313</c:v>
                </c:pt>
                <c:pt idx="1359">
                  <c:v>42312</c:v>
                </c:pt>
                <c:pt idx="1360">
                  <c:v>42311</c:v>
                </c:pt>
                <c:pt idx="1361">
                  <c:v>42310</c:v>
                </c:pt>
                <c:pt idx="1362">
                  <c:v>42307</c:v>
                </c:pt>
                <c:pt idx="1363">
                  <c:v>42306</c:v>
                </c:pt>
                <c:pt idx="1364">
                  <c:v>42305</c:v>
                </c:pt>
                <c:pt idx="1365">
                  <c:v>42304</c:v>
                </c:pt>
                <c:pt idx="1366">
                  <c:v>42303</c:v>
                </c:pt>
                <c:pt idx="1367">
                  <c:v>42300</c:v>
                </c:pt>
                <c:pt idx="1368">
                  <c:v>42299</c:v>
                </c:pt>
                <c:pt idx="1369">
                  <c:v>42298</c:v>
                </c:pt>
                <c:pt idx="1370">
                  <c:v>42297</c:v>
                </c:pt>
                <c:pt idx="1371">
                  <c:v>42296</c:v>
                </c:pt>
                <c:pt idx="1372">
                  <c:v>42293</c:v>
                </c:pt>
                <c:pt idx="1373">
                  <c:v>42292</c:v>
                </c:pt>
                <c:pt idx="1374">
                  <c:v>42291</c:v>
                </c:pt>
                <c:pt idx="1375">
                  <c:v>42290</c:v>
                </c:pt>
                <c:pt idx="1376">
                  <c:v>42289</c:v>
                </c:pt>
                <c:pt idx="1377">
                  <c:v>42287</c:v>
                </c:pt>
                <c:pt idx="1378">
                  <c:v>42286</c:v>
                </c:pt>
                <c:pt idx="1379">
                  <c:v>42285</c:v>
                </c:pt>
                <c:pt idx="1380">
                  <c:v>42277</c:v>
                </c:pt>
                <c:pt idx="1381">
                  <c:v>42276</c:v>
                </c:pt>
                <c:pt idx="1382">
                  <c:v>42275</c:v>
                </c:pt>
                <c:pt idx="1383">
                  <c:v>42272</c:v>
                </c:pt>
                <c:pt idx="1384">
                  <c:v>42271</c:v>
                </c:pt>
                <c:pt idx="1385">
                  <c:v>42270</c:v>
                </c:pt>
                <c:pt idx="1386">
                  <c:v>42269</c:v>
                </c:pt>
                <c:pt idx="1387">
                  <c:v>42268</c:v>
                </c:pt>
                <c:pt idx="1388">
                  <c:v>42265</c:v>
                </c:pt>
                <c:pt idx="1389">
                  <c:v>42264</c:v>
                </c:pt>
                <c:pt idx="1390">
                  <c:v>42263</c:v>
                </c:pt>
                <c:pt idx="1391">
                  <c:v>42262</c:v>
                </c:pt>
                <c:pt idx="1392">
                  <c:v>42261</c:v>
                </c:pt>
              </c:numCache>
            </c:numRef>
          </c:cat>
          <c:val>
            <c:numRef>
              <c:f>Sheet10!$E$3:$E$1395</c:f>
              <c:numCache>
                <c:formatCode>General</c:formatCode>
                <c:ptCount val="1393"/>
                <c:pt idx="0">
                  <c:v>340</c:v>
                </c:pt>
                <c:pt idx="1">
                  <c:v>340</c:v>
                </c:pt>
                <c:pt idx="2">
                  <c:v>340</c:v>
                </c:pt>
                <c:pt idx="3">
                  <c:v>340</c:v>
                </c:pt>
                <c:pt idx="4">
                  <c:v>340</c:v>
                </c:pt>
                <c:pt idx="5">
                  <c:v>340</c:v>
                </c:pt>
                <c:pt idx="6">
                  <c:v>340</c:v>
                </c:pt>
                <c:pt idx="7">
                  <c:v>340</c:v>
                </c:pt>
                <c:pt idx="8">
                  <c:v>340</c:v>
                </c:pt>
                <c:pt idx="9">
                  <c:v>340</c:v>
                </c:pt>
                <c:pt idx="10">
                  <c:v>340</c:v>
                </c:pt>
                <c:pt idx="11">
                  <c:v>340</c:v>
                </c:pt>
                <c:pt idx="12">
                  <c:v>340</c:v>
                </c:pt>
                <c:pt idx="13">
                  <c:v>340</c:v>
                </c:pt>
                <c:pt idx="14">
                  <c:v>340</c:v>
                </c:pt>
                <c:pt idx="15">
                  <c:v>340</c:v>
                </c:pt>
                <c:pt idx="16">
                  <c:v>340</c:v>
                </c:pt>
                <c:pt idx="17">
                  <c:v>340</c:v>
                </c:pt>
                <c:pt idx="18">
                  <c:v>330</c:v>
                </c:pt>
                <c:pt idx="19">
                  <c:v>330</c:v>
                </c:pt>
                <c:pt idx="20">
                  <c:v>340</c:v>
                </c:pt>
                <c:pt idx="21">
                  <c:v>340</c:v>
                </c:pt>
                <c:pt idx="22">
                  <c:v>340</c:v>
                </c:pt>
                <c:pt idx="23">
                  <c:v>340</c:v>
                </c:pt>
                <c:pt idx="24">
                  <c:v>340</c:v>
                </c:pt>
                <c:pt idx="25">
                  <c:v>340</c:v>
                </c:pt>
                <c:pt idx="26">
                  <c:v>340</c:v>
                </c:pt>
                <c:pt idx="27">
                  <c:v>350</c:v>
                </c:pt>
                <c:pt idx="28">
                  <c:v>350</c:v>
                </c:pt>
                <c:pt idx="29">
                  <c:v>350</c:v>
                </c:pt>
                <c:pt idx="30">
                  <c:v>350</c:v>
                </c:pt>
                <c:pt idx="31">
                  <c:v>350</c:v>
                </c:pt>
                <c:pt idx="32">
                  <c:v>350</c:v>
                </c:pt>
                <c:pt idx="33">
                  <c:v>350</c:v>
                </c:pt>
                <c:pt idx="34">
                  <c:v>350</c:v>
                </c:pt>
                <c:pt idx="35">
                  <c:v>350</c:v>
                </c:pt>
                <c:pt idx="36">
                  <c:v>340</c:v>
                </c:pt>
                <c:pt idx="37">
                  <c:v>330</c:v>
                </c:pt>
                <c:pt idx="38">
                  <c:v>330</c:v>
                </c:pt>
                <c:pt idx="39">
                  <c:v>330</c:v>
                </c:pt>
                <c:pt idx="40">
                  <c:v>330</c:v>
                </c:pt>
                <c:pt idx="41">
                  <c:v>330</c:v>
                </c:pt>
                <c:pt idx="42">
                  <c:v>330</c:v>
                </c:pt>
                <c:pt idx="43">
                  <c:v>330</c:v>
                </c:pt>
                <c:pt idx="44">
                  <c:v>330</c:v>
                </c:pt>
                <c:pt idx="45">
                  <c:v>330</c:v>
                </c:pt>
                <c:pt idx="46">
                  <c:v>330</c:v>
                </c:pt>
                <c:pt idx="47">
                  <c:v>330</c:v>
                </c:pt>
                <c:pt idx="48">
                  <c:v>330</c:v>
                </c:pt>
                <c:pt idx="49">
                  <c:v>330</c:v>
                </c:pt>
                <c:pt idx="50">
                  <c:v>330</c:v>
                </c:pt>
                <c:pt idx="51">
                  <c:v>330</c:v>
                </c:pt>
                <c:pt idx="52">
                  <c:v>330</c:v>
                </c:pt>
                <c:pt idx="53">
                  <c:v>330</c:v>
                </c:pt>
                <c:pt idx="54">
                  <c:v>330</c:v>
                </c:pt>
                <c:pt idx="55">
                  <c:v>330</c:v>
                </c:pt>
                <c:pt idx="56">
                  <c:v>330</c:v>
                </c:pt>
                <c:pt idx="57">
                  <c:v>330</c:v>
                </c:pt>
                <c:pt idx="58">
                  <c:v>330</c:v>
                </c:pt>
                <c:pt idx="59">
                  <c:v>330</c:v>
                </c:pt>
                <c:pt idx="60">
                  <c:v>330</c:v>
                </c:pt>
                <c:pt idx="61">
                  <c:v>330</c:v>
                </c:pt>
                <c:pt idx="62">
                  <c:v>330</c:v>
                </c:pt>
                <c:pt idx="63">
                  <c:v>330</c:v>
                </c:pt>
                <c:pt idx="64">
                  <c:v>330</c:v>
                </c:pt>
                <c:pt idx="65">
                  <c:v>330</c:v>
                </c:pt>
                <c:pt idx="66">
                  <c:v>330</c:v>
                </c:pt>
                <c:pt idx="67">
                  <c:v>330</c:v>
                </c:pt>
                <c:pt idx="68">
                  <c:v>330</c:v>
                </c:pt>
                <c:pt idx="69">
                  <c:v>330</c:v>
                </c:pt>
                <c:pt idx="70">
                  <c:v>330</c:v>
                </c:pt>
                <c:pt idx="71">
                  <c:v>330</c:v>
                </c:pt>
                <c:pt idx="72">
                  <c:v>330</c:v>
                </c:pt>
                <c:pt idx="73">
                  <c:v>330</c:v>
                </c:pt>
                <c:pt idx="74">
                  <c:v>330</c:v>
                </c:pt>
                <c:pt idx="75">
                  <c:v>330</c:v>
                </c:pt>
                <c:pt idx="76">
                  <c:v>330</c:v>
                </c:pt>
                <c:pt idx="77">
                  <c:v>330</c:v>
                </c:pt>
                <c:pt idx="78">
                  <c:v>330</c:v>
                </c:pt>
                <c:pt idx="79">
                  <c:v>330</c:v>
                </c:pt>
                <c:pt idx="80">
                  <c:v>330</c:v>
                </c:pt>
                <c:pt idx="81">
                  <c:v>330</c:v>
                </c:pt>
                <c:pt idx="82">
                  <c:v>330</c:v>
                </c:pt>
                <c:pt idx="83">
                  <c:v>330</c:v>
                </c:pt>
                <c:pt idx="84">
                  <c:v>330</c:v>
                </c:pt>
                <c:pt idx="85">
                  <c:v>330</c:v>
                </c:pt>
                <c:pt idx="86">
                  <c:v>330</c:v>
                </c:pt>
                <c:pt idx="87">
                  <c:v>330</c:v>
                </c:pt>
                <c:pt idx="88">
                  <c:v>330</c:v>
                </c:pt>
                <c:pt idx="89">
                  <c:v>330</c:v>
                </c:pt>
                <c:pt idx="90">
                  <c:v>330</c:v>
                </c:pt>
                <c:pt idx="91">
                  <c:v>330</c:v>
                </c:pt>
                <c:pt idx="92">
                  <c:v>330</c:v>
                </c:pt>
                <c:pt idx="93">
                  <c:v>330</c:v>
                </c:pt>
                <c:pt idx="94">
                  <c:v>330</c:v>
                </c:pt>
                <c:pt idx="95">
                  <c:v>330</c:v>
                </c:pt>
                <c:pt idx="96">
                  <c:v>330</c:v>
                </c:pt>
                <c:pt idx="97">
                  <c:v>330</c:v>
                </c:pt>
                <c:pt idx="98">
                  <c:v>330</c:v>
                </c:pt>
                <c:pt idx="99">
                  <c:v>330</c:v>
                </c:pt>
                <c:pt idx="100">
                  <c:v>330</c:v>
                </c:pt>
                <c:pt idx="101">
                  <c:v>330</c:v>
                </c:pt>
                <c:pt idx="102">
                  <c:v>330</c:v>
                </c:pt>
                <c:pt idx="103">
                  <c:v>325</c:v>
                </c:pt>
                <c:pt idx="104">
                  <c:v>325</c:v>
                </c:pt>
                <c:pt idx="105">
                  <c:v>325</c:v>
                </c:pt>
                <c:pt idx="106">
                  <c:v>325</c:v>
                </c:pt>
                <c:pt idx="107">
                  <c:v>305</c:v>
                </c:pt>
                <c:pt idx="108">
                  <c:v>285</c:v>
                </c:pt>
                <c:pt idx="109">
                  <c:v>265</c:v>
                </c:pt>
                <c:pt idx="110">
                  <c:v>265</c:v>
                </c:pt>
                <c:pt idx="111">
                  <c:v>265</c:v>
                </c:pt>
                <c:pt idx="112">
                  <c:v>265</c:v>
                </c:pt>
                <c:pt idx="113">
                  <c:v>265</c:v>
                </c:pt>
                <c:pt idx="114">
                  <c:v>265</c:v>
                </c:pt>
                <c:pt idx="115">
                  <c:v>265</c:v>
                </c:pt>
                <c:pt idx="116">
                  <c:v>265</c:v>
                </c:pt>
                <c:pt idx="117">
                  <c:v>265</c:v>
                </c:pt>
                <c:pt idx="118">
                  <c:v>265</c:v>
                </c:pt>
                <c:pt idx="119">
                  <c:v>265</c:v>
                </c:pt>
                <c:pt idx="120">
                  <c:v>265</c:v>
                </c:pt>
                <c:pt idx="121">
                  <c:v>265</c:v>
                </c:pt>
                <c:pt idx="122">
                  <c:v>265</c:v>
                </c:pt>
                <c:pt idx="123">
                  <c:v>265</c:v>
                </c:pt>
                <c:pt idx="124">
                  <c:v>265</c:v>
                </c:pt>
                <c:pt idx="125">
                  <c:v>265</c:v>
                </c:pt>
                <c:pt idx="126">
                  <c:v>265</c:v>
                </c:pt>
                <c:pt idx="127">
                  <c:v>265</c:v>
                </c:pt>
                <c:pt idx="128">
                  <c:v>265</c:v>
                </c:pt>
                <c:pt idx="129">
                  <c:v>265</c:v>
                </c:pt>
                <c:pt idx="130">
                  <c:v>265</c:v>
                </c:pt>
                <c:pt idx="131">
                  <c:v>270</c:v>
                </c:pt>
                <c:pt idx="132">
                  <c:v>270</c:v>
                </c:pt>
                <c:pt idx="133">
                  <c:v>270</c:v>
                </c:pt>
                <c:pt idx="134">
                  <c:v>270</c:v>
                </c:pt>
                <c:pt idx="135">
                  <c:v>265</c:v>
                </c:pt>
                <c:pt idx="136">
                  <c:v>265</c:v>
                </c:pt>
                <c:pt idx="137">
                  <c:v>265</c:v>
                </c:pt>
                <c:pt idx="138">
                  <c:v>265</c:v>
                </c:pt>
                <c:pt idx="139">
                  <c:v>265</c:v>
                </c:pt>
                <c:pt idx="140">
                  <c:v>265</c:v>
                </c:pt>
                <c:pt idx="141">
                  <c:v>265</c:v>
                </c:pt>
                <c:pt idx="142">
                  <c:v>265</c:v>
                </c:pt>
                <c:pt idx="143">
                  <c:v>265</c:v>
                </c:pt>
                <c:pt idx="144">
                  <c:v>265</c:v>
                </c:pt>
                <c:pt idx="145">
                  <c:v>265</c:v>
                </c:pt>
                <c:pt idx="146">
                  <c:v>265</c:v>
                </c:pt>
                <c:pt idx="147">
                  <c:v>265</c:v>
                </c:pt>
                <c:pt idx="148">
                  <c:v>265</c:v>
                </c:pt>
                <c:pt idx="149">
                  <c:v>265</c:v>
                </c:pt>
                <c:pt idx="150">
                  <c:v>265</c:v>
                </c:pt>
                <c:pt idx="151">
                  <c:v>265</c:v>
                </c:pt>
                <c:pt idx="152">
                  <c:v>265</c:v>
                </c:pt>
                <c:pt idx="153">
                  <c:v>265</c:v>
                </c:pt>
                <c:pt idx="154">
                  <c:v>265</c:v>
                </c:pt>
                <c:pt idx="155">
                  <c:v>265</c:v>
                </c:pt>
                <c:pt idx="156">
                  <c:v>290</c:v>
                </c:pt>
                <c:pt idx="157">
                  <c:v>290</c:v>
                </c:pt>
                <c:pt idx="158">
                  <c:v>290</c:v>
                </c:pt>
                <c:pt idx="159">
                  <c:v>290</c:v>
                </c:pt>
                <c:pt idx="160">
                  <c:v>290</c:v>
                </c:pt>
                <c:pt idx="161">
                  <c:v>290</c:v>
                </c:pt>
                <c:pt idx="162">
                  <c:v>290</c:v>
                </c:pt>
                <c:pt idx="163">
                  <c:v>290</c:v>
                </c:pt>
                <c:pt idx="164">
                  <c:v>290</c:v>
                </c:pt>
                <c:pt idx="165">
                  <c:v>290</c:v>
                </c:pt>
                <c:pt idx="166">
                  <c:v>290</c:v>
                </c:pt>
                <c:pt idx="167">
                  <c:v>290</c:v>
                </c:pt>
                <c:pt idx="168">
                  <c:v>290</c:v>
                </c:pt>
                <c:pt idx="169">
                  <c:v>290</c:v>
                </c:pt>
                <c:pt idx="170">
                  <c:v>290</c:v>
                </c:pt>
                <c:pt idx="171">
                  <c:v>290</c:v>
                </c:pt>
                <c:pt idx="172">
                  <c:v>290</c:v>
                </c:pt>
                <c:pt idx="173">
                  <c:v>290</c:v>
                </c:pt>
                <c:pt idx="174">
                  <c:v>290</c:v>
                </c:pt>
                <c:pt idx="175">
                  <c:v>290</c:v>
                </c:pt>
                <c:pt idx="176">
                  <c:v>290</c:v>
                </c:pt>
                <c:pt idx="177">
                  <c:v>290</c:v>
                </c:pt>
                <c:pt idx="178">
                  <c:v>290</c:v>
                </c:pt>
                <c:pt idx="179">
                  <c:v>290</c:v>
                </c:pt>
                <c:pt idx="180">
                  <c:v>290</c:v>
                </c:pt>
                <c:pt idx="181">
                  <c:v>290</c:v>
                </c:pt>
                <c:pt idx="182">
                  <c:v>290</c:v>
                </c:pt>
                <c:pt idx="183">
                  <c:v>290</c:v>
                </c:pt>
                <c:pt idx="184">
                  <c:v>290</c:v>
                </c:pt>
                <c:pt idx="185">
                  <c:v>290</c:v>
                </c:pt>
                <c:pt idx="186">
                  <c:v>290</c:v>
                </c:pt>
                <c:pt idx="187">
                  <c:v>290</c:v>
                </c:pt>
                <c:pt idx="188">
                  <c:v>290</c:v>
                </c:pt>
                <c:pt idx="189">
                  <c:v>290</c:v>
                </c:pt>
                <c:pt idx="190">
                  <c:v>290</c:v>
                </c:pt>
                <c:pt idx="191">
                  <c:v>290</c:v>
                </c:pt>
                <c:pt idx="192">
                  <c:v>290</c:v>
                </c:pt>
                <c:pt idx="193">
                  <c:v>290</c:v>
                </c:pt>
                <c:pt idx="194">
                  <c:v>290</c:v>
                </c:pt>
                <c:pt idx="195">
                  <c:v>290</c:v>
                </c:pt>
                <c:pt idx="196">
                  <c:v>290</c:v>
                </c:pt>
                <c:pt idx="197">
                  <c:v>290</c:v>
                </c:pt>
                <c:pt idx="198">
                  <c:v>290</c:v>
                </c:pt>
                <c:pt idx="199">
                  <c:v>290</c:v>
                </c:pt>
                <c:pt idx="200">
                  <c:v>290</c:v>
                </c:pt>
                <c:pt idx="201">
                  <c:v>290</c:v>
                </c:pt>
                <c:pt idx="202">
                  <c:v>290</c:v>
                </c:pt>
                <c:pt idx="203">
                  <c:v>290</c:v>
                </c:pt>
                <c:pt idx="204">
                  <c:v>290</c:v>
                </c:pt>
                <c:pt idx="205">
                  <c:v>290</c:v>
                </c:pt>
                <c:pt idx="206">
                  <c:v>290</c:v>
                </c:pt>
                <c:pt idx="207">
                  <c:v>290</c:v>
                </c:pt>
                <c:pt idx="208">
                  <c:v>290</c:v>
                </c:pt>
                <c:pt idx="209">
                  <c:v>290</c:v>
                </c:pt>
                <c:pt idx="210">
                  <c:v>290</c:v>
                </c:pt>
                <c:pt idx="211">
                  <c:v>290</c:v>
                </c:pt>
                <c:pt idx="212">
                  <c:v>290</c:v>
                </c:pt>
                <c:pt idx="213">
                  <c:v>290</c:v>
                </c:pt>
                <c:pt idx="214">
                  <c:v>290</c:v>
                </c:pt>
                <c:pt idx="215">
                  <c:v>290</c:v>
                </c:pt>
                <c:pt idx="216">
                  <c:v>290</c:v>
                </c:pt>
                <c:pt idx="217">
                  <c:v>290</c:v>
                </c:pt>
                <c:pt idx="218">
                  <c:v>290</c:v>
                </c:pt>
                <c:pt idx="219">
                  <c:v>290</c:v>
                </c:pt>
                <c:pt idx="220">
                  <c:v>290</c:v>
                </c:pt>
                <c:pt idx="221">
                  <c:v>290</c:v>
                </c:pt>
                <c:pt idx="222">
                  <c:v>290</c:v>
                </c:pt>
                <c:pt idx="223">
                  <c:v>290</c:v>
                </c:pt>
                <c:pt idx="224">
                  <c:v>290</c:v>
                </c:pt>
                <c:pt idx="225">
                  <c:v>290</c:v>
                </c:pt>
                <c:pt idx="226">
                  <c:v>290</c:v>
                </c:pt>
                <c:pt idx="227">
                  <c:v>290</c:v>
                </c:pt>
                <c:pt idx="228">
                  <c:v>280</c:v>
                </c:pt>
                <c:pt idx="229">
                  <c:v>280</c:v>
                </c:pt>
                <c:pt idx="230">
                  <c:v>280</c:v>
                </c:pt>
                <c:pt idx="231">
                  <c:v>280</c:v>
                </c:pt>
                <c:pt idx="232">
                  <c:v>280</c:v>
                </c:pt>
                <c:pt idx="233">
                  <c:v>280</c:v>
                </c:pt>
                <c:pt idx="234">
                  <c:v>280</c:v>
                </c:pt>
                <c:pt idx="235">
                  <c:v>280</c:v>
                </c:pt>
                <c:pt idx="236">
                  <c:v>280</c:v>
                </c:pt>
                <c:pt idx="237">
                  <c:v>280</c:v>
                </c:pt>
                <c:pt idx="238">
                  <c:v>280</c:v>
                </c:pt>
                <c:pt idx="239">
                  <c:v>280</c:v>
                </c:pt>
                <c:pt idx="240">
                  <c:v>280</c:v>
                </c:pt>
                <c:pt idx="241">
                  <c:v>280</c:v>
                </c:pt>
                <c:pt idx="242">
                  <c:v>280</c:v>
                </c:pt>
                <c:pt idx="243">
                  <c:v>280</c:v>
                </c:pt>
                <c:pt idx="244">
                  <c:v>280</c:v>
                </c:pt>
                <c:pt idx="245">
                  <c:v>280</c:v>
                </c:pt>
                <c:pt idx="246">
                  <c:v>280</c:v>
                </c:pt>
                <c:pt idx="247">
                  <c:v>280</c:v>
                </c:pt>
                <c:pt idx="248">
                  <c:v>290</c:v>
                </c:pt>
                <c:pt idx="249">
                  <c:v>290</c:v>
                </c:pt>
                <c:pt idx="250">
                  <c:v>290</c:v>
                </c:pt>
                <c:pt idx="251">
                  <c:v>290</c:v>
                </c:pt>
                <c:pt idx="252">
                  <c:v>290</c:v>
                </c:pt>
                <c:pt idx="253">
                  <c:v>290</c:v>
                </c:pt>
                <c:pt idx="254">
                  <c:v>310</c:v>
                </c:pt>
                <c:pt idx="255">
                  <c:v>310</c:v>
                </c:pt>
                <c:pt idx="256">
                  <c:v>310</c:v>
                </c:pt>
                <c:pt idx="257">
                  <c:v>310</c:v>
                </c:pt>
                <c:pt idx="258">
                  <c:v>310</c:v>
                </c:pt>
                <c:pt idx="259">
                  <c:v>310</c:v>
                </c:pt>
                <c:pt idx="260">
                  <c:v>310</c:v>
                </c:pt>
                <c:pt idx="261">
                  <c:v>310</c:v>
                </c:pt>
                <c:pt idx="262">
                  <c:v>310</c:v>
                </c:pt>
                <c:pt idx="263">
                  <c:v>330</c:v>
                </c:pt>
                <c:pt idx="264">
                  <c:v>330</c:v>
                </c:pt>
                <c:pt idx="265">
                  <c:v>330</c:v>
                </c:pt>
                <c:pt idx="266">
                  <c:v>330</c:v>
                </c:pt>
                <c:pt idx="267">
                  <c:v>330</c:v>
                </c:pt>
                <c:pt idx="268">
                  <c:v>330</c:v>
                </c:pt>
                <c:pt idx="269">
                  <c:v>330</c:v>
                </c:pt>
                <c:pt idx="270">
                  <c:v>330</c:v>
                </c:pt>
                <c:pt idx="271">
                  <c:v>330</c:v>
                </c:pt>
                <c:pt idx="272">
                  <c:v>330</c:v>
                </c:pt>
                <c:pt idx="273">
                  <c:v>330</c:v>
                </c:pt>
                <c:pt idx="274">
                  <c:v>330</c:v>
                </c:pt>
                <c:pt idx="275">
                  <c:v>330</c:v>
                </c:pt>
                <c:pt idx="276">
                  <c:v>330</c:v>
                </c:pt>
                <c:pt idx="277">
                  <c:v>330</c:v>
                </c:pt>
                <c:pt idx="278">
                  <c:v>330</c:v>
                </c:pt>
                <c:pt idx="279">
                  <c:v>330</c:v>
                </c:pt>
                <c:pt idx="280">
                  <c:v>330</c:v>
                </c:pt>
                <c:pt idx="281">
                  <c:v>330</c:v>
                </c:pt>
                <c:pt idx="282">
                  <c:v>330</c:v>
                </c:pt>
                <c:pt idx="283">
                  <c:v>330</c:v>
                </c:pt>
                <c:pt idx="284">
                  <c:v>330</c:v>
                </c:pt>
                <c:pt idx="285">
                  <c:v>330</c:v>
                </c:pt>
                <c:pt idx="286">
                  <c:v>330</c:v>
                </c:pt>
                <c:pt idx="287">
                  <c:v>330</c:v>
                </c:pt>
                <c:pt idx="288">
                  <c:v>330</c:v>
                </c:pt>
                <c:pt idx="289">
                  <c:v>330</c:v>
                </c:pt>
                <c:pt idx="290">
                  <c:v>330</c:v>
                </c:pt>
                <c:pt idx="291">
                  <c:v>330</c:v>
                </c:pt>
                <c:pt idx="292">
                  <c:v>330</c:v>
                </c:pt>
                <c:pt idx="293">
                  <c:v>330</c:v>
                </c:pt>
                <c:pt idx="294">
                  <c:v>330</c:v>
                </c:pt>
                <c:pt idx="295">
                  <c:v>330</c:v>
                </c:pt>
                <c:pt idx="296">
                  <c:v>330</c:v>
                </c:pt>
                <c:pt idx="297">
                  <c:v>330</c:v>
                </c:pt>
                <c:pt idx="298">
                  <c:v>330</c:v>
                </c:pt>
                <c:pt idx="299">
                  <c:v>330</c:v>
                </c:pt>
                <c:pt idx="300">
                  <c:v>330</c:v>
                </c:pt>
                <c:pt idx="301">
                  <c:v>330</c:v>
                </c:pt>
                <c:pt idx="302">
                  <c:v>330</c:v>
                </c:pt>
                <c:pt idx="303">
                  <c:v>330</c:v>
                </c:pt>
                <c:pt idx="304">
                  <c:v>330</c:v>
                </c:pt>
                <c:pt idx="305">
                  <c:v>330</c:v>
                </c:pt>
                <c:pt idx="306">
                  <c:v>330</c:v>
                </c:pt>
                <c:pt idx="307">
                  <c:v>330</c:v>
                </c:pt>
                <c:pt idx="308">
                  <c:v>330</c:v>
                </c:pt>
                <c:pt idx="309">
                  <c:v>330</c:v>
                </c:pt>
                <c:pt idx="310">
                  <c:v>330</c:v>
                </c:pt>
                <c:pt idx="311">
                  <c:v>330</c:v>
                </c:pt>
                <c:pt idx="312">
                  <c:v>330</c:v>
                </c:pt>
                <c:pt idx="313">
                  <c:v>330</c:v>
                </c:pt>
                <c:pt idx="314">
                  <c:v>330</c:v>
                </c:pt>
                <c:pt idx="315">
                  <c:v>330</c:v>
                </c:pt>
                <c:pt idx="316">
                  <c:v>330</c:v>
                </c:pt>
                <c:pt idx="317">
                  <c:v>330</c:v>
                </c:pt>
                <c:pt idx="318">
                  <c:v>330</c:v>
                </c:pt>
                <c:pt idx="319">
                  <c:v>330</c:v>
                </c:pt>
                <c:pt idx="320">
                  <c:v>330</c:v>
                </c:pt>
                <c:pt idx="321">
                  <c:v>330</c:v>
                </c:pt>
                <c:pt idx="322">
                  <c:v>330</c:v>
                </c:pt>
                <c:pt idx="323">
                  <c:v>330</c:v>
                </c:pt>
                <c:pt idx="324">
                  <c:v>330</c:v>
                </c:pt>
                <c:pt idx="325">
                  <c:v>330</c:v>
                </c:pt>
                <c:pt idx="326">
                  <c:v>330</c:v>
                </c:pt>
                <c:pt idx="327">
                  <c:v>330</c:v>
                </c:pt>
                <c:pt idx="328">
                  <c:v>330</c:v>
                </c:pt>
                <c:pt idx="329">
                  <c:v>330</c:v>
                </c:pt>
                <c:pt idx="330">
                  <c:v>330</c:v>
                </c:pt>
                <c:pt idx="331">
                  <c:v>330</c:v>
                </c:pt>
                <c:pt idx="332">
                  <c:v>330</c:v>
                </c:pt>
                <c:pt idx="333">
                  <c:v>330</c:v>
                </c:pt>
                <c:pt idx="334">
                  <c:v>330</c:v>
                </c:pt>
                <c:pt idx="335">
                  <c:v>330</c:v>
                </c:pt>
                <c:pt idx="336">
                  <c:v>330</c:v>
                </c:pt>
                <c:pt idx="337">
                  <c:v>330</c:v>
                </c:pt>
                <c:pt idx="338">
                  <c:v>330</c:v>
                </c:pt>
                <c:pt idx="339">
                  <c:v>330</c:v>
                </c:pt>
                <c:pt idx="340">
                  <c:v>330</c:v>
                </c:pt>
                <c:pt idx="341">
                  <c:v>330</c:v>
                </c:pt>
                <c:pt idx="342">
                  <c:v>330</c:v>
                </c:pt>
                <c:pt idx="343">
                  <c:v>330</c:v>
                </c:pt>
                <c:pt idx="344">
                  <c:v>330</c:v>
                </c:pt>
                <c:pt idx="345">
                  <c:v>330</c:v>
                </c:pt>
                <c:pt idx="346">
                  <c:v>330</c:v>
                </c:pt>
                <c:pt idx="347">
                  <c:v>330</c:v>
                </c:pt>
                <c:pt idx="348">
                  <c:v>330</c:v>
                </c:pt>
                <c:pt idx="349">
                  <c:v>330</c:v>
                </c:pt>
                <c:pt idx="350">
                  <c:v>330</c:v>
                </c:pt>
                <c:pt idx="351">
                  <c:v>330</c:v>
                </c:pt>
                <c:pt idx="352">
                  <c:v>330</c:v>
                </c:pt>
                <c:pt idx="353">
                  <c:v>330</c:v>
                </c:pt>
                <c:pt idx="354">
                  <c:v>330</c:v>
                </c:pt>
                <c:pt idx="355">
                  <c:v>330</c:v>
                </c:pt>
                <c:pt idx="356">
                  <c:v>330</c:v>
                </c:pt>
                <c:pt idx="357">
                  <c:v>330</c:v>
                </c:pt>
                <c:pt idx="358">
                  <c:v>330</c:v>
                </c:pt>
                <c:pt idx="359">
                  <c:v>330</c:v>
                </c:pt>
                <c:pt idx="360">
                  <c:v>330</c:v>
                </c:pt>
                <c:pt idx="361">
                  <c:v>330</c:v>
                </c:pt>
                <c:pt idx="362">
                  <c:v>330</c:v>
                </c:pt>
                <c:pt idx="363">
                  <c:v>330</c:v>
                </c:pt>
                <c:pt idx="364">
                  <c:v>330</c:v>
                </c:pt>
                <c:pt idx="365">
                  <c:v>330</c:v>
                </c:pt>
                <c:pt idx="366">
                  <c:v>330</c:v>
                </c:pt>
                <c:pt idx="367">
                  <c:v>330</c:v>
                </c:pt>
                <c:pt idx="368">
                  <c:v>330</c:v>
                </c:pt>
                <c:pt idx="369">
                  <c:v>330</c:v>
                </c:pt>
                <c:pt idx="370">
                  <c:v>330</c:v>
                </c:pt>
                <c:pt idx="371">
                  <c:v>330</c:v>
                </c:pt>
                <c:pt idx="372">
                  <c:v>330</c:v>
                </c:pt>
                <c:pt idx="373">
                  <c:v>330</c:v>
                </c:pt>
                <c:pt idx="374">
                  <c:v>330</c:v>
                </c:pt>
                <c:pt idx="375">
                  <c:v>330</c:v>
                </c:pt>
                <c:pt idx="376">
                  <c:v>330</c:v>
                </c:pt>
                <c:pt idx="377">
                  <c:v>330</c:v>
                </c:pt>
                <c:pt idx="378">
                  <c:v>330</c:v>
                </c:pt>
                <c:pt idx="379">
                  <c:v>330</c:v>
                </c:pt>
                <c:pt idx="380">
                  <c:v>330</c:v>
                </c:pt>
                <c:pt idx="381">
                  <c:v>330</c:v>
                </c:pt>
                <c:pt idx="382">
                  <c:v>330</c:v>
                </c:pt>
                <c:pt idx="383">
                  <c:v>330</c:v>
                </c:pt>
                <c:pt idx="384">
                  <c:v>330</c:v>
                </c:pt>
                <c:pt idx="385">
                  <c:v>330</c:v>
                </c:pt>
                <c:pt idx="386">
                  <c:v>330</c:v>
                </c:pt>
                <c:pt idx="387">
                  <c:v>330</c:v>
                </c:pt>
                <c:pt idx="388">
                  <c:v>330</c:v>
                </c:pt>
                <c:pt idx="389">
                  <c:v>330</c:v>
                </c:pt>
                <c:pt idx="390">
                  <c:v>330</c:v>
                </c:pt>
                <c:pt idx="391">
                  <c:v>330</c:v>
                </c:pt>
                <c:pt idx="392">
                  <c:v>330</c:v>
                </c:pt>
                <c:pt idx="393">
                  <c:v>330</c:v>
                </c:pt>
                <c:pt idx="394">
                  <c:v>330</c:v>
                </c:pt>
                <c:pt idx="395">
                  <c:v>330</c:v>
                </c:pt>
                <c:pt idx="396">
                  <c:v>330</c:v>
                </c:pt>
                <c:pt idx="397">
                  <c:v>330</c:v>
                </c:pt>
                <c:pt idx="398">
                  <c:v>330</c:v>
                </c:pt>
                <c:pt idx="399">
                  <c:v>330</c:v>
                </c:pt>
                <c:pt idx="400">
                  <c:v>330</c:v>
                </c:pt>
                <c:pt idx="401">
                  <c:v>330</c:v>
                </c:pt>
                <c:pt idx="402">
                  <c:v>330</c:v>
                </c:pt>
                <c:pt idx="403">
                  <c:v>330</c:v>
                </c:pt>
                <c:pt idx="404">
                  <c:v>330</c:v>
                </c:pt>
                <c:pt idx="405">
                  <c:v>330</c:v>
                </c:pt>
                <c:pt idx="406">
                  <c:v>330</c:v>
                </c:pt>
                <c:pt idx="407">
                  <c:v>330</c:v>
                </c:pt>
                <c:pt idx="408">
                  <c:v>330</c:v>
                </c:pt>
                <c:pt idx="409">
                  <c:v>330</c:v>
                </c:pt>
                <c:pt idx="410">
                  <c:v>330</c:v>
                </c:pt>
                <c:pt idx="411">
                  <c:v>330</c:v>
                </c:pt>
                <c:pt idx="412">
                  <c:v>330</c:v>
                </c:pt>
                <c:pt idx="413">
                  <c:v>330</c:v>
                </c:pt>
                <c:pt idx="414">
                  <c:v>330</c:v>
                </c:pt>
                <c:pt idx="415">
                  <c:v>330</c:v>
                </c:pt>
                <c:pt idx="416">
                  <c:v>330</c:v>
                </c:pt>
                <c:pt idx="417">
                  <c:v>330</c:v>
                </c:pt>
                <c:pt idx="418">
                  <c:v>330</c:v>
                </c:pt>
                <c:pt idx="419">
                  <c:v>330</c:v>
                </c:pt>
                <c:pt idx="420">
                  <c:v>330</c:v>
                </c:pt>
                <c:pt idx="421">
                  <c:v>330</c:v>
                </c:pt>
                <c:pt idx="422">
                  <c:v>330</c:v>
                </c:pt>
                <c:pt idx="423">
                  <c:v>330</c:v>
                </c:pt>
                <c:pt idx="424">
                  <c:v>330</c:v>
                </c:pt>
                <c:pt idx="425">
                  <c:v>330</c:v>
                </c:pt>
                <c:pt idx="426">
                  <c:v>330</c:v>
                </c:pt>
                <c:pt idx="427">
                  <c:v>330</c:v>
                </c:pt>
                <c:pt idx="428">
                  <c:v>330</c:v>
                </c:pt>
                <c:pt idx="429">
                  <c:v>330</c:v>
                </c:pt>
                <c:pt idx="430">
                  <c:v>330</c:v>
                </c:pt>
                <c:pt idx="431">
                  <c:v>330</c:v>
                </c:pt>
                <c:pt idx="432">
                  <c:v>330</c:v>
                </c:pt>
                <c:pt idx="433">
                  <c:v>330</c:v>
                </c:pt>
                <c:pt idx="434">
                  <c:v>330</c:v>
                </c:pt>
                <c:pt idx="435">
                  <c:v>330</c:v>
                </c:pt>
                <c:pt idx="436">
                  <c:v>330</c:v>
                </c:pt>
                <c:pt idx="437">
                  <c:v>330</c:v>
                </c:pt>
                <c:pt idx="438">
                  <c:v>330</c:v>
                </c:pt>
                <c:pt idx="439">
                  <c:v>330</c:v>
                </c:pt>
                <c:pt idx="440">
                  <c:v>330</c:v>
                </c:pt>
                <c:pt idx="441">
                  <c:v>330</c:v>
                </c:pt>
                <c:pt idx="442">
                  <c:v>330</c:v>
                </c:pt>
                <c:pt idx="443">
                  <c:v>330</c:v>
                </c:pt>
                <c:pt idx="444">
                  <c:v>330</c:v>
                </c:pt>
                <c:pt idx="445">
                  <c:v>330</c:v>
                </c:pt>
                <c:pt idx="446">
                  <c:v>330</c:v>
                </c:pt>
                <c:pt idx="447">
                  <c:v>330</c:v>
                </c:pt>
                <c:pt idx="448">
                  <c:v>330</c:v>
                </c:pt>
                <c:pt idx="449">
                  <c:v>330</c:v>
                </c:pt>
                <c:pt idx="450">
                  <c:v>330</c:v>
                </c:pt>
                <c:pt idx="451">
                  <c:v>330</c:v>
                </c:pt>
                <c:pt idx="452">
                  <c:v>330</c:v>
                </c:pt>
                <c:pt idx="453">
                  <c:v>330</c:v>
                </c:pt>
                <c:pt idx="454">
                  <c:v>330</c:v>
                </c:pt>
                <c:pt idx="455">
                  <c:v>330</c:v>
                </c:pt>
                <c:pt idx="456">
                  <c:v>330</c:v>
                </c:pt>
                <c:pt idx="457">
                  <c:v>330</c:v>
                </c:pt>
                <c:pt idx="458">
                  <c:v>330</c:v>
                </c:pt>
                <c:pt idx="459">
                  <c:v>330</c:v>
                </c:pt>
                <c:pt idx="460">
                  <c:v>330</c:v>
                </c:pt>
                <c:pt idx="461">
                  <c:v>330</c:v>
                </c:pt>
                <c:pt idx="462">
                  <c:v>330</c:v>
                </c:pt>
                <c:pt idx="463">
                  <c:v>330</c:v>
                </c:pt>
                <c:pt idx="464">
                  <c:v>330</c:v>
                </c:pt>
                <c:pt idx="465">
                  <c:v>330</c:v>
                </c:pt>
                <c:pt idx="466">
                  <c:v>330</c:v>
                </c:pt>
                <c:pt idx="467">
                  <c:v>330</c:v>
                </c:pt>
                <c:pt idx="468">
                  <c:v>330</c:v>
                </c:pt>
                <c:pt idx="469">
                  <c:v>330</c:v>
                </c:pt>
                <c:pt idx="470">
                  <c:v>330</c:v>
                </c:pt>
                <c:pt idx="471">
                  <c:v>330</c:v>
                </c:pt>
                <c:pt idx="472">
                  <c:v>330</c:v>
                </c:pt>
                <c:pt idx="473">
                  <c:v>330</c:v>
                </c:pt>
                <c:pt idx="474">
                  <c:v>330</c:v>
                </c:pt>
                <c:pt idx="475">
                  <c:v>330</c:v>
                </c:pt>
                <c:pt idx="476">
                  <c:v>330</c:v>
                </c:pt>
                <c:pt idx="477">
                  <c:v>330</c:v>
                </c:pt>
                <c:pt idx="478">
                  <c:v>330</c:v>
                </c:pt>
                <c:pt idx="479">
                  <c:v>330</c:v>
                </c:pt>
                <c:pt idx="480">
                  <c:v>330</c:v>
                </c:pt>
                <c:pt idx="481">
                  <c:v>330</c:v>
                </c:pt>
                <c:pt idx="482">
                  <c:v>330</c:v>
                </c:pt>
                <c:pt idx="483">
                  <c:v>330</c:v>
                </c:pt>
                <c:pt idx="484">
                  <c:v>330</c:v>
                </c:pt>
                <c:pt idx="485">
                  <c:v>330</c:v>
                </c:pt>
                <c:pt idx="486">
                  <c:v>330</c:v>
                </c:pt>
                <c:pt idx="487">
                  <c:v>330</c:v>
                </c:pt>
                <c:pt idx="488">
                  <c:v>330</c:v>
                </c:pt>
                <c:pt idx="489">
                  <c:v>330</c:v>
                </c:pt>
                <c:pt idx="490">
                  <c:v>330</c:v>
                </c:pt>
                <c:pt idx="491">
                  <c:v>330</c:v>
                </c:pt>
                <c:pt idx="492">
                  <c:v>330</c:v>
                </c:pt>
                <c:pt idx="493">
                  <c:v>330</c:v>
                </c:pt>
                <c:pt idx="494">
                  <c:v>330</c:v>
                </c:pt>
                <c:pt idx="495">
                  <c:v>330</c:v>
                </c:pt>
                <c:pt idx="496">
                  <c:v>330</c:v>
                </c:pt>
                <c:pt idx="497">
                  <c:v>330</c:v>
                </c:pt>
                <c:pt idx="498">
                  <c:v>330</c:v>
                </c:pt>
                <c:pt idx="499">
                  <c:v>330</c:v>
                </c:pt>
                <c:pt idx="500">
                  <c:v>330</c:v>
                </c:pt>
                <c:pt idx="501">
                  <c:v>330</c:v>
                </c:pt>
                <c:pt idx="502">
                  <c:v>330</c:v>
                </c:pt>
                <c:pt idx="503">
                  <c:v>330</c:v>
                </c:pt>
                <c:pt idx="504">
                  <c:v>330</c:v>
                </c:pt>
                <c:pt idx="505">
                  <c:v>330</c:v>
                </c:pt>
                <c:pt idx="506">
                  <c:v>330</c:v>
                </c:pt>
                <c:pt idx="507">
                  <c:v>330</c:v>
                </c:pt>
                <c:pt idx="508">
                  <c:v>330</c:v>
                </c:pt>
                <c:pt idx="509">
                  <c:v>330</c:v>
                </c:pt>
                <c:pt idx="510">
                  <c:v>330</c:v>
                </c:pt>
                <c:pt idx="511">
                  <c:v>330</c:v>
                </c:pt>
                <c:pt idx="512">
                  <c:v>330</c:v>
                </c:pt>
                <c:pt idx="513">
                  <c:v>330</c:v>
                </c:pt>
                <c:pt idx="514">
                  <c:v>330</c:v>
                </c:pt>
                <c:pt idx="515">
                  <c:v>330</c:v>
                </c:pt>
                <c:pt idx="516">
                  <c:v>330</c:v>
                </c:pt>
                <c:pt idx="517">
                  <c:v>330</c:v>
                </c:pt>
                <c:pt idx="518">
                  <c:v>330</c:v>
                </c:pt>
                <c:pt idx="519">
                  <c:v>330</c:v>
                </c:pt>
                <c:pt idx="520">
                  <c:v>330</c:v>
                </c:pt>
                <c:pt idx="521">
                  <c:v>330</c:v>
                </c:pt>
                <c:pt idx="522">
                  <c:v>330</c:v>
                </c:pt>
                <c:pt idx="523">
                  <c:v>330</c:v>
                </c:pt>
                <c:pt idx="524">
                  <c:v>330</c:v>
                </c:pt>
                <c:pt idx="525">
                  <c:v>330</c:v>
                </c:pt>
                <c:pt idx="526">
                  <c:v>330</c:v>
                </c:pt>
                <c:pt idx="527">
                  <c:v>330</c:v>
                </c:pt>
                <c:pt idx="528">
                  <c:v>330</c:v>
                </c:pt>
                <c:pt idx="529">
                  <c:v>330</c:v>
                </c:pt>
                <c:pt idx="530">
                  <c:v>330</c:v>
                </c:pt>
                <c:pt idx="531">
                  <c:v>330</c:v>
                </c:pt>
                <c:pt idx="532">
                  <c:v>330</c:v>
                </c:pt>
                <c:pt idx="533">
                  <c:v>330</c:v>
                </c:pt>
                <c:pt idx="534">
                  <c:v>330</c:v>
                </c:pt>
                <c:pt idx="535">
                  <c:v>330</c:v>
                </c:pt>
                <c:pt idx="536">
                  <c:v>330</c:v>
                </c:pt>
                <c:pt idx="537">
                  <c:v>330</c:v>
                </c:pt>
                <c:pt idx="538">
                  <c:v>330</c:v>
                </c:pt>
                <c:pt idx="539">
                  <c:v>330</c:v>
                </c:pt>
                <c:pt idx="540">
                  <c:v>330</c:v>
                </c:pt>
                <c:pt idx="541">
                  <c:v>330</c:v>
                </c:pt>
                <c:pt idx="542">
                  <c:v>330</c:v>
                </c:pt>
                <c:pt idx="543">
                  <c:v>330</c:v>
                </c:pt>
                <c:pt idx="544">
                  <c:v>330</c:v>
                </c:pt>
                <c:pt idx="545">
                  <c:v>330</c:v>
                </c:pt>
                <c:pt idx="546">
                  <c:v>330</c:v>
                </c:pt>
                <c:pt idx="547">
                  <c:v>330</c:v>
                </c:pt>
                <c:pt idx="548">
                  <c:v>330</c:v>
                </c:pt>
                <c:pt idx="549">
                  <c:v>330</c:v>
                </c:pt>
                <c:pt idx="550">
                  <c:v>330</c:v>
                </c:pt>
                <c:pt idx="551">
                  <c:v>330</c:v>
                </c:pt>
                <c:pt idx="552">
                  <c:v>330</c:v>
                </c:pt>
                <c:pt idx="553">
                  <c:v>330</c:v>
                </c:pt>
                <c:pt idx="554">
                  <c:v>330</c:v>
                </c:pt>
                <c:pt idx="555">
                  <c:v>330</c:v>
                </c:pt>
                <c:pt idx="556">
                  <c:v>330</c:v>
                </c:pt>
                <c:pt idx="557">
                  <c:v>330</c:v>
                </c:pt>
                <c:pt idx="558">
                  <c:v>330</c:v>
                </c:pt>
                <c:pt idx="559">
                  <c:v>330</c:v>
                </c:pt>
                <c:pt idx="560">
                  <c:v>330</c:v>
                </c:pt>
                <c:pt idx="561">
                  <c:v>330</c:v>
                </c:pt>
                <c:pt idx="562">
                  <c:v>330</c:v>
                </c:pt>
                <c:pt idx="563">
                  <c:v>330</c:v>
                </c:pt>
                <c:pt idx="564">
                  <c:v>330</c:v>
                </c:pt>
                <c:pt idx="565">
                  <c:v>330</c:v>
                </c:pt>
                <c:pt idx="566">
                  <c:v>330</c:v>
                </c:pt>
                <c:pt idx="567">
                  <c:v>330</c:v>
                </c:pt>
                <c:pt idx="568">
                  <c:v>330</c:v>
                </c:pt>
                <c:pt idx="569">
                  <c:v>330</c:v>
                </c:pt>
                <c:pt idx="570">
                  <c:v>330</c:v>
                </c:pt>
                <c:pt idx="571">
                  <c:v>330</c:v>
                </c:pt>
                <c:pt idx="572">
                  <c:v>330</c:v>
                </c:pt>
                <c:pt idx="573">
                  <c:v>330</c:v>
                </c:pt>
                <c:pt idx="574">
                  <c:v>330</c:v>
                </c:pt>
                <c:pt idx="575">
                  <c:v>330</c:v>
                </c:pt>
                <c:pt idx="576">
                  <c:v>330</c:v>
                </c:pt>
                <c:pt idx="577">
                  <c:v>330</c:v>
                </c:pt>
                <c:pt idx="578">
                  <c:v>330</c:v>
                </c:pt>
                <c:pt idx="579">
                  <c:v>330</c:v>
                </c:pt>
                <c:pt idx="580">
                  <c:v>330</c:v>
                </c:pt>
                <c:pt idx="581">
                  <c:v>330</c:v>
                </c:pt>
                <c:pt idx="582">
                  <c:v>330</c:v>
                </c:pt>
                <c:pt idx="583">
                  <c:v>330</c:v>
                </c:pt>
                <c:pt idx="584">
                  <c:v>330</c:v>
                </c:pt>
                <c:pt idx="585">
                  <c:v>330</c:v>
                </c:pt>
                <c:pt idx="586">
                  <c:v>330</c:v>
                </c:pt>
                <c:pt idx="587">
                  <c:v>330</c:v>
                </c:pt>
                <c:pt idx="588">
                  <c:v>330</c:v>
                </c:pt>
                <c:pt idx="589">
                  <c:v>330</c:v>
                </c:pt>
                <c:pt idx="590">
                  <c:v>330</c:v>
                </c:pt>
                <c:pt idx="591">
                  <c:v>330</c:v>
                </c:pt>
                <c:pt idx="592">
                  <c:v>330</c:v>
                </c:pt>
                <c:pt idx="593">
                  <c:v>330</c:v>
                </c:pt>
                <c:pt idx="594">
                  <c:v>330</c:v>
                </c:pt>
                <c:pt idx="595">
                  <c:v>330</c:v>
                </c:pt>
                <c:pt idx="596">
                  <c:v>330</c:v>
                </c:pt>
                <c:pt idx="597">
                  <c:v>#N/A</c:v>
                </c:pt>
                <c:pt idx="598">
                  <c:v>330</c:v>
                </c:pt>
                <c:pt idx="599">
                  <c:v>330</c:v>
                </c:pt>
                <c:pt idx="600">
                  <c:v>330</c:v>
                </c:pt>
                <c:pt idx="601">
                  <c:v>330</c:v>
                </c:pt>
                <c:pt idx="602">
                  <c:v>330</c:v>
                </c:pt>
                <c:pt idx="603">
                  <c:v>330</c:v>
                </c:pt>
                <c:pt idx="604">
                  <c:v>330</c:v>
                </c:pt>
                <c:pt idx="605">
                  <c:v>330</c:v>
                </c:pt>
                <c:pt idx="606">
                  <c:v>330</c:v>
                </c:pt>
                <c:pt idx="607">
                  <c:v>330</c:v>
                </c:pt>
                <c:pt idx="608">
                  <c:v>330</c:v>
                </c:pt>
                <c:pt idx="609">
                  <c:v>330</c:v>
                </c:pt>
                <c:pt idx="610">
                  <c:v>330</c:v>
                </c:pt>
                <c:pt idx="611">
                  <c:v>330</c:v>
                </c:pt>
                <c:pt idx="612">
                  <c:v>330</c:v>
                </c:pt>
                <c:pt idx="613">
                  <c:v>330</c:v>
                </c:pt>
                <c:pt idx="614">
                  <c:v>330</c:v>
                </c:pt>
                <c:pt idx="615">
                  <c:v>330</c:v>
                </c:pt>
                <c:pt idx="616">
                  <c:v>330</c:v>
                </c:pt>
                <c:pt idx="617">
                  <c:v>330</c:v>
                </c:pt>
                <c:pt idx="618">
                  <c:v>330</c:v>
                </c:pt>
                <c:pt idx="619">
                  <c:v>330</c:v>
                </c:pt>
                <c:pt idx="620">
                  <c:v>330</c:v>
                </c:pt>
                <c:pt idx="621">
                  <c:v>330</c:v>
                </c:pt>
                <c:pt idx="622">
                  <c:v>330</c:v>
                </c:pt>
                <c:pt idx="623">
                  <c:v>330</c:v>
                </c:pt>
                <c:pt idx="624">
                  <c:v>330</c:v>
                </c:pt>
                <c:pt idx="625">
                  <c:v>330</c:v>
                </c:pt>
                <c:pt idx="626">
                  <c:v>330</c:v>
                </c:pt>
                <c:pt idx="627">
                  <c:v>330</c:v>
                </c:pt>
                <c:pt idx="628">
                  <c:v>330</c:v>
                </c:pt>
                <c:pt idx="629">
                  <c:v>330</c:v>
                </c:pt>
                <c:pt idx="630">
                  <c:v>330</c:v>
                </c:pt>
                <c:pt idx="631">
                  <c:v>330</c:v>
                </c:pt>
                <c:pt idx="632">
                  <c:v>330</c:v>
                </c:pt>
                <c:pt idx="633">
                  <c:v>330</c:v>
                </c:pt>
                <c:pt idx="634">
                  <c:v>330</c:v>
                </c:pt>
                <c:pt idx="635">
                  <c:v>330</c:v>
                </c:pt>
                <c:pt idx="636">
                  <c:v>330</c:v>
                </c:pt>
                <c:pt idx="637">
                  <c:v>330</c:v>
                </c:pt>
                <c:pt idx="638">
                  <c:v>330</c:v>
                </c:pt>
                <c:pt idx="639">
                  <c:v>330</c:v>
                </c:pt>
                <c:pt idx="640">
                  <c:v>330</c:v>
                </c:pt>
                <c:pt idx="641">
                  <c:v>330</c:v>
                </c:pt>
                <c:pt idx="642">
                  <c:v>330</c:v>
                </c:pt>
                <c:pt idx="643">
                  <c:v>330</c:v>
                </c:pt>
                <c:pt idx="644">
                  <c:v>330</c:v>
                </c:pt>
                <c:pt idx="645">
                  <c:v>330</c:v>
                </c:pt>
                <c:pt idx="646">
                  <c:v>330</c:v>
                </c:pt>
                <c:pt idx="647">
                  <c:v>330</c:v>
                </c:pt>
                <c:pt idx="648">
                  <c:v>330</c:v>
                </c:pt>
                <c:pt idx="649">
                  <c:v>330</c:v>
                </c:pt>
                <c:pt idx="650">
                  <c:v>330</c:v>
                </c:pt>
                <c:pt idx="651">
                  <c:v>330</c:v>
                </c:pt>
                <c:pt idx="652">
                  <c:v>330</c:v>
                </c:pt>
                <c:pt idx="653">
                  <c:v>320</c:v>
                </c:pt>
                <c:pt idx="654">
                  <c:v>320</c:v>
                </c:pt>
                <c:pt idx="655">
                  <c:v>320</c:v>
                </c:pt>
                <c:pt idx="656">
                  <c:v>320</c:v>
                </c:pt>
                <c:pt idx="657">
                  <c:v>320</c:v>
                </c:pt>
                <c:pt idx="658">
                  <c:v>320</c:v>
                </c:pt>
                <c:pt idx="659">
                  <c:v>320</c:v>
                </c:pt>
                <c:pt idx="660">
                  <c:v>320</c:v>
                </c:pt>
                <c:pt idx="661">
                  <c:v>320</c:v>
                </c:pt>
                <c:pt idx="662">
                  <c:v>320</c:v>
                </c:pt>
                <c:pt idx="663">
                  <c:v>320</c:v>
                </c:pt>
                <c:pt idx="664">
                  <c:v>320</c:v>
                </c:pt>
                <c:pt idx="665">
                  <c:v>320</c:v>
                </c:pt>
                <c:pt idx="666">
                  <c:v>320</c:v>
                </c:pt>
                <c:pt idx="667">
                  <c:v>320</c:v>
                </c:pt>
                <c:pt idx="668">
                  <c:v>320</c:v>
                </c:pt>
                <c:pt idx="669">
                  <c:v>320</c:v>
                </c:pt>
                <c:pt idx="670">
                  <c:v>320</c:v>
                </c:pt>
                <c:pt idx="671">
                  <c:v>320</c:v>
                </c:pt>
                <c:pt idx="672">
                  <c:v>320</c:v>
                </c:pt>
                <c:pt idx="673">
                  <c:v>320</c:v>
                </c:pt>
                <c:pt idx="674">
                  <c:v>320</c:v>
                </c:pt>
                <c:pt idx="675">
                  <c:v>320</c:v>
                </c:pt>
                <c:pt idx="676">
                  <c:v>320</c:v>
                </c:pt>
                <c:pt idx="677">
                  <c:v>320</c:v>
                </c:pt>
                <c:pt idx="678">
                  <c:v>320</c:v>
                </c:pt>
                <c:pt idx="679">
                  <c:v>320</c:v>
                </c:pt>
                <c:pt idx="680">
                  <c:v>320</c:v>
                </c:pt>
                <c:pt idx="681">
                  <c:v>320</c:v>
                </c:pt>
                <c:pt idx="682">
                  <c:v>320</c:v>
                </c:pt>
                <c:pt idx="683">
                  <c:v>320</c:v>
                </c:pt>
                <c:pt idx="684">
                  <c:v>320</c:v>
                </c:pt>
                <c:pt idx="685">
                  <c:v>320</c:v>
                </c:pt>
                <c:pt idx="686">
                  <c:v>320</c:v>
                </c:pt>
                <c:pt idx="687">
                  <c:v>320</c:v>
                </c:pt>
                <c:pt idx="688">
                  <c:v>320</c:v>
                </c:pt>
                <c:pt idx="689">
                  <c:v>320</c:v>
                </c:pt>
                <c:pt idx="690">
                  <c:v>320</c:v>
                </c:pt>
                <c:pt idx="691">
                  <c:v>320</c:v>
                </c:pt>
                <c:pt idx="692">
                  <c:v>320</c:v>
                </c:pt>
                <c:pt idx="693">
                  <c:v>320</c:v>
                </c:pt>
                <c:pt idx="694">
                  <c:v>320</c:v>
                </c:pt>
                <c:pt idx="695">
                  <c:v>320</c:v>
                </c:pt>
                <c:pt idx="696">
                  <c:v>320</c:v>
                </c:pt>
                <c:pt idx="697">
                  <c:v>320</c:v>
                </c:pt>
                <c:pt idx="698">
                  <c:v>320</c:v>
                </c:pt>
                <c:pt idx="699">
                  <c:v>320</c:v>
                </c:pt>
                <c:pt idx="700">
                  <c:v>320</c:v>
                </c:pt>
                <c:pt idx="701">
                  <c:v>320</c:v>
                </c:pt>
                <c:pt idx="702">
                  <c:v>320</c:v>
                </c:pt>
                <c:pt idx="703">
                  <c:v>320</c:v>
                </c:pt>
                <c:pt idx="704">
                  <c:v>310</c:v>
                </c:pt>
                <c:pt idx="705">
                  <c:v>310</c:v>
                </c:pt>
                <c:pt idx="706">
                  <c:v>310</c:v>
                </c:pt>
                <c:pt idx="707">
                  <c:v>310</c:v>
                </c:pt>
                <c:pt idx="708">
                  <c:v>310</c:v>
                </c:pt>
                <c:pt idx="709">
                  <c:v>310</c:v>
                </c:pt>
                <c:pt idx="710">
                  <c:v>310</c:v>
                </c:pt>
                <c:pt idx="711">
                  <c:v>310</c:v>
                </c:pt>
                <c:pt idx="712">
                  <c:v>310</c:v>
                </c:pt>
                <c:pt idx="713">
                  <c:v>310</c:v>
                </c:pt>
                <c:pt idx="714">
                  <c:v>310</c:v>
                </c:pt>
                <c:pt idx="715">
                  <c:v>310</c:v>
                </c:pt>
                <c:pt idx="716">
                  <c:v>310</c:v>
                </c:pt>
                <c:pt idx="717">
                  <c:v>310</c:v>
                </c:pt>
                <c:pt idx="718">
                  <c:v>310</c:v>
                </c:pt>
                <c:pt idx="719">
                  <c:v>310</c:v>
                </c:pt>
                <c:pt idx="720">
                  <c:v>310</c:v>
                </c:pt>
                <c:pt idx="721">
                  <c:v>310</c:v>
                </c:pt>
                <c:pt idx="722">
                  <c:v>310</c:v>
                </c:pt>
                <c:pt idx="723">
                  <c:v>310</c:v>
                </c:pt>
                <c:pt idx="724">
                  <c:v>310</c:v>
                </c:pt>
                <c:pt idx="725">
                  <c:v>310</c:v>
                </c:pt>
                <c:pt idx="726">
                  <c:v>310</c:v>
                </c:pt>
                <c:pt idx="727">
                  <c:v>310</c:v>
                </c:pt>
                <c:pt idx="728">
                  <c:v>310</c:v>
                </c:pt>
                <c:pt idx="729">
                  <c:v>310</c:v>
                </c:pt>
                <c:pt idx="730">
                  <c:v>310</c:v>
                </c:pt>
                <c:pt idx="731">
                  <c:v>310</c:v>
                </c:pt>
                <c:pt idx="732">
                  <c:v>310</c:v>
                </c:pt>
                <c:pt idx="733">
                  <c:v>310</c:v>
                </c:pt>
                <c:pt idx="734">
                  <c:v>310</c:v>
                </c:pt>
                <c:pt idx="735">
                  <c:v>310</c:v>
                </c:pt>
                <c:pt idx="736">
                  <c:v>310</c:v>
                </c:pt>
                <c:pt idx="737">
                  <c:v>310</c:v>
                </c:pt>
                <c:pt idx="738">
                  <c:v>310</c:v>
                </c:pt>
                <c:pt idx="739">
                  <c:v>310</c:v>
                </c:pt>
                <c:pt idx="740">
                  <c:v>310</c:v>
                </c:pt>
                <c:pt idx="741">
                  <c:v>310</c:v>
                </c:pt>
                <c:pt idx="742">
                  <c:v>310</c:v>
                </c:pt>
                <c:pt idx="743">
                  <c:v>310</c:v>
                </c:pt>
                <c:pt idx="744">
                  <c:v>310</c:v>
                </c:pt>
                <c:pt idx="745">
                  <c:v>310</c:v>
                </c:pt>
                <c:pt idx="746">
                  <c:v>310</c:v>
                </c:pt>
                <c:pt idx="747">
                  <c:v>310</c:v>
                </c:pt>
                <c:pt idx="748">
                  <c:v>300</c:v>
                </c:pt>
                <c:pt idx="749">
                  <c:v>300</c:v>
                </c:pt>
                <c:pt idx="750">
                  <c:v>300</c:v>
                </c:pt>
                <c:pt idx="751">
                  <c:v>300</c:v>
                </c:pt>
                <c:pt idx="752">
                  <c:v>300</c:v>
                </c:pt>
                <c:pt idx="753">
                  <c:v>300</c:v>
                </c:pt>
                <c:pt idx="754">
                  <c:v>300</c:v>
                </c:pt>
                <c:pt idx="755">
                  <c:v>300</c:v>
                </c:pt>
                <c:pt idx="756">
                  <c:v>300</c:v>
                </c:pt>
                <c:pt idx="757">
                  <c:v>300</c:v>
                </c:pt>
                <c:pt idx="758">
                  <c:v>300</c:v>
                </c:pt>
                <c:pt idx="759">
                  <c:v>300</c:v>
                </c:pt>
                <c:pt idx="760">
                  <c:v>300</c:v>
                </c:pt>
                <c:pt idx="761">
                  <c:v>300</c:v>
                </c:pt>
                <c:pt idx="762">
                  <c:v>300</c:v>
                </c:pt>
                <c:pt idx="763">
                  <c:v>300</c:v>
                </c:pt>
                <c:pt idx="764">
                  <c:v>300</c:v>
                </c:pt>
                <c:pt idx="765">
                  <c:v>300</c:v>
                </c:pt>
                <c:pt idx="766">
                  <c:v>300</c:v>
                </c:pt>
                <c:pt idx="767">
                  <c:v>300</c:v>
                </c:pt>
                <c:pt idx="768">
                  <c:v>300</c:v>
                </c:pt>
                <c:pt idx="769">
                  <c:v>300</c:v>
                </c:pt>
                <c:pt idx="770">
                  <c:v>300</c:v>
                </c:pt>
                <c:pt idx="771">
                  <c:v>300</c:v>
                </c:pt>
                <c:pt idx="772">
                  <c:v>300</c:v>
                </c:pt>
                <c:pt idx="773">
                  <c:v>300</c:v>
                </c:pt>
                <c:pt idx="774">
                  <c:v>300</c:v>
                </c:pt>
                <c:pt idx="775">
                  <c:v>270</c:v>
                </c:pt>
                <c:pt idx="776">
                  <c:v>270</c:v>
                </c:pt>
                <c:pt idx="777">
                  <c:v>270</c:v>
                </c:pt>
                <c:pt idx="778">
                  <c:v>270</c:v>
                </c:pt>
                <c:pt idx="779">
                  <c:v>270</c:v>
                </c:pt>
                <c:pt idx="780">
                  <c:v>270</c:v>
                </c:pt>
                <c:pt idx="781">
                  <c:v>270</c:v>
                </c:pt>
                <c:pt idx="782">
                  <c:v>270</c:v>
                </c:pt>
                <c:pt idx="783">
                  <c:v>270</c:v>
                </c:pt>
                <c:pt idx="784">
                  <c:v>270</c:v>
                </c:pt>
                <c:pt idx="785">
                  <c:v>270</c:v>
                </c:pt>
                <c:pt idx="786">
                  <c:v>270</c:v>
                </c:pt>
                <c:pt idx="787">
                  <c:v>270</c:v>
                </c:pt>
                <c:pt idx="788">
                  <c:v>270</c:v>
                </c:pt>
                <c:pt idx="789">
                  <c:v>270</c:v>
                </c:pt>
                <c:pt idx="790">
                  <c:v>270</c:v>
                </c:pt>
                <c:pt idx="791">
                  <c:v>270</c:v>
                </c:pt>
                <c:pt idx="792">
                  <c:v>270</c:v>
                </c:pt>
                <c:pt idx="793">
                  <c:v>270</c:v>
                </c:pt>
                <c:pt idx="794">
                  <c:v>270</c:v>
                </c:pt>
                <c:pt idx="795">
                  <c:v>270</c:v>
                </c:pt>
                <c:pt idx="796">
                  <c:v>270</c:v>
                </c:pt>
                <c:pt idx="797">
                  <c:v>270</c:v>
                </c:pt>
                <c:pt idx="798">
                  <c:v>270</c:v>
                </c:pt>
                <c:pt idx="799">
                  <c:v>270</c:v>
                </c:pt>
                <c:pt idx="800">
                  <c:v>270</c:v>
                </c:pt>
                <c:pt idx="801">
                  <c:v>270</c:v>
                </c:pt>
                <c:pt idx="802">
                  <c:v>270</c:v>
                </c:pt>
                <c:pt idx="803">
                  <c:v>270</c:v>
                </c:pt>
                <c:pt idx="804">
                  <c:v>270</c:v>
                </c:pt>
                <c:pt idx="805">
                  <c:v>270</c:v>
                </c:pt>
                <c:pt idx="806">
                  <c:v>270</c:v>
                </c:pt>
                <c:pt idx="807">
                  <c:v>270</c:v>
                </c:pt>
                <c:pt idx="808">
                  <c:v>270</c:v>
                </c:pt>
                <c:pt idx="809">
                  <c:v>270</c:v>
                </c:pt>
                <c:pt idx="810">
                  <c:v>270</c:v>
                </c:pt>
                <c:pt idx="811">
                  <c:v>270</c:v>
                </c:pt>
                <c:pt idx="812">
                  <c:v>270</c:v>
                </c:pt>
                <c:pt idx="813">
                  <c:v>270</c:v>
                </c:pt>
                <c:pt idx="814">
                  <c:v>270</c:v>
                </c:pt>
                <c:pt idx="815">
                  <c:v>270</c:v>
                </c:pt>
                <c:pt idx="816">
                  <c:v>270</c:v>
                </c:pt>
                <c:pt idx="817">
                  <c:v>270</c:v>
                </c:pt>
                <c:pt idx="818">
                  <c:v>270</c:v>
                </c:pt>
                <c:pt idx="819">
                  <c:v>270</c:v>
                </c:pt>
                <c:pt idx="820">
                  <c:v>270</c:v>
                </c:pt>
                <c:pt idx="821">
                  <c:v>270</c:v>
                </c:pt>
                <c:pt idx="822">
                  <c:v>270</c:v>
                </c:pt>
                <c:pt idx="823">
                  <c:v>270</c:v>
                </c:pt>
                <c:pt idx="824">
                  <c:v>270</c:v>
                </c:pt>
                <c:pt idx="825">
                  <c:v>270</c:v>
                </c:pt>
                <c:pt idx="826">
                  <c:v>270</c:v>
                </c:pt>
                <c:pt idx="827">
                  <c:v>270</c:v>
                </c:pt>
                <c:pt idx="828">
                  <c:v>270</c:v>
                </c:pt>
                <c:pt idx="829">
                  <c:v>270</c:v>
                </c:pt>
                <c:pt idx="830">
                  <c:v>270</c:v>
                </c:pt>
                <c:pt idx="831">
                  <c:v>270</c:v>
                </c:pt>
                <c:pt idx="832">
                  <c:v>270</c:v>
                </c:pt>
                <c:pt idx="833">
                  <c:v>270</c:v>
                </c:pt>
                <c:pt idx="834">
                  <c:v>290</c:v>
                </c:pt>
                <c:pt idx="835">
                  <c:v>290</c:v>
                </c:pt>
                <c:pt idx="836">
                  <c:v>290</c:v>
                </c:pt>
                <c:pt idx="837">
                  <c:v>290</c:v>
                </c:pt>
                <c:pt idx="838">
                  <c:v>290</c:v>
                </c:pt>
                <c:pt idx="839">
                  <c:v>290</c:v>
                </c:pt>
                <c:pt idx="840">
                  <c:v>290</c:v>
                </c:pt>
                <c:pt idx="841">
                  <c:v>290</c:v>
                </c:pt>
                <c:pt idx="842">
                  <c:v>290</c:v>
                </c:pt>
                <c:pt idx="843">
                  <c:v>290</c:v>
                </c:pt>
                <c:pt idx="844">
                  <c:v>290</c:v>
                </c:pt>
                <c:pt idx="845">
                  <c:v>290</c:v>
                </c:pt>
                <c:pt idx="846">
                  <c:v>290</c:v>
                </c:pt>
                <c:pt idx="847">
                  <c:v>290</c:v>
                </c:pt>
                <c:pt idx="848">
                  <c:v>290</c:v>
                </c:pt>
                <c:pt idx="849">
                  <c:v>290</c:v>
                </c:pt>
                <c:pt idx="850">
                  <c:v>290</c:v>
                </c:pt>
                <c:pt idx="851">
                  <c:v>290</c:v>
                </c:pt>
                <c:pt idx="852">
                  <c:v>290</c:v>
                </c:pt>
                <c:pt idx="853">
                  <c:v>290</c:v>
                </c:pt>
                <c:pt idx="854">
                  <c:v>290</c:v>
                </c:pt>
                <c:pt idx="855">
                  <c:v>290</c:v>
                </c:pt>
                <c:pt idx="856">
                  <c:v>290</c:v>
                </c:pt>
                <c:pt idx="857">
                  <c:v>290</c:v>
                </c:pt>
                <c:pt idx="858">
                  <c:v>260</c:v>
                </c:pt>
                <c:pt idx="859">
                  <c:v>260</c:v>
                </c:pt>
                <c:pt idx="860">
                  <c:v>260</c:v>
                </c:pt>
                <c:pt idx="861">
                  <c:v>260</c:v>
                </c:pt>
                <c:pt idx="862">
                  <c:v>260</c:v>
                </c:pt>
                <c:pt idx="863">
                  <c:v>260</c:v>
                </c:pt>
                <c:pt idx="864">
                  <c:v>260</c:v>
                </c:pt>
                <c:pt idx="865">
                  <c:v>260</c:v>
                </c:pt>
                <c:pt idx="866">
                  <c:v>260</c:v>
                </c:pt>
                <c:pt idx="867">
                  <c:v>260</c:v>
                </c:pt>
                <c:pt idx="868">
                  <c:v>260</c:v>
                </c:pt>
                <c:pt idx="869">
                  <c:v>260</c:v>
                </c:pt>
                <c:pt idx="870">
                  <c:v>260</c:v>
                </c:pt>
                <c:pt idx="871">
                  <c:v>260</c:v>
                </c:pt>
                <c:pt idx="872">
                  <c:v>260</c:v>
                </c:pt>
                <c:pt idx="873">
                  <c:v>260</c:v>
                </c:pt>
                <c:pt idx="874">
                  <c:v>260</c:v>
                </c:pt>
                <c:pt idx="875">
                  <c:v>260</c:v>
                </c:pt>
                <c:pt idx="876">
                  <c:v>260</c:v>
                </c:pt>
                <c:pt idx="877">
                  <c:v>220</c:v>
                </c:pt>
                <c:pt idx="878">
                  <c:v>220</c:v>
                </c:pt>
                <c:pt idx="879">
                  <c:v>220</c:v>
                </c:pt>
                <c:pt idx="880">
                  <c:v>220</c:v>
                </c:pt>
                <c:pt idx="881">
                  <c:v>220</c:v>
                </c:pt>
                <c:pt idx="882">
                  <c:v>220</c:v>
                </c:pt>
                <c:pt idx="883">
                  <c:v>220</c:v>
                </c:pt>
                <c:pt idx="884">
                  <c:v>220</c:v>
                </c:pt>
                <c:pt idx="885">
                  <c:v>220</c:v>
                </c:pt>
                <c:pt idx="886">
                  <c:v>220</c:v>
                </c:pt>
                <c:pt idx="887">
                  <c:v>220</c:v>
                </c:pt>
                <c:pt idx="888">
                  <c:v>220</c:v>
                </c:pt>
                <c:pt idx="889">
                  <c:v>220</c:v>
                </c:pt>
                <c:pt idx="890">
                  <c:v>220</c:v>
                </c:pt>
                <c:pt idx="891">
                  <c:v>220</c:v>
                </c:pt>
                <c:pt idx="892">
                  <c:v>220</c:v>
                </c:pt>
                <c:pt idx="893">
                  <c:v>220</c:v>
                </c:pt>
                <c:pt idx="894">
                  <c:v>220</c:v>
                </c:pt>
                <c:pt idx="895">
                  <c:v>220</c:v>
                </c:pt>
                <c:pt idx="896">
                  <c:v>220</c:v>
                </c:pt>
                <c:pt idx="897">
                  <c:v>220</c:v>
                </c:pt>
                <c:pt idx="898">
                  <c:v>220</c:v>
                </c:pt>
                <c:pt idx="899">
                  <c:v>220</c:v>
                </c:pt>
                <c:pt idx="900">
                  <c:v>220</c:v>
                </c:pt>
                <c:pt idx="901">
                  <c:v>220</c:v>
                </c:pt>
                <c:pt idx="902">
                  <c:v>220</c:v>
                </c:pt>
                <c:pt idx="903">
                  <c:v>220</c:v>
                </c:pt>
                <c:pt idx="904">
                  <c:v>220</c:v>
                </c:pt>
                <c:pt idx="905">
                  <c:v>220</c:v>
                </c:pt>
                <c:pt idx="906">
                  <c:v>220</c:v>
                </c:pt>
                <c:pt idx="907">
                  <c:v>220</c:v>
                </c:pt>
                <c:pt idx="908">
                  <c:v>220</c:v>
                </c:pt>
                <c:pt idx="909">
                  <c:v>220</c:v>
                </c:pt>
                <c:pt idx="910">
                  <c:v>220</c:v>
                </c:pt>
                <c:pt idx="911">
                  <c:v>220</c:v>
                </c:pt>
                <c:pt idx="912">
                  <c:v>220</c:v>
                </c:pt>
                <c:pt idx="913">
                  <c:v>220</c:v>
                </c:pt>
                <c:pt idx="914">
                  <c:v>220</c:v>
                </c:pt>
                <c:pt idx="915">
                  <c:v>220</c:v>
                </c:pt>
                <c:pt idx="916">
                  <c:v>220</c:v>
                </c:pt>
                <c:pt idx="917">
                  <c:v>220</c:v>
                </c:pt>
                <c:pt idx="918">
                  <c:v>220</c:v>
                </c:pt>
                <c:pt idx="919">
                  <c:v>220</c:v>
                </c:pt>
                <c:pt idx="920">
                  <c:v>220</c:v>
                </c:pt>
                <c:pt idx="921">
                  <c:v>220</c:v>
                </c:pt>
                <c:pt idx="922">
                  <c:v>220</c:v>
                </c:pt>
                <c:pt idx="923">
                  <c:v>220</c:v>
                </c:pt>
                <c:pt idx="924">
                  <c:v>220</c:v>
                </c:pt>
                <c:pt idx="925">
                  <c:v>220</c:v>
                </c:pt>
                <c:pt idx="926">
                  <c:v>220</c:v>
                </c:pt>
                <c:pt idx="927">
                  <c:v>220</c:v>
                </c:pt>
                <c:pt idx="928">
                  <c:v>220</c:v>
                </c:pt>
                <c:pt idx="929">
                  <c:v>220</c:v>
                </c:pt>
                <c:pt idx="930">
                  <c:v>220</c:v>
                </c:pt>
                <c:pt idx="931">
                  <c:v>220</c:v>
                </c:pt>
                <c:pt idx="932">
                  <c:v>220</c:v>
                </c:pt>
                <c:pt idx="933">
                  <c:v>220</c:v>
                </c:pt>
                <c:pt idx="934">
                  <c:v>220</c:v>
                </c:pt>
                <c:pt idx="935">
                  <c:v>220</c:v>
                </c:pt>
                <c:pt idx="936">
                  <c:v>220</c:v>
                </c:pt>
                <c:pt idx="937">
                  <c:v>220</c:v>
                </c:pt>
                <c:pt idx="938">
                  <c:v>220</c:v>
                </c:pt>
                <c:pt idx="939">
                  <c:v>220</c:v>
                </c:pt>
                <c:pt idx="940">
                  <c:v>220</c:v>
                </c:pt>
                <c:pt idx="941">
                  <c:v>220</c:v>
                </c:pt>
                <c:pt idx="942">
                  <c:v>220</c:v>
                </c:pt>
                <c:pt idx="943">
                  <c:v>220</c:v>
                </c:pt>
                <c:pt idx="944">
                  <c:v>220</c:v>
                </c:pt>
                <c:pt idx="945">
                  <c:v>220</c:v>
                </c:pt>
                <c:pt idx="946">
                  <c:v>220</c:v>
                </c:pt>
                <c:pt idx="947">
                  <c:v>220</c:v>
                </c:pt>
                <c:pt idx="948">
                  <c:v>220</c:v>
                </c:pt>
                <c:pt idx="949">
                  <c:v>220</c:v>
                </c:pt>
                <c:pt idx="950">
                  <c:v>220</c:v>
                </c:pt>
                <c:pt idx="951">
                  <c:v>220</c:v>
                </c:pt>
                <c:pt idx="952">
                  <c:v>220</c:v>
                </c:pt>
                <c:pt idx="953">
                  <c:v>220</c:v>
                </c:pt>
                <c:pt idx="954">
                  <c:v>220</c:v>
                </c:pt>
                <c:pt idx="955">
                  <c:v>220</c:v>
                </c:pt>
                <c:pt idx="956">
                  <c:v>220</c:v>
                </c:pt>
                <c:pt idx="957">
                  <c:v>220</c:v>
                </c:pt>
                <c:pt idx="958">
                  <c:v>220</c:v>
                </c:pt>
                <c:pt idx="959">
                  <c:v>220</c:v>
                </c:pt>
                <c:pt idx="960">
                  <c:v>220</c:v>
                </c:pt>
                <c:pt idx="961">
                  <c:v>220</c:v>
                </c:pt>
                <c:pt idx="962">
                  <c:v>220</c:v>
                </c:pt>
                <c:pt idx="963">
                  <c:v>220</c:v>
                </c:pt>
                <c:pt idx="964">
                  <c:v>220</c:v>
                </c:pt>
                <c:pt idx="965">
                  <c:v>220</c:v>
                </c:pt>
                <c:pt idx="966">
                  <c:v>220</c:v>
                </c:pt>
                <c:pt idx="967">
                  <c:v>220</c:v>
                </c:pt>
                <c:pt idx="968">
                  <c:v>220</c:v>
                </c:pt>
                <c:pt idx="969">
                  <c:v>220</c:v>
                </c:pt>
                <c:pt idx="970">
                  <c:v>220</c:v>
                </c:pt>
                <c:pt idx="971">
                  <c:v>220</c:v>
                </c:pt>
                <c:pt idx="972">
                  <c:v>220</c:v>
                </c:pt>
                <c:pt idx="973">
                  <c:v>220</c:v>
                </c:pt>
                <c:pt idx="974">
                  <c:v>220</c:v>
                </c:pt>
                <c:pt idx="975">
                  <c:v>220</c:v>
                </c:pt>
                <c:pt idx="976">
                  <c:v>220</c:v>
                </c:pt>
                <c:pt idx="977">
                  <c:v>220</c:v>
                </c:pt>
                <c:pt idx="978">
                  <c:v>220</c:v>
                </c:pt>
                <c:pt idx="979">
                  <c:v>220</c:v>
                </c:pt>
                <c:pt idx="980">
                  <c:v>220</c:v>
                </c:pt>
                <c:pt idx="981">
                  <c:v>220</c:v>
                </c:pt>
                <c:pt idx="982">
                  <c:v>220</c:v>
                </c:pt>
                <c:pt idx="983">
                  <c:v>220</c:v>
                </c:pt>
                <c:pt idx="984">
                  <c:v>220</c:v>
                </c:pt>
                <c:pt idx="985">
                  <c:v>220</c:v>
                </c:pt>
                <c:pt idx="986">
                  <c:v>220</c:v>
                </c:pt>
                <c:pt idx="987">
                  <c:v>220</c:v>
                </c:pt>
                <c:pt idx="988">
                  <c:v>220</c:v>
                </c:pt>
                <c:pt idx="989">
                  <c:v>220</c:v>
                </c:pt>
                <c:pt idx="990">
                  <c:v>220</c:v>
                </c:pt>
                <c:pt idx="991">
                  <c:v>220</c:v>
                </c:pt>
                <c:pt idx="992">
                  <c:v>220</c:v>
                </c:pt>
                <c:pt idx="993">
                  <c:v>220</c:v>
                </c:pt>
                <c:pt idx="994">
                  <c:v>220</c:v>
                </c:pt>
                <c:pt idx="995">
                  <c:v>220</c:v>
                </c:pt>
                <c:pt idx="996">
                  <c:v>220</c:v>
                </c:pt>
                <c:pt idx="997">
                  <c:v>220</c:v>
                </c:pt>
                <c:pt idx="998">
                  <c:v>220</c:v>
                </c:pt>
                <c:pt idx="999">
                  <c:v>220</c:v>
                </c:pt>
                <c:pt idx="1000">
                  <c:v>220</c:v>
                </c:pt>
                <c:pt idx="1001">
                  <c:v>220</c:v>
                </c:pt>
                <c:pt idx="1002">
                  <c:v>220</c:v>
                </c:pt>
                <c:pt idx="1003">
                  <c:v>220</c:v>
                </c:pt>
                <c:pt idx="1004">
                  <c:v>220</c:v>
                </c:pt>
                <c:pt idx="1005">
                  <c:v>220</c:v>
                </c:pt>
                <c:pt idx="1006">
                  <c:v>220</c:v>
                </c:pt>
                <c:pt idx="1007">
                  <c:v>220</c:v>
                </c:pt>
                <c:pt idx="1008">
                  <c:v>220</c:v>
                </c:pt>
                <c:pt idx="1009">
                  <c:v>220</c:v>
                </c:pt>
                <c:pt idx="1010">
                  <c:v>220</c:v>
                </c:pt>
                <c:pt idx="1011">
                  <c:v>220</c:v>
                </c:pt>
                <c:pt idx="1012">
                  <c:v>220</c:v>
                </c:pt>
                <c:pt idx="1013">
                  <c:v>220</c:v>
                </c:pt>
                <c:pt idx="1014">
                  <c:v>220</c:v>
                </c:pt>
                <c:pt idx="1015">
                  <c:v>220</c:v>
                </c:pt>
                <c:pt idx="1016">
                  <c:v>220</c:v>
                </c:pt>
                <c:pt idx="1017">
                  <c:v>220</c:v>
                </c:pt>
                <c:pt idx="1018">
                  <c:v>220</c:v>
                </c:pt>
                <c:pt idx="1019">
                  <c:v>220</c:v>
                </c:pt>
                <c:pt idx="1020">
                  <c:v>220</c:v>
                </c:pt>
                <c:pt idx="1021">
                  <c:v>220</c:v>
                </c:pt>
                <c:pt idx="1022">
                  <c:v>220</c:v>
                </c:pt>
                <c:pt idx="1023">
                  <c:v>220</c:v>
                </c:pt>
                <c:pt idx="1024">
                  <c:v>220</c:v>
                </c:pt>
                <c:pt idx="1025">
                  <c:v>220</c:v>
                </c:pt>
                <c:pt idx="1026">
                  <c:v>220</c:v>
                </c:pt>
                <c:pt idx="1027">
                  <c:v>220</c:v>
                </c:pt>
                <c:pt idx="1028">
                  <c:v>220</c:v>
                </c:pt>
                <c:pt idx="1029">
                  <c:v>220</c:v>
                </c:pt>
                <c:pt idx="1030">
                  <c:v>220</c:v>
                </c:pt>
                <c:pt idx="1031">
                  <c:v>220</c:v>
                </c:pt>
                <c:pt idx="1032">
                  <c:v>220</c:v>
                </c:pt>
                <c:pt idx="1033">
                  <c:v>220</c:v>
                </c:pt>
                <c:pt idx="1034">
                  <c:v>220</c:v>
                </c:pt>
                <c:pt idx="1035">
                  <c:v>220</c:v>
                </c:pt>
                <c:pt idx="1036">
                  <c:v>220</c:v>
                </c:pt>
                <c:pt idx="1037">
                  <c:v>220</c:v>
                </c:pt>
                <c:pt idx="1038">
                  <c:v>220</c:v>
                </c:pt>
                <c:pt idx="1039">
                  <c:v>220</c:v>
                </c:pt>
                <c:pt idx="1040">
                  <c:v>220</c:v>
                </c:pt>
                <c:pt idx="1041">
                  <c:v>220</c:v>
                </c:pt>
                <c:pt idx="1042">
                  <c:v>220</c:v>
                </c:pt>
                <c:pt idx="1043">
                  <c:v>220</c:v>
                </c:pt>
                <c:pt idx="1044">
                  <c:v>220</c:v>
                </c:pt>
                <c:pt idx="1045">
                  <c:v>220</c:v>
                </c:pt>
                <c:pt idx="1046">
                  <c:v>250</c:v>
                </c:pt>
                <c:pt idx="1047">
                  <c:v>250</c:v>
                </c:pt>
                <c:pt idx="1048">
                  <c:v>250</c:v>
                </c:pt>
                <c:pt idx="1049">
                  <c:v>250</c:v>
                </c:pt>
                <c:pt idx="1050">
                  <c:v>250</c:v>
                </c:pt>
                <c:pt idx="1051">
                  <c:v>250</c:v>
                </c:pt>
                <c:pt idx="1052">
                  <c:v>250</c:v>
                </c:pt>
                <c:pt idx="1053">
                  <c:v>250</c:v>
                </c:pt>
                <c:pt idx="1054">
                  <c:v>250</c:v>
                </c:pt>
                <c:pt idx="1055">
                  <c:v>250</c:v>
                </c:pt>
                <c:pt idx="1056">
                  <c:v>250</c:v>
                </c:pt>
                <c:pt idx="1057">
                  <c:v>250</c:v>
                </c:pt>
                <c:pt idx="1058">
                  <c:v>250</c:v>
                </c:pt>
                <c:pt idx="1059">
                  <c:v>250</c:v>
                </c:pt>
                <c:pt idx="1060">
                  <c:v>250</c:v>
                </c:pt>
                <c:pt idx="1061">
                  <c:v>250</c:v>
                </c:pt>
                <c:pt idx="1062">
                  <c:v>250</c:v>
                </c:pt>
                <c:pt idx="1063">
                  <c:v>250</c:v>
                </c:pt>
                <c:pt idx="1064">
                  <c:v>250</c:v>
                </c:pt>
                <c:pt idx="1065">
                  <c:v>250</c:v>
                </c:pt>
                <c:pt idx="1066">
                  <c:v>250</c:v>
                </c:pt>
                <c:pt idx="1067">
                  <c:v>250</c:v>
                </c:pt>
                <c:pt idx="1068">
                  <c:v>250</c:v>
                </c:pt>
                <c:pt idx="1069">
                  <c:v>250</c:v>
                </c:pt>
                <c:pt idx="1070">
                  <c:v>250</c:v>
                </c:pt>
                <c:pt idx="1071">
                  <c:v>250</c:v>
                </c:pt>
                <c:pt idx="1072">
                  <c:v>250</c:v>
                </c:pt>
                <c:pt idx="1073">
                  <c:v>250</c:v>
                </c:pt>
                <c:pt idx="1074">
                  <c:v>250</c:v>
                </c:pt>
                <c:pt idx="1075">
                  <c:v>250</c:v>
                </c:pt>
                <c:pt idx="1076">
                  <c:v>250</c:v>
                </c:pt>
                <c:pt idx="1077">
                  <c:v>250</c:v>
                </c:pt>
                <c:pt idx="1078">
                  <c:v>250</c:v>
                </c:pt>
                <c:pt idx="1079">
                  <c:v>250</c:v>
                </c:pt>
                <c:pt idx="1080">
                  <c:v>250</c:v>
                </c:pt>
                <c:pt idx="1081">
                  <c:v>250</c:v>
                </c:pt>
                <c:pt idx="1082">
                  <c:v>235</c:v>
                </c:pt>
                <c:pt idx="1083">
                  <c:v>235</c:v>
                </c:pt>
                <c:pt idx="1084">
                  <c:v>235</c:v>
                </c:pt>
                <c:pt idx="1085">
                  <c:v>235</c:v>
                </c:pt>
                <c:pt idx="1086">
                  <c:v>235</c:v>
                </c:pt>
                <c:pt idx="1087">
                  <c:v>235</c:v>
                </c:pt>
                <c:pt idx="1088">
                  <c:v>235</c:v>
                </c:pt>
                <c:pt idx="1089">
                  <c:v>235</c:v>
                </c:pt>
                <c:pt idx="1090">
                  <c:v>235</c:v>
                </c:pt>
                <c:pt idx="1091">
                  <c:v>235</c:v>
                </c:pt>
                <c:pt idx="1092">
                  <c:v>235</c:v>
                </c:pt>
                <c:pt idx="1093">
                  <c:v>235</c:v>
                </c:pt>
                <c:pt idx="1094">
                  <c:v>235</c:v>
                </c:pt>
                <c:pt idx="1095">
                  <c:v>235</c:v>
                </c:pt>
                <c:pt idx="1096">
                  <c:v>235</c:v>
                </c:pt>
                <c:pt idx="1097">
                  <c:v>235</c:v>
                </c:pt>
                <c:pt idx="1098">
                  <c:v>235</c:v>
                </c:pt>
                <c:pt idx="1099">
                  <c:v>235</c:v>
                </c:pt>
                <c:pt idx="1100">
                  <c:v>235</c:v>
                </c:pt>
                <c:pt idx="1101">
                  <c:v>235</c:v>
                </c:pt>
                <c:pt idx="1102">
                  <c:v>195</c:v>
                </c:pt>
                <c:pt idx="1103">
                  <c:v>195</c:v>
                </c:pt>
                <c:pt idx="1104">
                  <c:v>195</c:v>
                </c:pt>
                <c:pt idx="1105">
                  <c:v>195</c:v>
                </c:pt>
                <c:pt idx="1106">
                  <c:v>195</c:v>
                </c:pt>
                <c:pt idx="1107">
                  <c:v>195</c:v>
                </c:pt>
                <c:pt idx="1108">
                  <c:v>195</c:v>
                </c:pt>
                <c:pt idx="1109">
                  <c:v>195</c:v>
                </c:pt>
                <c:pt idx="1110">
                  <c:v>195</c:v>
                </c:pt>
                <c:pt idx="1111">
                  <c:v>195</c:v>
                </c:pt>
                <c:pt idx="1112">
                  <c:v>195</c:v>
                </c:pt>
                <c:pt idx="1113">
                  <c:v>195</c:v>
                </c:pt>
                <c:pt idx="1114">
                  <c:v>195</c:v>
                </c:pt>
                <c:pt idx="1115">
                  <c:v>195</c:v>
                </c:pt>
                <c:pt idx="1116">
                  <c:v>195</c:v>
                </c:pt>
                <c:pt idx="1117">
                  <c:v>195</c:v>
                </c:pt>
                <c:pt idx="1118">
                  <c:v>195</c:v>
                </c:pt>
                <c:pt idx="1119">
                  <c:v>195</c:v>
                </c:pt>
                <c:pt idx="1120">
                  <c:v>195</c:v>
                </c:pt>
                <c:pt idx="1121">
                  <c:v>195</c:v>
                </c:pt>
                <c:pt idx="1122">
                  <c:v>195</c:v>
                </c:pt>
                <c:pt idx="1123">
                  <c:v>195</c:v>
                </c:pt>
                <c:pt idx="1124">
                  <c:v>195</c:v>
                </c:pt>
                <c:pt idx="1125">
                  <c:v>195</c:v>
                </c:pt>
                <c:pt idx="1126">
                  <c:v>195</c:v>
                </c:pt>
                <c:pt idx="1127">
                  <c:v>195</c:v>
                </c:pt>
                <c:pt idx="1128">
                  <c:v>195</c:v>
                </c:pt>
                <c:pt idx="1129">
                  <c:v>195</c:v>
                </c:pt>
                <c:pt idx="1130">
                  <c:v>195</c:v>
                </c:pt>
                <c:pt idx="1131">
                  <c:v>195</c:v>
                </c:pt>
                <c:pt idx="1132">
                  <c:v>195</c:v>
                </c:pt>
                <c:pt idx="1133">
                  <c:v>195</c:v>
                </c:pt>
                <c:pt idx="1134">
                  <c:v>195</c:v>
                </c:pt>
                <c:pt idx="1135">
                  <c:v>195</c:v>
                </c:pt>
                <c:pt idx="1136">
                  <c:v>195</c:v>
                </c:pt>
                <c:pt idx="1137">
                  <c:v>195</c:v>
                </c:pt>
                <c:pt idx="1138">
                  <c:v>195</c:v>
                </c:pt>
                <c:pt idx="1139">
                  <c:v>195</c:v>
                </c:pt>
                <c:pt idx="1140">
                  <c:v>195</c:v>
                </c:pt>
                <c:pt idx="1141">
                  <c:v>195</c:v>
                </c:pt>
                <c:pt idx="1142">
                  <c:v>195</c:v>
                </c:pt>
                <c:pt idx="1143">
                  <c:v>195</c:v>
                </c:pt>
                <c:pt idx="1144">
                  <c:v>195</c:v>
                </c:pt>
                <c:pt idx="1145">
                  <c:v>195</c:v>
                </c:pt>
                <c:pt idx="1146">
                  <c:v>195</c:v>
                </c:pt>
                <c:pt idx="1147">
                  <c:v>195</c:v>
                </c:pt>
                <c:pt idx="1148">
                  <c:v>195</c:v>
                </c:pt>
                <c:pt idx="1149">
                  <c:v>195</c:v>
                </c:pt>
                <c:pt idx="1150">
                  <c:v>195</c:v>
                </c:pt>
                <c:pt idx="1151">
                  <c:v>195</c:v>
                </c:pt>
                <c:pt idx="1152">
                  <c:v>195</c:v>
                </c:pt>
                <c:pt idx="1153">
                  <c:v>195</c:v>
                </c:pt>
                <c:pt idx="1154">
                  <c:v>195</c:v>
                </c:pt>
                <c:pt idx="1155">
                  <c:v>195</c:v>
                </c:pt>
                <c:pt idx="1156">
                  <c:v>195</c:v>
                </c:pt>
                <c:pt idx="1157">
                  <c:v>195</c:v>
                </c:pt>
                <c:pt idx="1158">
                  <c:v>195</c:v>
                </c:pt>
                <c:pt idx="1159">
                  <c:v>283</c:v>
                </c:pt>
                <c:pt idx="1160">
                  <c:v>283</c:v>
                </c:pt>
                <c:pt idx="1161">
                  <c:v>283</c:v>
                </c:pt>
                <c:pt idx="1162">
                  <c:v>283</c:v>
                </c:pt>
                <c:pt idx="1163">
                  <c:v>283</c:v>
                </c:pt>
                <c:pt idx="1164">
                  <c:v>283</c:v>
                </c:pt>
                <c:pt idx="1165">
                  <c:v>283</c:v>
                </c:pt>
                <c:pt idx="1166">
                  <c:v>283</c:v>
                </c:pt>
                <c:pt idx="1167">
                  <c:v>283</c:v>
                </c:pt>
                <c:pt idx="1168">
                  <c:v>283</c:v>
                </c:pt>
                <c:pt idx="1169">
                  <c:v>283</c:v>
                </c:pt>
                <c:pt idx="1170">
                  <c:v>283</c:v>
                </c:pt>
                <c:pt idx="1171">
                  <c:v>283</c:v>
                </c:pt>
                <c:pt idx="1172">
                  <c:v>283</c:v>
                </c:pt>
                <c:pt idx="1173">
                  <c:v>283</c:v>
                </c:pt>
                <c:pt idx="1174">
                  <c:v>283</c:v>
                </c:pt>
                <c:pt idx="1175">
                  <c:v>283</c:v>
                </c:pt>
                <c:pt idx="1176">
                  <c:v>283</c:v>
                </c:pt>
                <c:pt idx="1177">
                  <c:v>283</c:v>
                </c:pt>
                <c:pt idx="1178">
                  <c:v>285</c:v>
                </c:pt>
                <c:pt idx="1179">
                  <c:v>285</c:v>
                </c:pt>
                <c:pt idx="1180">
                  <c:v>285</c:v>
                </c:pt>
                <c:pt idx="1181">
                  <c:v>285</c:v>
                </c:pt>
                <c:pt idx="1182">
                  <c:v>285</c:v>
                </c:pt>
                <c:pt idx="1183">
                  <c:v>285</c:v>
                </c:pt>
                <c:pt idx="1184">
                  <c:v>285</c:v>
                </c:pt>
                <c:pt idx="1185">
                  <c:v>285</c:v>
                </c:pt>
                <c:pt idx="1186">
                  <c:v>285</c:v>
                </c:pt>
                <c:pt idx="1187">
                  <c:v>285</c:v>
                </c:pt>
                <c:pt idx="1188">
                  <c:v>285</c:v>
                </c:pt>
                <c:pt idx="1189">
                  <c:v>285</c:v>
                </c:pt>
                <c:pt idx="1190">
                  <c:v>285</c:v>
                </c:pt>
                <c:pt idx="1191">
                  <c:v>285</c:v>
                </c:pt>
                <c:pt idx="1192">
                  <c:v>285</c:v>
                </c:pt>
                <c:pt idx="1193">
                  <c:v>285</c:v>
                </c:pt>
                <c:pt idx="1194">
                  <c:v>285</c:v>
                </c:pt>
                <c:pt idx="1195">
                  <c:v>285</c:v>
                </c:pt>
                <c:pt idx="1196">
                  <c:v>285</c:v>
                </c:pt>
                <c:pt idx="1197">
                  <c:v>285</c:v>
                </c:pt>
                <c:pt idx="1198">
                  <c:v>285</c:v>
                </c:pt>
                <c:pt idx="1199">
                  <c:v>285</c:v>
                </c:pt>
                <c:pt idx="1200">
                  <c:v>285</c:v>
                </c:pt>
                <c:pt idx="1201">
                  <c:v>285</c:v>
                </c:pt>
                <c:pt idx="1202">
                  <c:v>285</c:v>
                </c:pt>
                <c:pt idx="1203">
                  <c:v>285</c:v>
                </c:pt>
                <c:pt idx="1204">
                  <c:v>285</c:v>
                </c:pt>
                <c:pt idx="1205">
                  <c:v>285</c:v>
                </c:pt>
                <c:pt idx="1206">
                  <c:v>285</c:v>
                </c:pt>
                <c:pt idx="1207">
                  <c:v>285</c:v>
                </c:pt>
                <c:pt idx="1208">
                  <c:v>285</c:v>
                </c:pt>
                <c:pt idx="1209">
                  <c:v>285</c:v>
                </c:pt>
                <c:pt idx="1210">
                  <c:v>285</c:v>
                </c:pt>
                <c:pt idx="1211">
                  <c:v>285</c:v>
                </c:pt>
                <c:pt idx="1212">
                  <c:v>285</c:v>
                </c:pt>
                <c:pt idx="1213">
                  <c:v>285</c:v>
                </c:pt>
                <c:pt idx="1214">
                  <c:v>285</c:v>
                </c:pt>
                <c:pt idx="1215">
                  <c:v>285</c:v>
                </c:pt>
                <c:pt idx="1216">
                  <c:v>285</c:v>
                </c:pt>
                <c:pt idx="1217">
                  <c:v>285</c:v>
                </c:pt>
                <c:pt idx="1218">
                  <c:v>285</c:v>
                </c:pt>
                <c:pt idx="1219">
                  <c:v>285</c:v>
                </c:pt>
                <c:pt idx="1220">
                  <c:v>285</c:v>
                </c:pt>
                <c:pt idx="1221">
                  <c:v>285</c:v>
                </c:pt>
                <c:pt idx="1222">
                  <c:v>285</c:v>
                </c:pt>
                <c:pt idx="1223">
                  <c:v>285</c:v>
                </c:pt>
                <c:pt idx="1224">
                  <c:v>285</c:v>
                </c:pt>
                <c:pt idx="1225">
                  <c:v>285</c:v>
                </c:pt>
                <c:pt idx="1226">
                  <c:v>285</c:v>
                </c:pt>
                <c:pt idx="1227">
                  <c:v>285</c:v>
                </c:pt>
                <c:pt idx="1228">
                  <c:v>285</c:v>
                </c:pt>
                <c:pt idx="1229">
                  <c:v>285</c:v>
                </c:pt>
                <c:pt idx="1230">
                  <c:v>285</c:v>
                </c:pt>
                <c:pt idx="1231">
                  <c:v>285</c:v>
                </c:pt>
                <c:pt idx="1232">
                  <c:v>285</c:v>
                </c:pt>
                <c:pt idx="1233">
                  <c:v>285</c:v>
                </c:pt>
                <c:pt idx="1234">
                  <c:v>285</c:v>
                </c:pt>
                <c:pt idx="1235">
                  <c:v>285</c:v>
                </c:pt>
                <c:pt idx="1236">
                  <c:v>285</c:v>
                </c:pt>
                <c:pt idx="1237">
                  <c:v>285</c:v>
                </c:pt>
                <c:pt idx="1238">
                  <c:v>285</c:v>
                </c:pt>
                <c:pt idx="1239">
                  <c:v>285</c:v>
                </c:pt>
                <c:pt idx="1240">
                  <c:v>285</c:v>
                </c:pt>
                <c:pt idx="1241">
                  <c:v>280</c:v>
                </c:pt>
                <c:pt idx="1242">
                  <c:v>280</c:v>
                </c:pt>
                <c:pt idx="1243">
                  <c:v>280</c:v>
                </c:pt>
                <c:pt idx="1244">
                  <c:v>280</c:v>
                </c:pt>
                <c:pt idx="1245">
                  <c:v>280</c:v>
                </c:pt>
                <c:pt idx="1246">
                  <c:v>280</c:v>
                </c:pt>
                <c:pt idx="1247">
                  <c:v>280</c:v>
                </c:pt>
                <c:pt idx="1248">
                  <c:v>280</c:v>
                </c:pt>
                <c:pt idx="1249">
                  <c:v>280</c:v>
                </c:pt>
                <c:pt idx="1250">
                  <c:v>280</c:v>
                </c:pt>
                <c:pt idx="1251">
                  <c:v>280</c:v>
                </c:pt>
                <c:pt idx="1252">
                  <c:v>280</c:v>
                </c:pt>
                <c:pt idx="1253">
                  <c:v>283</c:v>
                </c:pt>
                <c:pt idx="1254">
                  <c:v>285</c:v>
                </c:pt>
                <c:pt idx="1255">
                  <c:v>285</c:v>
                </c:pt>
                <c:pt idx="1256">
                  <c:v>285</c:v>
                </c:pt>
                <c:pt idx="1257">
                  <c:v>285</c:v>
                </c:pt>
                <c:pt idx="1258">
                  <c:v>285</c:v>
                </c:pt>
                <c:pt idx="1259">
                  <c:v>285</c:v>
                </c:pt>
                <c:pt idx="1260">
                  <c:v>285</c:v>
                </c:pt>
                <c:pt idx="1261">
                  <c:v>285</c:v>
                </c:pt>
                <c:pt idx="1262">
                  <c:v>285</c:v>
                </c:pt>
                <c:pt idx="1263">
                  <c:v>285</c:v>
                </c:pt>
                <c:pt idx="1264">
                  <c:v>275</c:v>
                </c:pt>
                <c:pt idx="1265">
                  <c:v>275</c:v>
                </c:pt>
                <c:pt idx="1266">
                  <c:v>275</c:v>
                </c:pt>
                <c:pt idx="1267">
                  <c:v>275</c:v>
                </c:pt>
                <c:pt idx="1268">
                  <c:v>275</c:v>
                </c:pt>
                <c:pt idx="1269">
                  <c:v>275</c:v>
                </c:pt>
                <c:pt idx="1270">
                  <c:v>280</c:v>
                </c:pt>
                <c:pt idx="1271">
                  <c:v>280</c:v>
                </c:pt>
                <c:pt idx="1272">
                  <c:v>280</c:v>
                </c:pt>
                <c:pt idx="1273">
                  <c:v>280</c:v>
                </c:pt>
                <c:pt idx="1274">
                  <c:v>285</c:v>
                </c:pt>
                <c:pt idx="1275">
                  <c:v>285</c:v>
                </c:pt>
                <c:pt idx="1276">
                  <c:v>285</c:v>
                </c:pt>
                <c:pt idx="1277">
                  <c:v>285</c:v>
                </c:pt>
                <c:pt idx="1278">
                  <c:v>285</c:v>
                </c:pt>
                <c:pt idx="1279">
                  <c:v>285</c:v>
                </c:pt>
                <c:pt idx="1280">
                  <c:v>285</c:v>
                </c:pt>
                <c:pt idx="1281">
                  <c:v>285</c:v>
                </c:pt>
                <c:pt idx="1282">
                  <c:v>285</c:v>
                </c:pt>
                <c:pt idx="1283">
                  <c:v>285</c:v>
                </c:pt>
                <c:pt idx="1284">
                  <c:v>285</c:v>
                </c:pt>
                <c:pt idx="1285">
                  <c:v>285</c:v>
                </c:pt>
                <c:pt idx="1286">
                  <c:v>285</c:v>
                </c:pt>
                <c:pt idx="1287">
                  <c:v>285</c:v>
                </c:pt>
                <c:pt idx="1288">
                  <c:v>285</c:v>
                </c:pt>
                <c:pt idx="1289">
                  <c:v>285</c:v>
                </c:pt>
                <c:pt idx="1290">
                  <c:v>285</c:v>
                </c:pt>
                <c:pt idx="1291">
                  <c:v>285</c:v>
                </c:pt>
                <c:pt idx="1292">
                  <c:v>285</c:v>
                </c:pt>
                <c:pt idx="1293">
                  <c:v>285</c:v>
                </c:pt>
                <c:pt idx="1294">
                  <c:v>285</c:v>
                </c:pt>
                <c:pt idx="1295">
                  <c:v>285</c:v>
                </c:pt>
                <c:pt idx="1296">
                  <c:v>285</c:v>
                </c:pt>
                <c:pt idx="1297">
                  <c:v>285</c:v>
                </c:pt>
                <c:pt idx="1298">
                  <c:v>285</c:v>
                </c:pt>
                <c:pt idx="1299">
                  <c:v>285</c:v>
                </c:pt>
                <c:pt idx="1300">
                  <c:v>285</c:v>
                </c:pt>
                <c:pt idx="1301">
                  <c:v>285</c:v>
                </c:pt>
                <c:pt idx="1302">
                  <c:v>285</c:v>
                </c:pt>
                <c:pt idx="1303">
                  <c:v>285</c:v>
                </c:pt>
                <c:pt idx="1304">
                  <c:v>285</c:v>
                </c:pt>
                <c:pt idx="1305">
                  <c:v>285</c:v>
                </c:pt>
                <c:pt idx="1306">
                  <c:v>285</c:v>
                </c:pt>
                <c:pt idx="1307">
                  <c:v>285</c:v>
                </c:pt>
                <c:pt idx="1308">
                  <c:v>285</c:v>
                </c:pt>
                <c:pt idx="1309">
                  <c:v>285</c:v>
                </c:pt>
                <c:pt idx="1310">
                  <c:v>280</c:v>
                </c:pt>
                <c:pt idx="1311">
                  <c:v>280</c:v>
                </c:pt>
                <c:pt idx="1312">
                  <c:v>280</c:v>
                </c:pt>
                <c:pt idx="1313">
                  <c:v>280</c:v>
                </c:pt>
                <c:pt idx="1314">
                  <c:v>278</c:v>
                </c:pt>
                <c:pt idx="1315">
                  <c:v>278</c:v>
                </c:pt>
                <c:pt idx="1316">
                  <c:v>280</c:v>
                </c:pt>
                <c:pt idx="1317">
                  <c:v>280</c:v>
                </c:pt>
                <c:pt idx="1318">
                  <c:v>275</c:v>
                </c:pt>
                <c:pt idx="1319">
                  <c:v>276</c:v>
                </c:pt>
                <c:pt idx="1320">
                  <c:v>276</c:v>
                </c:pt>
                <c:pt idx="1321">
                  <c:v>276</c:v>
                </c:pt>
                <c:pt idx="1322">
                  <c:v>276</c:v>
                </c:pt>
                <c:pt idx="1323">
                  <c:v>276</c:v>
                </c:pt>
                <c:pt idx="1324">
                  <c:v>276</c:v>
                </c:pt>
                <c:pt idx="1325">
                  <c:v>276</c:v>
                </c:pt>
                <c:pt idx="1326">
                  <c:v>278</c:v>
                </c:pt>
                <c:pt idx="1327">
                  <c:v>270</c:v>
                </c:pt>
                <c:pt idx="1328">
                  <c:v>255</c:v>
                </c:pt>
                <c:pt idx="1329">
                  <c:v>255</c:v>
                </c:pt>
                <c:pt idx="1330">
                  <c:v>255</c:v>
                </c:pt>
                <c:pt idx="1331">
                  <c:v>255</c:v>
                </c:pt>
                <c:pt idx="1332">
                  <c:v>260</c:v>
                </c:pt>
                <c:pt idx="1333">
                  <c:v>260</c:v>
                </c:pt>
                <c:pt idx="1334">
                  <c:v>260</c:v>
                </c:pt>
                <c:pt idx="1335">
                  <c:v>278</c:v>
                </c:pt>
                <c:pt idx="1336">
                  <c:v>278</c:v>
                </c:pt>
                <c:pt idx="1337">
                  <c:v>278</c:v>
                </c:pt>
                <c:pt idx="1338">
                  <c:v>278</c:v>
                </c:pt>
                <c:pt idx="1339">
                  <c:v>278</c:v>
                </c:pt>
                <c:pt idx="1340">
                  <c:v>280</c:v>
                </c:pt>
                <c:pt idx="1341">
                  <c:v>280</c:v>
                </c:pt>
                <c:pt idx="1342">
                  <c:v>280</c:v>
                </c:pt>
                <c:pt idx="1343">
                  <c:v>280</c:v>
                </c:pt>
                <c:pt idx="1344">
                  <c:v>280</c:v>
                </c:pt>
                <c:pt idx="1345">
                  <c:v>280</c:v>
                </c:pt>
                <c:pt idx="1346">
                  <c:v>280</c:v>
                </c:pt>
                <c:pt idx="1347">
                  <c:v>280</c:v>
                </c:pt>
                <c:pt idx="1348">
                  <c:v>280</c:v>
                </c:pt>
                <c:pt idx="1349">
                  <c:v>280</c:v>
                </c:pt>
                <c:pt idx="1350">
                  <c:v>280</c:v>
                </c:pt>
                <c:pt idx="1351">
                  <c:v>270</c:v>
                </c:pt>
                <c:pt idx="1352">
                  <c:v>270</c:v>
                </c:pt>
                <c:pt idx="1353">
                  <c:v>270</c:v>
                </c:pt>
                <c:pt idx="1354">
                  <c:v>280</c:v>
                </c:pt>
                <c:pt idx="1355">
                  <c:v>280</c:v>
                </c:pt>
                <c:pt idx="1356">
                  <c:v>280</c:v>
                </c:pt>
                <c:pt idx="1357">
                  <c:v>280</c:v>
                </c:pt>
                <c:pt idx="1358">
                  <c:v>280</c:v>
                </c:pt>
                <c:pt idx="1359">
                  <c:v>280</c:v>
                </c:pt>
                <c:pt idx="1360">
                  <c:v>280</c:v>
                </c:pt>
                <c:pt idx="1361">
                  <c:v>280</c:v>
                </c:pt>
                <c:pt idx="1362">
                  <c:v>280</c:v>
                </c:pt>
                <c:pt idx="1363">
                  <c:v>280</c:v>
                </c:pt>
                <c:pt idx="1364">
                  <c:v>280</c:v>
                </c:pt>
                <c:pt idx="1365">
                  <c:v>280</c:v>
                </c:pt>
                <c:pt idx="1366">
                  <c:v>280</c:v>
                </c:pt>
                <c:pt idx="1367">
                  <c:v>280</c:v>
                </c:pt>
                <c:pt idx="1368">
                  <c:v>280</c:v>
                </c:pt>
                <c:pt idx="1369">
                  <c:v>280</c:v>
                </c:pt>
                <c:pt idx="1370">
                  <c:v>280</c:v>
                </c:pt>
                <c:pt idx="1371">
                  <c:v>280</c:v>
                </c:pt>
                <c:pt idx="1372">
                  <c:v>280</c:v>
                </c:pt>
                <c:pt idx="1373">
                  <c:v>280</c:v>
                </c:pt>
                <c:pt idx="1374">
                  <c:v>290</c:v>
                </c:pt>
                <c:pt idx="1375">
                  <c:v>290</c:v>
                </c:pt>
                <c:pt idx="1376">
                  <c:v>290</c:v>
                </c:pt>
                <c:pt idx="1377">
                  <c:v>290</c:v>
                </c:pt>
                <c:pt idx="1378">
                  <c:v>290</c:v>
                </c:pt>
                <c:pt idx="1379">
                  <c:v>290</c:v>
                </c:pt>
                <c:pt idx="1380">
                  <c:v>290</c:v>
                </c:pt>
                <c:pt idx="1381">
                  <c:v>290</c:v>
                </c:pt>
                <c:pt idx="1382">
                  <c:v>290</c:v>
                </c:pt>
                <c:pt idx="1383">
                  <c:v>290</c:v>
                </c:pt>
                <c:pt idx="1384">
                  <c:v>290</c:v>
                </c:pt>
                <c:pt idx="1385">
                  <c:v>290</c:v>
                </c:pt>
                <c:pt idx="1386">
                  <c:v>290</c:v>
                </c:pt>
                <c:pt idx="1387">
                  <c:v>290</c:v>
                </c:pt>
                <c:pt idx="1388">
                  <c:v>290</c:v>
                </c:pt>
                <c:pt idx="1389">
                  <c:v>290</c:v>
                </c:pt>
                <c:pt idx="1390">
                  <c:v>290</c:v>
                </c:pt>
                <c:pt idx="1391">
                  <c:v>290</c:v>
                </c:pt>
                <c:pt idx="1392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33-46E2-B1DE-D53A48A0B3C8}"/>
            </c:ext>
          </c:extLst>
        </c:ser>
        <c:ser>
          <c:idx val="4"/>
          <c:order val="4"/>
          <c:tx>
            <c:v>百色</c:v>
          </c:tx>
          <c:marker>
            <c:symbol val="none"/>
          </c:marker>
          <c:cat>
            <c:numRef>
              <c:f>Sheet10!$A$3:$A$1395</c:f>
              <c:numCache>
                <c:formatCode>yyyy/mm/dd;@</c:formatCode>
                <c:ptCount val="1393"/>
                <c:pt idx="0">
                  <c:v>44309</c:v>
                </c:pt>
                <c:pt idx="1">
                  <c:v>44308</c:v>
                </c:pt>
                <c:pt idx="2">
                  <c:v>44307</c:v>
                </c:pt>
                <c:pt idx="3">
                  <c:v>44306</c:v>
                </c:pt>
                <c:pt idx="4">
                  <c:v>44305</c:v>
                </c:pt>
                <c:pt idx="5">
                  <c:v>44302</c:v>
                </c:pt>
                <c:pt idx="6">
                  <c:v>44301</c:v>
                </c:pt>
                <c:pt idx="7">
                  <c:v>44300</c:v>
                </c:pt>
                <c:pt idx="8">
                  <c:v>44299</c:v>
                </c:pt>
                <c:pt idx="9">
                  <c:v>44298</c:v>
                </c:pt>
                <c:pt idx="10">
                  <c:v>44295</c:v>
                </c:pt>
                <c:pt idx="11">
                  <c:v>44294</c:v>
                </c:pt>
                <c:pt idx="12">
                  <c:v>44293</c:v>
                </c:pt>
                <c:pt idx="13">
                  <c:v>44292</c:v>
                </c:pt>
                <c:pt idx="14">
                  <c:v>44288</c:v>
                </c:pt>
                <c:pt idx="15">
                  <c:v>44287</c:v>
                </c:pt>
                <c:pt idx="16">
                  <c:v>44286</c:v>
                </c:pt>
                <c:pt idx="17">
                  <c:v>44285</c:v>
                </c:pt>
                <c:pt idx="18">
                  <c:v>44284</c:v>
                </c:pt>
                <c:pt idx="19">
                  <c:v>44281</c:v>
                </c:pt>
                <c:pt idx="20">
                  <c:v>44280</c:v>
                </c:pt>
                <c:pt idx="21">
                  <c:v>44279</c:v>
                </c:pt>
                <c:pt idx="22">
                  <c:v>44278</c:v>
                </c:pt>
                <c:pt idx="23">
                  <c:v>44277</c:v>
                </c:pt>
                <c:pt idx="24">
                  <c:v>44274</c:v>
                </c:pt>
                <c:pt idx="25">
                  <c:v>44273</c:v>
                </c:pt>
                <c:pt idx="26">
                  <c:v>44272</c:v>
                </c:pt>
                <c:pt idx="27">
                  <c:v>44271</c:v>
                </c:pt>
                <c:pt idx="28">
                  <c:v>44270</c:v>
                </c:pt>
                <c:pt idx="29">
                  <c:v>44267</c:v>
                </c:pt>
                <c:pt idx="30">
                  <c:v>44266</c:v>
                </c:pt>
                <c:pt idx="31">
                  <c:v>44265</c:v>
                </c:pt>
                <c:pt idx="32">
                  <c:v>44264</c:v>
                </c:pt>
                <c:pt idx="33">
                  <c:v>44263</c:v>
                </c:pt>
                <c:pt idx="34">
                  <c:v>44260</c:v>
                </c:pt>
                <c:pt idx="35">
                  <c:v>44259</c:v>
                </c:pt>
                <c:pt idx="36">
                  <c:v>44258</c:v>
                </c:pt>
                <c:pt idx="37">
                  <c:v>44257</c:v>
                </c:pt>
                <c:pt idx="38">
                  <c:v>44256</c:v>
                </c:pt>
                <c:pt idx="39">
                  <c:v>44253</c:v>
                </c:pt>
                <c:pt idx="40">
                  <c:v>44252</c:v>
                </c:pt>
                <c:pt idx="41">
                  <c:v>44251</c:v>
                </c:pt>
                <c:pt idx="42">
                  <c:v>44250</c:v>
                </c:pt>
                <c:pt idx="43">
                  <c:v>44249</c:v>
                </c:pt>
                <c:pt idx="44">
                  <c:v>44247</c:v>
                </c:pt>
                <c:pt idx="45">
                  <c:v>44246</c:v>
                </c:pt>
                <c:pt idx="46">
                  <c:v>44245</c:v>
                </c:pt>
                <c:pt idx="47">
                  <c:v>44237</c:v>
                </c:pt>
                <c:pt idx="48">
                  <c:v>44236</c:v>
                </c:pt>
                <c:pt idx="49">
                  <c:v>44235</c:v>
                </c:pt>
                <c:pt idx="50">
                  <c:v>44234</c:v>
                </c:pt>
                <c:pt idx="51">
                  <c:v>44232</c:v>
                </c:pt>
                <c:pt idx="52">
                  <c:v>44231</c:v>
                </c:pt>
                <c:pt idx="53">
                  <c:v>44230</c:v>
                </c:pt>
                <c:pt idx="54">
                  <c:v>44229</c:v>
                </c:pt>
                <c:pt idx="55">
                  <c:v>44228</c:v>
                </c:pt>
                <c:pt idx="56">
                  <c:v>44225</c:v>
                </c:pt>
                <c:pt idx="57">
                  <c:v>44224</c:v>
                </c:pt>
                <c:pt idx="58">
                  <c:v>44223</c:v>
                </c:pt>
                <c:pt idx="59">
                  <c:v>44222</c:v>
                </c:pt>
                <c:pt idx="60">
                  <c:v>44221</c:v>
                </c:pt>
                <c:pt idx="61">
                  <c:v>44218</c:v>
                </c:pt>
                <c:pt idx="62">
                  <c:v>44217</c:v>
                </c:pt>
                <c:pt idx="63">
                  <c:v>44216</c:v>
                </c:pt>
                <c:pt idx="64">
                  <c:v>44215</c:v>
                </c:pt>
                <c:pt idx="65">
                  <c:v>44214</c:v>
                </c:pt>
                <c:pt idx="66">
                  <c:v>44211</c:v>
                </c:pt>
                <c:pt idx="67">
                  <c:v>44210</c:v>
                </c:pt>
                <c:pt idx="68">
                  <c:v>44209</c:v>
                </c:pt>
                <c:pt idx="69">
                  <c:v>44208</c:v>
                </c:pt>
                <c:pt idx="70">
                  <c:v>44207</c:v>
                </c:pt>
                <c:pt idx="71">
                  <c:v>44204</c:v>
                </c:pt>
                <c:pt idx="72">
                  <c:v>44203</c:v>
                </c:pt>
                <c:pt idx="73">
                  <c:v>44202</c:v>
                </c:pt>
                <c:pt idx="74">
                  <c:v>44201</c:v>
                </c:pt>
                <c:pt idx="75">
                  <c:v>44200</c:v>
                </c:pt>
                <c:pt idx="76">
                  <c:v>44196</c:v>
                </c:pt>
                <c:pt idx="77">
                  <c:v>44195</c:v>
                </c:pt>
                <c:pt idx="78">
                  <c:v>44194</c:v>
                </c:pt>
                <c:pt idx="79">
                  <c:v>44193</c:v>
                </c:pt>
                <c:pt idx="80">
                  <c:v>44190</c:v>
                </c:pt>
                <c:pt idx="81">
                  <c:v>44189</c:v>
                </c:pt>
                <c:pt idx="82">
                  <c:v>44188</c:v>
                </c:pt>
                <c:pt idx="83">
                  <c:v>44187</c:v>
                </c:pt>
                <c:pt idx="84">
                  <c:v>44186</c:v>
                </c:pt>
                <c:pt idx="85">
                  <c:v>44183</c:v>
                </c:pt>
                <c:pt idx="86">
                  <c:v>44182</c:v>
                </c:pt>
                <c:pt idx="87">
                  <c:v>44181</c:v>
                </c:pt>
                <c:pt idx="88">
                  <c:v>44180</c:v>
                </c:pt>
                <c:pt idx="89">
                  <c:v>44179</c:v>
                </c:pt>
                <c:pt idx="90">
                  <c:v>44176</c:v>
                </c:pt>
                <c:pt idx="91">
                  <c:v>44175</c:v>
                </c:pt>
                <c:pt idx="92">
                  <c:v>44174</c:v>
                </c:pt>
                <c:pt idx="93">
                  <c:v>44173</c:v>
                </c:pt>
                <c:pt idx="94">
                  <c:v>44172</c:v>
                </c:pt>
                <c:pt idx="95">
                  <c:v>44169</c:v>
                </c:pt>
                <c:pt idx="96">
                  <c:v>44168</c:v>
                </c:pt>
                <c:pt idx="97">
                  <c:v>44167</c:v>
                </c:pt>
                <c:pt idx="98">
                  <c:v>44166</c:v>
                </c:pt>
                <c:pt idx="99">
                  <c:v>44165</c:v>
                </c:pt>
                <c:pt idx="100">
                  <c:v>44162</c:v>
                </c:pt>
                <c:pt idx="101">
                  <c:v>44161</c:v>
                </c:pt>
                <c:pt idx="102">
                  <c:v>44160</c:v>
                </c:pt>
                <c:pt idx="103">
                  <c:v>44159</c:v>
                </c:pt>
                <c:pt idx="104">
                  <c:v>44158</c:v>
                </c:pt>
                <c:pt idx="105">
                  <c:v>44155</c:v>
                </c:pt>
                <c:pt idx="106">
                  <c:v>44154</c:v>
                </c:pt>
                <c:pt idx="107">
                  <c:v>44153</c:v>
                </c:pt>
                <c:pt idx="108">
                  <c:v>44152</c:v>
                </c:pt>
                <c:pt idx="109">
                  <c:v>44151</c:v>
                </c:pt>
                <c:pt idx="110">
                  <c:v>44148</c:v>
                </c:pt>
                <c:pt idx="111">
                  <c:v>44147</c:v>
                </c:pt>
                <c:pt idx="112">
                  <c:v>44146</c:v>
                </c:pt>
                <c:pt idx="113">
                  <c:v>44145</c:v>
                </c:pt>
                <c:pt idx="114">
                  <c:v>44144</c:v>
                </c:pt>
                <c:pt idx="115">
                  <c:v>44141</c:v>
                </c:pt>
                <c:pt idx="116">
                  <c:v>44140</c:v>
                </c:pt>
                <c:pt idx="117">
                  <c:v>44139</c:v>
                </c:pt>
                <c:pt idx="118">
                  <c:v>44138</c:v>
                </c:pt>
                <c:pt idx="119">
                  <c:v>44137</c:v>
                </c:pt>
                <c:pt idx="120">
                  <c:v>44134</c:v>
                </c:pt>
                <c:pt idx="121">
                  <c:v>44133</c:v>
                </c:pt>
                <c:pt idx="122">
                  <c:v>44132</c:v>
                </c:pt>
                <c:pt idx="123">
                  <c:v>44131</c:v>
                </c:pt>
                <c:pt idx="124">
                  <c:v>44130</c:v>
                </c:pt>
                <c:pt idx="125">
                  <c:v>44127</c:v>
                </c:pt>
                <c:pt idx="126">
                  <c:v>44126</c:v>
                </c:pt>
                <c:pt idx="127">
                  <c:v>44125</c:v>
                </c:pt>
                <c:pt idx="128">
                  <c:v>44124</c:v>
                </c:pt>
                <c:pt idx="129">
                  <c:v>44123</c:v>
                </c:pt>
                <c:pt idx="130">
                  <c:v>44120</c:v>
                </c:pt>
                <c:pt idx="131">
                  <c:v>44119</c:v>
                </c:pt>
                <c:pt idx="132">
                  <c:v>44118</c:v>
                </c:pt>
                <c:pt idx="133">
                  <c:v>44117</c:v>
                </c:pt>
                <c:pt idx="134">
                  <c:v>44116</c:v>
                </c:pt>
                <c:pt idx="135">
                  <c:v>44113</c:v>
                </c:pt>
                <c:pt idx="136">
                  <c:v>44104</c:v>
                </c:pt>
                <c:pt idx="137">
                  <c:v>44103</c:v>
                </c:pt>
                <c:pt idx="138">
                  <c:v>44102</c:v>
                </c:pt>
                <c:pt idx="139">
                  <c:v>44101</c:v>
                </c:pt>
                <c:pt idx="140">
                  <c:v>44099</c:v>
                </c:pt>
                <c:pt idx="141">
                  <c:v>44098</c:v>
                </c:pt>
                <c:pt idx="142">
                  <c:v>44097</c:v>
                </c:pt>
                <c:pt idx="143">
                  <c:v>44096</c:v>
                </c:pt>
                <c:pt idx="144">
                  <c:v>44095</c:v>
                </c:pt>
                <c:pt idx="145">
                  <c:v>44092</c:v>
                </c:pt>
                <c:pt idx="146">
                  <c:v>44091</c:v>
                </c:pt>
                <c:pt idx="147">
                  <c:v>44090</c:v>
                </c:pt>
                <c:pt idx="148">
                  <c:v>44089</c:v>
                </c:pt>
                <c:pt idx="149">
                  <c:v>44088</c:v>
                </c:pt>
                <c:pt idx="150">
                  <c:v>44085</c:v>
                </c:pt>
                <c:pt idx="151">
                  <c:v>44084</c:v>
                </c:pt>
                <c:pt idx="152">
                  <c:v>44083</c:v>
                </c:pt>
                <c:pt idx="153">
                  <c:v>44082</c:v>
                </c:pt>
                <c:pt idx="154">
                  <c:v>44081</c:v>
                </c:pt>
                <c:pt idx="155">
                  <c:v>44078</c:v>
                </c:pt>
                <c:pt idx="156">
                  <c:v>44077</c:v>
                </c:pt>
                <c:pt idx="157">
                  <c:v>44076</c:v>
                </c:pt>
                <c:pt idx="158">
                  <c:v>44075</c:v>
                </c:pt>
                <c:pt idx="159">
                  <c:v>44074</c:v>
                </c:pt>
                <c:pt idx="160">
                  <c:v>44071</c:v>
                </c:pt>
                <c:pt idx="161">
                  <c:v>44070</c:v>
                </c:pt>
                <c:pt idx="162">
                  <c:v>44069</c:v>
                </c:pt>
                <c:pt idx="163">
                  <c:v>44068</c:v>
                </c:pt>
                <c:pt idx="164">
                  <c:v>44067</c:v>
                </c:pt>
                <c:pt idx="165">
                  <c:v>44064</c:v>
                </c:pt>
                <c:pt idx="166">
                  <c:v>44063</c:v>
                </c:pt>
                <c:pt idx="167">
                  <c:v>44062</c:v>
                </c:pt>
                <c:pt idx="168">
                  <c:v>44061</c:v>
                </c:pt>
                <c:pt idx="169">
                  <c:v>44060</c:v>
                </c:pt>
                <c:pt idx="170">
                  <c:v>44057</c:v>
                </c:pt>
                <c:pt idx="171">
                  <c:v>44056</c:v>
                </c:pt>
                <c:pt idx="172">
                  <c:v>44055</c:v>
                </c:pt>
                <c:pt idx="173">
                  <c:v>44054</c:v>
                </c:pt>
                <c:pt idx="174">
                  <c:v>44053</c:v>
                </c:pt>
                <c:pt idx="175">
                  <c:v>44050</c:v>
                </c:pt>
                <c:pt idx="176">
                  <c:v>44049</c:v>
                </c:pt>
                <c:pt idx="177">
                  <c:v>44048</c:v>
                </c:pt>
                <c:pt idx="178">
                  <c:v>44047</c:v>
                </c:pt>
                <c:pt idx="179">
                  <c:v>44046</c:v>
                </c:pt>
                <c:pt idx="180">
                  <c:v>44043</c:v>
                </c:pt>
                <c:pt idx="181">
                  <c:v>44042</c:v>
                </c:pt>
                <c:pt idx="182">
                  <c:v>44041</c:v>
                </c:pt>
                <c:pt idx="183">
                  <c:v>44040</c:v>
                </c:pt>
                <c:pt idx="184">
                  <c:v>44039</c:v>
                </c:pt>
                <c:pt idx="185">
                  <c:v>44036</c:v>
                </c:pt>
                <c:pt idx="186">
                  <c:v>44035</c:v>
                </c:pt>
                <c:pt idx="187">
                  <c:v>44034</c:v>
                </c:pt>
                <c:pt idx="188">
                  <c:v>44033</c:v>
                </c:pt>
                <c:pt idx="189">
                  <c:v>44032</c:v>
                </c:pt>
                <c:pt idx="190">
                  <c:v>44029</c:v>
                </c:pt>
                <c:pt idx="191">
                  <c:v>44028</c:v>
                </c:pt>
                <c:pt idx="192">
                  <c:v>44027</c:v>
                </c:pt>
                <c:pt idx="193">
                  <c:v>44026</c:v>
                </c:pt>
                <c:pt idx="194">
                  <c:v>44025</c:v>
                </c:pt>
                <c:pt idx="195">
                  <c:v>44022</c:v>
                </c:pt>
                <c:pt idx="196">
                  <c:v>44021</c:v>
                </c:pt>
                <c:pt idx="197">
                  <c:v>44020</c:v>
                </c:pt>
                <c:pt idx="198">
                  <c:v>44019</c:v>
                </c:pt>
                <c:pt idx="199">
                  <c:v>44018</c:v>
                </c:pt>
                <c:pt idx="200">
                  <c:v>44015</c:v>
                </c:pt>
                <c:pt idx="201">
                  <c:v>44014</c:v>
                </c:pt>
                <c:pt idx="202">
                  <c:v>44013</c:v>
                </c:pt>
                <c:pt idx="203">
                  <c:v>44012</c:v>
                </c:pt>
                <c:pt idx="204">
                  <c:v>44011</c:v>
                </c:pt>
                <c:pt idx="205">
                  <c:v>44010</c:v>
                </c:pt>
                <c:pt idx="206">
                  <c:v>44006</c:v>
                </c:pt>
                <c:pt idx="207">
                  <c:v>44005</c:v>
                </c:pt>
                <c:pt idx="208">
                  <c:v>44004</c:v>
                </c:pt>
                <c:pt idx="209">
                  <c:v>44001</c:v>
                </c:pt>
                <c:pt idx="210">
                  <c:v>44000</c:v>
                </c:pt>
                <c:pt idx="211">
                  <c:v>43999</c:v>
                </c:pt>
                <c:pt idx="212">
                  <c:v>43998</c:v>
                </c:pt>
                <c:pt idx="213">
                  <c:v>43997</c:v>
                </c:pt>
                <c:pt idx="214">
                  <c:v>43994</c:v>
                </c:pt>
                <c:pt idx="215">
                  <c:v>43993</c:v>
                </c:pt>
                <c:pt idx="216">
                  <c:v>43992</c:v>
                </c:pt>
                <c:pt idx="217">
                  <c:v>43991</c:v>
                </c:pt>
                <c:pt idx="218">
                  <c:v>43990</c:v>
                </c:pt>
                <c:pt idx="219">
                  <c:v>43987</c:v>
                </c:pt>
                <c:pt idx="220">
                  <c:v>43986</c:v>
                </c:pt>
                <c:pt idx="221">
                  <c:v>43985</c:v>
                </c:pt>
                <c:pt idx="222">
                  <c:v>43984</c:v>
                </c:pt>
                <c:pt idx="223">
                  <c:v>43983</c:v>
                </c:pt>
                <c:pt idx="224">
                  <c:v>43980</c:v>
                </c:pt>
                <c:pt idx="225">
                  <c:v>43979</c:v>
                </c:pt>
                <c:pt idx="226">
                  <c:v>43978</c:v>
                </c:pt>
                <c:pt idx="227">
                  <c:v>43977</c:v>
                </c:pt>
                <c:pt idx="228">
                  <c:v>43976</c:v>
                </c:pt>
                <c:pt idx="229">
                  <c:v>43973</c:v>
                </c:pt>
                <c:pt idx="230">
                  <c:v>43972</c:v>
                </c:pt>
                <c:pt idx="231">
                  <c:v>43971</c:v>
                </c:pt>
                <c:pt idx="232">
                  <c:v>43970</c:v>
                </c:pt>
                <c:pt idx="233">
                  <c:v>43969</c:v>
                </c:pt>
                <c:pt idx="234">
                  <c:v>43966</c:v>
                </c:pt>
                <c:pt idx="235">
                  <c:v>43965</c:v>
                </c:pt>
                <c:pt idx="236">
                  <c:v>43964</c:v>
                </c:pt>
                <c:pt idx="237">
                  <c:v>43963</c:v>
                </c:pt>
                <c:pt idx="238">
                  <c:v>43962</c:v>
                </c:pt>
                <c:pt idx="239">
                  <c:v>43959</c:v>
                </c:pt>
                <c:pt idx="240">
                  <c:v>43958</c:v>
                </c:pt>
                <c:pt idx="241">
                  <c:v>43957</c:v>
                </c:pt>
                <c:pt idx="242">
                  <c:v>43951</c:v>
                </c:pt>
                <c:pt idx="243">
                  <c:v>43950</c:v>
                </c:pt>
                <c:pt idx="244">
                  <c:v>43949</c:v>
                </c:pt>
                <c:pt idx="245">
                  <c:v>43948</c:v>
                </c:pt>
                <c:pt idx="246">
                  <c:v>43945</c:v>
                </c:pt>
                <c:pt idx="247">
                  <c:v>43944</c:v>
                </c:pt>
                <c:pt idx="248">
                  <c:v>43943</c:v>
                </c:pt>
                <c:pt idx="249">
                  <c:v>43942</c:v>
                </c:pt>
                <c:pt idx="250">
                  <c:v>43941</c:v>
                </c:pt>
                <c:pt idx="251">
                  <c:v>43938</c:v>
                </c:pt>
                <c:pt idx="252">
                  <c:v>43937</c:v>
                </c:pt>
                <c:pt idx="253">
                  <c:v>43936</c:v>
                </c:pt>
                <c:pt idx="254">
                  <c:v>43935</c:v>
                </c:pt>
                <c:pt idx="255">
                  <c:v>43934</c:v>
                </c:pt>
                <c:pt idx="256">
                  <c:v>43931</c:v>
                </c:pt>
                <c:pt idx="257">
                  <c:v>43930</c:v>
                </c:pt>
                <c:pt idx="258">
                  <c:v>43929</c:v>
                </c:pt>
                <c:pt idx="259">
                  <c:v>43928</c:v>
                </c:pt>
                <c:pt idx="260">
                  <c:v>43924</c:v>
                </c:pt>
                <c:pt idx="261">
                  <c:v>43923</c:v>
                </c:pt>
                <c:pt idx="262">
                  <c:v>43922</c:v>
                </c:pt>
                <c:pt idx="263">
                  <c:v>43921</c:v>
                </c:pt>
                <c:pt idx="264">
                  <c:v>43920</c:v>
                </c:pt>
                <c:pt idx="265">
                  <c:v>43917</c:v>
                </c:pt>
                <c:pt idx="266">
                  <c:v>43916</c:v>
                </c:pt>
                <c:pt idx="267">
                  <c:v>43915</c:v>
                </c:pt>
                <c:pt idx="268">
                  <c:v>43914</c:v>
                </c:pt>
                <c:pt idx="269">
                  <c:v>43913</c:v>
                </c:pt>
                <c:pt idx="270">
                  <c:v>43910</c:v>
                </c:pt>
                <c:pt idx="271">
                  <c:v>43909</c:v>
                </c:pt>
                <c:pt idx="272">
                  <c:v>43908</c:v>
                </c:pt>
                <c:pt idx="273">
                  <c:v>43907</c:v>
                </c:pt>
                <c:pt idx="274">
                  <c:v>43906</c:v>
                </c:pt>
                <c:pt idx="275">
                  <c:v>43903</c:v>
                </c:pt>
                <c:pt idx="276">
                  <c:v>43902</c:v>
                </c:pt>
                <c:pt idx="277">
                  <c:v>43901</c:v>
                </c:pt>
                <c:pt idx="278">
                  <c:v>43900</c:v>
                </c:pt>
                <c:pt idx="279">
                  <c:v>43899</c:v>
                </c:pt>
                <c:pt idx="280">
                  <c:v>43896</c:v>
                </c:pt>
                <c:pt idx="281">
                  <c:v>43895</c:v>
                </c:pt>
                <c:pt idx="282">
                  <c:v>43894</c:v>
                </c:pt>
                <c:pt idx="283">
                  <c:v>43893</c:v>
                </c:pt>
                <c:pt idx="284">
                  <c:v>43892</c:v>
                </c:pt>
                <c:pt idx="285">
                  <c:v>43889</c:v>
                </c:pt>
                <c:pt idx="286">
                  <c:v>43888</c:v>
                </c:pt>
                <c:pt idx="287">
                  <c:v>43887</c:v>
                </c:pt>
                <c:pt idx="288">
                  <c:v>43886</c:v>
                </c:pt>
                <c:pt idx="289">
                  <c:v>43885</c:v>
                </c:pt>
                <c:pt idx="290">
                  <c:v>43882</c:v>
                </c:pt>
                <c:pt idx="291">
                  <c:v>43881</c:v>
                </c:pt>
                <c:pt idx="292">
                  <c:v>43880</c:v>
                </c:pt>
                <c:pt idx="293">
                  <c:v>43879</c:v>
                </c:pt>
                <c:pt idx="294">
                  <c:v>43878</c:v>
                </c:pt>
                <c:pt idx="295">
                  <c:v>43875</c:v>
                </c:pt>
                <c:pt idx="296">
                  <c:v>43874</c:v>
                </c:pt>
                <c:pt idx="297">
                  <c:v>43873</c:v>
                </c:pt>
                <c:pt idx="298">
                  <c:v>43872</c:v>
                </c:pt>
                <c:pt idx="299">
                  <c:v>43871</c:v>
                </c:pt>
                <c:pt idx="300">
                  <c:v>43868</c:v>
                </c:pt>
                <c:pt idx="301">
                  <c:v>43867</c:v>
                </c:pt>
                <c:pt idx="302">
                  <c:v>43866</c:v>
                </c:pt>
                <c:pt idx="303">
                  <c:v>43865</c:v>
                </c:pt>
                <c:pt idx="304">
                  <c:v>43864</c:v>
                </c:pt>
                <c:pt idx="305">
                  <c:v>43853</c:v>
                </c:pt>
                <c:pt idx="306">
                  <c:v>43852</c:v>
                </c:pt>
                <c:pt idx="307">
                  <c:v>43851</c:v>
                </c:pt>
                <c:pt idx="308">
                  <c:v>43850</c:v>
                </c:pt>
                <c:pt idx="309">
                  <c:v>43847</c:v>
                </c:pt>
                <c:pt idx="310">
                  <c:v>43846</c:v>
                </c:pt>
                <c:pt idx="311">
                  <c:v>43845</c:v>
                </c:pt>
                <c:pt idx="312">
                  <c:v>43844</c:v>
                </c:pt>
                <c:pt idx="313">
                  <c:v>43843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43833</c:v>
                </c:pt>
                <c:pt idx="320">
                  <c:v>43832</c:v>
                </c:pt>
                <c:pt idx="321">
                  <c:v>43830</c:v>
                </c:pt>
                <c:pt idx="322">
                  <c:v>43829</c:v>
                </c:pt>
                <c:pt idx="323">
                  <c:v>43826</c:v>
                </c:pt>
                <c:pt idx="324">
                  <c:v>43825</c:v>
                </c:pt>
                <c:pt idx="325">
                  <c:v>43824</c:v>
                </c:pt>
                <c:pt idx="326">
                  <c:v>43823</c:v>
                </c:pt>
                <c:pt idx="327">
                  <c:v>43822</c:v>
                </c:pt>
                <c:pt idx="328">
                  <c:v>43819</c:v>
                </c:pt>
                <c:pt idx="329">
                  <c:v>43818</c:v>
                </c:pt>
                <c:pt idx="330">
                  <c:v>43817</c:v>
                </c:pt>
                <c:pt idx="331">
                  <c:v>43816</c:v>
                </c:pt>
                <c:pt idx="332">
                  <c:v>43815</c:v>
                </c:pt>
                <c:pt idx="333">
                  <c:v>43812</c:v>
                </c:pt>
                <c:pt idx="334">
                  <c:v>43811</c:v>
                </c:pt>
                <c:pt idx="335">
                  <c:v>43810</c:v>
                </c:pt>
                <c:pt idx="336">
                  <c:v>43809</c:v>
                </c:pt>
                <c:pt idx="337">
                  <c:v>43808</c:v>
                </c:pt>
                <c:pt idx="338">
                  <c:v>43805</c:v>
                </c:pt>
                <c:pt idx="339">
                  <c:v>43804</c:v>
                </c:pt>
                <c:pt idx="340">
                  <c:v>43803</c:v>
                </c:pt>
                <c:pt idx="341">
                  <c:v>43802</c:v>
                </c:pt>
                <c:pt idx="342">
                  <c:v>43801</c:v>
                </c:pt>
                <c:pt idx="343">
                  <c:v>43798</c:v>
                </c:pt>
                <c:pt idx="344">
                  <c:v>43797</c:v>
                </c:pt>
                <c:pt idx="345">
                  <c:v>43796</c:v>
                </c:pt>
                <c:pt idx="346">
                  <c:v>43795</c:v>
                </c:pt>
                <c:pt idx="347">
                  <c:v>43794</c:v>
                </c:pt>
                <c:pt idx="348">
                  <c:v>43791</c:v>
                </c:pt>
                <c:pt idx="349">
                  <c:v>43790</c:v>
                </c:pt>
                <c:pt idx="350">
                  <c:v>43789</c:v>
                </c:pt>
                <c:pt idx="351">
                  <c:v>43788</c:v>
                </c:pt>
                <c:pt idx="352">
                  <c:v>43787</c:v>
                </c:pt>
                <c:pt idx="353">
                  <c:v>43784</c:v>
                </c:pt>
                <c:pt idx="354">
                  <c:v>43783</c:v>
                </c:pt>
                <c:pt idx="355">
                  <c:v>43782</c:v>
                </c:pt>
                <c:pt idx="356">
                  <c:v>43781</c:v>
                </c:pt>
                <c:pt idx="357">
                  <c:v>43780</c:v>
                </c:pt>
                <c:pt idx="358">
                  <c:v>43777</c:v>
                </c:pt>
                <c:pt idx="359">
                  <c:v>43776</c:v>
                </c:pt>
                <c:pt idx="360">
                  <c:v>43775</c:v>
                </c:pt>
                <c:pt idx="361">
                  <c:v>43774</c:v>
                </c:pt>
                <c:pt idx="362">
                  <c:v>43773</c:v>
                </c:pt>
                <c:pt idx="363">
                  <c:v>43770</c:v>
                </c:pt>
                <c:pt idx="364">
                  <c:v>43769</c:v>
                </c:pt>
                <c:pt idx="365">
                  <c:v>43768</c:v>
                </c:pt>
                <c:pt idx="366">
                  <c:v>43767</c:v>
                </c:pt>
                <c:pt idx="367">
                  <c:v>43766</c:v>
                </c:pt>
                <c:pt idx="368">
                  <c:v>43763</c:v>
                </c:pt>
                <c:pt idx="369">
                  <c:v>43762</c:v>
                </c:pt>
                <c:pt idx="370">
                  <c:v>43761</c:v>
                </c:pt>
                <c:pt idx="371">
                  <c:v>43760</c:v>
                </c:pt>
                <c:pt idx="372">
                  <c:v>43759</c:v>
                </c:pt>
                <c:pt idx="373">
                  <c:v>43756</c:v>
                </c:pt>
                <c:pt idx="374">
                  <c:v>43755</c:v>
                </c:pt>
                <c:pt idx="375">
                  <c:v>43754</c:v>
                </c:pt>
                <c:pt idx="376">
                  <c:v>43753</c:v>
                </c:pt>
                <c:pt idx="377">
                  <c:v>43752</c:v>
                </c:pt>
                <c:pt idx="378">
                  <c:v>43749</c:v>
                </c:pt>
                <c:pt idx="379">
                  <c:v>43748</c:v>
                </c:pt>
                <c:pt idx="380">
                  <c:v>43747</c:v>
                </c:pt>
                <c:pt idx="381">
                  <c:v>43746</c:v>
                </c:pt>
                <c:pt idx="382">
                  <c:v>43738</c:v>
                </c:pt>
                <c:pt idx="383">
                  <c:v>43735</c:v>
                </c:pt>
                <c:pt idx="384">
                  <c:v>43734</c:v>
                </c:pt>
                <c:pt idx="385">
                  <c:v>43733</c:v>
                </c:pt>
                <c:pt idx="386">
                  <c:v>43732</c:v>
                </c:pt>
                <c:pt idx="387">
                  <c:v>43731</c:v>
                </c:pt>
                <c:pt idx="388">
                  <c:v>43728</c:v>
                </c:pt>
                <c:pt idx="389">
                  <c:v>43727</c:v>
                </c:pt>
                <c:pt idx="390">
                  <c:v>43726</c:v>
                </c:pt>
                <c:pt idx="391">
                  <c:v>43725</c:v>
                </c:pt>
                <c:pt idx="392">
                  <c:v>43724</c:v>
                </c:pt>
                <c:pt idx="393">
                  <c:v>43720</c:v>
                </c:pt>
                <c:pt idx="394">
                  <c:v>43719</c:v>
                </c:pt>
                <c:pt idx="395">
                  <c:v>43718</c:v>
                </c:pt>
                <c:pt idx="396">
                  <c:v>43717</c:v>
                </c:pt>
                <c:pt idx="397">
                  <c:v>43714</c:v>
                </c:pt>
                <c:pt idx="398">
                  <c:v>43713</c:v>
                </c:pt>
                <c:pt idx="399">
                  <c:v>43712</c:v>
                </c:pt>
                <c:pt idx="400">
                  <c:v>43711</c:v>
                </c:pt>
                <c:pt idx="401">
                  <c:v>43710</c:v>
                </c:pt>
                <c:pt idx="402">
                  <c:v>43707</c:v>
                </c:pt>
                <c:pt idx="403">
                  <c:v>43706</c:v>
                </c:pt>
                <c:pt idx="404">
                  <c:v>43705</c:v>
                </c:pt>
                <c:pt idx="405">
                  <c:v>43704</c:v>
                </c:pt>
                <c:pt idx="406">
                  <c:v>43703</c:v>
                </c:pt>
                <c:pt idx="407">
                  <c:v>43700</c:v>
                </c:pt>
                <c:pt idx="408">
                  <c:v>43699</c:v>
                </c:pt>
                <c:pt idx="409">
                  <c:v>43698</c:v>
                </c:pt>
                <c:pt idx="410">
                  <c:v>43697</c:v>
                </c:pt>
                <c:pt idx="411">
                  <c:v>43696</c:v>
                </c:pt>
                <c:pt idx="412">
                  <c:v>43693</c:v>
                </c:pt>
                <c:pt idx="413">
                  <c:v>43692</c:v>
                </c:pt>
                <c:pt idx="414">
                  <c:v>43691</c:v>
                </c:pt>
                <c:pt idx="415">
                  <c:v>43690</c:v>
                </c:pt>
                <c:pt idx="416">
                  <c:v>43689</c:v>
                </c:pt>
                <c:pt idx="417">
                  <c:v>43686</c:v>
                </c:pt>
                <c:pt idx="418">
                  <c:v>43685</c:v>
                </c:pt>
                <c:pt idx="419">
                  <c:v>43684</c:v>
                </c:pt>
                <c:pt idx="420">
                  <c:v>43683</c:v>
                </c:pt>
                <c:pt idx="421">
                  <c:v>43682</c:v>
                </c:pt>
                <c:pt idx="422">
                  <c:v>43679</c:v>
                </c:pt>
                <c:pt idx="423">
                  <c:v>43678</c:v>
                </c:pt>
                <c:pt idx="424">
                  <c:v>43677</c:v>
                </c:pt>
                <c:pt idx="425">
                  <c:v>43676</c:v>
                </c:pt>
                <c:pt idx="426">
                  <c:v>43675</c:v>
                </c:pt>
                <c:pt idx="427">
                  <c:v>43672</c:v>
                </c:pt>
                <c:pt idx="428">
                  <c:v>43671</c:v>
                </c:pt>
                <c:pt idx="429">
                  <c:v>43670</c:v>
                </c:pt>
                <c:pt idx="430">
                  <c:v>43669</c:v>
                </c:pt>
                <c:pt idx="431">
                  <c:v>43668</c:v>
                </c:pt>
                <c:pt idx="432">
                  <c:v>43665</c:v>
                </c:pt>
                <c:pt idx="433">
                  <c:v>43664</c:v>
                </c:pt>
                <c:pt idx="434">
                  <c:v>43663</c:v>
                </c:pt>
                <c:pt idx="435">
                  <c:v>43662</c:v>
                </c:pt>
                <c:pt idx="436">
                  <c:v>43661</c:v>
                </c:pt>
                <c:pt idx="437">
                  <c:v>43658</c:v>
                </c:pt>
                <c:pt idx="438">
                  <c:v>43657</c:v>
                </c:pt>
                <c:pt idx="439">
                  <c:v>43656</c:v>
                </c:pt>
                <c:pt idx="440">
                  <c:v>43655</c:v>
                </c:pt>
                <c:pt idx="441">
                  <c:v>43654</c:v>
                </c:pt>
                <c:pt idx="442">
                  <c:v>43651</c:v>
                </c:pt>
                <c:pt idx="443">
                  <c:v>43650</c:v>
                </c:pt>
                <c:pt idx="444">
                  <c:v>43649</c:v>
                </c:pt>
                <c:pt idx="445">
                  <c:v>43648</c:v>
                </c:pt>
                <c:pt idx="446">
                  <c:v>43647</c:v>
                </c:pt>
                <c:pt idx="447">
                  <c:v>43644</c:v>
                </c:pt>
                <c:pt idx="448">
                  <c:v>43643</c:v>
                </c:pt>
                <c:pt idx="449">
                  <c:v>43642</c:v>
                </c:pt>
                <c:pt idx="450">
                  <c:v>43641</c:v>
                </c:pt>
                <c:pt idx="451">
                  <c:v>43640</c:v>
                </c:pt>
                <c:pt idx="452">
                  <c:v>43637</c:v>
                </c:pt>
                <c:pt idx="453">
                  <c:v>43636</c:v>
                </c:pt>
                <c:pt idx="454">
                  <c:v>43635</c:v>
                </c:pt>
                <c:pt idx="455">
                  <c:v>43634</c:v>
                </c:pt>
                <c:pt idx="456">
                  <c:v>43633</c:v>
                </c:pt>
                <c:pt idx="457">
                  <c:v>43630</c:v>
                </c:pt>
                <c:pt idx="458">
                  <c:v>43629</c:v>
                </c:pt>
                <c:pt idx="459">
                  <c:v>43628</c:v>
                </c:pt>
                <c:pt idx="460">
                  <c:v>43627</c:v>
                </c:pt>
                <c:pt idx="461">
                  <c:v>43626</c:v>
                </c:pt>
                <c:pt idx="462">
                  <c:v>43622</c:v>
                </c:pt>
                <c:pt idx="463">
                  <c:v>43621</c:v>
                </c:pt>
                <c:pt idx="464">
                  <c:v>43620</c:v>
                </c:pt>
                <c:pt idx="465">
                  <c:v>43619</c:v>
                </c:pt>
                <c:pt idx="466">
                  <c:v>43616</c:v>
                </c:pt>
                <c:pt idx="467">
                  <c:v>43615</c:v>
                </c:pt>
                <c:pt idx="468">
                  <c:v>43614</c:v>
                </c:pt>
                <c:pt idx="469">
                  <c:v>43613</c:v>
                </c:pt>
                <c:pt idx="470">
                  <c:v>43612</c:v>
                </c:pt>
                <c:pt idx="471">
                  <c:v>43609</c:v>
                </c:pt>
                <c:pt idx="472">
                  <c:v>43608</c:v>
                </c:pt>
                <c:pt idx="473">
                  <c:v>43607</c:v>
                </c:pt>
                <c:pt idx="474">
                  <c:v>43606</c:v>
                </c:pt>
                <c:pt idx="475">
                  <c:v>43605</c:v>
                </c:pt>
                <c:pt idx="476">
                  <c:v>43602</c:v>
                </c:pt>
                <c:pt idx="477">
                  <c:v>43601</c:v>
                </c:pt>
                <c:pt idx="478">
                  <c:v>43600</c:v>
                </c:pt>
                <c:pt idx="479">
                  <c:v>43599</c:v>
                </c:pt>
                <c:pt idx="480">
                  <c:v>43598</c:v>
                </c:pt>
                <c:pt idx="481">
                  <c:v>43595</c:v>
                </c:pt>
                <c:pt idx="482">
                  <c:v>43594</c:v>
                </c:pt>
                <c:pt idx="483">
                  <c:v>43593</c:v>
                </c:pt>
                <c:pt idx="484">
                  <c:v>43592</c:v>
                </c:pt>
                <c:pt idx="485">
                  <c:v>43591</c:v>
                </c:pt>
                <c:pt idx="486">
                  <c:v>43590</c:v>
                </c:pt>
                <c:pt idx="487">
                  <c:v>43585</c:v>
                </c:pt>
                <c:pt idx="488">
                  <c:v>43584</c:v>
                </c:pt>
                <c:pt idx="489">
                  <c:v>43583</c:v>
                </c:pt>
                <c:pt idx="490">
                  <c:v>43581</c:v>
                </c:pt>
                <c:pt idx="491">
                  <c:v>43580</c:v>
                </c:pt>
                <c:pt idx="492">
                  <c:v>43579</c:v>
                </c:pt>
                <c:pt idx="493">
                  <c:v>43578</c:v>
                </c:pt>
                <c:pt idx="494">
                  <c:v>43577</c:v>
                </c:pt>
                <c:pt idx="495">
                  <c:v>43574</c:v>
                </c:pt>
                <c:pt idx="496">
                  <c:v>43573</c:v>
                </c:pt>
                <c:pt idx="497">
                  <c:v>43572</c:v>
                </c:pt>
                <c:pt idx="498">
                  <c:v>43571</c:v>
                </c:pt>
                <c:pt idx="499">
                  <c:v>43570</c:v>
                </c:pt>
                <c:pt idx="500">
                  <c:v>43567</c:v>
                </c:pt>
                <c:pt idx="501">
                  <c:v>43566</c:v>
                </c:pt>
                <c:pt idx="502">
                  <c:v>43565</c:v>
                </c:pt>
                <c:pt idx="503">
                  <c:v>43564</c:v>
                </c:pt>
                <c:pt idx="504">
                  <c:v>43563</c:v>
                </c:pt>
                <c:pt idx="505">
                  <c:v>43559</c:v>
                </c:pt>
                <c:pt idx="506">
                  <c:v>43558</c:v>
                </c:pt>
                <c:pt idx="507">
                  <c:v>43557</c:v>
                </c:pt>
                <c:pt idx="508">
                  <c:v>43556</c:v>
                </c:pt>
                <c:pt idx="509">
                  <c:v>43553</c:v>
                </c:pt>
                <c:pt idx="510">
                  <c:v>43552</c:v>
                </c:pt>
                <c:pt idx="511">
                  <c:v>43551</c:v>
                </c:pt>
                <c:pt idx="512">
                  <c:v>43550</c:v>
                </c:pt>
                <c:pt idx="513">
                  <c:v>43549</c:v>
                </c:pt>
                <c:pt idx="514">
                  <c:v>43546</c:v>
                </c:pt>
                <c:pt idx="515">
                  <c:v>43545</c:v>
                </c:pt>
                <c:pt idx="516">
                  <c:v>43544</c:v>
                </c:pt>
                <c:pt idx="517">
                  <c:v>43543</c:v>
                </c:pt>
                <c:pt idx="518">
                  <c:v>43542</c:v>
                </c:pt>
                <c:pt idx="519">
                  <c:v>43539</c:v>
                </c:pt>
                <c:pt idx="520">
                  <c:v>43538</c:v>
                </c:pt>
                <c:pt idx="521">
                  <c:v>43537</c:v>
                </c:pt>
                <c:pt idx="522">
                  <c:v>43536</c:v>
                </c:pt>
                <c:pt idx="523">
                  <c:v>43535</c:v>
                </c:pt>
                <c:pt idx="524">
                  <c:v>43532</c:v>
                </c:pt>
                <c:pt idx="525">
                  <c:v>43531</c:v>
                </c:pt>
                <c:pt idx="526">
                  <c:v>43530</c:v>
                </c:pt>
                <c:pt idx="527">
                  <c:v>43529</c:v>
                </c:pt>
                <c:pt idx="528">
                  <c:v>43528</c:v>
                </c:pt>
                <c:pt idx="529">
                  <c:v>43525</c:v>
                </c:pt>
                <c:pt idx="530">
                  <c:v>43524</c:v>
                </c:pt>
                <c:pt idx="531">
                  <c:v>43523</c:v>
                </c:pt>
                <c:pt idx="532">
                  <c:v>43522</c:v>
                </c:pt>
                <c:pt idx="533">
                  <c:v>43521</c:v>
                </c:pt>
                <c:pt idx="534">
                  <c:v>43518</c:v>
                </c:pt>
                <c:pt idx="535">
                  <c:v>43517</c:v>
                </c:pt>
                <c:pt idx="536">
                  <c:v>43516</c:v>
                </c:pt>
                <c:pt idx="537">
                  <c:v>43515</c:v>
                </c:pt>
                <c:pt idx="538">
                  <c:v>43514</c:v>
                </c:pt>
                <c:pt idx="539">
                  <c:v>43511</c:v>
                </c:pt>
                <c:pt idx="540">
                  <c:v>43510</c:v>
                </c:pt>
                <c:pt idx="541">
                  <c:v>43509</c:v>
                </c:pt>
                <c:pt idx="542">
                  <c:v>43508</c:v>
                </c:pt>
                <c:pt idx="543">
                  <c:v>43507</c:v>
                </c:pt>
                <c:pt idx="544">
                  <c:v>43499</c:v>
                </c:pt>
                <c:pt idx="545">
                  <c:v>43498</c:v>
                </c:pt>
                <c:pt idx="546">
                  <c:v>43497</c:v>
                </c:pt>
                <c:pt idx="547">
                  <c:v>43496</c:v>
                </c:pt>
                <c:pt idx="548">
                  <c:v>43495</c:v>
                </c:pt>
                <c:pt idx="549">
                  <c:v>43494</c:v>
                </c:pt>
                <c:pt idx="550">
                  <c:v>43493</c:v>
                </c:pt>
                <c:pt idx="551">
                  <c:v>43490</c:v>
                </c:pt>
                <c:pt idx="552">
                  <c:v>43489</c:v>
                </c:pt>
                <c:pt idx="553">
                  <c:v>43488</c:v>
                </c:pt>
                <c:pt idx="554">
                  <c:v>43487</c:v>
                </c:pt>
                <c:pt idx="555">
                  <c:v>43486</c:v>
                </c:pt>
                <c:pt idx="556">
                  <c:v>43483</c:v>
                </c:pt>
                <c:pt idx="557">
                  <c:v>43482</c:v>
                </c:pt>
                <c:pt idx="558">
                  <c:v>43481</c:v>
                </c:pt>
                <c:pt idx="559">
                  <c:v>43480</c:v>
                </c:pt>
                <c:pt idx="560">
                  <c:v>43479</c:v>
                </c:pt>
                <c:pt idx="561">
                  <c:v>43476</c:v>
                </c:pt>
                <c:pt idx="562">
                  <c:v>43475</c:v>
                </c:pt>
                <c:pt idx="563">
                  <c:v>43474</c:v>
                </c:pt>
                <c:pt idx="564">
                  <c:v>43473</c:v>
                </c:pt>
                <c:pt idx="565">
                  <c:v>43472</c:v>
                </c:pt>
                <c:pt idx="566">
                  <c:v>43469</c:v>
                </c:pt>
                <c:pt idx="567">
                  <c:v>43468</c:v>
                </c:pt>
                <c:pt idx="568">
                  <c:v>43467</c:v>
                </c:pt>
                <c:pt idx="569">
                  <c:v>43463</c:v>
                </c:pt>
                <c:pt idx="570">
                  <c:v>43462</c:v>
                </c:pt>
                <c:pt idx="571">
                  <c:v>43461</c:v>
                </c:pt>
                <c:pt idx="572">
                  <c:v>43460</c:v>
                </c:pt>
                <c:pt idx="573">
                  <c:v>43459</c:v>
                </c:pt>
                <c:pt idx="574">
                  <c:v>43458</c:v>
                </c:pt>
                <c:pt idx="575">
                  <c:v>43455</c:v>
                </c:pt>
                <c:pt idx="576">
                  <c:v>43454</c:v>
                </c:pt>
                <c:pt idx="577">
                  <c:v>43453</c:v>
                </c:pt>
                <c:pt idx="578">
                  <c:v>43452</c:v>
                </c:pt>
                <c:pt idx="579">
                  <c:v>43451</c:v>
                </c:pt>
                <c:pt idx="580">
                  <c:v>43448</c:v>
                </c:pt>
                <c:pt idx="581">
                  <c:v>43447</c:v>
                </c:pt>
                <c:pt idx="582">
                  <c:v>43446</c:v>
                </c:pt>
                <c:pt idx="583">
                  <c:v>43445</c:v>
                </c:pt>
                <c:pt idx="584">
                  <c:v>43444</c:v>
                </c:pt>
                <c:pt idx="585">
                  <c:v>43441</c:v>
                </c:pt>
                <c:pt idx="586">
                  <c:v>43440</c:v>
                </c:pt>
                <c:pt idx="587">
                  <c:v>43439</c:v>
                </c:pt>
                <c:pt idx="588">
                  <c:v>43438</c:v>
                </c:pt>
                <c:pt idx="589">
                  <c:v>43437</c:v>
                </c:pt>
                <c:pt idx="590">
                  <c:v>43434</c:v>
                </c:pt>
                <c:pt idx="591">
                  <c:v>43433</c:v>
                </c:pt>
                <c:pt idx="592">
                  <c:v>43432</c:v>
                </c:pt>
                <c:pt idx="593">
                  <c:v>43431</c:v>
                </c:pt>
                <c:pt idx="594">
                  <c:v>43430</c:v>
                </c:pt>
                <c:pt idx="595">
                  <c:v>43427</c:v>
                </c:pt>
                <c:pt idx="596">
                  <c:v>43426</c:v>
                </c:pt>
                <c:pt idx="597">
                  <c:v>43425</c:v>
                </c:pt>
                <c:pt idx="598">
                  <c:v>43424</c:v>
                </c:pt>
                <c:pt idx="599">
                  <c:v>43423</c:v>
                </c:pt>
                <c:pt idx="600">
                  <c:v>43420</c:v>
                </c:pt>
                <c:pt idx="601">
                  <c:v>43419</c:v>
                </c:pt>
                <c:pt idx="602">
                  <c:v>43418</c:v>
                </c:pt>
                <c:pt idx="603">
                  <c:v>43417</c:v>
                </c:pt>
                <c:pt idx="604">
                  <c:v>43416</c:v>
                </c:pt>
                <c:pt idx="605">
                  <c:v>43413</c:v>
                </c:pt>
                <c:pt idx="606">
                  <c:v>43412</c:v>
                </c:pt>
                <c:pt idx="607">
                  <c:v>43411</c:v>
                </c:pt>
                <c:pt idx="608">
                  <c:v>43410</c:v>
                </c:pt>
                <c:pt idx="609">
                  <c:v>43409</c:v>
                </c:pt>
                <c:pt idx="610">
                  <c:v>43406</c:v>
                </c:pt>
                <c:pt idx="611">
                  <c:v>43405</c:v>
                </c:pt>
                <c:pt idx="612">
                  <c:v>43404</c:v>
                </c:pt>
                <c:pt idx="613">
                  <c:v>43403</c:v>
                </c:pt>
                <c:pt idx="614">
                  <c:v>43402</c:v>
                </c:pt>
                <c:pt idx="615">
                  <c:v>43399</c:v>
                </c:pt>
                <c:pt idx="616">
                  <c:v>43398</c:v>
                </c:pt>
                <c:pt idx="617">
                  <c:v>43397</c:v>
                </c:pt>
                <c:pt idx="618">
                  <c:v>43396</c:v>
                </c:pt>
                <c:pt idx="619">
                  <c:v>43395</c:v>
                </c:pt>
                <c:pt idx="620">
                  <c:v>43392</c:v>
                </c:pt>
                <c:pt idx="621">
                  <c:v>43391</c:v>
                </c:pt>
                <c:pt idx="622">
                  <c:v>43390</c:v>
                </c:pt>
                <c:pt idx="623">
                  <c:v>43389</c:v>
                </c:pt>
                <c:pt idx="624">
                  <c:v>43388</c:v>
                </c:pt>
                <c:pt idx="625">
                  <c:v>43385</c:v>
                </c:pt>
                <c:pt idx="626">
                  <c:v>43384</c:v>
                </c:pt>
                <c:pt idx="627">
                  <c:v>43383</c:v>
                </c:pt>
                <c:pt idx="628">
                  <c:v>43382</c:v>
                </c:pt>
                <c:pt idx="629">
                  <c:v>43381</c:v>
                </c:pt>
                <c:pt idx="630">
                  <c:v>43373</c:v>
                </c:pt>
                <c:pt idx="631">
                  <c:v>43372</c:v>
                </c:pt>
                <c:pt idx="632">
                  <c:v>43371</c:v>
                </c:pt>
                <c:pt idx="633">
                  <c:v>43370</c:v>
                </c:pt>
                <c:pt idx="634">
                  <c:v>43369</c:v>
                </c:pt>
                <c:pt idx="635">
                  <c:v>43368</c:v>
                </c:pt>
                <c:pt idx="636">
                  <c:v>43364</c:v>
                </c:pt>
                <c:pt idx="637">
                  <c:v>43363</c:v>
                </c:pt>
                <c:pt idx="638">
                  <c:v>43362</c:v>
                </c:pt>
                <c:pt idx="639">
                  <c:v>43361</c:v>
                </c:pt>
                <c:pt idx="640">
                  <c:v>43360</c:v>
                </c:pt>
                <c:pt idx="641">
                  <c:v>43357</c:v>
                </c:pt>
                <c:pt idx="642">
                  <c:v>43356</c:v>
                </c:pt>
                <c:pt idx="643">
                  <c:v>43355</c:v>
                </c:pt>
                <c:pt idx="644">
                  <c:v>43354</c:v>
                </c:pt>
                <c:pt idx="645">
                  <c:v>43353</c:v>
                </c:pt>
                <c:pt idx="646">
                  <c:v>43350</c:v>
                </c:pt>
                <c:pt idx="647">
                  <c:v>43349</c:v>
                </c:pt>
                <c:pt idx="648">
                  <c:v>43348</c:v>
                </c:pt>
                <c:pt idx="649">
                  <c:v>43347</c:v>
                </c:pt>
                <c:pt idx="650">
                  <c:v>43346</c:v>
                </c:pt>
                <c:pt idx="651">
                  <c:v>43343</c:v>
                </c:pt>
                <c:pt idx="652">
                  <c:v>43342</c:v>
                </c:pt>
                <c:pt idx="653">
                  <c:v>43341</c:v>
                </c:pt>
                <c:pt idx="654">
                  <c:v>43340</c:v>
                </c:pt>
                <c:pt idx="655">
                  <c:v>43339</c:v>
                </c:pt>
                <c:pt idx="656">
                  <c:v>43336</c:v>
                </c:pt>
                <c:pt idx="657">
                  <c:v>43335</c:v>
                </c:pt>
                <c:pt idx="658">
                  <c:v>43334</c:v>
                </c:pt>
                <c:pt idx="659">
                  <c:v>43333</c:v>
                </c:pt>
                <c:pt idx="660">
                  <c:v>43332</c:v>
                </c:pt>
                <c:pt idx="661">
                  <c:v>43329</c:v>
                </c:pt>
                <c:pt idx="662">
                  <c:v>43328</c:v>
                </c:pt>
                <c:pt idx="663">
                  <c:v>43327</c:v>
                </c:pt>
                <c:pt idx="664">
                  <c:v>43326</c:v>
                </c:pt>
                <c:pt idx="665">
                  <c:v>43325</c:v>
                </c:pt>
                <c:pt idx="666">
                  <c:v>43322</c:v>
                </c:pt>
                <c:pt idx="667">
                  <c:v>43321</c:v>
                </c:pt>
                <c:pt idx="668">
                  <c:v>43320</c:v>
                </c:pt>
                <c:pt idx="669">
                  <c:v>43319</c:v>
                </c:pt>
                <c:pt idx="670">
                  <c:v>43318</c:v>
                </c:pt>
                <c:pt idx="671">
                  <c:v>43315</c:v>
                </c:pt>
                <c:pt idx="672">
                  <c:v>43314</c:v>
                </c:pt>
                <c:pt idx="673">
                  <c:v>43313</c:v>
                </c:pt>
                <c:pt idx="674">
                  <c:v>43312</c:v>
                </c:pt>
                <c:pt idx="675">
                  <c:v>43311</c:v>
                </c:pt>
                <c:pt idx="676">
                  <c:v>43308</c:v>
                </c:pt>
                <c:pt idx="677">
                  <c:v>43307</c:v>
                </c:pt>
                <c:pt idx="678">
                  <c:v>43306</c:v>
                </c:pt>
                <c:pt idx="679">
                  <c:v>43305</c:v>
                </c:pt>
                <c:pt idx="680">
                  <c:v>43304</c:v>
                </c:pt>
                <c:pt idx="681">
                  <c:v>43301</c:v>
                </c:pt>
                <c:pt idx="682">
                  <c:v>43300</c:v>
                </c:pt>
                <c:pt idx="683">
                  <c:v>43299</c:v>
                </c:pt>
                <c:pt idx="684">
                  <c:v>43298</c:v>
                </c:pt>
                <c:pt idx="685">
                  <c:v>43297</c:v>
                </c:pt>
                <c:pt idx="686">
                  <c:v>43294</c:v>
                </c:pt>
                <c:pt idx="687">
                  <c:v>43293</c:v>
                </c:pt>
                <c:pt idx="688">
                  <c:v>43292</c:v>
                </c:pt>
                <c:pt idx="689">
                  <c:v>43291</c:v>
                </c:pt>
                <c:pt idx="690">
                  <c:v>43290</c:v>
                </c:pt>
                <c:pt idx="691">
                  <c:v>43287</c:v>
                </c:pt>
                <c:pt idx="692">
                  <c:v>43286</c:v>
                </c:pt>
                <c:pt idx="693">
                  <c:v>43285</c:v>
                </c:pt>
                <c:pt idx="694">
                  <c:v>43284</c:v>
                </c:pt>
                <c:pt idx="695">
                  <c:v>43283</c:v>
                </c:pt>
                <c:pt idx="696">
                  <c:v>43280</c:v>
                </c:pt>
                <c:pt idx="697">
                  <c:v>43279</c:v>
                </c:pt>
                <c:pt idx="698">
                  <c:v>43278</c:v>
                </c:pt>
                <c:pt idx="699">
                  <c:v>43277</c:v>
                </c:pt>
                <c:pt idx="700">
                  <c:v>43276</c:v>
                </c:pt>
                <c:pt idx="701">
                  <c:v>43273</c:v>
                </c:pt>
                <c:pt idx="702">
                  <c:v>43272</c:v>
                </c:pt>
                <c:pt idx="703">
                  <c:v>43271</c:v>
                </c:pt>
                <c:pt idx="704">
                  <c:v>43270</c:v>
                </c:pt>
                <c:pt idx="705">
                  <c:v>43266</c:v>
                </c:pt>
                <c:pt idx="706">
                  <c:v>43265</c:v>
                </c:pt>
                <c:pt idx="707">
                  <c:v>43264</c:v>
                </c:pt>
                <c:pt idx="708">
                  <c:v>43263</c:v>
                </c:pt>
                <c:pt idx="709">
                  <c:v>43262</c:v>
                </c:pt>
                <c:pt idx="710">
                  <c:v>43259</c:v>
                </c:pt>
                <c:pt idx="711">
                  <c:v>43258</c:v>
                </c:pt>
                <c:pt idx="712">
                  <c:v>43257</c:v>
                </c:pt>
                <c:pt idx="713">
                  <c:v>43256</c:v>
                </c:pt>
                <c:pt idx="714">
                  <c:v>43255</c:v>
                </c:pt>
                <c:pt idx="715">
                  <c:v>43252</c:v>
                </c:pt>
                <c:pt idx="716">
                  <c:v>43251</c:v>
                </c:pt>
                <c:pt idx="717">
                  <c:v>43250</c:v>
                </c:pt>
                <c:pt idx="718">
                  <c:v>43249</c:v>
                </c:pt>
                <c:pt idx="719">
                  <c:v>43248</c:v>
                </c:pt>
                <c:pt idx="720">
                  <c:v>43245</c:v>
                </c:pt>
                <c:pt idx="721">
                  <c:v>43244</c:v>
                </c:pt>
                <c:pt idx="722">
                  <c:v>43243</c:v>
                </c:pt>
                <c:pt idx="723">
                  <c:v>43242</c:v>
                </c:pt>
                <c:pt idx="724">
                  <c:v>43241</c:v>
                </c:pt>
                <c:pt idx="725">
                  <c:v>43238</c:v>
                </c:pt>
                <c:pt idx="726">
                  <c:v>43237</c:v>
                </c:pt>
                <c:pt idx="727">
                  <c:v>43236</c:v>
                </c:pt>
                <c:pt idx="728">
                  <c:v>43235</c:v>
                </c:pt>
                <c:pt idx="729">
                  <c:v>43234</c:v>
                </c:pt>
                <c:pt idx="730">
                  <c:v>43231</c:v>
                </c:pt>
                <c:pt idx="731">
                  <c:v>43230</c:v>
                </c:pt>
                <c:pt idx="732">
                  <c:v>43229</c:v>
                </c:pt>
                <c:pt idx="733">
                  <c:v>43228</c:v>
                </c:pt>
                <c:pt idx="734">
                  <c:v>43227</c:v>
                </c:pt>
                <c:pt idx="735">
                  <c:v>43224</c:v>
                </c:pt>
                <c:pt idx="736">
                  <c:v>43223</c:v>
                </c:pt>
                <c:pt idx="737">
                  <c:v>43222</c:v>
                </c:pt>
                <c:pt idx="738">
                  <c:v>43218</c:v>
                </c:pt>
                <c:pt idx="739">
                  <c:v>43217</c:v>
                </c:pt>
                <c:pt idx="740">
                  <c:v>43216</c:v>
                </c:pt>
                <c:pt idx="741">
                  <c:v>43215</c:v>
                </c:pt>
                <c:pt idx="742">
                  <c:v>43214</c:v>
                </c:pt>
                <c:pt idx="743">
                  <c:v>43213</c:v>
                </c:pt>
                <c:pt idx="744">
                  <c:v>43210</c:v>
                </c:pt>
                <c:pt idx="745">
                  <c:v>43209</c:v>
                </c:pt>
                <c:pt idx="746">
                  <c:v>43208</c:v>
                </c:pt>
                <c:pt idx="747">
                  <c:v>43207</c:v>
                </c:pt>
                <c:pt idx="748">
                  <c:v>43206</c:v>
                </c:pt>
                <c:pt idx="749">
                  <c:v>43203</c:v>
                </c:pt>
                <c:pt idx="750">
                  <c:v>43202</c:v>
                </c:pt>
                <c:pt idx="751">
                  <c:v>43201</c:v>
                </c:pt>
                <c:pt idx="752">
                  <c:v>43200</c:v>
                </c:pt>
                <c:pt idx="753">
                  <c:v>43199</c:v>
                </c:pt>
                <c:pt idx="754">
                  <c:v>43198</c:v>
                </c:pt>
                <c:pt idx="755">
                  <c:v>43194</c:v>
                </c:pt>
                <c:pt idx="756">
                  <c:v>43193</c:v>
                </c:pt>
                <c:pt idx="757">
                  <c:v>43192</c:v>
                </c:pt>
                <c:pt idx="758">
                  <c:v>43189</c:v>
                </c:pt>
                <c:pt idx="759">
                  <c:v>43188</c:v>
                </c:pt>
                <c:pt idx="760">
                  <c:v>43187</c:v>
                </c:pt>
                <c:pt idx="761">
                  <c:v>43186</c:v>
                </c:pt>
                <c:pt idx="762">
                  <c:v>43185</c:v>
                </c:pt>
                <c:pt idx="763">
                  <c:v>43182</c:v>
                </c:pt>
                <c:pt idx="764">
                  <c:v>43181</c:v>
                </c:pt>
                <c:pt idx="765">
                  <c:v>43180</c:v>
                </c:pt>
                <c:pt idx="766">
                  <c:v>43179</c:v>
                </c:pt>
                <c:pt idx="767">
                  <c:v>43178</c:v>
                </c:pt>
                <c:pt idx="768">
                  <c:v>43175</c:v>
                </c:pt>
                <c:pt idx="769">
                  <c:v>43174</c:v>
                </c:pt>
                <c:pt idx="770">
                  <c:v>43173</c:v>
                </c:pt>
                <c:pt idx="771">
                  <c:v>43172</c:v>
                </c:pt>
                <c:pt idx="772">
                  <c:v>43171</c:v>
                </c:pt>
                <c:pt idx="773">
                  <c:v>43168</c:v>
                </c:pt>
                <c:pt idx="774">
                  <c:v>43167</c:v>
                </c:pt>
                <c:pt idx="775">
                  <c:v>43166</c:v>
                </c:pt>
                <c:pt idx="776">
                  <c:v>43165</c:v>
                </c:pt>
                <c:pt idx="777">
                  <c:v>43164</c:v>
                </c:pt>
                <c:pt idx="778">
                  <c:v>43161</c:v>
                </c:pt>
                <c:pt idx="779">
                  <c:v>43160</c:v>
                </c:pt>
                <c:pt idx="780">
                  <c:v>43159</c:v>
                </c:pt>
                <c:pt idx="781">
                  <c:v>43158</c:v>
                </c:pt>
                <c:pt idx="782">
                  <c:v>43157</c:v>
                </c:pt>
                <c:pt idx="783">
                  <c:v>43155</c:v>
                </c:pt>
                <c:pt idx="784">
                  <c:v>43154</c:v>
                </c:pt>
                <c:pt idx="785">
                  <c:v>43153</c:v>
                </c:pt>
                <c:pt idx="786">
                  <c:v>43145</c:v>
                </c:pt>
                <c:pt idx="787">
                  <c:v>43144</c:v>
                </c:pt>
                <c:pt idx="788">
                  <c:v>43143</c:v>
                </c:pt>
                <c:pt idx="789">
                  <c:v>43142</c:v>
                </c:pt>
                <c:pt idx="790">
                  <c:v>43140</c:v>
                </c:pt>
                <c:pt idx="791">
                  <c:v>43139</c:v>
                </c:pt>
                <c:pt idx="792">
                  <c:v>43138</c:v>
                </c:pt>
                <c:pt idx="793">
                  <c:v>43137</c:v>
                </c:pt>
                <c:pt idx="794">
                  <c:v>43136</c:v>
                </c:pt>
                <c:pt idx="795">
                  <c:v>43133</c:v>
                </c:pt>
                <c:pt idx="796">
                  <c:v>43132</c:v>
                </c:pt>
                <c:pt idx="797">
                  <c:v>43131</c:v>
                </c:pt>
                <c:pt idx="798">
                  <c:v>43130</c:v>
                </c:pt>
                <c:pt idx="799">
                  <c:v>43129</c:v>
                </c:pt>
                <c:pt idx="800">
                  <c:v>43126</c:v>
                </c:pt>
                <c:pt idx="801">
                  <c:v>43125</c:v>
                </c:pt>
                <c:pt idx="802">
                  <c:v>43124</c:v>
                </c:pt>
                <c:pt idx="803">
                  <c:v>43123</c:v>
                </c:pt>
                <c:pt idx="804">
                  <c:v>43122</c:v>
                </c:pt>
                <c:pt idx="805">
                  <c:v>43119</c:v>
                </c:pt>
                <c:pt idx="806">
                  <c:v>43118</c:v>
                </c:pt>
                <c:pt idx="807">
                  <c:v>43117</c:v>
                </c:pt>
                <c:pt idx="808">
                  <c:v>43116</c:v>
                </c:pt>
                <c:pt idx="809">
                  <c:v>43115</c:v>
                </c:pt>
                <c:pt idx="810">
                  <c:v>43112</c:v>
                </c:pt>
                <c:pt idx="811">
                  <c:v>43111</c:v>
                </c:pt>
                <c:pt idx="812">
                  <c:v>43110</c:v>
                </c:pt>
                <c:pt idx="813">
                  <c:v>43109</c:v>
                </c:pt>
                <c:pt idx="814">
                  <c:v>43108</c:v>
                </c:pt>
                <c:pt idx="815">
                  <c:v>43105</c:v>
                </c:pt>
                <c:pt idx="816">
                  <c:v>43104</c:v>
                </c:pt>
                <c:pt idx="817">
                  <c:v>43103</c:v>
                </c:pt>
                <c:pt idx="818">
                  <c:v>43102</c:v>
                </c:pt>
                <c:pt idx="819">
                  <c:v>43098</c:v>
                </c:pt>
                <c:pt idx="820">
                  <c:v>43097</c:v>
                </c:pt>
                <c:pt idx="821">
                  <c:v>43096</c:v>
                </c:pt>
                <c:pt idx="822">
                  <c:v>43095</c:v>
                </c:pt>
                <c:pt idx="823">
                  <c:v>43094</c:v>
                </c:pt>
                <c:pt idx="824">
                  <c:v>43091</c:v>
                </c:pt>
                <c:pt idx="825">
                  <c:v>43090</c:v>
                </c:pt>
                <c:pt idx="826">
                  <c:v>43089</c:v>
                </c:pt>
                <c:pt idx="827">
                  <c:v>43088</c:v>
                </c:pt>
                <c:pt idx="828">
                  <c:v>43087</c:v>
                </c:pt>
                <c:pt idx="829">
                  <c:v>43084</c:v>
                </c:pt>
                <c:pt idx="830">
                  <c:v>43083</c:v>
                </c:pt>
                <c:pt idx="831">
                  <c:v>43082</c:v>
                </c:pt>
                <c:pt idx="832">
                  <c:v>43081</c:v>
                </c:pt>
                <c:pt idx="833">
                  <c:v>43080</c:v>
                </c:pt>
                <c:pt idx="834">
                  <c:v>43077</c:v>
                </c:pt>
                <c:pt idx="835">
                  <c:v>43076</c:v>
                </c:pt>
                <c:pt idx="836">
                  <c:v>43075</c:v>
                </c:pt>
                <c:pt idx="837">
                  <c:v>43074</c:v>
                </c:pt>
                <c:pt idx="838">
                  <c:v>43073</c:v>
                </c:pt>
                <c:pt idx="839">
                  <c:v>43070</c:v>
                </c:pt>
                <c:pt idx="840">
                  <c:v>43069</c:v>
                </c:pt>
                <c:pt idx="841">
                  <c:v>43068</c:v>
                </c:pt>
                <c:pt idx="842">
                  <c:v>43067</c:v>
                </c:pt>
                <c:pt idx="843">
                  <c:v>43066</c:v>
                </c:pt>
                <c:pt idx="844">
                  <c:v>43063</c:v>
                </c:pt>
                <c:pt idx="845">
                  <c:v>43062</c:v>
                </c:pt>
                <c:pt idx="846">
                  <c:v>43061</c:v>
                </c:pt>
                <c:pt idx="847">
                  <c:v>43060</c:v>
                </c:pt>
                <c:pt idx="848">
                  <c:v>43059</c:v>
                </c:pt>
                <c:pt idx="849">
                  <c:v>43056</c:v>
                </c:pt>
                <c:pt idx="850">
                  <c:v>43055</c:v>
                </c:pt>
                <c:pt idx="851">
                  <c:v>43054</c:v>
                </c:pt>
                <c:pt idx="852">
                  <c:v>43053</c:v>
                </c:pt>
                <c:pt idx="853">
                  <c:v>43052</c:v>
                </c:pt>
                <c:pt idx="854">
                  <c:v>43049</c:v>
                </c:pt>
                <c:pt idx="855">
                  <c:v>43048</c:v>
                </c:pt>
                <c:pt idx="856">
                  <c:v>43047</c:v>
                </c:pt>
                <c:pt idx="857">
                  <c:v>43046</c:v>
                </c:pt>
                <c:pt idx="858">
                  <c:v>43045</c:v>
                </c:pt>
                <c:pt idx="859">
                  <c:v>43042</c:v>
                </c:pt>
                <c:pt idx="860">
                  <c:v>43041</c:v>
                </c:pt>
                <c:pt idx="861">
                  <c:v>43040</c:v>
                </c:pt>
                <c:pt idx="862">
                  <c:v>43039</c:v>
                </c:pt>
                <c:pt idx="863">
                  <c:v>43038</c:v>
                </c:pt>
                <c:pt idx="864">
                  <c:v>43035</c:v>
                </c:pt>
                <c:pt idx="865">
                  <c:v>43034</c:v>
                </c:pt>
                <c:pt idx="866">
                  <c:v>43033</c:v>
                </c:pt>
                <c:pt idx="867">
                  <c:v>43032</c:v>
                </c:pt>
                <c:pt idx="868">
                  <c:v>43031</c:v>
                </c:pt>
                <c:pt idx="869">
                  <c:v>43028</c:v>
                </c:pt>
                <c:pt idx="870">
                  <c:v>43027</c:v>
                </c:pt>
                <c:pt idx="871">
                  <c:v>43026</c:v>
                </c:pt>
                <c:pt idx="872">
                  <c:v>43025</c:v>
                </c:pt>
                <c:pt idx="873">
                  <c:v>43024</c:v>
                </c:pt>
                <c:pt idx="874">
                  <c:v>43021</c:v>
                </c:pt>
                <c:pt idx="875">
                  <c:v>43020</c:v>
                </c:pt>
                <c:pt idx="876">
                  <c:v>43019</c:v>
                </c:pt>
                <c:pt idx="877">
                  <c:v>43018</c:v>
                </c:pt>
                <c:pt idx="878">
                  <c:v>43017</c:v>
                </c:pt>
                <c:pt idx="879">
                  <c:v>43008</c:v>
                </c:pt>
                <c:pt idx="880">
                  <c:v>43007</c:v>
                </c:pt>
                <c:pt idx="881">
                  <c:v>43006</c:v>
                </c:pt>
                <c:pt idx="882">
                  <c:v>43005</c:v>
                </c:pt>
                <c:pt idx="883">
                  <c:v>43004</c:v>
                </c:pt>
                <c:pt idx="884">
                  <c:v>43003</c:v>
                </c:pt>
                <c:pt idx="885">
                  <c:v>43000</c:v>
                </c:pt>
                <c:pt idx="886">
                  <c:v>42999</c:v>
                </c:pt>
                <c:pt idx="887">
                  <c:v>42998</c:v>
                </c:pt>
                <c:pt idx="888">
                  <c:v>42997</c:v>
                </c:pt>
                <c:pt idx="889">
                  <c:v>42996</c:v>
                </c:pt>
                <c:pt idx="890">
                  <c:v>42993</c:v>
                </c:pt>
                <c:pt idx="891">
                  <c:v>42992</c:v>
                </c:pt>
                <c:pt idx="892">
                  <c:v>42991</c:v>
                </c:pt>
                <c:pt idx="893">
                  <c:v>42990</c:v>
                </c:pt>
                <c:pt idx="894">
                  <c:v>42989</c:v>
                </c:pt>
                <c:pt idx="895">
                  <c:v>42986</c:v>
                </c:pt>
                <c:pt idx="896">
                  <c:v>42985</c:v>
                </c:pt>
                <c:pt idx="897">
                  <c:v>42984</c:v>
                </c:pt>
                <c:pt idx="898">
                  <c:v>42983</c:v>
                </c:pt>
                <c:pt idx="899">
                  <c:v>42982</c:v>
                </c:pt>
                <c:pt idx="900">
                  <c:v>42979</c:v>
                </c:pt>
                <c:pt idx="901">
                  <c:v>42978</c:v>
                </c:pt>
                <c:pt idx="902">
                  <c:v>42977</c:v>
                </c:pt>
                <c:pt idx="903">
                  <c:v>42976</c:v>
                </c:pt>
                <c:pt idx="904">
                  <c:v>42975</c:v>
                </c:pt>
                <c:pt idx="905">
                  <c:v>42972</c:v>
                </c:pt>
                <c:pt idx="906">
                  <c:v>42971</c:v>
                </c:pt>
                <c:pt idx="907">
                  <c:v>42970</c:v>
                </c:pt>
                <c:pt idx="908">
                  <c:v>42969</c:v>
                </c:pt>
                <c:pt idx="909">
                  <c:v>42968</c:v>
                </c:pt>
                <c:pt idx="910">
                  <c:v>42965</c:v>
                </c:pt>
                <c:pt idx="911">
                  <c:v>42964</c:v>
                </c:pt>
                <c:pt idx="912">
                  <c:v>42963</c:v>
                </c:pt>
                <c:pt idx="913">
                  <c:v>42962</c:v>
                </c:pt>
                <c:pt idx="914">
                  <c:v>42961</c:v>
                </c:pt>
                <c:pt idx="915">
                  <c:v>42958</c:v>
                </c:pt>
                <c:pt idx="916">
                  <c:v>42957</c:v>
                </c:pt>
                <c:pt idx="917">
                  <c:v>42956</c:v>
                </c:pt>
                <c:pt idx="918">
                  <c:v>42955</c:v>
                </c:pt>
                <c:pt idx="919">
                  <c:v>42954</c:v>
                </c:pt>
                <c:pt idx="920">
                  <c:v>42951</c:v>
                </c:pt>
                <c:pt idx="921">
                  <c:v>42950</c:v>
                </c:pt>
                <c:pt idx="922">
                  <c:v>42949</c:v>
                </c:pt>
                <c:pt idx="923">
                  <c:v>42948</c:v>
                </c:pt>
                <c:pt idx="924">
                  <c:v>42947</c:v>
                </c:pt>
                <c:pt idx="925">
                  <c:v>42944</c:v>
                </c:pt>
                <c:pt idx="926">
                  <c:v>42943</c:v>
                </c:pt>
                <c:pt idx="927">
                  <c:v>42942</c:v>
                </c:pt>
                <c:pt idx="928">
                  <c:v>42941</c:v>
                </c:pt>
                <c:pt idx="929">
                  <c:v>42940</c:v>
                </c:pt>
                <c:pt idx="930">
                  <c:v>42937</c:v>
                </c:pt>
                <c:pt idx="931">
                  <c:v>42936</c:v>
                </c:pt>
                <c:pt idx="932">
                  <c:v>42935</c:v>
                </c:pt>
                <c:pt idx="933">
                  <c:v>42934</c:v>
                </c:pt>
                <c:pt idx="934">
                  <c:v>42933</c:v>
                </c:pt>
                <c:pt idx="935">
                  <c:v>42930</c:v>
                </c:pt>
                <c:pt idx="936">
                  <c:v>42929</c:v>
                </c:pt>
                <c:pt idx="937">
                  <c:v>42928</c:v>
                </c:pt>
                <c:pt idx="938">
                  <c:v>42927</c:v>
                </c:pt>
                <c:pt idx="939">
                  <c:v>42926</c:v>
                </c:pt>
                <c:pt idx="940">
                  <c:v>42923</c:v>
                </c:pt>
                <c:pt idx="941">
                  <c:v>42922</c:v>
                </c:pt>
                <c:pt idx="942">
                  <c:v>42921</c:v>
                </c:pt>
                <c:pt idx="943">
                  <c:v>42920</c:v>
                </c:pt>
                <c:pt idx="944">
                  <c:v>42919</c:v>
                </c:pt>
                <c:pt idx="945">
                  <c:v>42916</c:v>
                </c:pt>
                <c:pt idx="946">
                  <c:v>42915</c:v>
                </c:pt>
                <c:pt idx="947">
                  <c:v>42914</c:v>
                </c:pt>
                <c:pt idx="948">
                  <c:v>42913</c:v>
                </c:pt>
                <c:pt idx="949">
                  <c:v>42912</c:v>
                </c:pt>
                <c:pt idx="950">
                  <c:v>42909</c:v>
                </c:pt>
                <c:pt idx="951">
                  <c:v>42908</c:v>
                </c:pt>
                <c:pt idx="952">
                  <c:v>42907</c:v>
                </c:pt>
                <c:pt idx="953">
                  <c:v>42906</c:v>
                </c:pt>
                <c:pt idx="954">
                  <c:v>42905</c:v>
                </c:pt>
                <c:pt idx="955">
                  <c:v>42902</c:v>
                </c:pt>
                <c:pt idx="956">
                  <c:v>42901</c:v>
                </c:pt>
                <c:pt idx="957">
                  <c:v>42900</c:v>
                </c:pt>
                <c:pt idx="958">
                  <c:v>42899</c:v>
                </c:pt>
                <c:pt idx="959">
                  <c:v>42898</c:v>
                </c:pt>
                <c:pt idx="960">
                  <c:v>42895</c:v>
                </c:pt>
                <c:pt idx="961">
                  <c:v>42894</c:v>
                </c:pt>
                <c:pt idx="962">
                  <c:v>42893</c:v>
                </c:pt>
                <c:pt idx="963">
                  <c:v>42892</c:v>
                </c:pt>
                <c:pt idx="964">
                  <c:v>42891</c:v>
                </c:pt>
                <c:pt idx="965">
                  <c:v>42888</c:v>
                </c:pt>
                <c:pt idx="966">
                  <c:v>42887</c:v>
                </c:pt>
                <c:pt idx="967">
                  <c:v>42886</c:v>
                </c:pt>
                <c:pt idx="968">
                  <c:v>42882</c:v>
                </c:pt>
                <c:pt idx="969">
                  <c:v>42881</c:v>
                </c:pt>
                <c:pt idx="970">
                  <c:v>42880</c:v>
                </c:pt>
                <c:pt idx="971">
                  <c:v>42879</c:v>
                </c:pt>
                <c:pt idx="972">
                  <c:v>42878</c:v>
                </c:pt>
                <c:pt idx="973">
                  <c:v>42877</c:v>
                </c:pt>
                <c:pt idx="974">
                  <c:v>42874</c:v>
                </c:pt>
                <c:pt idx="975">
                  <c:v>42873</c:v>
                </c:pt>
                <c:pt idx="976">
                  <c:v>42872</c:v>
                </c:pt>
                <c:pt idx="977">
                  <c:v>42871</c:v>
                </c:pt>
                <c:pt idx="978">
                  <c:v>42870</c:v>
                </c:pt>
                <c:pt idx="979">
                  <c:v>42867</c:v>
                </c:pt>
                <c:pt idx="980">
                  <c:v>42866</c:v>
                </c:pt>
                <c:pt idx="981">
                  <c:v>42865</c:v>
                </c:pt>
                <c:pt idx="982">
                  <c:v>42864</c:v>
                </c:pt>
                <c:pt idx="983">
                  <c:v>42863</c:v>
                </c:pt>
                <c:pt idx="984">
                  <c:v>42860</c:v>
                </c:pt>
                <c:pt idx="985">
                  <c:v>42859</c:v>
                </c:pt>
                <c:pt idx="986">
                  <c:v>42858</c:v>
                </c:pt>
                <c:pt idx="987">
                  <c:v>42857</c:v>
                </c:pt>
                <c:pt idx="988">
                  <c:v>42853</c:v>
                </c:pt>
                <c:pt idx="989">
                  <c:v>42852</c:v>
                </c:pt>
                <c:pt idx="990">
                  <c:v>42851</c:v>
                </c:pt>
                <c:pt idx="991">
                  <c:v>42850</c:v>
                </c:pt>
                <c:pt idx="992">
                  <c:v>42849</c:v>
                </c:pt>
                <c:pt idx="993">
                  <c:v>42846</c:v>
                </c:pt>
                <c:pt idx="994">
                  <c:v>42845</c:v>
                </c:pt>
                <c:pt idx="995">
                  <c:v>42844</c:v>
                </c:pt>
                <c:pt idx="996">
                  <c:v>42843</c:v>
                </c:pt>
                <c:pt idx="997">
                  <c:v>42842</c:v>
                </c:pt>
                <c:pt idx="998">
                  <c:v>42839</c:v>
                </c:pt>
                <c:pt idx="999">
                  <c:v>42838</c:v>
                </c:pt>
                <c:pt idx="1000">
                  <c:v>42837</c:v>
                </c:pt>
                <c:pt idx="1001">
                  <c:v>42836</c:v>
                </c:pt>
                <c:pt idx="1002">
                  <c:v>42835</c:v>
                </c:pt>
                <c:pt idx="1003">
                  <c:v>42832</c:v>
                </c:pt>
                <c:pt idx="1004">
                  <c:v>42831</c:v>
                </c:pt>
                <c:pt idx="1005">
                  <c:v>42830</c:v>
                </c:pt>
                <c:pt idx="1006">
                  <c:v>42826</c:v>
                </c:pt>
                <c:pt idx="1007">
                  <c:v>42825</c:v>
                </c:pt>
                <c:pt idx="1008">
                  <c:v>42824</c:v>
                </c:pt>
                <c:pt idx="1009">
                  <c:v>42823</c:v>
                </c:pt>
                <c:pt idx="1010">
                  <c:v>42822</c:v>
                </c:pt>
                <c:pt idx="1011">
                  <c:v>42821</c:v>
                </c:pt>
                <c:pt idx="1012">
                  <c:v>42818</c:v>
                </c:pt>
                <c:pt idx="1013">
                  <c:v>42817</c:v>
                </c:pt>
                <c:pt idx="1014">
                  <c:v>42816</c:v>
                </c:pt>
                <c:pt idx="1015">
                  <c:v>42815</c:v>
                </c:pt>
                <c:pt idx="1016">
                  <c:v>42814</c:v>
                </c:pt>
                <c:pt idx="1017">
                  <c:v>42811</c:v>
                </c:pt>
                <c:pt idx="1018">
                  <c:v>42810</c:v>
                </c:pt>
                <c:pt idx="1019">
                  <c:v>42809</c:v>
                </c:pt>
                <c:pt idx="1020">
                  <c:v>42808</c:v>
                </c:pt>
                <c:pt idx="1021">
                  <c:v>42807</c:v>
                </c:pt>
                <c:pt idx="1022">
                  <c:v>42804</c:v>
                </c:pt>
                <c:pt idx="1023">
                  <c:v>42803</c:v>
                </c:pt>
                <c:pt idx="1024">
                  <c:v>42802</c:v>
                </c:pt>
                <c:pt idx="1025">
                  <c:v>42801</c:v>
                </c:pt>
                <c:pt idx="1026">
                  <c:v>42800</c:v>
                </c:pt>
                <c:pt idx="1027">
                  <c:v>42797</c:v>
                </c:pt>
                <c:pt idx="1028">
                  <c:v>42796</c:v>
                </c:pt>
                <c:pt idx="1029">
                  <c:v>42795</c:v>
                </c:pt>
                <c:pt idx="1030">
                  <c:v>42794</c:v>
                </c:pt>
                <c:pt idx="1031">
                  <c:v>42793</c:v>
                </c:pt>
                <c:pt idx="1032">
                  <c:v>42790</c:v>
                </c:pt>
                <c:pt idx="1033">
                  <c:v>42789</c:v>
                </c:pt>
                <c:pt idx="1034">
                  <c:v>42788</c:v>
                </c:pt>
                <c:pt idx="1035">
                  <c:v>42787</c:v>
                </c:pt>
                <c:pt idx="1036">
                  <c:v>42786</c:v>
                </c:pt>
                <c:pt idx="1037">
                  <c:v>42783</c:v>
                </c:pt>
                <c:pt idx="1038">
                  <c:v>42782</c:v>
                </c:pt>
                <c:pt idx="1039">
                  <c:v>42781</c:v>
                </c:pt>
                <c:pt idx="1040">
                  <c:v>42780</c:v>
                </c:pt>
                <c:pt idx="1041">
                  <c:v>42779</c:v>
                </c:pt>
                <c:pt idx="1042">
                  <c:v>42776</c:v>
                </c:pt>
                <c:pt idx="1043">
                  <c:v>42775</c:v>
                </c:pt>
                <c:pt idx="1044">
                  <c:v>42774</c:v>
                </c:pt>
                <c:pt idx="1045">
                  <c:v>42773</c:v>
                </c:pt>
                <c:pt idx="1046">
                  <c:v>42772</c:v>
                </c:pt>
                <c:pt idx="1047">
                  <c:v>42770</c:v>
                </c:pt>
                <c:pt idx="1048">
                  <c:v>42769</c:v>
                </c:pt>
                <c:pt idx="1049">
                  <c:v>42761</c:v>
                </c:pt>
                <c:pt idx="1050">
                  <c:v>42760</c:v>
                </c:pt>
                <c:pt idx="1051">
                  <c:v>42759</c:v>
                </c:pt>
                <c:pt idx="1052">
                  <c:v>42758</c:v>
                </c:pt>
                <c:pt idx="1053">
                  <c:v>42757</c:v>
                </c:pt>
                <c:pt idx="1054">
                  <c:v>42755</c:v>
                </c:pt>
                <c:pt idx="1055">
                  <c:v>42754</c:v>
                </c:pt>
                <c:pt idx="1056">
                  <c:v>42753</c:v>
                </c:pt>
                <c:pt idx="1057">
                  <c:v>42752</c:v>
                </c:pt>
                <c:pt idx="1058">
                  <c:v>42751</c:v>
                </c:pt>
                <c:pt idx="1059">
                  <c:v>42748</c:v>
                </c:pt>
                <c:pt idx="1060">
                  <c:v>42747</c:v>
                </c:pt>
                <c:pt idx="1061">
                  <c:v>42746</c:v>
                </c:pt>
                <c:pt idx="1062">
                  <c:v>42745</c:v>
                </c:pt>
                <c:pt idx="1063">
                  <c:v>42744</c:v>
                </c:pt>
                <c:pt idx="1064">
                  <c:v>42741</c:v>
                </c:pt>
                <c:pt idx="1065">
                  <c:v>42740</c:v>
                </c:pt>
                <c:pt idx="1066">
                  <c:v>42739</c:v>
                </c:pt>
                <c:pt idx="1067">
                  <c:v>42738</c:v>
                </c:pt>
                <c:pt idx="1068">
                  <c:v>42734</c:v>
                </c:pt>
                <c:pt idx="1069">
                  <c:v>42733</c:v>
                </c:pt>
                <c:pt idx="1070">
                  <c:v>42732</c:v>
                </c:pt>
                <c:pt idx="1071">
                  <c:v>42731</c:v>
                </c:pt>
                <c:pt idx="1072">
                  <c:v>42730</c:v>
                </c:pt>
                <c:pt idx="1073">
                  <c:v>42727</c:v>
                </c:pt>
                <c:pt idx="1074">
                  <c:v>42726</c:v>
                </c:pt>
                <c:pt idx="1075">
                  <c:v>42725</c:v>
                </c:pt>
                <c:pt idx="1076">
                  <c:v>42724</c:v>
                </c:pt>
                <c:pt idx="1077">
                  <c:v>42723</c:v>
                </c:pt>
                <c:pt idx="1078">
                  <c:v>42720</c:v>
                </c:pt>
                <c:pt idx="1079">
                  <c:v>42719</c:v>
                </c:pt>
                <c:pt idx="1080">
                  <c:v>42718</c:v>
                </c:pt>
                <c:pt idx="1081">
                  <c:v>42717</c:v>
                </c:pt>
                <c:pt idx="1082">
                  <c:v>42716</c:v>
                </c:pt>
                <c:pt idx="1083">
                  <c:v>42713</c:v>
                </c:pt>
                <c:pt idx="1084">
                  <c:v>42712</c:v>
                </c:pt>
                <c:pt idx="1085">
                  <c:v>42711</c:v>
                </c:pt>
                <c:pt idx="1086">
                  <c:v>42710</c:v>
                </c:pt>
                <c:pt idx="1087">
                  <c:v>42709</c:v>
                </c:pt>
                <c:pt idx="1088">
                  <c:v>42706</c:v>
                </c:pt>
                <c:pt idx="1089">
                  <c:v>42705</c:v>
                </c:pt>
                <c:pt idx="1090">
                  <c:v>42704</c:v>
                </c:pt>
                <c:pt idx="1091">
                  <c:v>42703</c:v>
                </c:pt>
                <c:pt idx="1092">
                  <c:v>42702</c:v>
                </c:pt>
                <c:pt idx="1093">
                  <c:v>42699</c:v>
                </c:pt>
                <c:pt idx="1094">
                  <c:v>42698</c:v>
                </c:pt>
                <c:pt idx="1095">
                  <c:v>42697</c:v>
                </c:pt>
                <c:pt idx="1096">
                  <c:v>42696</c:v>
                </c:pt>
                <c:pt idx="1097">
                  <c:v>42695</c:v>
                </c:pt>
                <c:pt idx="1098">
                  <c:v>42692</c:v>
                </c:pt>
                <c:pt idx="1099">
                  <c:v>42691</c:v>
                </c:pt>
                <c:pt idx="1100">
                  <c:v>42690</c:v>
                </c:pt>
                <c:pt idx="1101">
                  <c:v>42689</c:v>
                </c:pt>
                <c:pt idx="1102">
                  <c:v>42688</c:v>
                </c:pt>
                <c:pt idx="1103">
                  <c:v>42685</c:v>
                </c:pt>
                <c:pt idx="1104">
                  <c:v>42684</c:v>
                </c:pt>
                <c:pt idx="1105">
                  <c:v>42683</c:v>
                </c:pt>
                <c:pt idx="1106">
                  <c:v>42682</c:v>
                </c:pt>
                <c:pt idx="1107">
                  <c:v>42681</c:v>
                </c:pt>
                <c:pt idx="1108">
                  <c:v>42678</c:v>
                </c:pt>
                <c:pt idx="1109">
                  <c:v>42677</c:v>
                </c:pt>
                <c:pt idx="1110">
                  <c:v>42676</c:v>
                </c:pt>
                <c:pt idx="1111">
                  <c:v>42675</c:v>
                </c:pt>
                <c:pt idx="1112">
                  <c:v>42674</c:v>
                </c:pt>
                <c:pt idx="1113">
                  <c:v>42671</c:v>
                </c:pt>
                <c:pt idx="1114">
                  <c:v>42670</c:v>
                </c:pt>
                <c:pt idx="1115">
                  <c:v>42669</c:v>
                </c:pt>
                <c:pt idx="1116">
                  <c:v>42668</c:v>
                </c:pt>
                <c:pt idx="1117">
                  <c:v>42667</c:v>
                </c:pt>
                <c:pt idx="1118">
                  <c:v>42664</c:v>
                </c:pt>
                <c:pt idx="1119">
                  <c:v>42663</c:v>
                </c:pt>
                <c:pt idx="1120">
                  <c:v>42662</c:v>
                </c:pt>
                <c:pt idx="1121">
                  <c:v>42661</c:v>
                </c:pt>
                <c:pt idx="1122">
                  <c:v>42660</c:v>
                </c:pt>
                <c:pt idx="1123">
                  <c:v>42657</c:v>
                </c:pt>
                <c:pt idx="1124">
                  <c:v>42656</c:v>
                </c:pt>
                <c:pt idx="1125">
                  <c:v>42655</c:v>
                </c:pt>
                <c:pt idx="1126">
                  <c:v>42654</c:v>
                </c:pt>
                <c:pt idx="1127">
                  <c:v>42653</c:v>
                </c:pt>
                <c:pt idx="1128">
                  <c:v>42652</c:v>
                </c:pt>
                <c:pt idx="1129">
                  <c:v>42651</c:v>
                </c:pt>
                <c:pt idx="1130">
                  <c:v>42643</c:v>
                </c:pt>
                <c:pt idx="1131">
                  <c:v>42642</c:v>
                </c:pt>
                <c:pt idx="1132">
                  <c:v>42641</c:v>
                </c:pt>
                <c:pt idx="1133">
                  <c:v>42640</c:v>
                </c:pt>
                <c:pt idx="1134">
                  <c:v>42639</c:v>
                </c:pt>
                <c:pt idx="1135">
                  <c:v>42636</c:v>
                </c:pt>
                <c:pt idx="1136">
                  <c:v>42635</c:v>
                </c:pt>
                <c:pt idx="1137">
                  <c:v>42634</c:v>
                </c:pt>
                <c:pt idx="1138">
                  <c:v>42633</c:v>
                </c:pt>
                <c:pt idx="1139">
                  <c:v>42632</c:v>
                </c:pt>
                <c:pt idx="1140">
                  <c:v>42631</c:v>
                </c:pt>
                <c:pt idx="1141">
                  <c:v>42627</c:v>
                </c:pt>
                <c:pt idx="1142">
                  <c:v>42626</c:v>
                </c:pt>
                <c:pt idx="1143">
                  <c:v>42625</c:v>
                </c:pt>
                <c:pt idx="1144">
                  <c:v>42622</c:v>
                </c:pt>
                <c:pt idx="1145">
                  <c:v>42621</c:v>
                </c:pt>
                <c:pt idx="1146">
                  <c:v>42620</c:v>
                </c:pt>
                <c:pt idx="1147">
                  <c:v>42619</c:v>
                </c:pt>
                <c:pt idx="1148">
                  <c:v>42618</c:v>
                </c:pt>
                <c:pt idx="1149">
                  <c:v>42615</c:v>
                </c:pt>
                <c:pt idx="1150">
                  <c:v>42614</c:v>
                </c:pt>
                <c:pt idx="1151">
                  <c:v>42613</c:v>
                </c:pt>
                <c:pt idx="1152">
                  <c:v>42612</c:v>
                </c:pt>
                <c:pt idx="1153">
                  <c:v>42611</c:v>
                </c:pt>
                <c:pt idx="1154">
                  <c:v>42608</c:v>
                </c:pt>
                <c:pt idx="1155">
                  <c:v>42607</c:v>
                </c:pt>
                <c:pt idx="1156">
                  <c:v>42606</c:v>
                </c:pt>
                <c:pt idx="1157">
                  <c:v>42605</c:v>
                </c:pt>
                <c:pt idx="1158">
                  <c:v>42604</c:v>
                </c:pt>
                <c:pt idx="1159">
                  <c:v>42601</c:v>
                </c:pt>
                <c:pt idx="1160">
                  <c:v>42600</c:v>
                </c:pt>
                <c:pt idx="1161">
                  <c:v>42599</c:v>
                </c:pt>
                <c:pt idx="1162">
                  <c:v>42598</c:v>
                </c:pt>
                <c:pt idx="1163">
                  <c:v>42597</c:v>
                </c:pt>
                <c:pt idx="1164">
                  <c:v>42594</c:v>
                </c:pt>
                <c:pt idx="1165">
                  <c:v>42593</c:v>
                </c:pt>
                <c:pt idx="1166">
                  <c:v>42592</c:v>
                </c:pt>
                <c:pt idx="1167">
                  <c:v>42591</c:v>
                </c:pt>
                <c:pt idx="1168">
                  <c:v>42590</c:v>
                </c:pt>
                <c:pt idx="1169">
                  <c:v>42587</c:v>
                </c:pt>
                <c:pt idx="1170">
                  <c:v>42586</c:v>
                </c:pt>
                <c:pt idx="1171">
                  <c:v>42585</c:v>
                </c:pt>
                <c:pt idx="1172">
                  <c:v>42584</c:v>
                </c:pt>
                <c:pt idx="1173">
                  <c:v>42583</c:v>
                </c:pt>
                <c:pt idx="1174">
                  <c:v>42580</c:v>
                </c:pt>
                <c:pt idx="1175">
                  <c:v>42579</c:v>
                </c:pt>
                <c:pt idx="1176">
                  <c:v>42578</c:v>
                </c:pt>
                <c:pt idx="1177">
                  <c:v>42577</c:v>
                </c:pt>
                <c:pt idx="1178">
                  <c:v>42576</c:v>
                </c:pt>
                <c:pt idx="1179">
                  <c:v>42573</c:v>
                </c:pt>
                <c:pt idx="1180">
                  <c:v>42572</c:v>
                </c:pt>
                <c:pt idx="1181">
                  <c:v>42571</c:v>
                </c:pt>
                <c:pt idx="1182">
                  <c:v>42570</c:v>
                </c:pt>
                <c:pt idx="1183">
                  <c:v>42569</c:v>
                </c:pt>
                <c:pt idx="1184">
                  <c:v>42566</c:v>
                </c:pt>
                <c:pt idx="1185">
                  <c:v>42565</c:v>
                </c:pt>
                <c:pt idx="1186">
                  <c:v>42564</c:v>
                </c:pt>
                <c:pt idx="1187">
                  <c:v>42563</c:v>
                </c:pt>
                <c:pt idx="1188">
                  <c:v>42562</c:v>
                </c:pt>
                <c:pt idx="1189">
                  <c:v>42559</c:v>
                </c:pt>
                <c:pt idx="1190">
                  <c:v>42558</c:v>
                </c:pt>
                <c:pt idx="1191">
                  <c:v>42557</c:v>
                </c:pt>
                <c:pt idx="1192">
                  <c:v>42556</c:v>
                </c:pt>
                <c:pt idx="1193">
                  <c:v>42555</c:v>
                </c:pt>
                <c:pt idx="1194">
                  <c:v>42552</c:v>
                </c:pt>
                <c:pt idx="1195">
                  <c:v>42551</c:v>
                </c:pt>
                <c:pt idx="1196">
                  <c:v>42550</c:v>
                </c:pt>
                <c:pt idx="1197">
                  <c:v>42549</c:v>
                </c:pt>
                <c:pt idx="1198">
                  <c:v>42548</c:v>
                </c:pt>
                <c:pt idx="1199">
                  <c:v>42545</c:v>
                </c:pt>
                <c:pt idx="1200">
                  <c:v>42544</c:v>
                </c:pt>
                <c:pt idx="1201">
                  <c:v>42543</c:v>
                </c:pt>
                <c:pt idx="1202">
                  <c:v>42542</c:v>
                </c:pt>
                <c:pt idx="1203">
                  <c:v>42541</c:v>
                </c:pt>
                <c:pt idx="1204">
                  <c:v>42538</c:v>
                </c:pt>
                <c:pt idx="1205">
                  <c:v>42537</c:v>
                </c:pt>
                <c:pt idx="1206">
                  <c:v>42536</c:v>
                </c:pt>
                <c:pt idx="1207">
                  <c:v>42535</c:v>
                </c:pt>
                <c:pt idx="1208">
                  <c:v>42534</c:v>
                </c:pt>
                <c:pt idx="1209">
                  <c:v>42533</c:v>
                </c:pt>
                <c:pt idx="1210">
                  <c:v>42529</c:v>
                </c:pt>
                <c:pt idx="1211">
                  <c:v>42528</c:v>
                </c:pt>
                <c:pt idx="1212">
                  <c:v>42527</c:v>
                </c:pt>
                <c:pt idx="1213">
                  <c:v>42524</c:v>
                </c:pt>
                <c:pt idx="1214">
                  <c:v>42523</c:v>
                </c:pt>
                <c:pt idx="1215">
                  <c:v>42522</c:v>
                </c:pt>
                <c:pt idx="1216">
                  <c:v>42521</c:v>
                </c:pt>
                <c:pt idx="1217">
                  <c:v>42520</c:v>
                </c:pt>
                <c:pt idx="1218">
                  <c:v>42517</c:v>
                </c:pt>
                <c:pt idx="1219">
                  <c:v>42516</c:v>
                </c:pt>
                <c:pt idx="1220">
                  <c:v>42515</c:v>
                </c:pt>
                <c:pt idx="1221">
                  <c:v>42514</c:v>
                </c:pt>
                <c:pt idx="1222">
                  <c:v>42513</c:v>
                </c:pt>
                <c:pt idx="1223">
                  <c:v>42510</c:v>
                </c:pt>
                <c:pt idx="1224">
                  <c:v>42509</c:v>
                </c:pt>
                <c:pt idx="1225">
                  <c:v>42508</c:v>
                </c:pt>
                <c:pt idx="1226">
                  <c:v>42507</c:v>
                </c:pt>
                <c:pt idx="1227">
                  <c:v>42506</c:v>
                </c:pt>
                <c:pt idx="1228">
                  <c:v>42503</c:v>
                </c:pt>
                <c:pt idx="1229">
                  <c:v>42502</c:v>
                </c:pt>
                <c:pt idx="1230">
                  <c:v>42501</c:v>
                </c:pt>
                <c:pt idx="1231">
                  <c:v>42500</c:v>
                </c:pt>
                <c:pt idx="1232">
                  <c:v>42499</c:v>
                </c:pt>
                <c:pt idx="1233">
                  <c:v>42496</c:v>
                </c:pt>
                <c:pt idx="1234">
                  <c:v>42495</c:v>
                </c:pt>
                <c:pt idx="1235">
                  <c:v>42494</c:v>
                </c:pt>
                <c:pt idx="1236">
                  <c:v>42493</c:v>
                </c:pt>
                <c:pt idx="1237">
                  <c:v>42489</c:v>
                </c:pt>
                <c:pt idx="1238">
                  <c:v>42488</c:v>
                </c:pt>
                <c:pt idx="1239">
                  <c:v>42487</c:v>
                </c:pt>
                <c:pt idx="1240">
                  <c:v>42486</c:v>
                </c:pt>
                <c:pt idx="1241">
                  <c:v>42485</c:v>
                </c:pt>
                <c:pt idx="1242">
                  <c:v>42482</c:v>
                </c:pt>
                <c:pt idx="1243">
                  <c:v>42481</c:v>
                </c:pt>
                <c:pt idx="1244">
                  <c:v>42480</c:v>
                </c:pt>
                <c:pt idx="1245">
                  <c:v>42479</c:v>
                </c:pt>
                <c:pt idx="1246">
                  <c:v>42478</c:v>
                </c:pt>
                <c:pt idx="1247">
                  <c:v>42475</c:v>
                </c:pt>
                <c:pt idx="1248">
                  <c:v>42474</c:v>
                </c:pt>
                <c:pt idx="1249">
                  <c:v>42473</c:v>
                </c:pt>
                <c:pt idx="1250">
                  <c:v>42472</c:v>
                </c:pt>
                <c:pt idx="1251">
                  <c:v>42471</c:v>
                </c:pt>
                <c:pt idx="1252">
                  <c:v>42468</c:v>
                </c:pt>
                <c:pt idx="1253">
                  <c:v>42467</c:v>
                </c:pt>
                <c:pt idx="1254">
                  <c:v>42466</c:v>
                </c:pt>
                <c:pt idx="1255">
                  <c:v>42465</c:v>
                </c:pt>
                <c:pt idx="1256">
                  <c:v>42461</c:v>
                </c:pt>
                <c:pt idx="1257">
                  <c:v>42460</c:v>
                </c:pt>
                <c:pt idx="1258">
                  <c:v>42459</c:v>
                </c:pt>
                <c:pt idx="1259">
                  <c:v>42458</c:v>
                </c:pt>
                <c:pt idx="1260">
                  <c:v>42457</c:v>
                </c:pt>
                <c:pt idx="1261">
                  <c:v>42454</c:v>
                </c:pt>
                <c:pt idx="1262">
                  <c:v>42453</c:v>
                </c:pt>
                <c:pt idx="1263">
                  <c:v>42452</c:v>
                </c:pt>
                <c:pt idx="1264">
                  <c:v>42451</c:v>
                </c:pt>
                <c:pt idx="1265">
                  <c:v>42450</c:v>
                </c:pt>
                <c:pt idx="1266">
                  <c:v>42447</c:v>
                </c:pt>
                <c:pt idx="1267">
                  <c:v>42446</c:v>
                </c:pt>
                <c:pt idx="1268">
                  <c:v>42445</c:v>
                </c:pt>
                <c:pt idx="1269">
                  <c:v>42444</c:v>
                </c:pt>
                <c:pt idx="1270">
                  <c:v>42443</c:v>
                </c:pt>
                <c:pt idx="1271">
                  <c:v>42440</c:v>
                </c:pt>
                <c:pt idx="1272">
                  <c:v>42439</c:v>
                </c:pt>
                <c:pt idx="1273">
                  <c:v>42438</c:v>
                </c:pt>
                <c:pt idx="1274">
                  <c:v>42437</c:v>
                </c:pt>
                <c:pt idx="1275">
                  <c:v>42436</c:v>
                </c:pt>
                <c:pt idx="1276">
                  <c:v>42433</c:v>
                </c:pt>
                <c:pt idx="1277">
                  <c:v>42432</c:v>
                </c:pt>
                <c:pt idx="1278">
                  <c:v>42431</c:v>
                </c:pt>
                <c:pt idx="1279">
                  <c:v>42430</c:v>
                </c:pt>
                <c:pt idx="1280">
                  <c:v>42429</c:v>
                </c:pt>
                <c:pt idx="1281">
                  <c:v>42426</c:v>
                </c:pt>
                <c:pt idx="1282">
                  <c:v>42425</c:v>
                </c:pt>
                <c:pt idx="1283">
                  <c:v>42424</c:v>
                </c:pt>
                <c:pt idx="1284">
                  <c:v>42423</c:v>
                </c:pt>
                <c:pt idx="1285">
                  <c:v>42422</c:v>
                </c:pt>
                <c:pt idx="1286">
                  <c:v>42419</c:v>
                </c:pt>
                <c:pt idx="1287">
                  <c:v>42418</c:v>
                </c:pt>
                <c:pt idx="1288">
                  <c:v>42417</c:v>
                </c:pt>
                <c:pt idx="1289">
                  <c:v>42416</c:v>
                </c:pt>
                <c:pt idx="1290">
                  <c:v>42415</c:v>
                </c:pt>
                <c:pt idx="1291">
                  <c:v>42414</c:v>
                </c:pt>
                <c:pt idx="1292">
                  <c:v>42406</c:v>
                </c:pt>
                <c:pt idx="1293">
                  <c:v>42405</c:v>
                </c:pt>
                <c:pt idx="1294">
                  <c:v>42404</c:v>
                </c:pt>
                <c:pt idx="1295">
                  <c:v>42403</c:v>
                </c:pt>
                <c:pt idx="1296">
                  <c:v>42402</c:v>
                </c:pt>
                <c:pt idx="1297">
                  <c:v>42401</c:v>
                </c:pt>
                <c:pt idx="1298">
                  <c:v>42398</c:v>
                </c:pt>
                <c:pt idx="1299">
                  <c:v>42397</c:v>
                </c:pt>
                <c:pt idx="1300">
                  <c:v>42396</c:v>
                </c:pt>
                <c:pt idx="1301">
                  <c:v>42395</c:v>
                </c:pt>
                <c:pt idx="1302">
                  <c:v>42394</c:v>
                </c:pt>
                <c:pt idx="1303">
                  <c:v>42391</c:v>
                </c:pt>
                <c:pt idx="1304">
                  <c:v>42390</c:v>
                </c:pt>
                <c:pt idx="1305">
                  <c:v>42389</c:v>
                </c:pt>
                <c:pt idx="1306">
                  <c:v>42388</c:v>
                </c:pt>
                <c:pt idx="1307">
                  <c:v>42387</c:v>
                </c:pt>
                <c:pt idx="1308">
                  <c:v>42384</c:v>
                </c:pt>
                <c:pt idx="1309">
                  <c:v>42383</c:v>
                </c:pt>
                <c:pt idx="1310">
                  <c:v>42382</c:v>
                </c:pt>
                <c:pt idx="1311">
                  <c:v>42381</c:v>
                </c:pt>
                <c:pt idx="1312">
                  <c:v>42380</c:v>
                </c:pt>
                <c:pt idx="1313">
                  <c:v>42377</c:v>
                </c:pt>
                <c:pt idx="1314">
                  <c:v>42376</c:v>
                </c:pt>
                <c:pt idx="1315">
                  <c:v>42375</c:v>
                </c:pt>
                <c:pt idx="1316">
                  <c:v>42374</c:v>
                </c:pt>
                <c:pt idx="1317">
                  <c:v>42373</c:v>
                </c:pt>
                <c:pt idx="1318">
                  <c:v>42369</c:v>
                </c:pt>
                <c:pt idx="1319">
                  <c:v>42368</c:v>
                </c:pt>
                <c:pt idx="1320">
                  <c:v>42367</c:v>
                </c:pt>
                <c:pt idx="1321">
                  <c:v>42366</c:v>
                </c:pt>
                <c:pt idx="1322">
                  <c:v>42363</c:v>
                </c:pt>
                <c:pt idx="1323">
                  <c:v>42362</c:v>
                </c:pt>
                <c:pt idx="1324">
                  <c:v>42361</c:v>
                </c:pt>
                <c:pt idx="1325">
                  <c:v>42360</c:v>
                </c:pt>
                <c:pt idx="1326">
                  <c:v>42359</c:v>
                </c:pt>
                <c:pt idx="1327">
                  <c:v>42356</c:v>
                </c:pt>
                <c:pt idx="1328">
                  <c:v>42355</c:v>
                </c:pt>
                <c:pt idx="1329">
                  <c:v>42354</c:v>
                </c:pt>
                <c:pt idx="1330">
                  <c:v>42353</c:v>
                </c:pt>
                <c:pt idx="1331">
                  <c:v>42352</c:v>
                </c:pt>
                <c:pt idx="1332">
                  <c:v>42349</c:v>
                </c:pt>
                <c:pt idx="1333">
                  <c:v>42348</c:v>
                </c:pt>
                <c:pt idx="1334">
                  <c:v>42347</c:v>
                </c:pt>
                <c:pt idx="1335">
                  <c:v>42346</c:v>
                </c:pt>
                <c:pt idx="1336">
                  <c:v>42345</c:v>
                </c:pt>
                <c:pt idx="1337">
                  <c:v>42342</c:v>
                </c:pt>
                <c:pt idx="1338">
                  <c:v>42341</c:v>
                </c:pt>
                <c:pt idx="1339">
                  <c:v>42340</c:v>
                </c:pt>
                <c:pt idx="1340">
                  <c:v>42339</c:v>
                </c:pt>
                <c:pt idx="1341">
                  <c:v>42338</c:v>
                </c:pt>
                <c:pt idx="1342">
                  <c:v>42335</c:v>
                </c:pt>
                <c:pt idx="1343">
                  <c:v>42334</c:v>
                </c:pt>
                <c:pt idx="1344">
                  <c:v>42333</c:v>
                </c:pt>
                <c:pt idx="1345">
                  <c:v>42332</c:v>
                </c:pt>
                <c:pt idx="1346">
                  <c:v>42331</c:v>
                </c:pt>
                <c:pt idx="1347">
                  <c:v>42328</c:v>
                </c:pt>
                <c:pt idx="1348">
                  <c:v>42327</c:v>
                </c:pt>
                <c:pt idx="1349">
                  <c:v>42326</c:v>
                </c:pt>
                <c:pt idx="1350">
                  <c:v>42325</c:v>
                </c:pt>
                <c:pt idx="1351">
                  <c:v>42324</c:v>
                </c:pt>
                <c:pt idx="1352">
                  <c:v>42321</c:v>
                </c:pt>
                <c:pt idx="1353">
                  <c:v>42320</c:v>
                </c:pt>
                <c:pt idx="1354">
                  <c:v>42319</c:v>
                </c:pt>
                <c:pt idx="1355">
                  <c:v>42318</c:v>
                </c:pt>
                <c:pt idx="1356">
                  <c:v>42317</c:v>
                </c:pt>
                <c:pt idx="1357">
                  <c:v>42314</c:v>
                </c:pt>
                <c:pt idx="1358">
                  <c:v>42313</c:v>
                </c:pt>
                <c:pt idx="1359">
                  <c:v>42312</c:v>
                </c:pt>
                <c:pt idx="1360">
                  <c:v>42311</c:v>
                </c:pt>
                <c:pt idx="1361">
                  <c:v>42310</c:v>
                </c:pt>
                <c:pt idx="1362">
                  <c:v>42307</c:v>
                </c:pt>
                <c:pt idx="1363">
                  <c:v>42306</c:v>
                </c:pt>
                <c:pt idx="1364">
                  <c:v>42305</c:v>
                </c:pt>
                <c:pt idx="1365">
                  <c:v>42304</c:v>
                </c:pt>
                <c:pt idx="1366">
                  <c:v>42303</c:v>
                </c:pt>
                <c:pt idx="1367">
                  <c:v>42300</c:v>
                </c:pt>
                <c:pt idx="1368">
                  <c:v>42299</c:v>
                </c:pt>
                <c:pt idx="1369">
                  <c:v>42298</c:v>
                </c:pt>
                <c:pt idx="1370">
                  <c:v>42297</c:v>
                </c:pt>
                <c:pt idx="1371">
                  <c:v>42296</c:v>
                </c:pt>
                <c:pt idx="1372">
                  <c:v>42293</c:v>
                </c:pt>
                <c:pt idx="1373">
                  <c:v>42292</c:v>
                </c:pt>
                <c:pt idx="1374">
                  <c:v>42291</c:v>
                </c:pt>
                <c:pt idx="1375">
                  <c:v>42290</c:v>
                </c:pt>
                <c:pt idx="1376">
                  <c:v>42289</c:v>
                </c:pt>
                <c:pt idx="1377">
                  <c:v>42287</c:v>
                </c:pt>
                <c:pt idx="1378">
                  <c:v>42286</c:v>
                </c:pt>
                <c:pt idx="1379">
                  <c:v>42285</c:v>
                </c:pt>
                <c:pt idx="1380">
                  <c:v>42277</c:v>
                </c:pt>
                <c:pt idx="1381">
                  <c:v>42276</c:v>
                </c:pt>
                <c:pt idx="1382">
                  <c:v>42275</c:v>
                </c:pt>
                <c:pt idx="1383">
                  <c:v>42272</c:v>
                </c:pt>
                <c:pt idx="1384">
                  <c:v>42271</c:v>
                </c:pt>
                <c:pt idx="1385">
                  <c:v>42270</c:v>
                </c:pt>
                <c:pt idx="1386">
                  <c:v>42269</c:v>
                </c:pt>
                <c:pt idx="1387">
                  <c:v>42268</c:v>
                </c:pt>
                <c:pt idx="1388">
                  <c:v>42265</c:v>
                </c:pt>
                <c:pt idx="1389">
                  <c:v>42264</c:v>
                </c:pt>
                <c:pt idx="1390">
                  <c:v>42263</c:v>
                </c:pt>
                <c:pt idx="1391">
                  <c:v>42262</c:v>
                </c:pt>
                <c:pt idx="1392">
                  <c:v>42261</c:v>
                </c:pt>
              </c:numCache>
            </c:numRef>
          </c:cat>
          <c:val>
            <c:numRef>
              <c:f>Sheet10!$F$3:$F$1395</c:f>
              <c:numCache>
                <c:formatCode>General</c:formatCode>
                <c:ptCount val="1393"/>
                <c:pt idx="0">
                  <c:v>310</c:v>
                </c:pt>
                <c:pt idx="1">
                  <c:v>310</c:v>
                </c:pt>
                <c:pt idx="2">
                  <c:v>310</c:v>
                </c:pt>
                <c:pt idx="3">
                  <c:v>310</c:v>
                </c:pt>
                <c:pt idx="4">
                  <c:v>310</c:v>
                </c:pt>
                <c:pt idx="5">
                  <c:v>310</c:v>
                </c:pt>
                <c:pt idx="6">
                  <c:v>310</c:v>
                </c:pt>
                <c:pt idx="7">
                  <c:v>310</c:v>
                </c:pt>
                <c:pt idx="8">
                  <c:v>310</c:v>
                </c:pt>
                <c:pt idx="9">
                  <c:v>310</c:v>
                </c:pt>
                <c:pt idx="10">
                  <c:v>310</c:v>
                </c:pt>
                <c:pt idx="11">
                  <c:v>310</c:v>
                </c:pt>
                <c:pt idx="12">
                  <c:v>310</c:v>
                </c:pt>
                <c:pt idx="13">
                  <c:v>310</c:v>
                </c:pt>
                <c:pt idx="14">
                  <c:v>310</c:v>
                </c:pt>
                <c:pt idx="15">
                  <c:v>310</c:v>
                </c:pt>
                <c:pt idx="16">
                  <c:v>310</c:v>
                </c:pt>
                <c:pt idx="17">
                  <c:v>310</c:v>
                </c:pt>
                <c:pt idx="18">
                  <c:v>290</c:v>
                </c:pt>
                <c:pt idx="19">
                  <c:v>290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310</c:v>
                </c:pt>
                <c:pt idx="28">
                  <c:v>310</c:v>
                </c:pt>
                <c:pt idx="29">
                  <c:v>310</c:v>
                </c:pt>
                <c:pt idx="30">
                  <c:v>310</c:v>
                </c:pt>
                <c:pt idx="31">
                  <c:v>310</c:v>
                </c:pt>
                <c:pt idx="32">
                  <c:v>310</c:v>
                </c:pt>
                <c:pt idx="33">
                  <c:v>310</c:v>
                </c:pt>
                <c:pt idx="34">
                  <c:v>310</c:v>
                </c:pt>
                <c:pt idx="35">
                  <c:v>310</c:v>
                </c:pt>
                <c:pt idx="36">
                  <c:v>300</c:v>
                </c:pt>
                <c:pt idx="37">
                  <c:v>290</c:v>
                </c:pt>
                <c:pt idx="38">
                  <c:v>290</c:v>
                </c:pt>
                <c:pt idx="39">
                  <c:v>290</c:v>
                </c:pt>
                <c:pt idx="40">
                  <c:v>290</c:v>
                </c:pt>
                <c:pt idx="41">
                  <c:v>290</c:v>
                </c:pt>
                <c:pt idx="42">
                  <c:v>290</c:v>
                </c:pt>
                <c:pt idx="43">
                  <c:v>290</c:v>
                </c:pt>
                <c:pt idx="44">
                  <c:v>290</c:v>
                </c:pt>
                <c:pt idx="45">
                  <c:v>290</c:v>
                </c:pt>
                <c:pt idx="46">
                  <c:v>290</c:v>
                </c:pt>
                <c:pt idx="47">
                  <c:v>290</c:v>
                </c:pt>
                <c:pt idx="48">
                  <c:v>290</c:v>
                </c:pt>
                <c:pt idx="49">
                  <c:v>290</c:v>
                </c:pt>
                <c:pt idx="50">
                  <c:v>290</c:v>
                </c:pt>
                <c:pt idx="51">
                  <c:v>290</c:v>
                </c:pt>
                <c:pt idx="52">
                  <c:v>290</c:v>
                </c:pt>
                <c:pt idx="53">
                  <c:v>290</c:v>
                </c:pt>
                <c:pt idx="54">
                  <c:v>290</c:v>
                </c:pt>
                <c:pt idx="55">
                  <c:v>290</c:v>
                </c:pt>
                <c:pt idx="56">
                  <c:v>290</c:v>
                </c:pt>
                <c:pt idx="57">
                  <c:v>290</c:v>
                </c:pt>
                <c:pt idx="58">
                  <c:v>290</c:v>
                </c:pt>
                <c:pt idx="59">
                  <c:v>290</c:v>
                </c:pt>
                <c:pt idx="60">
                  <c:v>290</c:v>
                </c:pt>
                <c:pt idx="61">
                  <c:v>290</c:v>
                </c:pt>
                <c:pt idx="62">
                  <c:v>290</c:v>
                </c:pt>
                <c:pt idx="63">
                  <c:v>290</c:v>
                </c:pt>
                <c:pt idx="64">
                  <c:v>290</c:v>
                </c:pt>
                <c:pt idx="65">
                  <c:v>290</c:v>
                </c:pt>
                <c:pt idx="66">
                  <c:v>290</c:v>
                </c:pt>
                <c:pt idx="67">
                  <c:v>290</c:v>
                </c:pt>
                <c:pt idx="68">
                  <c:v>290</c:v>
                </c:pt>
                <c:pt idx="69">
                  <c:v>290</c:v>
                </c:pt>
                <c:pt idx="70">
                  <c:v>290</c:v>
                </c:pt>
                <c:pt idx="71">
                  <c:v>290</c:v>
                </c:pt>
                <c:pt idx="72">
                  <c:v>290</c:v>
                </c:pt>
                <c:pt idx="73">
                  <c:v>290</c:v>
                </c:pt>
                <c:pt idx="74">
                  <c:v>290</c:v>
                </c:pt>
                <c:pt idx="75">
                  <c:v>290</c:v>
                </c:pt>
                <c:pt idx="76">
                  <c:v>290</c:v>
                </c:pt>
                <c:pt idx="77">
                  <c:v>290</c:v>
                </c:pt>
                <c:pt idx="78">
                  <c:v>290</c:v>
                </c:pt>
                <c:pt idx="79">
                  <c:v>290</c:v>
                </c:pt>
                <c:pt idx="80">
                  <c:v>290</c:v>
                </c:pt>
                <c:pt idx="81">
                  <c:v>290</c:v>
                </c:pt>
                <c:pt idx="82">
                  <c:v>290</c:v>
                </c:pt>
                <c:pt idx="83">
                  <c:v>290</c:v>
                </c:pt>
                <c:pt idx="84">
                  <c:v>290</c:v>
                </c:pt>
                <c:pt idx="85">
                  <c:v>280</c:v>
                </c:pt>
                <c:pt idx="86">
                  <c:v>280</c:v>
                </c:pt>
                <c:pt idx="87">
                  <c:v>280</c:v>
                </c:pt>
                <c:pt idx="88">
                  <c:v>280</c:v>
                </c:pt>
                <c:pt idx="89">
                  <c:v>280</c:v>
                </c:pt>
                <c:pt idx="90">
                  <c:v>280</c:v>
                </c:pt>
                <c:pt idx="91">
                  <c:v>280</c:v>
                </c:pt>
                <c:pt idx="92">
                  <c:v>280</c:v>
                </c:pt>
                <c:pt idx="93">
                  <c:v>280</c:v>
                </c:pt>
                <c:pt idx="94">
                  <c:v>280</c:v>
                </c:pt>
                <c:pt idx="95">
                  <c:v>280</c:v>
                </c:pt>
                <c:pt idx="96">
                  <c:v>280</c:v>
                </c:pt>
                <c:pt idx="97">
                  <c:v>280</c:v>
                </c:pt>
                <c:pt idx="98">
                  <c:v>280</c:v>
                </c:pt>
                <c:pt idx="99">
                  <c:v>280</c:v>
                </c:pt>
                <c:pt idx="100">
                  <c:v>280</c:v>
                </c:pt>
                <c:pt idx="101">
                  <c:v>280</c:v>
                </c:pt>
                <c:pt idx="102">
                  <c:v>280</c:v>
                </c:pt>
                <c:pt idx="103">
                  <c:v>280</c:v>
                </c:pt>
                <c:pt idx="104">
                  <c:v>280</c:v>
                </c:pt>
                <c:pt idx="105">
                  <c:v>280</c:v>
                </c:pt>
                <c:pt idx="106">
                  <c:v>280</c:v>
                </c:pt>
                <c:pt idx="107">
                  <c:v>280</c:v>
                </c:pt>
                <c:pt idx="108">
                  <c:v>280</c:v>
                </c:pt>
                <c:pt idx="109">
                  <c:v>280</c:v>
                </c:pt>
                <c:pt idx="110">
                  <c:v>280</c:v>
                </c:pt>
                <c:pt idx="111">
                  <c:v>280</c:v>
                </c:pt>
                <c:pt idx="112">
                  <c:v>280</c:v>
                </c:pt>
                <c:pt idx="113">
                  <c:v>275</c:v>
                </c:pt>
                <c:pt idx="114">
                  <c:v>275</c:v>
                </c:pt>
                <c:pt idx="115">
                  <c:v>275</c:v>
                </c:pt>
                <c:pt idx="116">
                  <c:v>275</c:v>
                </c:pt>
                <c:pt idx="117">
                  <c:v>275</c:v>
                </c:pt>
                <c:pt idx="118">
                  <c:v>275</c:v>
                </c:pt>
                <c:pt idx="119">
                  <c:v>275</c:v>
                </c:pt>
                <c:pt idx="120">
                  <c:v>270</c:v>
                </c:pt>
                <c:pt idx="121">
                  <c:v>270</c:v>
                </c:pt>
                <c:pt idx="122">
                  <c:v>270</c:v>
                </c:pt>
                <c:pt idx="123">
                  <c:v>270</c:v>
                </c:pt>
                <c:pt idx="124">
                  <c:v>270</c:v>
                </c:pt>
                <c:pt idx="125">
                  <c:v>270</c:v>
                </c:pt>
                <c:pt idx="126">
                  <c:v>270</c:v>
                </c:pt>
                <c:pt idx="127">
                  <c:v>270</c:v>
                </c:pt>
                <c:pt idx="128">
                  <c:v>270</c:v>
                </c:pt>
                <c:pt idx="129">
                  <c:v>270</c:v>
                </c:pt>
                <c:pt idx="130">
                  <c:v>270</c:v>
                </c:pt>
                <c:pt idx="131">
                  <c:v>280</c:v>
                </c:pt>
                <c:pt idx="132">
                  <c:v>280</c:v>
                </c:pt>
                <c:pt idx="133">
                  <c:v>280</c:v>
                </c:pt>
                <c:pt idx="134">
                  <c:v>270</c:v>
                </c:pt>
                <c:pt idx="135">
                  <c:v>255</c:v>
                </c:pt>
                <c:pt idx="136">
                  <c:v>255</c:v>
                </c:pt>
                <c:pt idx="137">
                  <c:v>255</c:v>
                </c:pt>
                <c:pt idx="138">
                  <c:v>255</c:v>
                </c:pt>
                <c:pt idx="139">
                  <c:v>255</c:v>
                </c:pt>
                <c:pt idx="140">
                  <c:v>255</c:v>
                </c:pt>
                <c:pt idx="141">
                  <c:v>255</c:v>
                </c:pt>
                <c:pt idx="142">
                  <c:v>255</c:v>
                </c:pt>
                <c:pt idx="143">
                  <c:v>255</c:v>
                </c:pt>
                <c:pt idx="144">
                  <c:v>255</c:v>
                </c:pt>
                <c:pt idx="145">
                  <c:v>255</c:v>
                </c:pt>
                <c:pt idx="146">
                  <c:v>255</c:v>
                </c:pt>
                <c:pt idx="147">
                  <c:v>255</c:v>
                </c:pt>
                <c:pt idx="148">
                  <c:v>255</c:v>
                </c:pt>
                <c:pt idx="149">
                  <c:v>255</c:v>
                </c:pt>
                <c:pt idx="150">
                  <c:v>255</c:v>
                </c:pt>
                <c:pt idx="151">
                  <c:v>255</c:v>
                </c:pt>
                <c:pt idx="152">
                  <c:v>255</c:v>
                </c:pt>
                <c:pt idx="153">
                  <c:v>255</c:v>
                </c:pt>
                <c:pt idx="154">
                  <c:v>255</c:v>
                </c:pt>
                <c:pt idx="155">
                  <c:v>255</c:v>
                </c:pt>
                <c:pt idx="156">
                  <c:v>280</c:v>
                </c:pt>
                <c:pt idx="157">
                  <c:v>280</c:v>
                </c:pt>
                <c:pt idx="158">
                  <c:v>280</c:v>
                </c:pt>
                <c:pt idx="159">
                  <c:v>280</c:v>
                </c:pt>
                <c:pt idx="160">
                  <c:v>280</c:v>
                </c:pt>
                <c:pt idx="161">
                  <c:v>280</c:v>
                </c:pt>
                <c:pt idx="162">
                  <c:v>280</c:v>
                </c:pt>
                <c:pt idx="163">
                  <c:v>280</c:v>
                </c:pt>
                <c:pt idx="164">
                  <c:v>280</c:v>
                </c:pt>
                <c:pt idx="165">
                  <c:v>280</c:v>
                </c:pt>
                <c:pt idx="166">
                  <c:v>280</c:v>
                </c:pt>
                <c:pt idx="167">
                  <c:v>280</c:v>
                </c:pt>
                <c:pt idx="168">
                  <c:v>280</c:v>
                </c:pt>
                <c:pt idx="169">
                  <c:v>280</c:v>
                </c:pt>
                <c:pt idx="170">
                  <c:v>280</c:v>
                </c:pt>
                <c:pt idx="171">
                  <c:v>280</c:v>
                </c:pt>
                <c:pt idx="172">
                  <c:v>280</c:v>
                </c:pt>
                <c:pt idx="173">
                  <c:v>280</c:v>
                </c:pt>
                <c:pt idx="174">
                  <c:v>280</c:v>
                </c:pt>
                <c:pt idx="175">
                  <c:v>280</c:v>
                </c:pt>
                <c:pt idx="176">
                  <c:v>280</c:v>
                </c:pt>
                <c:pt idx="177">
                  <c:v>280</c:v>
                </c:pt>
                <c:pt idx="178">
                  <c:v>280</c:v>
                </c:pt>
                <c:pt idx="179">
                  <c:v>280</c:v>
                </c:pt>
                <c:pt idx="180">
                  <c:v>280</c:v>
                </c:pt>
                <c:pt idx="181">
                  <c:v>280</c:v>
                </c:pt>
                <c:pt idx="182">
                  <c:v>280</c:v>
                </c:pt>
                <c:pt idx="183">
                  <c:v>280</c:v>
                </c:pt>
                <c:pt idx="184">
                  <c:v>280</c:v>
                </c:pt>
                <c:pt idx="185">
                  <c:v>280</c:v>
                </c:pt>
                <c:pt idx="186">
                  <c:v>280</c:v>
                </c:pt>
                <c:pt idx="187">
                  <c:v>280</c:v>
                </c:pt>
                <c:pt idx="188">
                  <c:v>280</c:v>
                </c:pt>
                <c:pt idx="189">
                  <c:v>280</c:v>
                </c:pt>
                <c:pt idx="190">
                  <c:v>280</c:v>
                </c:pt>
                <c:pt idx="191">
                  <c:v>280</c:v>
                </c:pt>
                <c:pt idx="192">
                  <c:v>280</c:v>
                </c:pt>
                <c:pt idx="193">
                  <c:v>280</c:v>
                </c:pt>
                <c:pt idx="194">
                  <c:v>280</c:v>
                </c:pt>
                <c:pt idx="195">
                  <c:v>280</c:v>
                </c:pt>
                <c:pt idx="196">
                  <c:v>280</c:v>
                </c:pt>
                <c:pt idx="197">
                  <c:v>280</c:v>
                </c:pt>
                <c:pt idx="198">
                  <c:v>280</c:v>
                </c:pt>
                <c:pt idx="199">
                  <c:v>280</c:v>
                </c:pt>
                <c:pt idx="200">
                  <c:v>280</c:v>
                </c:pt>
                <c:pt idx="201">
                  <c:v>280</c:v>
                </c:pt>
                <c:pt idx="202">
                  <c:v>280</c:v>
                </c:pt>
                <c:pt idx="203">
                  <c:v>280</c:v>
                </c:pt>
                <c:pt idx="204">
                  <c:v>280</c:v>
                </c:pt>
                <c:pt idx="205">
                  <c:v>280</c:v>
                </c:pt>
                <c:pt idx="206">
                  <c:v>280</c:v>
                </c:pt>
                <c:pt idx="207">
                  <c:v>280</c:v>
                </c:pt>
                <c:pt idx="208">
                  <c:v>280</c:v>
                </c:pt>
                <c:pt idx="209">
                  <c:v>280</c:v>
                </c:pt>
                <c:pt idx="210">
                  <c:v>280</c:v>
                </c:pt>
                <c:pt idx="211">
                  <c:v>280</c:v>
                </c:pt>
                <c:pt idx="212">
                  <c:v>280</c:v>
                </c:pt>
                <c:pt idx="213">
                  <c:v>280</c:v>
                </c:pt>
                <c:pt idx="214">
                  <c:v>280</c:v>
                </c:pt>
                <c:pt idx="215">
                  <c:v>280</c:v>
                </c:pt>
                <c:pt idx="216">
                  <c:v>280</c:v>
                </c:pt>
                <c:pt idx="217">
                  <c:v>280</c:v>
                </c:pt>
                <c:pt idx="218">
                  <c:v>280</c:v>
                </c:pt>
                <c:pt idx="219">
                  <c:v>280</c:v>
                </c:pt>
                <c:pt idx="220">
                  <c:v>280</c:v>
                </c:pt>
                <c:pt idx="221">
                  <c:v>280</c:v>
                </c:pt>
                <c:pt idx="222">
                  <c:v>280</c:v>
                </c:pt>
                <c:pt idx="223">
                  <c:v>280</c:v>
                </c:pt>
                <c:pt idx="224">
                  <c:v>280</c:v>
                </c:pt>
                <c:pt idx="225">
                  <c:v>280</c:v>
                </c:pt>
                <c:pt idx="226">
                  <c:v>280</c:v>
                </c:pt>
                <c:pt idx="227">
                  <c:v>280</c:v>
                </c:pt>
                <c:pt idx="228">
                  <c:v>280</c:v>
                </c:pt>
                <c:pt idx="229">
                  <c:v>280</c:v>
                </c:pt>
                <c:pt idx="230">
                  <c:v>280</c:v>
                </c:pt>
                <c:pt idx="231">
                  <c:v>270</c:v>
                </c:pt>
                <c:pt idx="232">
                  <c:v>270</c:v>
                </c:pt>
                <c:pt idx="233">
                  <c:v>270</c:v>
                </c:pt>
                <c:pt idx="234">
                  <c:v>270</c:v>
                </c:pt>
                <c:pt idx="235">
                  <c:v>270</c:v>
                </c:pt>
                <c:pt idx="236">
                  <c:v>270</c:v>
                </c:pt>
                <c:pt idx="237">
                  <c:v>270</c:v>
                </c:pt>
                <c:pt idx="238">
                  <c:v>270</c:v>
                </c:pt>
                <c:pt idx="239">
                  <c:v>270</c:v>
                </c:pt>
                <c:pt idx="240">
                  <c:v>270</c:v>
                </c:pt>
                <c:pt idx="241">
                  <c:v>270</c:v>
                </c:pt>
                <c:pt idx="242">
                  <c:v>270</c:v>
                </c:pt>
                <c:pt idx="243">
                  <c:v>270</c:v>
                </c:pt>
                <c:pt idx="244">
                  <c:v>270</c:v>
                </c:pt>
                <c:pt idx="245">
                  <c:v>270</c:v>
                </c:pt>
                <c:pt idx="246">
                  <c:v>270</c:v>
                </c:pt>
                <c:pt idx="247">
                  <c:v>270</c:v>
                </c:pt>
                <c:pt idx="248">
                  <c:v>270</c:v>
                </c:pt>
                <c:pt idx="249">
                  <c:v>270</c:v>
                </c:pt>
                <c:pt idx="250">
                  <c:v>270</c:v>
                </c:pt>
                <c:pt idx="251">
                  <c:v>270</c:v>
                </c:pt>
                <c:pt idx="252">
                  <c:v>270</c:v>
                </c:pt>
                <c:pt idx="253">
                  <c:v>270</c:v>
                </c:pt>
                <c:pt idx="254">
                  <c:v>270</c:v>
                </c:pt>
                <c:pt idx="255">
                  <c:v>270</c:v>
                </c:pt>
                <c:pt idx="256">
                  <c:v>270</c:v>
                </c:pt>
                <c:pt idx="257">
                  <c:v>270</c:v>
                </c:pt>
                <c:pt idx="258">
                  <c:v>270</c:v>
                </c:pt>
                <c:pt idx="259">
                  <c:v>270</c:v>
                </c:pt>
                <c:pt idx="260">
                  <c:v>270</c:v>
                </c:pt>
                <c:pt idx="261">
                  <c:v>270</c:v>
                </c:pt>
                <c:pt idx="262">
                  <c:v>270</c:v>
                </c:pt>
                <c:pt idx="263">
                  <c:v>290</c:v>
                </c:pt>
                <c:pt idx="264">
                  <c:v>290</c:v>
                </c:pt>
                <c:pt idx="265">
                  <c:v>290</c:v>
                </c:pt>
                <c:pt idx="266">
                  <c:v>290</c:v>
                </c:pt>
                <c:pt idx="267">
                  <c:v>290</c:v>
                </c:pt>
                <c:pt idx="268">
                  <c:v>290</c:v>
                </c:pt>
                <c:pt idx="269">
                  <c:v>290</c:v>
                </c:pt>
                <c:pt idx="270">
                  <c:v>290</c:v>
                </c:pt>
                <c:pt idx="271">
                  <c:v>290</c:v>
                </c:pt>
                <c:pt idx="272">
                  <c:v>290</c:v>
                </c:pt>
                <c:pt idx="273">
                  <c:v>290</c:v>
                </c:pt>
                <c:pt idx="274">
                  <c:v>290</c:v>
                </c:pt>
                <c:pt idx="275">
                  <c:v>290</c:v>
                </c:pt>
                <c:pt idx="276">
                  <c:v>290</c:v>
                </c:pt>
                <c:pt idx="277">
                  <c:v>290</c:v>
                </c:pt>
                <c:pt idx="278">
                  <c:v>290</c:v>
                </c:pt>
                <c:pt idx="279">
                  <c:v>290</c:v>
                </c:pt>
                <c:pt idx="280">
                  <c:v>290</c:v>
                </c:pt>
                <c:pt idx="281">
                  <c:v>290</c:v>
                </c:pt>
                <c:pt idx="282">
                  <c:v>290</c:v>
                </c:pt>
                <c:pt idx="283">
                  <c:v>290</c:v>
                </c:pt>
                <c:pt idx="284">
                  <c:v>290</c:v>
                </c:pt>
                <c:pt idx="285">
                  <c:v>290</c:v>
                </c:pt>
                <c:pt idx="286">
                  <c:v>290</c:v>
                </c:pt>
                <c:pt idx="287">
                  <c:v>290</c:v>
                </c:pt>
                <c:pt idx="288">
                  <c:v>290</c:v>
                </c:pt>
                <c:pt idx="289">
                  <c:v>290</c:v>
                </c:pt>
                <c:pt idx="290">
                  <c:v>290</c:v>
                </c:pt>
                <c:pt idx="291">
                  <c:v>290</c:v>
                </c:pt>
                <c:pt idx="292">
                  <c:v>290</c:v>
                </c:pt>
                <c:pt idx="293">
                  <c:v>290</c:v>
                </c:pt>
                <c:pt idx="294">
                  <c:v>290</c:v>
                </c:pt>
                <c:pt idx="295">
                  <c:v>290</c:v>
                </c:pt>
                <c:pt idx="296">
                  <c:v>290</c:v>
                </c:pt>
                <c:pt idx="297">
                  <c:v>290</c:v>
                </c:pt>
                <c:pt idx="298">
                  <c:v>290</c:v>
                </c:pt>
                <c:pt idx="299">
                  <c:v>290</c:v>
                </c:pt>
                <c:pt idx="300">
                  <c:v>290</c:v>
                </c:pt>
                <c:pt idx="301">
                  <c:v>290</c:v>
                </c:pt>
                <c:pt idx="302">
                  <c:v>290</c:v>
                </c:pt>
                <c:pt idx="303">
                  <c:v>290</c:v>
                </c:pt>
                <c:pt idx="304">
                  <c:v>290</c:v>
                </c:pt>
                <c:pt idx="305">
                  <c:v>290</c:v>
                </c:pt>
                <c:pt idx="306">
                  <c:v>290</c:v>
                </c:pt>
                <c:pt idx="307">
                  <c:v>290</c:v>
                </c:pt>
                <c:pt idx="308">
                  <c:v>290</c:v>
                </c:pt>
                <c:pt idx="309">
                  <c:v>290</c:v>
                </c:pt>
                <c:pt idx="310">
                  <c:v>290</c:v>
                </c:pt>
                <c:pt idx="311">
                  <c:v>290</c:v>
                </c:pt>
                <c:pt idx="312">
                  <c:v>290</c:v>
                </c:pt>
                <c:pt idx="313">
                  <c:v>290</c:v>
                </c:pt>
                <c:pt idx="314">
                  <c:v>290</c:v>
                </c:pt>
                <c:pt idx="315">
                  <c:v>290</c:v>
                </c:pt>
                <c:pt idx="316">
                  <c:v>290</c:v>
                </c:pt>
                <c:pt idx="317">
                  <c:v>290</c:v>
                </c:pt>
                <c:pt idx="318">
                  <c:v>290</c:v>
                </c:pt>
                <c:pt idx="319">
                  <c:v>290</c:v>
                </c:pt>
                <c:pt idx="320">
                  <c:v>290</c:v>
                </c:pt>
                <c:pt idx="321">
                  <c:v>290</c:v>
                </c:pt>
                <c:pt idx="322">
                  <c:v>290</c:v>
                </c:pt>
                <c:pt idx="323">
                  <c:v>290</c:v>
                </c:pt>
                <c:pt idx="324">
                  <c:v>290</c:v>
                </c:pt>
                <c:pt idx="325">
                  <c:v>290</c:v>
                </c:pt>
                <c:pt idx="326">
                  <c:v>290</c:v>
                </c:pt>
                <c:pt idx="327">
                  <c:v>290</c:v>
                </c:pt>
                <c:pt idx="328">
                  <c:v>290</c:v>
                </c:pt>
                <c:pt idx="329">
                  <c:v>290</c:v>
                </c:pt>
                <c:pt idx="330">
                  <c:v>290</c:v>
                </c:pt>
                <c:pt idx="331">
                  <c:v>290</c:v>
                </c:pt>
                <c:pt idx="332">
                  <c:v>290</c:v>
                </c:pt>
                <c:pt idx="333">
                  <c:v>290</c:v>
                </c:pt>
                <c:pt idx="334">
                  <c:v>290</c:v>
                </c:pt>
                <c:pt idx="335">
                  <c:v>290</c:v>
                </c:pt>
                <c:pt idx="336">
                  <c:v>290</c:v>
                </c:pt>
                <c:pt idx="337">
                  <c:v>290</c:v>
                </c:pt>
                <c:pt idx="338">
                  <c:v>290</c:v>
                </c:pt>
                <c:pt idx="339">
                  <c:v>290</c:v>
                </c:pt>
                <c:pt idx="340">
                  <c:v>290</c:v>
                </c:pt>
                <c:pt idx="341">
                  <c:v>290</c:v>
                </c:pt>
                <c:pt idx="342">
                  <c:v>290</c:v>
                </c:pt>
                <c:pt idx="343">
                  <c:v>290</c:v>
                </c:pt>
                <c:pt idx="344">
                  <c:v>290</c:v>
                </c:pt>
                <c:pt idx="345">
                  <c:v>290</c:v>
                </c:pt>
                <c:pt idx="346">
                  <c:v>290</c:v>
                </c:pt>
                <c:pt idx="347">
                  <c:v>290</c:v>
                </c:pt>
                <c:pt idx="348">
                  <c:v>290</c:v>
                </c:pt>
                <c:pt idx="349">
                  <c:v>290</c:v>
                </c:pt>
                <c:pt idx="350">
                  <c:v>290</c:v>
                </c:pt>
                <c:pt idx="351">
                  <c:v>290</c:v>
                </c:pt>
                <c:pt idx="352">
                  <c:v>290</c:v>
                </c:pt>
                <c:pt idx="353">
                  <c:v>290</c:v>
                </c:pt>
                <c:pt idx="354">
                  <c:v>290</c:v>
                </c:pt>
                <c:pt idx="355">
                  <c:v>290</c:v>
                </c:pt>
                <c:pt idx="356">
                  <c:v>290</c:v>
                </c:pt>
                <c:pt idx="357">
                  <c:v>290</c:v>
                </c:pt>
                <c:pt idx="358">
                  <c:v>290</c:v>
                </c:pt>
                <c:pt idx="359">
                  <c:v>290</c:v>
                </c:pt>
                <c:pt idx="360">
                  <c:v>290</c:v>
                </c:pt>
                <c:pt idx="361">
                  <c:v>290</c:v>
                </c:pt>
                <c:pt idx="362">
                  <c:v>290</c:v>
                </c:pt>
                <c:pt idx="363">
                  <c:v>290</c:v>
                </c:pt>
                <c:pt idx="364">
                  <c:v>290</c:v>
                </c:pt>
                <c:pt idx="365">
                  <c:v>290</c:v>
                </c:pt>
                <c:pt idx="366">
                  <c:v>290</c:v>
                </c:pt>
                <c:pt idx="367">
                  <c:v>290</c:v>
                </c:pt>
                <c:pt idx="368">
                  <c:v>290</c:v>
                </c:pt>
                <c:pt idx="369">
                  <c:v>290</c:v>
                </c:pt>
                <c:pt idx="370">
                  <c:v>290</c:v>
                </c:pt>
                <c:pt idx="371">
                  <c:v>290</c:v>
                </c:pt>
                <c:pt idx="372">
                  <c:v>290</c:v>
                </c:pt>
                <c:pt idx="373">
                  <c:v>290</c:v>
                </c:pt>
                <c:pt idx="374">
                  <c:v>290</c:v>
                </c:pt>
                <c:pt idx="375">
                  <c:v>290</c:v>
                </c:pt>
                <c:pt idx="376">
                  <c:v>290</c:v>
                </c:pt>
                <c:pt idx="377">
                  <c:v>290</c:v>
                </c:pt>
                <c:pt idx="378">
                  <c:v>290</c:v>
                </c:pt>
                <c:pt idx="379">
                  <c:v>290</c:v>
                </c:pt>
                <c:pt idx="380">
                  <c:v>290</c:v>
                </c:pt>
                <c:pt idx="381">
                  <c:v>290</c:v>
                </c:pt>
                <c:pt idx="382">
                  <c:v>290</c:v>
                </c:pt>
                <c:pt idx="383">
                  <c:v>290</c:v>
                </c:pt>
                <c:pt idx="384">
                  <c:v>290</c:v>
                </c:pt>
                <c:pt idx="385">
                  <c:v>290</c:v>
                </c:pt>
                <c:pt idx="386">
                  <c:v>290</c:v>
                </c:pt>
                <c:pt idx="387">
                  <c:v>290</c:v>
                </c:pt>
                <c:pt idx="388">
                  <c:v>290</c:v>
                </c:pt>
                <c:pt idx="389">
                  <c:v>290</c:v>
                </c:pt>
                <c:pt idx="390">
                  <c:v>290</c:v>
                </c:pt>
                <c:pt idx="391">
                  <c:v>290</c:v>
                </c:pt>
                <c:pt idx="392">
                  <c:v>290</c:v>
                </c:pt>
                <c:pt idx="393">
                  <c:v>290</c:v>
                </c:pt>
                <c:pt idx="394">
                  <c:v>290</c:v>
                </c:pt>
                <c:pt idx="395">
                  <c:v>290</c:v>
                </c:pt>
                <c:pt idx="396">
                  <c:v>290</c:v>
                </c:pt>
                <c:pt idx="397">
                  <c:v>290</c:v>
                </c:pt>
                <c:pt idx="398">
                  <c:v>290</c:v>
                </c:pt>
                <c:pt idx="399">
                  <c:v>290</c:v>
                </c:pt>
                <c:pt idx="400">
                  <c:v>290</c:v>
                </c:pt>
                <c:pt idx="401">
                  <c:v>290</c:v>
                </c:pt>
                <c:pt idx="402">
                  <c:v>290</c:v>
                </c:pt>
                <c:pt idx="403">
                  <c:v>290</c:v>
                </c:pt>
                <c:pt idx="404">
                  <c:v>290</c:v>
                </c:pt>
                <c:pt idx="405">
                  <c:v>290</c:v>
                </c:pt>
                <c:pt idx="406">
                  <c:v>290</c:v>
                </c:pt>
                <c:pt idx="407">
                  <c:v>290</c:v>
                </c:pt>
                <c:pt idx="408">
                  <c:v>290</c:v>
                </c:pt>
                <c:pt idx="409">
                  <c:v>290</c:v>
                </c:pt>
                <c:pt idx="410">
                  <c:v>290</c:v>
                </c:pt>
                <c:pt idx="411">
                  <c:v>290</c:v>
                </c:pt>
                <c:pt idx="412">
                  <c:v>290</c:v>
                </c:pt>
                <c:pt idx="413">
                  <c:v>290</c:v>
                </c:pt>
                <c:pt idx="414">
                  <c:v>290</c:v>
                </c:pt>
                <c:pt idx="415">
                  <c:v>290</c:v>
                </c:pt>
                <c:pt idx="416">
                  <c:v>290</c:v>
                </c:pt>
                <c:pt idx="417">
                  <c:v>290</c:v>
                </c:pt>
                <c:pt idx="418">
                  <c:v>290</c:v>
                </c:pt>
                <c:pt idx="419">
                  <c:v>290</c:v>
                </c:pt>
                <c:pt idx="420">
                  <c:v>290</c:v>
                </c:pt>
                <c:pt idx="421">
                  <c:v>290</c:v>
                </c:pt>
                <c:pt idx="422">
                  <c:v>290</c:v>
                </c:pt>
                <c:pt idx="423">
                  <c:v>290</c:v>
                </c:pt>
                <c:pt idx="424">
                  <c:v>290</c:v>
                </c:pt>
                <c:pt idx="425">
                  <c:v>290</c:v>
                </c:pt>
                <c:pt idx="426">
                  <c:v>290</c:v>
                </c:pt>
                <c:pt idx="427">
                  <c:v>290</c:v>
                </c:pt>
                <c:pt idx="428">
                  <c:v>290</c:v>
                </c:pt>
                <c:pt idx="429">
                  <c:v>290</c:v>
                </c:pt>
                <c:pt idx="430">
                  <c:v>290</c:v>
                </c:pt>
                <c:pt idx="431">
                  <c:v>290</c:v>
                </c:pt>
                <c:pt idx="432">
                  <c:v>290</c:v>
                </c:pt>
                <c:pt idx="433">
                  <c:v>290</c:v>
                </c:pt>
                <c:pt idx="434">
                  <c:v>290</c:v>
                </c:pt>
                <c:pt idx="435">
                  <c:v>290</c:v>
                </c:pt>
                <c:pt idx="436">
                  <c:v>290</c:v>
                </c:pt>
                <c:pt idx="437">
                  <c:v>290</c:v>
                </c:pt>
                <c:pt idx="438">
                  <c:v>290</c:v>
                </c:pt>
                <c:pt idx="439">
                  <c:v>290</c:v>
                </c:pt>
                <c:pt idx="440">
                  <c:v>290</c:v>
                </c:pt>
                <c:pt idx="441">
                  <c:v>290</c:v>
                </c:pt>
                <c:pt idx="442">
                  <c:v>290</c:v>
                </c:pt>
                <c:pt idx="443">
                  <c:v>290</c:v>
                </c:pt>
                <c:pt idx="444">
                  <c:v>290</c:v>
                </c:pt>
                <c:pt idx="445">
                  <c:v>290</c:v>
                </c:pt>
                <c:pt idx="446">
                  <c:v>290</c:v>
                </c:pt>
                <c:pt idx="447">
                  <c:v>290</c:v>
                </c:pt>
                <c:pt idx="448">
                  <c:v>290</c:v>
                </c:pt>
                <c:pt idx="449">
                  <c:v>290</c:v>
                </c:pt>
                <c:pt idx="450">
                  <c:v>290</c:v>
                </c:pt>
                <c:pt idx="451">
                  <c:v>290</c:v>
                </c:pt>
                <c:pt idx="452">
                  <c:v>290</c:v>
                </c:pt>
                <c:pt idx="453">
                  <c:v>290</c:v>
                </c:pt>
                <c:pt idx="454">
                  <c:v>290</c:v>
                </c:pt>
                <c:pt idx="455">
                  <c:v>290</c:v>
                </c:pt>
                <c:pt idx="456">
                  <c:v>290</c:v>
                </c:pt>
                <c:pt idx="457">
                  <c:v>290</c:v>
                </c:pt>
                <c:pt idx="458">
                  <c:v>290</c:v>
                </c:pt>
                <c:pt idx="459">
                  <c:v>290</c:v>
                </c:pt>
                <c:pt idx="460">
                  <c:v>290</c:v>
                </c:pt>
                <c:pt idx="461">
                  <c:v>290</c:v>
                </c:pt>
                <c:pt idx="462">
                  <c:v>290</c:v>
                </c:pt>
                <c:pt idx="463">
                  <c:v>290</c:v>
                </c:pt>
                <c:pt idx="464">
                  <c:v>290</c:v>
                </c:pt>
                <c:pt idx="465">
                  <c:v>290</c:v>
                </c:pt>
                <c:pt idx="466">
                  <c:v>290</c:v>
                </c:pt>
                <c:pt idx="467">
                  <c:v>290</c:v>
                </c:pt>
                <c:pt idx="468">
                  <c:v>290</c:v>
                </c:pt>
                <c:pt idx="469">
                  <c:v>290</c:v>
                </c:pt>
                <c:pt idx="470">
                  <c:v>290</c:v>
                </c:pt>
                <c:pt idx="471">
                  <c:v>290</c:v>
                </c:pt>
                <c:pt idx="472">
                  <c:v>290</c:v>
                </c:pt>
                <c:pt idx="473">
                  <c:v>290</c:v>
                </c:pt>
                <c:pt idx="474">
                  <c:v>290</c:v>
                </c:pt>
                <c:pt idx="475">
                  <c:v>290</c:v>
                </c:pt>
                <c:pt idx="476">
                  <c:v>290</c:v>
                </c:pt>
                <c:pt idx="477">
                  <c:v>290</c:v>
                </c:pt>
                <c:pt idx="478">
                  <c:v>290</c:v>
                </c:pt>
                <c:pt idx="479">
                  <c:v>290</c:v>
                </c:pt>
                <c:pt idx="480">
                  <c:v>290</c:v>
                </c:pt>
                <c:pt idx="481">
                  <c:v>290</c:v>
                </c:pt>
                <c:pt idx="482">
                  <c:v>290</c:v>
                </c:pt>
                <c:pt idx="483">
                  <c:v>290</c:v>
                </c:pt>
                <c:pt idx="484">
                  <c:v>290</c:v>
                </c:pt>
                <c:pt idx="485">
                  <c:v>290</c:v>
                </c:pt>
                <c:pt idx="486">
                  <c:v>290</c:v>
                </c:pt>
                <c:pt idx="487">
                  <c:v>290</c:v>
                </c:pt>
                <c:pt idx="488">
                  <c:v>290</c:v>
                </c:pt>
                <c:pt idx="489">
                  <c:v>290</c:v>
                </c:pt>
                <c:pt idx="490">
                  <c:v>290</c:v>
                </c:pt>
                <c:pt idx="491">
                  <c:v>290</c:v>
                </c:pt>
                <c:pt idx="492">
                  <c:v>290</c:v>
                </c:pt>
                <c:pt idx="493">
                  <c:v>290</c:v>
                </c:pt>
                <c:pt idx="494">
                  <c:v>290</c:v>
                </c:pt>
                <c:pt idx="495">
                  <c:v>290</c:v>
                </c:pt>
                <c:pt idx="496">
                  <c:v>290</c:v>
                </c:pt>
                <c:pt idx="497">
                  <c:v>290</c:v>
                </c:pt>
                <c:pt idx="498">
                  <c:v>290</c:v>
                </c:pt>
                <c:pt idx="499">
                  <c:v>290</c:v>
                </c:pt>
                <c:pt idx="500">
                  <c:v>290</c:v>
                </c:pt>
                <c:pt idx="501">
                  <c:v>290</c:v>
                </c:pt>
                <c:pt idx="502">
                  <c:v>290</c:v>
                </c:pt>
                <c:pt idx="503">
                  <c:v>290</c:v>
                </c:pt>
                <c:pt idx="504">
                  <c:v>290</c:v>
                </c:pt>
                <c:pt idx="505">
                  <c:v>290</c:v>
                </c:pt>
                <c:pt idx="506">
                  <c:v>290</c:v>
                </c:pt>
                <c:pt idx="507">
                  <c:v>290</c:v>
                </c:pt>
                <c:pt idx="508">
                  <c:v>290</c:v>
                </c:pt>
                <c:pt idx="509">
                  <c:v>290</c:v>
                </c:pt>
                <c:pt idx="510">
                  <c:v>290</c:v>
                </c:pt>
                <c:pt idx="511">
                  <c:v>290</c:v>
                </c:pt>
                <c:pt idx="512">
                  <c:v>290</c:v>
                </c:pt>
                <c:pt idx="513">
                  <c:v>290</c:v>
                </c:pt>
                <c:pt idx="514">
                  <c:v>290</c:v>
                </c:pt>
                <c:pt idx="515">
                  <c:v>290</c:v>
                </c:pt>
                <c:pt idx="516">
                  <c:v>290</c:v>
                </c:pt>
                <c:pt idx="517">
                  <c:v>290</c:v>
                </c:pt>
                <c:pt idx="518">
                  <c:v>290</c:v>
                </c:pt>
                <c:pt idx="519">
                  <c:v>290</c:v>
                </c:pt>
                <c:pt idx="520">
                  <c:v>290</c:v>
                </c:pt>
                <c:pt idx="521">
                  <c:v>290</c:v>
                </c:pt>
                <c:pt idx="522">
                  <c:v>290</c:v>
                </c:pt>
                <c:pt idx="523">
                  <c:v>290</c:v>
                </c:pt>
                <c:pt idx="524">
                  <c:v>290</c:v>
                </c:pt>
                <c:pt idx="525">
                  <c:v>290</c:v>
                </c:pt>
                <c:pt idx="526">
                  <c:v>290</c:v>
                </c:pt>
                <c:pt idx="527">
                  <c:v>290</c:v>
                </c:pt>
                <c:pt idx="528">
                  <c:v>290</c:v>
                </c:pt>
                <c:pt idx="529">
                  <c:v>290</c:v>
                </c:pt>
                <c:pt idx="530">
                  <c:v>290</c:v>
                </c:pt>
                <c:pt idx="531">
                  <c:v>290</c:v>
                </c:pt>
                <c:pt idx="532">
                  <c:v>290</c:v>
                </c:pt>
                <c:pt idx="533">
                  <c:v>290</c:v>
                </c:pt>
                <c:pt idx="534">
                  <c:v>290</c:v>
                </c:pt>
                <c:pt idx="535">
                  <c:v>290</c:v>
                </c:pt>
                <c:pt idx="536">
                  <c:v>290</c:v>
                </c:pt>
                <c:pt idx="537">
                  <c:v>290</c:v>
                </c:pt>
                <c:pt idx="538">
                  <c:v>290</c:v>
                </c:pt>
                <c:pt idx="539">
                  <c:v>290</c:v>
                </c:pt>
                <c:pt idx="540">
                  <c:v>290</c:v>
                </c:pt>
                <c:pt idx="541">
                  <c:v>290</c:v>
                </c:pt>
                <c:pt idx="542">
                  <c:v>290</c:v>
                </c:pt>
                <c:pt idx="543">
                  <c:v>290</c:v>
                </c:pt>
                <c:pt idx="544">
                  <c:v>290</c:v>
                </c:pt>
                <c:pt idx="545">
                  <c:v>290</c:v>
                </c:pt>
                <c:pt idx="546">
                  <c:v>290</c:v>
                </c:pt>
                <c:pt idx="547">
                  <c:v>290</c:v>
                </c:pt>
                <c:pt idx="548">
                  <c:v>290</c:v>
                </c:pt>
                <c:pt idx="549">
                  <c:v>290</c:v>
                </c:pt>
                <c:pt idx="550">
                  <c:v>290</c:v>
                </c:pt>
                <c:pt idx="551">
                  <c:v>290</c:v>
                </c:pt>
                <c:pt idx="552">
                  <c:v>290</c:v>
                </c:pt>
                <c:pt idx="553">
                  <c:v>290</c:v>
                </c:pt>
                <c:pt idx="554">
                  <c:v>290</c:v>
                </c:pt>
                <c:pt idx="555">
                  <c:v>290</c:v>
                </c:pt>
                <c:pt idx="556">
                  <c:v>290</c:v>
                </c:pt>
                <c:pt idx="557">
                  <c:v>290</c:v>
                </c:pt>
                <c:pt idx="558">
                  <c:v>290</c:v>
                </c:pt>
                <c:pt idx="559">
                  <c:v>290</c:v>
                </c:pt>
                <c:pt idx="560">
                  <c:v>290</c:v>
                </c:pt>
                <c:pt idx="561">
                  <c:v>290</c:v>
                </c:pt>
                <c:pt idx="562">
                  <c:v>290</c:v>
                </c:pt>
                <c:pt idx="563">
                  <c:v>290</c:v>
                </c:pt>
                <c:pt idx="564">
                  <c:v>290</c:v>
                </c:pt>
                <c:pt idx="565">
                  <c:v>290</c:v>
                </c:pt>
                <c:pt idx="566">
                  <c:v>290</c:v>
                </c:pt>
                <c:pt idx="567">
                  <c:v>290</c:v>
                </c:pt>
                <c:pt idx="568">
                  <c:v>290</c:v>
                </c:pt>
                <c:pt idx="569">
                  <c:v>290</c:v>
                </c:pt>
                <c:pt idx="570">
                  <c:v>290</c:v>
                </c:pt>
                <c:pt idx="571">
                  <c:v>290</c:v>
                </c:pt>
                <c:pt idx="572">
                  <c:v>290</c:v>
                </c:pt>
                <c:pt idx="573">
                  <c:v>290</c:v>
                </c:pt>
                <c:pt idx="574">
                  <c:v>290</c:v>
                </c:pt>
                <c:pt idx="575">
                  <c:v>290</c:v>
                </c:pt>
                <c:pt idx="576">
                  <c:v>290</c:v>
                </c:pt>
                <c:pt idx="577">
                  <c:v>290</c:v>
                </c:pt>
                <c:pt idx="578">
                  <c:v>290</c:v>
                </c:pt>
                <c:pt idx="579">
                  <c:v>290</c:v>
                </c:pt>
                <c:pt idx="580">
                  <c:v>290</c:v>
                </c:pt>
                <c:pt idx="581">
                  <c:v>290</c:v>
                </c:pt>
                <c:pt idx="582">
                  <c:v>290</c:v>
                </c:pt>
                <c:pt idx="583">
                  <c:v>290</c:v>
                </c:pt>
                <c:pt idx="584">
                  <c:v>290</c:v>
                </c:pt>
                <c:pt idx="585">
                  <c:v>290</c:v>
                </c:pt>
                <c:pt idx="586">
                  <c:v>290</c:v>
                </c:pt>
                <c:pt idx="587">
                  <c:v>290</c:v>
                </c:pt>
                <c:pt idx="588">
                  <c:v>290</c:v>
                </c:pt>
                <c:pt idx="589">
                  <c:v>290</c:v>
                </c:pt>
                <c:pt idx="590">
                  <c:v>290</c:v>
                </c:pt>
                <c:pt idx="591">
                  <c:v>290</c:v>
                </c:pt>
                <c:pt idx="592">
                  <c:v>290</c:v>
                </c:pt>
                <c:pt idx="593">
                  <c:v>290</c:v>
                </c:pt>
                <c:pt idx="594">
                  <c:v>290</c:v>
                </c:pt>
                <c:pt idx="595">
                  <c:v>290</c:v>
                </c:pt>
                <c:pt idx="596">
                  <c:v>290</c:v>
                </c:pt>
                <c:pt idx="597">
                  <c:v>#N/A</c:v>
                </c:pt>
                <c:pt idx="598">
                  <c:v>290</c:v>
                </c:pt>
                <c:pt idx="599">
                  <c:v>290</c:v>
                </c:pt>
                <c:pt idx="600">
                  <c:v>290</c:v>
                </c:pt>
                <c:pt idx="601">
                  <c:v>290</c:v>
                </c:pt>
                <c:pt idx="602">
                  <c:v>290</c:v>
                </c:pt>
                <c:pt idx="603">
                  <c:v>290</c:v>
                </c:pt>
                <c:pt idx="604">
                  <c:v>290</c:v>
                </c:pt>
                <c:pt idx="605">
                  <c:v>290</c:v>
                </c:pt>
                <c:pt idx="606">
                  <c:v>290</c:v>
                </c:pt>
                <c:pt idx="607">
                  <c:v>290</c:v>
                </c:pt>
                <c:pt idx="608">
                  <c:v>290</c:v>
                </c:pt>
                <c:pt idx="609">
                  <c:v>290</c:v>
                </c:pt>
                <c:pt idx="610">
                  <c:v>290</c:v>
                </c:pt>
                <c:pt idx="611">
                  <c:v>290</c:v>
                </c:pt>
                <c:pt idx="612">
                  <c:v>290</c:v>
                </c:pt>
                <c:pt idx="613">
                  <c:v>290</c:v>
                </c:pt>
                <c:pt idx="614">
                  <c:v>290</c:v>
                </c:pt>
                <c:pt idx="615">
                  <c:v>290</c:v>
                </c:pt>
                <c:pt idx="616">
                  <c:v>290</c:v>
                </c:pt>
                <c:pt idx="617">
                  <c:v>290</c:v>
                </c:pt>
                <c:pt idx="618">
                  <c:v>290</c:v>
                </c:pt>
                <c:pt idx="619">
                  <c:v>290</c:v>
                </c:pt>
                <c:pt idx="620">
                  <c:v>290</c:v>
                </c:pt>
                <c:pt idx="621">
                  <c:v>290</c:v>
                </c:pt>
                <c:pt idx="622">
                  <c:v>290</c:v>
                </c:pt>
                <c:pt idx="623">
                  <c:v>290</c:v>
                </c:pt>
                <c:pt idx="624">
                  <c:v>290</c:v>
                </c:pt>
                <c:pt idx="625">
                  <c:v>290</c:v>
                </c:pt>
                <c:pt idx="626">
                  <c:v>290</c:v>
                </c:pt>
                <c:pt idx="627">
                  <c:v>290</c:v>
                </c:pt>
                <c:pt idx="628">
                  <c:v>290</c:v>
                </c:pt>
                <c:pt idx="629">
                  <c:v>290</c:v>
                </c:pt>
                <c:pt idx="630">
                  <c:v>290</c:v>
                </c:pt>
                <c:pt idx="631">
                  <c:v>290</c:v>
                </c:pt>
                <c:pt idx="632">
                  <c:v>290</c:v>
                </c:pt>
                <c:pt idx="633">
                  <c:v>290</c:v>
                </c:pt>
                <c:pt idx="634">
                  <c:v>290</c:v>
                </c:pt>
                <c:pt idx="635">
                  <c:v>290</c:v>
                </c:pt>
                <c:pt idx="636">
                  <c:v>290</c:v>
                </c:pt>
                <c:pt idx="637">
                  <c:v>290</c:v>
                </c:pt>
                <c:pt idx="638">
                  <c:v>290</c:v>
                </c:pt>
                <c:pt idx="639">
                  <c:v>290</c:v>
                </c:pt>
                <c:pt idx="640">
                  <c:v>290</c:v>
                </c:pt>
                <c:pt idx="641">
                  <c:v>290</c:v>
                </c:pt>
                <c:pt idx="642">
                  <c:v>290</c:v>
                </c:pt>
                <c:pt idx="643">
                  <c:v>290</c:v>
                </c:pt>
                <c:pt idx="644">
                  <c:v>290</c:v>
                </c:pt>
                <c:pt idx="645">
                  <c:v>290</c:v>
                </c:pt>
                <c:pt idx="646">
                  <c:v>290</c:v>
                </c:pt>
                <c:pt idx="647">
                  <c:v>290</c:v>
                </c:pt>
                <c:pt idx="648">
                  <c:v>290</c:v>
                </c:pt>
                <c:pt idx="649">
                  <c:v>290</c:v>
                </c:pt>
                <c:pt idx="650">
                  <c:v>290</c:v>
                </c:pt>
                <c:pt idx="651">
                  <c:v>290</c:v>
                </c:pt>
                <c:pt idx="652">
                  <c:v>290</c:v>
                </c:pt>
                <c:pt idx="653">
                  <c:v>280</c:v>
                </c:pt>
                <c:pt idx="654">
                  <c:v>280</c:v>
                </c:pt>
                <c:pt idx="655">
                  <c:v>280</c:v>
                </c:pt>
                <c:pt idx="656">
                  <c:v>280</c:v>
                </c:pt>
                <c:pt idx="657">
                  <c:v>280</c:v>
                </c:pt>
                <c:pt idx="658">
                  <c:v>280</c:v>
                </c:pt>
                <c:pt idx="659">
                  <c:v>280</c:v>
                </c:pt>
                <c:pt idx="660">
                  <c:v>280</c:v>
                </c:pt>
                <c:pt idx="661">
                  <c:v>280</c:v>
                </c:pt>
                <c:pt idx="662">
                  <c:v>280</c:v>
                </c:pt>
                <c:pt idx="663">
                  <c:v>280</c:v>
                </c:pt>
                <c:pt idx="664">
                  <c:v>280</c:v>
                </c:pt>
                <c:pt idx="665">
                  <c:v>280</c:v>
                </c:pt>
                <c:pt idx="666">
                  <c:v>280</c:v>
                </c:pt>
                <c:pt idx="667">
                  <c:v>280</c:v>
                </c:pt>
                <c:pt idx="668">
                  <c:v>280</c:v>
                </c:pt>
                <c:pt idx="669">
                  <c:v>280</c:v>
                </c:pt>
                <c:pt idx="670">
                  <c:v>280</c:v>
                </c:pt>
                <c:pt idx="671">
                  <c:v>280</c:v>
                </c:pt>
                <c:pt idx="672">
                  <c:v>280</c:v>
                </c:pt>
                <c:pt idx="673">
                  <c:v>280</c:v>
                </c:pt>
                <c:pt idx="674">
                  <c:v>280</c:v>
                </c:pt>
                <c:pt idx="675">
                  <c:v>280</c:v>
                </c:pt>
                <c:pt idx="676">
                  <c:v>280</c:v>
                </c:pt>
                <c:pt idx="677">
                  <c:v>280</c:v>
                </c:pt>
                <c:pt idx="678">
                  <c:v>280</c:v>
                </c:pt>
                <c:pt idx="679">
                  <c:v>280</c:v>
                </c:pt>
                <c:pt idx="680">
                  <c:v>280</c:v>
                </c:pt>
                <c:pt idx="681">
                  <c:v>280</c:v>
                </c:pt>
                <c:pt idx="682">
                  <c:v>280</c:v>
                </c:pt>
                <c:pt idx="683">
                  <c:v>280</c:v>
                </c:pt>
                <c:pt idx="684">
                  <c:v>280</c:v>
                </c:pt>
                <c:pt idx="685">
                  <c:v>280</c:v>
                </c:pt>
                <c:pt idx="686">
                  <c:v>280</c:v>
                </c:pt>
                <c:pt idx="687">
                  <c:v>280</c:v>
                </c:pt>
                <c:pt idx="688">
                  <c:v>280</c:v>
                </c:pt>
                <c:pt idx="689">
                  <c:v>280</c:v>
                </c:pt>
                <c:pt idx="690">
                  <c:v>280</c:v>
                </c:pt>
                <c:pt idx="691">
                  <c:v>280</c:v>
                </c:pt>
                <c:pt idx="692">
                  <c:v>280</c:v>
                </c:pt>
                <c:pt idx="693">
                  <c:v>280</c:v>
                </c:pt>
                <c:pt idx="694">
                  <c:v>280</c:v>
                </c:pt>
                <c:pt idx="695">
                  <c:v>280</c:v>
                </c:pt>
                <c:pt idx="696">
                  <c:v>280</c:v>
                </c:pt>
                <c:pt idx="697">
                  <c:v>280</c:v>
                </c:pt>
                <c:pt idx="698">
                  <c:v>280</c:v>
                </c:pt>
                <c:pt idx="699">
                  <c:v>280</c:v>
                </c:pt>
                <c:pt idx="700">
                  <c:v>280</c:v>
                </c:pt>
                <c:pt idx="701">
                  <c:v>280</c:v>
                </c:pt>
                <c:pt idx="702">
                  <c:v>280</c:v>
                </c:pt>
                <c:pt idx="703">
                  <c:v>280</c:v>
                </c:pt>
                <c:pt idx="704">
                  <c:v>280</c:v>
                </c:pt>
                <c:pt idx="705">
                  <c:v>280</c:v>
                </c:pt>
                <c:pt idx="706">
                  <c:v>280</c:v>
                </c:pt>
                <c:pt idx="707">
                  <c:v>280</c:v>
                </c:pt>
                <c:pt idx="708">
                  <c:v>280</c:v>
                </c:pt>
                <c:pt idx="709">
                  <c:v>280</c:v>
                </c:pt>
                <c:pt idx="710">
                  <c:v>280</c:v>
                </c:pt>
                <c:pt idx="711">
                  <c:v>280</c:v>
                </c:pt>
                <c:pt idx="712">
                  <c:v>280</c:v>
                </c:pt>
                <c:pt idx="713">
                  <c:v>280</c:v>
                </c:pt>
                <c:pt idx="714">
                  <c:v>280</c:v>
                </c:pt>
                <c:pt idx="715">
                  <c:v>280</c:v>
                </c:pt>
                <c:pt idx="716">
                  <c:v>280</c:v>
                </c:pt>
                <c:pt idx="717">
                  <c:v>280</c:v>
                </c:pt>
                <c:pt idx="718">
                  <c:v>280</c:v>
                </c:pt>
                <c:pt idx="719">
                  <c:v>280</c:v>
                </c:pt>
                <c:pt idx="720">
                  <c:v>280</c:v>
                </c:pt>
                <c:pt idx="721">
                  <c:v>280</c:v>
                </c:pt>
                <c:pt idx="722">
                  <c:v>280</c:v>
                </c:pt>
                <c:pt idx="723">
                  <c:v>280</c:v>
                </c:pt>
                <c:pt idx="724">
                  <c:v>280</c:v>
                </c:pt>
                <c:pt idx="725">
                  <c:v>280</c:v>
                </c:pt>
                <c:pt idx="726">
                  <c:v>280</c:v>
                </c:pt>
                <c:pt idx="727">
                  <c:v>280</c:v>
                </c:pt>
                <c:pt idx="728">
                  <c:v>280</c:v>
                </c:pt>
                <c:pt idx="729">
                  <c:v>280</c:v>
                </c:pt>
                <c:pt idx="730">
                  <c:v>280</c:v>
                </c:pt>
                <c:pt idx="731">
                  <c:v>280</c:v>
                </c:pt>
                <c:pt idx="732">
                  <c:v>280</c:v>
                </c:pt>
                <c:pt idx="733">
                  <c:v>280</c:v>
                </c:pt>
                <c:pt idx="734">
                  <c:v>280</c:v>
                </c:pt>
                <c:pt idx="735">
                  <c:v>280</c:v>
                </c:pt>
                <c:pt idx="736">
                  <c:v>280</c:v>
                </c:pt>
                <c:pt idx="737">
                  <c:v>280</c:v>
                </c:pt>
                <c:pt idx="738">
                  <c:v>280</c:v>
                </c:pt>
                <c:pt idx="739">
                  <c:v>280</c:v>
                </c:pt>
                <c:pt idx="740">
                  <c:v>280</c:v>
                </c:pt>
                <c:pt idx="741">
                  <c:v>280</c:v>
                </c:pt>
                <c:pt idx="742">
                  <c:v>280</c:v>
                </c:pt>
                <c:pt idx="743">
                  <c:v>280</c:v>
                </c:pt>
                <c:pt idx="744">
                  <c:v>280</c:v>
                </c:pt>
                <c:pt idx="745">
                  <c:v>280</c:v>
                </c:pt>
                <c:pt idx="746">
                  <c:v>280</c:v>
                </c:pt>
                <c:pt idx="747">
                  <c:v>280</c:v>
                </c:pt>
                <c:pt idx="748">
                  <c:v>280</c:v>
                </c:pt>
                <c:pt idx="749">
                  <c:v>280</c:v>
                </c:pt>
                <c:pt idx="750">
                  <c:v>280</c:v>
                </c:pt>
                <c:pt idx="751">
                  <c:v>280</c:v>
                </c:pt>
                <c:pt idx="752">
                  <c:v>280</c:v>
                </c:pt>
                <c:pt idx="753">
                  <c:v>280</c:v>
                </c:pt>
                <c:pt idx="754">
                  <c:v>280</c:v>
                </c:pt>
                <c:pt idx="755">
                  <c:v>280</c:v>
                </c:pt>
                <c:pt idx="756">
                  <c:v>280</c:v>
                </c:pt>
                <c:pt idx="757">
                  <c:v>280</c:v>
                </c:pt>
                <c:pt idx="758">
                  <c:v>280</c:v>
                </c:pt>
                <c:pt idx="759">
                  <c:v>280</c:v>
                </c:pt>
                <c:pt idx="760">
                  <c:v>280</c:v>
                </c:pt>
                <c:pt idx="761">
                  <c:v>280</c:v>
                </c:pt>
                <c:pt idx="762">
                  <c:v>280</c:v>
                </c:pt>
                <c:pt idx="763">
                  <c:v>280</c:v>
                </c:pt>
                <c:pt idx="764">
                  <c:v>280</c:v>
                </c:pt>
                <c:pt idx="765">
                  <c:v>280</c:v>
                </c:pt>
                <c:pt idx="766">
                  <c:v>280</c:v>
                </c:pt>
                <c:pt idx="767">
                  <c:v>280</c:v>
                </c:pt>
                <c:pt idx="768">
                  <c:v>280</c:v>
                </c:pt>
                <c:pt idx="769">
                  <c:v>280</c:v>
                </c:pt>
                <c:pt idx="770">
                  <c:v>280</c:v>
                </c:pt>
                <c:pt idx="771">
                  <c:v>280</c:v>
                </c:pt>
                <c:pt idx="772">
                  <c:v>280</c:v>
                </c:pt>
                <c:pt idx="773">
                  <c:v>280</c:v>
                </c:pt>
                <c:pt idx="774">
                  <c:v>280</c:v>
                </c:pt>
                <c:pt idx="775">
                  <c:v>260</c:v>
                </c:pt>
                <c:pt idx="776">
                  <c:v>260</c:v>
                </c:pt>
                <c:pt idx="777">
                  <c:v>260</c:v>
                </c:pt>
                <c:pt idx="778">
                  <c:v>260</c:v>
                </c:pt>
                <c:pt idx="779">
                  <c:v>260</c:v>
                </c:pt>
                <c:pt idx="780">
                  <c:v>260</c:v>
                </c:pt>
                <c:pt idx="781">
                  <c:v>260</c:v>
                </c:pt>
                <c:pt idx="782">
                  <c:v>260</c:v>
                </c:pt>
                <c:pt idx="783">
                  <c:v>260</c:v>
                </c:pt>
                <c:pt idx="784">
                  <c:v>260</c:v>
                </c:pt>
                <c:pt idx="785">
                  <c:v>260</c:v>
                </c:pt>
                <c:pt idx="786">
                  <c:v>260</c:v>
                </c:pt>
                <c:pt idx="787">
                  <c:v>260</c:v>
                </c:pt>
                <c:pt idx="788">
                  <c:v>260</c:v>
                </c:pt>
                <c:pt idx="789">
                  <c:v>260</c:v>
                </c:pt>
                <c:pt idx="790">
                  <c:v>260</c:v>
                </c:pt>
                <c:pt idx="791">
                  <c:v>260</c:v>
                </c:pt>
                <c:pt idx="792">
                  <c:v>260</c:v>
                </c:pt>
                <c:pt idx="793">
                  <c:v>260</c:v>
                </c:pt>
                <c:pt idx="794">
                  <c:v>260</c:v>
                </c:pt>
                <c:pt idx="795">
                  <c:v>260</c:v>
                </c:pt>
                <c:pt idx="796">
                  <c:v>260</c:v>
                </c:pt>
                <c:pt idx="797">
                  <c:v>260</c:v>
                </c:pt>
                <c:pt idx="798">
                  <c:v>260</c:v>
                </c:pt>
                <c:pt idx="799">
                  <c:v>260</c:v>
                </c:pt>
                <c:pt idx="800">
                  <c:v>260</c:v>
                </c:pt>
                <c:pt idx="801">
                  <c:v>260</c:v>
                </c:pt>
                <c:pt idx="802">
                  <c:v>260</c:v>
                </c:pt>
                <c:pt idx="803">
                  <c:v>260</c:v>
                </c:pt>
                <c:pt idx="804">
                  <c:v>260</c:v>
                </c:pt>
                <c:pt idx="805">
                  <c:v>260</c:v>
                </c:pt>
                <c:pt idx="806">
                  <c:v>260</c:v>
                </c:pt>
                <c:pt idx="807">
                  <c:v>260</c:v>
                </c:pt>
                <c:pt idx="808">
                  <c:v>260</c:v>
                </c:pt>
                <c:pt idx="809">
                  <c:v>260</c:v>
                </c:pt>
                <c:pt idx="810">
                  <c:v>260</c:v>
                </c:pt>
                <c:pt idx="811">
                  <c:v>260</c:v>
                </c:pt>
                <c:pt idx="812">
                  <c:v>260</c:v>
                </c:pt>
                <c:pt idx="813">
                  <c:v>260</c:v>
                </c:pt>
                <c:pt idx="814">
                  <c:v>260</c:v>
                </c:pt>
                <c:pt idx="815">
                  <c:v>260</c:v>
                </c:pt>
                <c:pt idx="816">
                  <c:v>260</c:v>
                </c:pt>
                <c:pt idx="817">
                  <c:v>260</c:v>
                </c:pt>
                <c:pt idx="818">
                  <c:v>260</c:v>
                </c:pt>
                <c:pt idx="819">
                  <c:v>260</c:v>
                </c:pt>
                <c:pt idx="820">
                  <c:v>260</c:v>
                </c:pt>
                <c:pt idx="821">
                  <c:v>260</c:v>
                </c:pt>
                <c:pt idx="822">
                  <c:v>260</c:v>
                </c:pt>
                <c:pt idx="823">
                  <c:v>260</c:v>
                </c:pt>
                <c:pt idx="824">
                  <c:v>260</c:v>
                </c:pt>
                <c:pt idx="825">
                  <c:v>260</c:v>
                </c:pt>
                <c:pt idx="826">
                  <c:v>260</c:v>
                </c:pt>
                <c:pt idx="827">
                  <c:v>260</c:v>
                </c:pt>
                <c:pt idx="828">
                  <c:v>260</c:v>
                </c:pt>
                <c:pt idx="829">
                  <c:v>260</c:v>
                </c:pt>
                <c:pt idx="830">
                  <c:v>260</c:v>
                </c:pt>
                <c:pt idx="831">
                  <c:v>260</c:v>
                </c:pt>
                <c:pt idx="832">
                  <c:v>260</c:v>
                </c:pt>
                <c:pt idx="833">
                  <c:v>260</c:v>
                </c:pt>
                <c:pt idx="834">
                  <c:v>270</c:v>
                </c:pt>
                <c:pt idx="835">
                  <c:v>270</c:v>
                </c:pt>
                <c:pt idx="836">
                  <c:v>270</c:v>
                </c:pt>
                <c:pt idx="837">
                  <c:v>270</c:v>
                </c:pt>
                <c:pt idx="838">
                  <c:v>270</c:v>
                </c:pt>
                <c:pt idx="839">
                  <c:v>270</c:v>
                </c:pt>
                <c:pt idx="840">
                  <c:v>270</c:v>
                </c:pt>
                <c:pt idx="841">
                  <c:v>270</c:v>
                </c:pt>
                <c:pt idx="842">
                  <c:v>270</c:v>
                </c:pt>
                <c:pt idx="843">
                  <c:v>270</c:v>
                </c:pt>
                <c:pt idx="844">
                  <c:v>270</c:v>
                </c:pt>
                <c:pt idx="845">
                  <c:v>270</c:v>
                </c:pt>
                <c:pt idx="846">
                  <c:v>270</c:v>
                </c:pt>
                <c:pt idx="847">
                  <c:v>270</c:v>
                </c:pt>
                <c:pt idx="848">
                  <c:v>270</c:v>
                </c:pt>
                <c:pt idx="849">
                  <c:v>270</c:v>
                </c:pt>
                <c:pt idx="850">
                  <c:v>270</c:v>
                </c:pt>
                <c:pt idx="851">
                  <c:v>270</c:v>
                </c:pt>
                <c:pt idx="852">
                  <c:v>270</c:v>
                </c:pt>
                <c:pt idx="853">
                  <c:v>270</c:v>
                </c:pt>
                <c:pt idx="854">
                  <c:v>270</c:v>
                </c:pt>
                <c:pt idx="855">
                  <c:v>270</c:v>
                </c:pt>
                <c:pt idx="856">
                  <c:v>270</c:v>
                </c:pt>
                <c:pt idx="857">
                  <c:v>270</c:v>
                </c:pt>
                <c:pt idx="858">
                  <c:v>250</c:v>
                </c:pt>
                <c:pt idx="859">
                  <c:v>250</c:v>
                </c:pt>
                <c:pt idx="860">
                  <c:v>250</c:v>
                </c:pt>
                <c:pt idx="861">
                  <c:v>250</c:v>
                </c:pt>
                <c:pt idx="862">
                  <c:v>250</c:v>
                </c:pt>
                <c:pt idx="863">
                  <c:v>250</c:v>
                </c:pt>
                <c:pt idx="864">
                  <c:v>250</c:v>
                </c:pt>
                <c:pt idx="865">
                  <c:v>250</c:v>
                </c:pt>
                <c:pt idx="866">
                  <c:v>250</c:v>
                </c:pt>
                <c:pt idx="867">
                  <c:v>250</c:v>
                </c:pt>
                <c:pt idx="868">
                  <c:v>250</c:v>
                </c:pt>
                <c:pt idx="869">
                  <c:v>250</c:v>
                </c:pt>
                <c:pt idx="870">
                  <c:v>250</c:v>
                </c:pt>
                <c:pt idx="871">
                  <c:v>250</c:v>
                </c:pt>
                <c:pt idx="872">
                  <c:v>250</c:v>
                </c:pt>
                <c:pt idx="873">
                  <c:v>250</c:v>
                </c:pt>
                <c:pt idx="874">
                  <c:v>250</c:v>
                </c:pt>
                <c:pt idx="875">
                  <c:v>250</c:v>
                </c:pt>
                <c:pt idx="876">
                  <c:v>250</c:v>
                </c:pt>
                <c:pt idx="877">
                  <c:v>220</c:v>
                </c:pt>
                <c:pt idx="878">
                  <c:v>220</c:v>
                </c:pt>
                <c:pt idx="879">
                  <c:v>220</c:v>
                </c:pt>
                <c:pt idx="880">
                  <c:v>220</c:v>
                </c:pt>
                <c:pt idx="881">
                  <c:v>220</c:v>
                </c:pt>
                <c:pt idx="882">
                  <c:v>220</c:v>
                </c:pt>
                <c:pt idx="883">
                  <c:v>220</c:v>
                </c:pt>
                <c:pt idx="884">
                  <c:v>220</c:v>
                </c:pt>
                <c:pt idx="885">
                  <c:v>220</c:v>
                </c:pt>
                <c:pt idx="886">
                  <c:v>220</c:v>
                </c:pt>
                <c:pt idx="887">
                  <c:v>220</c:v>
                </c:pt>
                <c:pt idx="888">
                  <c:v>220</c:v>
                </c:pt>
                <c:pt idx="889">
                  <c:v>220</c:v>
                </c:pt>
                <c:pt idx="890">
                  <c:v>220</c:v>
                </c:pt>
                <c:pt idx="891">
                  <c:v>220</c:v>
                </c:pt>
                <c:pt idx="892">
                  <c:v>220</c:v>
                </c:pt>
                <c:pt idx="893">
                  <c:v>220</c:v>
                </c:pt>
                <c:pt idx="894">
                  <c:v>220</c:v>
                </c:pt>
                <c:pt idx="895">
                  <c:v>220</c:v>
                </c:pt>
                <c:pt idx="896">
                  <c:v>220</c:v>
                </c:pt>
                <c:pt idx="897">
                  <c:v>220</c:v>
                </c:pt>
                <c:pt idx="898">
                  <c:v>220</c:v>
                </c:pt>
                <c:pt idx="899">
                  <c:v>220</c:v>
                </c:pt>
                <c:pt idx="900">
                  <c:v>220</c:v>
                </c:pt>
                <c:pt idx="901">
                  <c:v>220</c:v>
                </c:pt>
                <c:pt idx="902">
                  <c:v>220</c:v>
                </c:pt>
                <c:pt idx="903">
                  <c:v>220</c:v>
                </c:pt>
                <c:pt idx="904">
                  <c:v>220</c:v>
                </c:pt>
                <c:pt idx="905">
                  <c:v>220</c:v>
                </c:pt>
                <c:pt idx="906">
                  <c:v>220</c:v>
                </c:pt>
                <c:pt idx="907">
                  <c:v>220</c:v>
                </c:pt>
                <c:pt idx="908">
                  <c:v>220</c:v>
                </c:pt>
                <c:pt idx="909">
                  <c:v>220</c:v>
                </c:pt>
                <c:pt idx="910">
                  <c:v>220</c:v>
                </c:pt>
                <c:pt idx="911">
                  <c:v>220</c:v>
                </c:pt>
                <c:pt idx="912">
                  <c:v>220</c:v>
                </c:pt>
                <c:pt idx="913">
                  <c:v>220</c:v>
                </c:pt>
                <c:pt idx="914">
                  <c:v>220</c:v>
                </c:pt>
                <c:pt idx="915">
                  <c:v>220</c:v>
                </c:pt>
                <c:pt idx="916">
                  <c:v>220</c:v>
                </c:pt>
                <c:pt idx="917">
                  <c:v>220</c:v>
                </c:pt>
                <c:pt idx="918">
                  <c:v>220</c:v>
                </c:pt>
                <c:pt idx="919">
                  <c:v>220</c:v>
                </c:pt>
                <c:pt idx="920">
                  <c:v>220</c:v>
                </c:pt>
                <c:pt idx="921">
                  <c:v>220</c:v>
                </c:pt>
                <c:pt idx="922">
                  <c:v>220</c:v>
                </c:pt>
                <c:pt idx="923">
                  <c:v>220</c:v>
                </c:pt>
                <c:pt idx="924">
                  <c:v>220</c:v>
                </c:pt>
                <c:pt idx="925">
                  <c:v>220</c:v>
                </c:pt>
                <c:pt idx="926">
                  <c:v>220</c:v>
                </c:pt>
                <c:pt idx="927">
                  <c:v>220</c:v>
                </c:pt>
                <c:pt idx="928">
                  <c:v>220</c:v>
                </c:pt>
                <c:pt idx="929">
                  <c:v>220</c:v>
                </c:pt>
                <c:pt idx="930">
                  <c:v>220</c:v>
                </c:pt>
                <c:pt idx="931">
                  <c:v>220</c:v>
                </c:pt>
                <c:pt idx="932">
                  <c:v>220</c:v>
                </c:pt>
                <c:pt idx="933">
                  <c:v>220</c:v>
                </c:pt>
                <c:pt idx="934">
                  <c:v>220</c:v>
                </c:pt>
                <c:pt idx="935">
                  <c:v>220</c:v>
                </c:pt>
                <c:pt idx="936">
                  <c:v>220</c:v>
                </c:pt>
                <c:pt idx="937">
                  <c:v>220</c:v>
                </c:pt>
                <c:pt idx="938">
                  <c:v>220</c:v>
                </c:pt>
                <c:pt idx="939">
                  <c:v>220</c:v>
                </c:pt>
                <c:pt idx="940">
                  <c:v>220</c:v>
                </c:pt>
                <c:pt idx="941">
                  <c:v>220</c:v>
                </c:pt>
                <c:pt idx="942">
                  <c:v>220</c:v>
                </c:pt>
                <c:pt idx="943">
                  <c:v>220</c:v>
                </c:pt>
                <c:pt idx="944">
                  <c:v>220</c:v>
                </c:pt>
                <c:pt idx="945">
                  <c:v>220</c:v>
                </c:pt>
                <c:pt idx="946">
                  <c:v>220</c:v>
                </c:pt>
                <c:pt idx="947">
                  <c:v>220</c:v>
                </c:pt>
                <c:pt idx="948">
                  <c:v>220</c:v>
                </c:pt>
                <c:pt idx="949">
                  <c:v>220</c:v>
                </c:pt>
                <c:pt idx="950">
                  <c:v>220</c:v>
                </c:pt>
                <c:pt idx="951">
                  <c:v>220</c:v>
                </c:pt>
                <c:pt idx="952">
                  <c:v>220</c:v>
                </c:pt>
                <c:pt idx="953">
                  <c:v>220</c:v>
                </c:pt>
                <c:pt idx="954">
                  <c:v>220</c:v>
                </c:pt>
                <c:pt idx="955">
                  <c:v>220</c:v>
                </c:pt>
                <c:pt idx="956">
                  <c:v>220</c:v>
                </c:pt>
                <c:pt idx="957">
                  <c:v>220</c:v>
                </c:pt>
                <c:pt idx="958">
                  <c:v>220</c:v>
                </c:pt>
                <c:pt idx="959">
                  <c:v>220</c:v>
                </c:pt>
                <c:pt idx="960">
                  <c:v>220</c:v>
                </c:pt>
                <c:pt idx="961">
                  <c:v>220</c:v>
                </c:pt>
                <c:pt idx="962">
                  <c:v>220</c:v>
                </c:pt>
                <c:pt idx="963">
                  <c:v>220</c:v>
                </c:pt>
                <c:pt idx="964">
                  <c:v>220</c:v>
                </c:pt>
                <c:pt idx="965">
                  <c:v>220</c:v>
                </c:pt>
                <c:pt idx="966">
                  <c:v>220</c:v>
                </c:pt>
                <c:pt idx="967">
                  <c:v>220</c:v>
                </c:pt>
                <c:pt idx="968">
                  <c:v>220</c:v>
                </c:pt>
                <c:pt idx="969">
                  <c:v>220</c:v>
                </c:pt>
                <c:pt idx="970">
                  <c:v>220</c:v>
                </c:pt>
                <c:pt idx="971">
                  <c:v>220</c:v>
                </c:pt>
                <c:pt idx="972">
                  <c:v>220</c:v>
                </c:pt>
                <c:pt idx="973">
                  <c:v>220</c:v>
                </c:pt>
                <c:pt idx="974">
                  <c:v>220</c:v>
                </c:pt>
                <c:pt idx="975">
                  <c:v>220</c:v>
                </c:pt>
                <c:pt idx="976">
                  <c:v>220</c:v>
                </c:pt>
                <c:pt idx="977">
                  <c:v>220</c:v>
                </c:pt>
                <c:pt idx="978">
                  <c:v>220</c:v>
                </c:pt>
                <c:pt idx="979">
                  <c:v>220</c:v>
                </c:pt>
                <c:pt idx="980">
                  <c:v>220</c:v>
                </c:pt>
                <c:pt idx="981">
                  <c:v>220</c:v>
                </c:pt>
                <c:pt idx="982">
                  <c:v>220</c:v>
                </c:pt>
                <c:pt idx="983">
                  <c:v>220</c:v>
                </c:pt>
                <c:pt idx="984">
                  <c:v>220</c:v>
                </c:pt>
                <c:pt idx="985">
                  <c:v>220</c:v>
                </c:pt>
                <c:pt idx="986">
                  <c:v>220</c:v>
                </c:pt>
                <c:pt idx="987">
                  <c:v>220</c:v>
                </c:pt>
                <c:pt idx="988">
                  <c:v>220</c:v>
                </c:pt>
                <c:pt idx="989">
                  <c:v>220</c:v>
                </c:pt>
                <c:pt idx="990">
                  <c:v>220</c:v>
                </c:pt>
                <c:pt idx="991">
                  <c:v>220</c:v>
                </c:pt>
                <c:pt idx="992">
                  <c:v>220</c:v>
                </c:pt>
                <c:pt idx="993">
                  <c:v>220</c:v>
                </c:pt>
                <c:pt idx="994">
                  <c:v>220</c:v>
                </c:pt>
                <c:pt idx="995">
                  <c:v>220</c:v>
                </c:pt>
                <c:pt idx="996">
                  <c:v>220</c:v>
                </c:pt>
                <c:pt idx="997">
                  <c:v>220</c:v>
                </c:pt>
                <c:pt idx="998">
                  <c:v>220</c:v>
                </c:pt>
                <c:pt idx="999">
                  <c:v>220</c:v>
                </c:pt>
                <c:pt idx="1000">
                  <c:v>220</c:v>
                </c:pt>
                <c:pt idx="1001">
                  <c:v>220</c:v>
                </c:pt>
                <c:pt idx="1002">
                  <c:v>220</c:v>
                </c:pt>
                <c:pt idx="1003">
                  <c:v>220</c:v>
                </c:pt>
                <c:pt idx="1004">
                  <c:v>220</c:v>
                </c:pt>
                <c:pt idx="1005">
                  <c:v>220</c:v>
                </c:pt>
                <c:pt idx="1006">
                  <c:v>220</c:v>
                </c:pt>
                <c:pt idx="1007">
                  <c:v>220</c:v>
                </c:pt>
                <c:pt idx="1008">
                  <c:v>220</c:v>
                </c:pt>
                <c:pt idx="1009">
                  <c:v>220</c:v>
                </c:pt>
                <c:pt idx="1010">
                  <c:v>220</c:v>
                </c:pt>
                <c:pt idx="1011">
                  <c:v>220</c:v>
                </c:pt>
                <c:pt idx="1012">
                  <c:v>220</c:v>
                </c:pt>
                <c:pt idx="1013">
                  <c:v>220</c:v>
                </c:pt>
                <c:pt idx="1014">
                  <c:v>220</c:v>
                </c:pt>
                <c:pt idx="1015">
                  <c:v>220</c:v>
                </c:pt>
                <c:pt idx="1016">
                  <c:v>220</c:v>
                </c:pt>
                <c:pt idx="1017">
                  <c:v>220</c:v>
                </c:pt>
                <c:pt idx="1018">
                  <c:v>220</c:v>
                </c:pt>
                <c:pt idx="1019">
                  <c:v>220</c:v>
                </c:pt>
                <c:pt idx="1020">
                  <c:v>220</c:v>
                </c:pt>
                <c:pt idx="1021">
                  <c:v>220</c:v>
                </c:pt>
                <c:pt idx="1022">
                  <c:v>220</c:v>
                </c:pt>
                <c:pt idx="1023">
                  <c:v>220</c:v>
                </c:pt>
                <c:pt idx="1024">
                  <c:v>220</c:v>
                </c:pt>
                <c:pt idx="1025">
                  <c:v>220</c:v>
                </c:pt>
                <c:pt idx="1026">
                  <c:v>220</c:v>
                </c:pt>
                <c:pt idx="1027">
                  <c:v>220</c:v>
                </c:pt>
                <c:pt idx="1028">
                  <c:v>220</c:v>
                </c:pt>
                <c:pt idx="1029">
                  <c:v>220</c:v>
                </c:pt>
                <c:pt idx="1030">
                  <c:v>220</c:v>
                </c:pt>
                <c:pt idx="1031">
                  <c:v>220</c:v>
                </c:pt>
                <c:pt idx="1032">
                  <c:v>220</c:v>
                </c:pt>
                <c:pt idx="1033">
                  <c:v>220</c:v>
                </c:pt>
                <c:pt idx="1034">
                  <c:v>220</c:v>
                </c:pt>
                <c:pt idx="1035">
                  <c:v>220</c:v>
                </c:pt>
                <c:pt idx="1036">
                  <c:v>220</c:v>
                </c:pt>
                <c:pt idx="1037">
                  <c:v>220</c:v>
                </c:pt>
                <c:pt idx="1038">
                  <c:v>220</c:v>
                </c:pt>
                <c:pt idx="1039">
                  <c:v>220</c:v>
                </c:pt>
                <c:pt idx="1040">
                  <c:v>220</c:v>
                </c:pt>
                <c:pt idx="1041">
                  <c:v>220</c:v>
                </c:pt>
                <c:pt idx="1042">
                  <c:v>220</c:v>
                </c:pt>
                <c:pt idx="1043">
                  <c:v>220</c:v>
                </c:pt>
                <c:pt idx="1044">
                  <c:v>220</c:v>
                </c:pt>
                <c:pt idx="1045">
                  <c:v>220</c:v>
                </c:pt>
                <c:pt idx="1046">
                  <c:v>220</c:v>
                </c:pt>
                <c:pt idx="1047">
                  <c:v>220</c:v>
                </c:pt>
                <c:pt idx="1048">
                  <c:v>220</c:v>
                </c:pt>
                <c:pt idx="1049">
                  <c:v>220</c:v>
                </c:pt>
                <c:pt idx="1050">
                  <c:v>220</c:v>
                </c:pt>
                <c:pt idx="1051">
                  <c:v>220</c:v>
                </c:pt>
                <c:pt idx="1052">
                  <c:v>220</c:v>
                </c:pt>
                <c:pt idx="1053">
                  <c:v>220</c:v>
                </c:pt>
                <c:pt idx="1054">
                  <c:v>220</c:v>
                </c:pt>
                <c:pt idx="1055">
                  <c:v>220</c:v>
                </c:pt>
                <c:pt idx="1056">
                  <c:v>220</c:v>
                </c:pt>
                <c:pt idx="1057">
                  <c:v>220</c:v>
                </c:pt>
                <c:pt idx="1058">
                  <c:v>220</c:v>
                </c:pt>
                <c:pt idx="1059">
                  <c:v>220</c:v>
                </c:pt>
                <c:pt idx="1060">
                  <c:v>220</c:v>
                </c:pt>
                <c:pt idx="1061">
                  <c:v>220</c:v>
                </c:pt>
                <c:pt idx="1062">
                  <c:v>220</c:v>
                </c:pt>
                <c:pt idx="1063">
                  <c:v>220</c:v>
                </c:pt>
                <c:pt idx="1064">
                  <c:v>220</c:v>
                </c:pt>
                <c:pt idx="1065">
                  <c:v>220</c:v>
                </c:pt>
                <c:pt idx="1066">
                  <c:v>220</c:v>
                </c:pt>
                <c:pt idx="1067">
                  <c:v>220</c:v>
                </c:pt>
                <c:pt idx="1068">
                  <c:v>220</c:v>
                </c:pt>
                <c:pt idx="1069">
                  <c:v>220</c:v>
                </c:pt>
                <c:pt idx="1070">
                  <c:v>220</c:v>
                </c:pt>
                <c:pt idx="1071">
                  <c:v>220</c:v>
                </c:pt>
                <c:pt idx="1072">
                  <c:v>220</c:v>
                </c:pt>
                <c:pt idx="1073">
                  <c:v>220</c:v>
                </c:pt>
                <c:pt idx="1074">
                  <c:v>220</c:v>
                </c:pt>
                <c:pt idx="1075">
                  <c:v>220</c:v>
                </c:pt>
                <c:pt idx="1076">
                  <c:v>220</c:v>
                </c:pt>
                <c:pt idx="1077">
                  <c:v>220</c:v>
                </c:pt>
                <c:pt idx="1078">
                  <c:v>220</c:v>
                </c:pt>
                <c:pt idx="1079">
                  <c:v>220</c:v>
                </c:pt>
                <c:pt idx="1080">
                  <c:v>215</c:v>
                </c:pt>
                <c:pt idx="1081">
                  <c:v>220</c:v>
                </c:pt>
                <c:pt idx="1082">
                  <c:v>210</c:v>
                </c:pt>
                <c:pt idx="1083">
                  <c:v>210</c:v>
                </c:pt>
                <c:pt idx="1084">
                  <c:v>210</c:v>
                </c:pt>
                <c:pt idx="1085">
                  <c:v>210</c:v>
                </c:pt>
                <c:pt idx="1086">
                  <c:v>210</c:v>
                </c:pt>
                <c:pt idx="1087">
                  <c:v>210</c:v>
                </c:pt>
                <c:pt idx="1088">
                  <c:v>210</c:v>
                </c:pt>
                <c:pt idx="1089">
                  <c:v>210</c:v>
                </c:pt>
                <c:pt idx="1090">
                  <c:v>210</c:v>
                </c:pt>
                <c:pt idx="1091">
                  <c:v>210</c:v>
                </c:pt>
                <c:pt idx="1092">
                  <c:v>210</c:v>
                </c:pt>
                <c:pt idx="1093">
                  <c:v>210</c:v>
                </c:pt>
                <c:pt idx="1094">
                  <c:v>200</c:v>
                </c:pt>
                <c:pt idx="1095">
                  <c:v>200</c:v>
                </c:pt>
                <c:pt idx="1096">
                  <c:v>200</c:v>
                </c:pt>
                <c:pt idx="1097">
                  <c:v>200</c:v>
                </c:pt>
                <c:pt idx="1098">
                  <c:v>200</c:v>
                </c:pt>
                <c:pt idx="1099">
                  <c:v>200</c:v>
                </c:pt>
                <c:pt idx="1100">
                  <c:v>200</c:v>
                </c:pt>
                <c:pt idx="1101">
                  <c:v>200</c:v>
                </c:pt>
                <c:pt idx="1102">
                  <c:v>200</c:v>
                </c:pt>
                <c:pt idx="1103">
                  <c:v>200</c:v>
                </c:pt>
                <c:pt idx="1104">
                  <c:v>200</c:v>
                </c:pt>
                <c:pt idx="1105">
                  <c:v>200</c:v>
                </c:pt>
                <c:pt idx="1106">
                  <c:v>200</c:v>
                </c:pt>
                <c:pt idx="1107">
                  <c:v>200</c:v>
                </c:pt>
                <c:pt idx="1108">
                  <c:v>200</c:v>
                </c:pt>
                <c:pt idx="1109">
                  <c:v>200</c:v>
                </c:pt>
                <c:pt idx="1110">
                  <c:v>200</c:v>
                </c:pt>
                <c:pt idx="1111">
                  <c:v>270</c:v>
                </c:pt>
                <c:pt idx="1112">
                  <c:v>270</c:v>
                </c:pt>
                <c:pt idx="1113">
                  <c:v>270</c:v>
                </c:pt>
                <c:pt idx="1114">
                  <c:v>270</c:v>
                </c:pt>
                <c:pt idx="1115">
                  <c:v>270</c:v>
                </c:pt>
                <c:pt idx="1116">
                  <c:v>270</c:v>
                </c:pt>
                <c:pt idx="1117">
                  <c:v>270</c:v>
                </c:pt>
                <c:pt idx="1118">
                  <c:v>270</c:v>
                </c:pt>
                <c:pt idx="1119">
                  <c:v>270</c:v>
                </c:pt>
                <c:pt idx="1120">
                  <c:v>270</c:v>
                </c:pt>
                <c:pt idx="1121">
                  <c:v>270</c:v>
                </c:pt>
                <c:pt idx="1122">
                  <c:v>270</c:v>
                </c:pt>
                <c:pt idx="1123">
                  <c:v>270</c:v>
                </c:pt>
                <c:pt idx="1124">
                  <c:v>270</c:v>
                </c:pt>
                <c:pt idx="1125">
                  <c:v>270</c:v>
                </c:pt>
                <c:pt idx="1126">
                  <c:v>270</c:v>
                </c:pt>
                <c:pt idx="1127">
                  <c:v>270</c:v>
                </c:pt>
                <c:pt idx="1128">
                  <c:v>270</c:v>
                </c:pt>
                <c:pt idx="1129">
                  <c:v>270</c:v>
                </c:pt>
                <c:pt idx="1130">
                  <c:v>270</c:v>
                </c:pt>
                <c:pt idx="1131">
                  <c:v>270</c:v>
                </c:pt>
                <c:pt idx="1132">
                  <c:v>270</c:v>
                </c:pt>
                <c:pt idx="1133">
                  <c:v>270</c:v>
                </c:pt>
                <c:pt idx="1134">
                  <c:v>270</c:v>
                </c:pt>
                <c:pt idx="1135">
                  <c:v>270</c:v>
                </c:pt>
                <c:pt idx="1136">
                  <c:v>270</c:v>
                </c:pt>
                <c:pt idx="1137">
                  <c:v>270</c:v>
                </c:pt>
                <c:pt idx="1138">
                  <c:v>270</c:v>
                </c:pt>
                <c:pt idx="1139">
                  <c:v>270</c:v>
                </c:pt>
                <c:pt idx="1140">
                  <c:v>270</c:v>
                </c:pt>
                <c:pt idx="1141">
                  <c:v>270</c:v>
                </c:pt>
                <c:pt idx="1142">
                  <c:v>270</c:v>
                </c:pt>
                <c:pt idx="1143">
                  <c:v>270</c:v>
                </c:pt>
                <c:pt idx="1144">
                  <c:v>270</c:v>
                </c:pt>
                <c:pt idx="1145">
                  <c:v>270</c:v>
                </c:pt>
                <c:pt idx="1146">
                  <c:v>270</c:v>
                </c:pt>
                <c:pt idx="1147">
                  <c:v>270</c:v>
                </c:pt>
                <c:pt idx="1148">
                  <c:v>270</c:v>
                </c:pt>
                <c:pt idx="1149">
                  <c:v>270</c:v>
                </c:pt>
                <c:pt idx="1150">
                  <c:v>270</c:v>
                </c:pt>
                <c:pt idx="1151">
                  <c:v>270</c:v>
                </c:pt>
                <c:pt idx="1152">
                  <c:v>270</c:v>
                </c:pt>
                <c:pt idx="1153">
                  <c:v>270</c:v>
                </c:pt>
                <c:pt idx="1154">
                  <c:v>270</c:v>
                </c:pt>
                <c:pt idx="1155">
                  <c:v>270</c:v>
                </c:pt>
                <c:pt idx="1156">
                  <c:v>270</c:v>
                </c:pt>
                <c:pt idx="1157">
                  <c:v>270</c:v>
                </c:pt>
                <c:pt idx="1158">
                  <c:v>270</c:v>
                </c:pt>
                <c:pt idx="1159">
                  <c:v>270</c:v>
                </c:pt>
                <c:pt idx="1160">
                  <c:v>270</c:v>
                </c:pt>
                <c:pt idx="1161">
                  <c:v>270</c:v>
                </c:pt>
                <c:pt idx="1162">
                  <c:v>270</c:v>
                </c:pt>
                <c:pt idx="1163">
                  <c:v>270</c:v>
                </c:pt>
                <c:pt idx="1164">
                  <c:v>270</c:v>
                </c:pt>
                <c:pt idx="1165">
                  <c:v>270</c:v>
                </c:pt>
                <c:pt idx="1166">
                  <c:v>270</c:v>
                </c:pt>
                <c:pt idx="1167">
                  <c:v>270</c:v>
                </c:pt>
                <c:pt idx="1168">
                  <c:v>270</c:v>
                </c:pt>
                <c:pt idx="1169">
                  <c:v>270</c:v>
                </c:pt>
                <c:pt idx="1170">
                  <c:v>270</c:v>
                </c:pt>
                <c:pt idx="1171">
                  <c:v>270</c:v>
                </c:pt>
                <c:pt idx="1172">
                  <c:v>270</c:v>
                </c:pt>
                <c:pt idx="1173">
                  <c:v>270</c:v>
                </c:pt>
                <c:pt idx="1174">
                  <c:v>270</c:v>
                </c:pt>
                <c:pt idx="1175">
                  <c:v>270</c:v>
                </c:pt>
                <c:pt idx="1176">
                  <c:v>270</c:v>
                </c:pt>
                <c:pt idx="1177">
                  <c:v>270</c:v>
                </c:pt>
                <c:pt idx="1178">
                  <c:v>270</c:v>
                </c:pt>
                <c:pt idx="1179">
                  <c:v>270</c:v>
                </c:pt>
                <c:pt idx="1180">
                  <c:v>270</c:v>
                </c:pt>
                <c:pt idx="1181">
                  <c:v>270</c:v>
                </c:pt>
                <c:pt idx="1182">
                  <c:v>270</c:v>
                </c:pt>
                <c:pt idx="1183">
                  <c:v>270</c:v>
                </c:pt>
                <c:pt idx="1184">
                  <c:v>270</c:v>
                </c:pt>
                <c:pt idx="1185">
                  <c:v>270</c:v>
                </c:pt>
                <c:pt idx="1186">
                  <c:v>270</c:v>
                </c:pt>
                <c:pt idx="1187">
                  <c:v>270</c:v>
                </c:pt>
                <c:pt idx="1188">
                  <c:v>270</c:v>
                </c:pt>
                <c:pt idx="1189">
                  <c:v>270</c:v>
                </c:pt>
                <c:pt idx="1190">
                  <c:v>270</c:v>
                </c:pt>
                <c:pt idx="1191">
                  <c:v>270</c:v>
                </c:pt>
                <c:pt idx="1192">
                  <c:v>270</c:v>
                </c:pt>
                <c:pt idx="1193">
                  <c:v>270</c:v>
                </c:pt>
                <c:pt idx="1194">
                  <c:v>270</c:v>
                </c:pt>
                <c:pt idx="1195">
                  <c:v>270</c:v>
                </c:pt>
                <c:pt idx="1196">
                  <c:v>270</c:v>
                </c:pt>
                <c:pt idx="1197">
                  <c:v>270</c:v>
                </c:pt>
                <c:pt idx="1198">
                  <c:v>270</c:v>
                </c:pt>
                <c:pt idx="1199">
                  <c:v>270</c:v>
                </c:pt>
                <c:pt idx="1200">
                  <c:v>270</c:v>
                </c:pt>
                <c:pt idx="1201">
                  <c:v>270</c:v>
                </c:pt>
                <c:pt idx="1202">
                  <c:v>270</c:v>
                </c:pt>
                <c:pt idx="1203">
                  <c:v>270</c:v>
                </c:pt>
                <c:pt idx="1204">
                  <c:v>270</c:v>
                </c:pt>
                <c:pt idx="1205">
                  <c:v>270</c:v>
                </c:pt>
                <c:pt idx="1206">
                  <c:v>270</c:v>
                </c:pt>
                <c:pt idx="1207">
                  <c:v>270</c:v>
                </c:pt>
                <c:pt idx="1208">
                  <c:v>270</c:v>
                </c:pt>
                <c:pt idx="1209">
                  <c:v>270</c:v>
                </c:pt>
                <c:pt idx="1210">
                  <c:v>270</c:v>
                </c:pt>
                <c:pt idx="1211">
                  <c:v>270</c:v>
                </c:pt>
                <c:pt idx="1212">
                  <c:v>270</c:v>
                </c:pt>
                <c:pt idx="1213">
                  <c:v>270</c:v>
                </c:pt>
                <c:pt idx="1214">
                  <c:v>270</c:v>
                </c:pt>
                <c:pt idx="1215">
                  <c:v>270</c:v>
                </c:pt>
                <c:pt idx="1216">
                  <c:v>270</c:v>
                </c:pt>
                <c:pt idx="1217">
                  <c:v>270</c:v>
                </c:pt>
                <c:pt idx="1218">
                  <c:v>270</c:v>
                </c:pt>
                <c:pt idx="1219">
                  <c:v>270</c:v>
                </c:pt>
                <c:pt idx="1220">
                  <c:v>270</c:v>
                </c:pt>
                <c:pt idx="1221">
                  <c:v>270</c:v>
                </c:pt>
                <c:pt idx="1222">
                  <c:v>270</c:v>
                </c:pt>
                <c:pt idx="1223">
                  <c:v>270</c:v>
                </c:pt>
                <c:pt idx="1224">
                  <c:v>270</c:v>
                </c:pt>
                <c:pt idx="1225">
                  <c:v>270</c:v>
                </c:pt>
                <c:pt idx="1226">
                  <c:v>270</c:v>
                </c:pt>
                <c:pt idx="1227">
                  <c:v>270</c:v>
                </c:pt>
                <c:pt idx="1228">
                  <c:v>270</c:v>
                </c:pt>
                <c:pt idx="1229">
                  <c:v>270</c:v>
                </c:pt>
                <c:pt idx="1230">
                  <c:v>270</c:v>
                </c:pt>
                <c:pt idx="1231">
                  <c:v>270</c:v>
                </c:pt>
                <c:pt idx="1232">
                  <c:v>270</c:v>
                </c:pt>
                <c:pt idx="1233">
                  <c:v>270</c:v>
                </c:pt>
                <c:pt idx="1234">
                  <c:v>270</c:v>
                </c:pt>
                <c:pt idx="1235">
                  <c:v>270</c:v>
                </c:pt>
                <c:pt idx="1236">
                  <c:v>270</c:v>
                </c:pt>
                <c:pt idx="1237">
                  <c:v>270</c:v>
                </c:pt>
                <c:pt idx="1238">
                  <c:v>270</c:v>
                </c:pt>
                <c:pt idx="1239">
                  <c:v>270</c:v>
                </c:pt>
                <c:pt idx="1240">
                  <c:v>270</c:v>
                </c:pt>
                <c:pt idx="1241">
                  <c:v>270</c:v>
                </c:pt>
                <c:pt idx="1242">
                  <c:v>270</c:v>
                </c:pt>
                <c:pt idx="1243">
                  <c:v>270</c:v>
                </c:pt>
                <c:pt idx="1244">
                  <c:v>270</c:v>
                </c:pt>
                <c:pt idx="1245">
                  <c:v>270</c:v>
                </c:pt>
                <c:pt idx="1246">
                  <c:v>270</c:v>
                </c:pt>
                <c:pt idx="1247">
                  <c:v>270</c:v>
                </c:pt>
                <c:pt idx="1248">
                  <c:v>270</c:v>
                </c:pt>
                <c:pt idx="1249">
                  <c:v>270</c:v>
                </c:pt>
                <c:pt idx="1250">
                  <c:v>270</c:v>
                </c:pt>
                <c:pt idx="1251">
                  <c:v>270</c:v>
                </c:pt>
                <c:pt idx="1252">
                  <c:v>270</c:v>
                </c:pt>
                <c:pt idx="1253">
                  <c:v>270</c:v>
                </c:pt>
                <c:pt idx="1254">
                  <c:v>270</c:v>
                </c:pt>
                <c:pt idx="1255">
                  <c:v>270</c:v>
                </c:pt>
                <c:pt idx="1256">
                  <c:v>270</c:v>
                </c:pt>
                <c:pt idx="1257">
                  <c:v>270</c:v>
                </c:pt>
                <c:pt idx="1258">
                  <c:v>270</c:v>
                </c:pt>
                <c:pt idx="1259">
                  <c:v>270</c:v>
                </c:pt>
                <c:pt idx="1260">
                  <c:v>270</c:v>
                </c:pt>
                <c:pt idx="1261">
                  <c:v>270</c:v>
                </c:pt>
                <c:pt idx="1262">
                  <c:v>270</c:v>
                </c:pt>
                <c:pt idx="1263">
                  <c:v>270</c:v>
                </c:pt>
                <c:pt idx="1264">
                  <c:v>260</c:v>
                </c:pt>
                <c:pt idx="1265">
                  <c:v>260</c:v>
                </c:pt>
                <c:pt idx="1266">
                  <c:v>260</c:v>
                </c:pt>
                <c:pt idx="1267">
                  <c:v>260</c:v>
                </c:pt>
                <c:pt idx="1268">
                  <c:v>260</c:v>
                </c:pt>
                <c:pt idx="1269">
                  <c:v>260</c:v>
                </c:pt>
                <c:pt idx="1270">
                  <c:v>265</c:v>
                </c:pt>
                <c:pt idx="1271">
                  <c:v>265</c:v>
                </c:pt>
                <c:pt idx="1272">
                  <c:v>265</c:v>
                </c:pt>
                <c:pt idx="1273">
                  <c:v>265</c:v>
                </c:pt>
                <c:pt idx="1274">
                  <c:v>270</c:v>
                </c:pt>
                <c:pt idx="1275">
                  <c:v>270</c:v>
                </c:pt>
                <c:pt idx="1276">
                  <c:v>270</c:v>
                </c:pt>
                <c:pt idx="1277">
                  <c:v>270</c:v>
                </c:pt>
                <c:pt idx="1278">
                  <c:v>270</c:v>
                </c:pt>
                <c:pt idx="1279">
                  <c:v>270</c:v>
                </c:pt>
                <c:pt idx="1280">
                  <c:v>270</c:v>
                </c:pt>
                <c:pt idx="1281">
                  <c:v>270</c:v>
                </c:pt>
                <c:pt idx="1282">
                  <c:v>270</c:v>
                </c:pt>
                <c:pt idx="1283">
                  <c:v>270</c:v>
                </c:pt>
                <c:pt idx="1284">
                  <c:v>270</c:v>
                </c:pt>
                <c:pt idx="1285">
                  <c:v>270</c:v>
                </c:pt>
                <c:pt idx="1286">
                  <c:v>270</c:v>
                </c:pt>
                <c:pt idx="1287">
                  <c:v>270</c:v>
                </c:pt>
                <c:pt idx="1288">
                  <c:v>270</c:v>
                </c:pt>
                <c:pt idx="1289">
                  <c:v>270</c:v>
                </c:pt>
                <c:pt idx="1290">
                  <c:v>270</c:v>
                </c:pt>
                <c:pt idx="1291">
                  <c:v>270</c:v>
                </c:pt>
                <c:pt idx="1292">
                  <c:v>270</c:v>
                </c:pt>
                <c:pt idx="1293">
                  <c:v>270</c:v>
                </c:pt>
                <c:pt idx="1294">
                  <c:v>270</c:v>
                </c:pt>
                <c:pt idx="1295">
                  <c:v>270</c:v>
                </c:pt>
                <c:pt idx="1296">
                  <c:v>270</c:v>
                </c:pt>
                <c:pt idx="1297">
                  <c:v>270</c:v>
                </c:pt>
                <c:pt idx="1298">
                  <c:v>270</c:v>
                </c:pt>
                <c:pt idx="1299">
                  <c:v>270</c:v>
                </c:pt>
                <c:pt idx="1300">
                  <c:v>270</c:v>
                </c:pt>
                <c:pt idx="1301">
                  <c:v>270</c:v>
                </c:pt>
                <c:pt idx="1302">
                  <c:v>270</c:v>
                </c:pt>
                <c:pt idx="1303">
                  <c:v>270</c:v>
                </c:pt>
                <c:pt idx="1304">
                  <c:v>275</c:v>
                </c:pt>
                <c:pt idx="1305">
                  <c:v>275</c:v>
                </c:pt>
                <c:pt idx="1306">
                  <c:v>275</c:v>
                </c:pt>
                <c:pt idx="1307">
                  <c:v>275</c:v>
                </c:pt>
                <c:pt idx="1308">
                  <c:v>275</c:v>
                </c:pt>
                <c:pt idx="1309">
                  <c:v>275</c:v>
                </c:pt>
                <c:pt idx="1310">
                  <c:v>270</c:v>
                </c:pt>
                <c:pt idx="1311">
                  <c:v>270</c:v>
                </c:pt>
                <c:pt idx="1312">
                  <c:v>270</c:v>
                </c:pt>
                <c:pt idx="1313">
                  <c:v>270</c:v>
                </c:pt>
                <c:pt idx="1314">
                  <c:v>268</c:v>
                </c:pt>
                <c:pt idx="1315">
                  <c:v>268</c:v>
                </c:pt>
                <c:pt idx="1316">
                  <c:v>270</c:v>
                </c:pt>
                <c:pt idx="1317">
                  <c:v>270</c:v>
                </c:pt>
                <c:pt idx="1318">
                  <c:v>265</c:v>
                </c:pt>
                <c:pt idx="1319">
                  <c:v>265</c:v>
                </c:pt>
                <c:pt idx="1320">
                  <c:v>265</c:v>
                </c:pt>
                <c:pt idx="1321">
                  <c:v>265</c:v>
                </c:pt>
                <c:pt idx="1322">
                  <c:v>265</c:v>
                </c:pt>
                <c:pt idx="1323">
                  <c:v>265</c:v>
                </c:pt>
                <c:pt idx="1324">
                  <c:v>265</c:v>
                </c:pt>
                <c:pt idx="1325">
                  <c:v>265</c:v>
                </c:pt>
                <c:pt idx="1326">
                  <c:v>268</c:v>
                </c:pt>
                <c:pt idx="1327">
                  <c:v>260</c:v>
                </c:pt>
                <c:pt idx="1328">
                  <c:v>260</c:v>
                </c:pt>
                <c:pt idx="1329">
                  <c:v>260</c:v>
                </c:pt>
                <c:pt idx="1330">
                  <c:v>260</c:v>
                </c:pt>
                <c:pt idx="1331">
                  <c:v>260</c:v>
                </c:pt>
                <c:pt idx="1332">
                  <c:v>268</c:v>
                </c:pt>
                <c:pt idx="1333">
                  <c:v>268</c:v>
                </c:pt>
                <c:pt idx="1334">
                  <c:v>268</c:v>
                </c:pt>
                <c:pt idx="1335">
                  <c:v>268</c:v>
                </c:pt>
                <c:pt idx="1336">
                  <c:v>268</c:v>
                </c:pt>
                <c:pt idx="1337">
                  <c:v>268</c:v>
                </c:pt>
                <c:pt idx="1338">
                  <c:v>268</c:v>
                </c:pt>
                <c:pt idx="1339">
                  <c:v>268</c:v>
                </c:pt>
                <c:pt idx="1340">
                  <c:v>270</c:v>
                </c:pt>
                <c:pt idx="1341">
                  <c:v>270</c:v>
                </c:pt>
                <c:pt idx="1342">
                  <c:v>270</c:v>
                </c:pt>
                <c:pt idx="1343">
                  <c:v>270</c:v>
                </c:pt>
                <c:pt idx="1344">
                  <c:v>270</c:v>
                </c:pt>
                <c:pt idx="1345">
                  <c:v>270</c:v>
                </c:pt>
                <c:pt idx="1346">
                  <c:v>270</c:v>
                </c:pt>
                <c:pt idx="1347">
                  <c:v>270</c:v>
                </c:pt>
                <c:pt idx="1348">
                  <c:v>270</c:v>
                </c:pt>
                <c:pt idx="1349">
                  <c:v>270</c:v>
                </c:pt>
                <c:pt idx="1350">
                  <c:v>270</c:v>
                </c:pt>
                <c:pt idx="1351">
                  <c:v>270</c:v>
                </c:pt>
                <c:pt idx="1352">
                  <c:v>270</c:v>
                </c:pt>
                <c:pt idx="1353">
                  <c:v>270</c:v>
                </c:pt>
                <c:pt idx="1354">
                  <c:v>270</c:v>
                </c:pt>
                <c:pt idx="1355">
                  <c:v>270</c:v>
                </c:pt>
                <c:pt idx="1356">
                  <c:v>270</c:v>
                </c:pt>
                <c:pt idx="1357">
                  <c:v>270</c:v>
                </c:pt>
                <c:pt idx="1358">
                  <c:v>270</c:v>
                </c:pt>
                <c:pt idx="1359">
                  <c:v>270</c:v>
                </c:pt>
                <c:pt idx="1360">
                  <c:v>270</c:v>
                </c:pt>
                <c:pt idx="1361">
                  <c:v>270</c:v>
                </c:pt>
                <c:pt idx="1362">
                  <c:v>270</c:v>
                </c:pt>
                <c:pt idx="1363">
                  <c:v>270</c:v>
                </c:pt>
                <c:pt idx="1364">
                  <c:v>270</c:v>
                </c:pt>
                <c:pt idx="1365">
                  <c:v>270</c:v>
                </c:pt>
                <c:pt idx="1366">
                  <c:v>270</c:v>
                </c:pt>
                <c:pt idx="1367">
                  <c:v>270</c:v>
                </c:pt>
                <c:pt idx="1368">
                  <c:v>270</c:v>
                </c:pt>
                <c:pt idx="1369">
                  <c:v>270</c:v>
                </c:pt>
                <c:pt idx="1370">
                  <c:v>270</c:v>
                </c:pt>
                <c:pt idx="1371">
                  <c:v>270</c:v>
                </c:pt>
                <c:pt idx="1372">
                  <c:v>270</c:v>
                </c:pt>
                <c:pt idx="1373">
                  <c:v>270</c:v>
                </c:pt>
                <c:pt idx="1374">
                  <c:v>285</c:v>
                </c:pt>
                <c:pt idx="1375">
                  <c:v>285</c:v>
                </c:pt>
                <c:pt idx="1376">
                  <c:v>285</c:v>
                </c:pt>
                <c:pt idx="1377">
                  <c:v>285</c:v>
                </c:pt>
                <c:pt idx="1378">
                  <c:v>285</c:v>
                </c:pt>
                <c:pt idx="1379">
                  <c:v>285</c:v>
                </c:pt>
                <c:pt idx="1380">
                  <c:v>285</c:v>
                </c:pt>
                <c:pt idx="1381">
                  <c:v>285</c:v>
                </c:pt>
                <c:pt idx="1382">
                  <c:v>285</c:v>
                </c:pt>
                <c:pt idx="1383">
                  <c:v>285</c:v>
                </c:pt>
                <c:pt idx="1384">
                  <c:v>285</c:v>
                </c:pt>
                <c:pt idx="1385">
                  <c:v>285</c:v>
                </c:pt>
                <c:pt idx="1386">
                  <c:v>285</c:v>
                </c:pt>
                <c:pt idx="1387">
                  <c:v>285</c:v>
                </c:pt>
                <c:pt idx="1388">
                  <c:v>285</c:v>
                </c:pt>
                <c:pt idx="1389">
                  <c:v>285</c:v>
                </c:pt>
                <c:pt idx="1390">
                  <c:v>285</c:v>
                </c:pt>
                <c:pt idx="1391">
                  <c:v>285</c:v>
                </c:pt>
                <c:pt idx="1392">
                  <c:v>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33-46E2-B1DE-D53A48A0B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284127"/>
        <c:axId val="2097666911"/>
      </c:lineChart>
      <c:dateAx>
        <c:axId val="544284127"/>
        <c:scaling>
          <c:orientation val="minMax"/>
        </c:scaling>
        <c:delete val="0"/>
        <c:axPos val="b"/>
        <c:numFmt formatCode="yyyy/mm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2097666911"/>
        <c:crosses val="autoZero"/>
        <c:auto val="1"/>
        <c:lblOffset val="100"/>
        <c:baseTimeUnit val="days"/>
        <c:majorUnit val="6"/>
        <c:majorTimeUnit val="months"/>
      </c:dateAx>
      <c:valAx>
        <c:axId val="2097666911"/>
        <c:scaling>
          <c:orientation val="minMax"/>
          <c:min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544284127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1170777759922869"/>
          <c:w val="0.99534883720930223"/>
          <c:h val="0.10669532379881086"/>
        </c:manualLayout>
      </c:layout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45598933000511E-2"/>
          <c:y val="0.12193877551020409"/>
          <c:w val="0.81769481612001294"/>
          <c:h val="0.6578740157480315"/>
        </c:manualLayout>
      </c:layout>
      <c:barChart>
        <c:barDir val="col"/>
        <c:grouping val="clustered"/>
        <c:varyColors val="0"/>
        <c:ser>
          <c:idx val="0"/>
          <c:order val="0"/>
          <c:tx>
            <c:v>国内铝土矿月度产量</c:v>
          </c:tx>
          <c:invertIfNegative val="0"/>
          <c:cat>
            <c:numRef>
              <c:f>Sheet7!$A$9:$A$95</c:f>
              <c:numCache>
                <c:formatCode>m/d/yyyy</c:formatCode>
                <c:ptCount val="87"/>
                <c:pt idx="0">
                  <c:v>44286</c:v>
                </c:pt>
                <c:pt idx="1">
                  <c:v>44255</c:v>
                </c:pt>
                <c:pt idx="2">
                  <c:v>44227</c:v>
                </c:pt>
                <c:pt idx="3">
                  <c:v>44196</c:v>
                </c:pt>
                <c:pt idx="4">
                  <c:v>44165</c:v>
                </c:pt>
                <c:pt idx="5">
                  <c:v>44135</c:v>
                </c:pt>
                <c:pt idx="6">
                  <c:v>44104</c:v>
                </c:pt>
                <c:pt idx="7">
                  <c:v>44074</c:v>
                </c:pt>
                <c:pt idx="8">
                  <c:v>44043</c:v>
                </c:pt>
                <c:pt idx="9">
                  <c:v>44012</c:v>
                </c:pt>
                <c:pt idx="10">
                  <c:v>43982</c:v>
                </c:pt>
                <c:pt idx="11">
                  <c:v>43951</c:v>
                </c:pt>
                <c:pt idx="12">
                  <c:v>43921</c:v>
                </c:pt>
                <c:pt idx="13">
                  <c:v>43890</c:v>
                </c:pt>
                <c:pt idx="14">
                  <c:v>43861</c:v>
                </c:pt>
                <c:pt idx="15">
                  <c:v>43830</c:v>
                </c:pt>
                <c:pt idx="16">
                  <c:v>43799</c:v>
                </c:pt>
                <c:pt idx="17">
                  <c:v>43769</c:v>
                </c:pt>
                <c:pt idx="18">
                  <c:v>43738</c:v>
                </c:pt>
                <c:pt idx="19">
                  <c:v>43708</c:v>
                </c:pt>
                <c:pt idx="20">
                  <c:v>43677</c:v>
                </c:pt>
                <c:pt idx="21">
                  <c:v>43646</c:v>
                </c:pt>
                <c:pt idx="22">
                  <c:v>43616</c:v>
                </c:pt>
                <c:pt idx="23">
                  <c:v>43585</c:v>
                </c:pt>
                <c:pt idx="24">
                  <c:v>43555</c:v>
                </c:pt>
                <c:pt idx="25">
                  <c:v>43524</c:v>
                </c:pt>
                <c:pt idx="26">
                  <c:v>43496</c:v>
                </c:pt>
                <c:pt idx="27">
                  <c:v>43465</c:v>
                </c:pt>
                <c:pt idx="28">
                  <c:v>43434</c:v>
                </c:pt>
                <c:pt idx="29">
                  <c:v>43404</c:v>
                </c:pt>
                <c:pt idx="30">
                  <c:v>43373</c:v>
                </c:pt>
                <c:pt idx="31">
                  <c:v>43343</c:v>
                </c:pt>
                <c:pt idx="32">
                  <c:v>43312</c:v>
                </c:pt>
                <c:pt idx="33">
                  <c:v>43281</c:v>
                </c:pt>
                <c:pt idx="34">
                  <c:v>43251</c:v>
                </c:pt>
                <c:pt idx="35">
                  <c:v>43220</c:v>
                </c:pt>
                <c:pt idx="36">
                  <c:v>43190</c:v>
                </c:pt>
                <c:pt idx="37">
                  <c:v>43159</c:v>
                </c:pt>
                <c:pt idx="38">
                  <c:v>43131</c:v>
                </c:pt>
                <c:pt idx="39">
                  <c:v>43100</c:v>
                </c:pt>
                <c:pt idx="40">
                  <c:v>43069</c:v>
                </c:pt>
                <c:pt idx="41">
                  <c:v>43039</c:v>
                </c:pt>
                <c:pt idx="42">
                  <c:v>43008</c:v>
                </c:pt>
                <c:pt idx="43">
                  <c:v>42978</c:v>
                </c:pt>
                <c:pt idx="44">
                  <c:v>42947</c:v>
                </c:pt>
                <c:pt idx="45">
                  <c:v>42916</c:v>
                </c:pt>
                <c:pt idx="46">
                  <c:v>42886</c:v>
                </c:pt>
                <c:pt idx="47">
                  <c:v>42855</c:v>
                </c:pt>
                <c:pt idx="48">
                  <c:v>42825</c:v>
                </c:pt>
                <c:pt idx="49">
                  <c:v>42794</c:v>
                </c:pt>
                <c:pt idx="50">
                  <c:v>42766</c:v>
                </c:pt>
                <c:pt idx="51">
                  <c:v>42735</c:v>
                </c:pt>
                <c:pt idx="52">
                  <c:v>42704</c:v>
                </c:pt>
                <c:pt idx="53">
                  <c:v>42674</c:v>
                </c:pt>
                <c:pt idx="54">
                  <c:v>42643</c:v>
                </c:pt>
                <c:pt idx="55">
                  <c:v>42613</c:v>
                </c:pt>
                <c:pt idx="56">
                  <c:v>42582</c:v>
                </c:pt>
                <c:pt idx="57">
                  <c:v>42551</c:v>
                </c:pt>
                <c:pt idx="58">
                  <c:v>42521</c:v>
                </c:pt>
                <c:pt idx="59">
                  <c:v>42490</c:v>
                </c:pt>
                <c:pt idx="60">
                  <c:v>42460</c:v>
                </c:pt>
                <c:pt idx="61">
                  <c:v>42429</c:v>
                </c:pt>
                <c:pt idx="62">
                  <c:v>42400</c:v>
                </c:pt>
                <c:pt idx="63">
                  <c:v>42369</c:v>
                </c:pt>
                <c:pt idx="64">
                  <c:v>42338</c:v>
                </c:pt>
                <c:pt idx="65">
                  <c:v>42308</c:v>
                </c:pt>
                <c:pt idx="66">
                  <c:v>42277</c:v>
                </c:pt>
                <c:pt idx="67">
                  <c:v>42247</c:v>
                </c:pt>
                <c:pt idx="68">
                  <c:v>42216</c:v>
                </c:pt>
                <c:pt idx="69">
                  <c:v>42185</c:v>
                </c:pt>
                <c:pt idx="70">
                  <c:v>42155</c:v>
                </c:pt>
                <c:pt idx="71">
                  <c:v>42124</c:v>
                </c:pt>
                <c:pt idx="72">
                  <c:v>42094</c:v>
                </c:pt>
                <c:pt idx="73">
                  <c:v>42063</c:v>
                </c:pt>
                <c:pt idx="74">
                  <c:v>42035</c:v>
                </c:pt>
                <c:pt idx="75">
                  <c:v>42004</c:v>
                </c:pt>
                <c:pt idx="76">
                  <c:v>41973</c:v>
                </c:pt>
                <c:pt idx="77">
                  <c:v>41943</c:v>
                </c:pt>
                <c:pt idx="78">
                  <c:v>41912</c:v>
                </c:pt>
                <c:pt idx="79">
                  <c:v>41882</c:v>
                </c:pt>
                <c:pt idx="80">
                  <c:v>41851</c:v>
                </c:pt>
                <c:pt idx="81">
                  <c:v>41820</c:v>
                </c:pt>
                <c:pt idx="82">
                  <c:v>41790</c:v>
                </c:pt>
                <c:pt idx="83">
                  <c:v>41759</c:v>
                </c:pt>
                <c:pt idx="84">
                  <c:v>41729</c:v>
                </c:pt>
                <c:pt idx="85">
                  <c:v>41698</c:v>
                </c:pt>
                <c:pt idx="86">
                  <c:v>41670</c:v>
                </c:pt>
              </c:numCache>
            </c:numRef>
          </c:cat>
          <c:val>
            <c:numRef>
              <c:f>Sheet7!$G$9:$G$95</c:f>
              <c:numCache>
                <c:formatCode>General</c:formatCode>
                <c:ptCount val="87"/>
                <c:pt idx="0">
                  <c:v>861.58</c:v>
                </c:pt>
                <c:pt idx="1">
                  <c:v>824.32</c:v>
                </c:pt>
                <c:pt idx="2">
                  <c:v>936.51</c:v>
                </c:pt>
                <c:pt idx="3">
                  <c:v>925.52</c:v>
                </c:pt>
                <c:pt idx="4">
                  <c:v>816.61</c:v>
                </c:pt>
                <c:pt idx="5">
                  <c:v>943.22</c:v>
                </c:pt>
                <c:pt idx="6">
                  <c:v>834.55</c:v>
                </c:pt>
                <c:pt idx="7">
                  <c:v>804.4</c:v>
                </c:pt>
                <c:pt idx="8">
                  <c:v>742.21</c:v>
                </c:pt>
                <c:pt idx="9">
                  <c:v>814.83</c:v>
                </c:pt>
                <c:pt idx="10">
                  <c:v>760.47</c:v>
                </c:pt>
                <c:pt idx="11">
                  <c:v>793.88</c:v>
                </c:pt>
                <c:pt idx="12">
                  <c:v>730.11</c:v>
                </c:pt>
                <c:pt idx="13">
                  <c:v>613.11</c:v>
                </c:pt>
                <c:pt idx="14">
                  <c:v>765.89</c:v>
                </c:pt>
                <c:pt idx="15">
                  <c:v>831.96</c:v>
                </c:pt>
                <c:pt idx="16">
                  <c:v>734.82</c:v>
                </c:pt>
                <c:pt idx="17">
                  <c:v>762.92</c:v>
                </c:pt>
                <c:pt idx="18">
                  <c:v>721.85</c:v>
                </c:pt>
                <c:pt idx="19">
                  <c:v>742.75648000000001</c:v>
                </c:pt>
                <c:pt idx="20">
                  <c:v>763.69295999999997</c:v>
                </c:pt>
                <c:pt idx="21">
                  <c:v>973.52531999999997</c:v>
                </c:pt>
                <c:pt idx="22">
                  <c:v>865.84</c:v>
                </c:pt>
                <c:pt idx="23">
                  <c:v>866.50199999999995</c:v>
                </c:pt>
                <c:pt idx="24">
                  <c:v>879.46</c:v>
                </c:pt>
                <c:pt idx="25">
                  <c:v>835.39599999999996</c:v>
                </c:pt>
                <c:pt idx="26">
                  <c:v>921.09</c:v>
                </c:pt>
                <c:pt idx="27">
                  <c:v>923.2</c:v>
                </c:pt>
                <c:pt idx="28">
                  <c:v>918.27</c:v>
                </c:pt>
                <c:pt idx="29">
                  <c:v>833.59</c:v>
                </c:pt>
                <c:pt idx="30">
                  <c:v>883.9</c:v>
                </c:pt>
                <c:pt idx="31">
                  <c:v>866.01</c:v>
                </c:pt>
                <c:pt idx="32">
                  <c:v>857.7</c:v>
                </c:pt>
                <c:pt idx="33">
                  <c:v>885.29</c:v>
                </c:pt>
                <c:pt idx="34">
                  <c:v>890.01</c:v>
                </c:pt>
                <c:pt idx="35">
                  <c:v>848.18034909000005</c:v>
                </c:pt>
                <c:pt idx="36">
                  <c:v>834.75</c:v>
                </c:pt>
                <c:pt idx="37">
                  <c:v>737.84</c:v>
                </c:pt>
                <c:pt idx="38">
                  <c:v>836.97</c:v>
                </c:pt>
                <c:pt idx="39">
                  <c:v>802.02</c:v>
                </c:pt>
                <c:pt idx="40">
                  <c:v>836.77</c:v>
                </c:pt>
                <c:pt idx="41">
                  <c:v>885.39</c:v>
                </c:pt>
                <c:pt idx="42">
                  <c:v>847.44</c:v>
                </c:pt>
                <c:pt idx="43">
                  <c:v>865.56</c:v>
                </c:pt>
                <c:pt idx="44">
                  <c:v>859.51</c:v>
                </c:pt>
                <c:pt idx="45">
                  <c:v>829.79</c:v>
                </c:pt>
                <c:pt idx="46">
                  <c:v>819.85</c:v>
                </c:pt>
                <c:pt idx="47">
                  <c:v>835.54</c:v>
                </c:pt>
                <c:pt idx="48">
                  <c:v>851.11</c:v>
                </c:pt>
                <c:pt idx="49">
                  <c:v>773.32</c:v>
                </c:pt>
                <c:pt idx="50">
                  <c:v>837.64</c:v>
                </c:pt>
                <c:pt idx="51">
                  <c:v>823.37</c:v>
                </c:pt>
                <c:pt idx="52">
                  <c:v>791.91</c:v>
                </c:pt>
                <c:pt idx="53">
                  <c:v>781.82</c:v>
                </c:pt>
                <c:pt idx="54">
                  <c:v>743.35</c:v>
                </c:pt>
                <c:pt idx="55">
                  <c:v>736.07</c:v>
                </c:pt>
                <c:pt idx="56">
                  <c:v>768.32</c:v>
                </c:pt>
                <c:pt idx="57">
                  <c:v>744.21</c:v>
                </c:pt>
                <c:pt idx="58">
                  <c:v>754.67</c:v>
                </c:pt>
                <c:pt idx="59">
                  <c:v>718.08</c:v>
                </c:pt>
                <c:pt idx="60">
                  <c:v>726.3</c:v>
                </c:pt>
                <c:pt idx="61">
                  <c:v>677.81</c:v>
                </c:pt>
                <c:pt idx="62">
                  <c:v>741.63</c:v>
                </c:pt>
                <c:pt idx="63">
                  <c:v>735.11</c:v>
                </c:pt>
                <c:pt idx="64">
                  <c:v>727.84</c:v>
                </c:pt>
                <c:pt idx="65">
                  <c:v>757.84</c:v>
                </c:pt>
                <c:pt idx="66">
                  <c:v>737.83</c:v>
                </c:pt>
                <c:pt idx="67">
                  <c:v>751.17</c:v>
                </c:pt>
                <c:pt idx="68">
                  <c:v>757.49</c:v>
                </c:pt>
                <c:pt idx="69">
                  <c:v>735.86</c:v>
                </c:pt>
                <c:pt idx="70">
                  <c:v>738.43</c:v>
                </c:pt>
                <c:pt idx="71">
                  <c:v>723.2</c:v>
                </c:pt>
                <c:pt idx="72">
                  <c:v>744.38</c:v>
                </c:pt>
                <c:pt idx="73">
                  <c:v>677.56</c:v>
                </c:pt>
                <c:pt idx="74">
                  <c:v>737.1</c:v>
                </c:pt>
                <c:pt idx="75">
                  <c:v>654.41999999999996</c:v>
                </c:pt>
                <c:pt idx="76">
                  <c:v>689.11</c:v>
                </c:pt>
                <c:pt idx="77">
                  <c:v>689.59</c:v>
                </c:pt>
                <c:pt idx="78">
                  <c:v>664.35</c:v>
                </c:pt>
                <c:pt idx="79">
                  <c:v>712.04</c:v>
                </c:pt>
                <c:pt idx="80">
                  <c:v>712.37</c:v>
                </c:pt>
                <c:pt idx="81">
                  <c:v>686.37</c:v>
                </c:pt>
                <c:pt idx="82">
                  <c:v>696.1</c:v>
                </c:pt>
                <c:pt idx="83">
                  <c:v>684.04</c:v>
                </c:pt>
                <c:pt idx="84">
                  <c:v>703.74</c:v>
                </c:pt>
                <c:pt idx="85">
                  <c:v>648.98</c:v>
                </c:pt>
                <c:pt idx="86">
                  <c:v>690.75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A-441C-AF4A-3932B876A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772527"/>
        <c:axId val="2086874895"/>
      </c:barChart>
      <c:lineChart>
        <c:grouping val="standard"/>
        <c:varyColors val="0"/>
        <c:ser>
          <c:idx val="1"/>
          <c:order val="1"/>
          <c:tx>
            <c:v>月度同比（%，右轴）</c:v>
          </c:tx>
          <c:marker>
            <c:symbol val="none"/>
          </c:marker>
          <c:cat>
            <c:numRef>
              <c:f>Sheet7!$A$9:$A$95</c:f>
              <c:numCache>
                <c:formatCode>m/d/yyyy</c:formatCode>
                <c:ptCount val="87"/>
                <c:pt idx="0">
                  <c:v>44286</c:v>
                </c:pt>
                <c:pt idx="1">
                  <c:v>44255</c:v>
                </c:pt>
                <c:pt idx="2">
                  <c:v>44227</c:v>
                </c:pt>
                <c:pt idx="3">
                  <c:v>44196</c:v>
                </c:pt>
                <c:pt idx="4">
                  <c:v>44165</c:v>
                </c:pt>
                <c:pt idx="5">
                  <c:v>44135</c:v>
                </c:pt>
                <c:pt idx="6">
                  <c:v>44104</c:v>
                </c:pt>
                <c:pt idx="7">
                  <c:v>44074</c:v>
                </c:pt>
                <c:pt idx="8">
                  <c:v>44043</c:v>
                </c:pt>
                <c:pt idx="9">
                  <c:v>44012</c:v>
                </c:pt>
                <c:pt idx="10">
                  <c:v>43982</c:v>
                </c:pt>
                <c:pt idx="11">
                  <c:v>43951</c:v>
                </c:pt>
                <c:pt idx="12">
                  <c:v>43921</c:v>
                </c:pt>
                <c:pt idx="13">
                  <c:v>43890</c:v>
                </c:pt>
                <c:pt idx="14">
                  <c:v>43861</c:v>
                </c:pt>
                <c:pt idx="15">
                  <c:v>43830</c:v>
                </c:pt>
                <c:pt idx="16">
                  <c:v>43799</c:v>
                </c:pt>
                <c:pt idx="17">
                  <c:v>43769</c:v>
                </c:pt>
                <c:pt idx="18">
                  <c:v>43738</c:v>
                </c:pt>
                <c:pt idx="19">
                  <c:v>43708</c:v>
                </c:pt>
                <c:pt idx="20">
                  <c:v>43677</c:v>
                </c:pt>
                <c:pt idx="21">
                  <c:v>43646</c:v>
                </c:pt>
                <c:pt idx="22">
                  <c:v>43616</c:v>
                </c:pt>
                <c:pt idx="23">
                  <c:v>43585</c:v>
                </c:pt>
                <c:pt idx="24">
                  <c:v>43555</c:v>
                </c:pt>
                <c:pt idx="25">
                  <c:v>43524</c:v>
                </c:pt>
                <c:pt idx="26">
                  <c:v>43496</c:v>
                </c:pt>
                <c:pt idx="27">
                  <c:v>43465</c:v>
                </c:pt>
                <c:pt idx="28">
                  <c:v>43434</c:v>
                </c:pt>
                <c:pt idx="29">
                  <c:v>43404</c:v>
                </c:pt>
                <c:pt idx="30">
                  <c:v>43373</c:v>
                </c:pt>
                <c:pt idx="31">
                  <c:v>43343</c:v>
                </c:pt>
                <c:pt idx="32">
                  <c:v>43312</c:v>
                </c:pt>
                <c:pt idx="33">
                  <c:v>43281</c:v>
                </c:pt>
                <c:pt idx="34">
                  <c:v>43251</c:v>
                </c:pt>
                <c:pt idx="35">
                  <c:v>43220</c:v>
                </c:pt>
                <c:pt idx="36">
                  <c:v>43190</c:v>
                </c:pt>
                <c:pt idx="37">
                  <c:v>43159</c:v>
                </c:pt>
                <c:pt idx="38">
                  <c:v>43131</c:v>
                </c:pt>
                <c:pt idx="39">
                  <c:v>43100</c:v>
                </c:pt>
                <c:pt idx="40">
                  <c:v>43069</c:v>
                </c:pt>
                <c:pt idx="41">
                  <c:v>43039</c:v>
                </c:pt>
                <c:pt idx="42">
                  <c:v>43008</c:v>
                </c:pt>
                <c:pt idx="43">
                  <c:v>42978</c:v>
                </c:pt>
                <c:pt idx="44">
                  <c:v>42947</c:v>
                </c:pt>
                <c:pt idx="45">
                  <c:v>42916</c:v>
                </c:pt>
                <c:pt idx="46">
                  <c:v>42886</c:v>
                </c:pt>
                <c:pt idx="47">
                  <c:v>42855</c:v>
                </c:pt>
                <c:pt idx="48">
                  <c:v>42825</c:v>
                </c:pt>
                <c:pt idx="49">
                  <c:v>42794</c:v>
                </c:pt>
                <c:pt idx="50">
                  <c:v>42766</c:v>
                </c:pt>
                <c:pt idx="51">
                  <c:v>42735</c:v>
                </c:pt>
                <c:pt idx="52">
                  <c:v>42704</c:v>
                </c:pt>
                <c:pt idx="53">
                  <c:v>42674</c:v>
                </c:pt>
                <c:pt idx="54">
                  <c:v>42643</c:v>
                </c:pt>
                <c:pt idx="55">
                  <c:v>42613</c:v>
                </c:pt>
                <c:pt idx="56">
                  <c:v>42582</c:v>
                </c:pt>
                <c:pt idx="57">
                  <c:v>42551</c:v>
                </c:pt>
                <c:pt idx="58">
                  <c:v>42521</c:v>
                </c:pt>
                <c:pt idx="59">
                  <c:v>42490</c:v>
                </c:pt>
                <c:pt idx="60">
                  <c:v>42460</c:v>
                </c:pt>
                <c:pt idx="61">
                  <c:v>42429</c:v>
                </c:pt>
                <c:pt idx="62">
                  <c:v>42400</c:v>
                </c:pt>
                <c:pt idx="63">
                  <c:v>42369</c:v>
                </c:pt>
                <c:pt idx="64">
                  <c:v>42338</c:v>
                </c:pt>
                <c:pt idx="65">
                  <c:v>42308</c:v>
                </c:pt>
                <c:pt idx="66">
                  <c:v>42277</c:v>
                </c:pt>
                <c:pt idx="67">
                  <c:v>42247</c:v>
                </c:pt>
                <c:pt idx="68">
                  <c:v>42216</c:v>
                </c:pt>
                <c:pt idx="69">
                  <c:v>42185</c:v>
                </c:pt>
                <c:pt idx="70">
                  <c:v>42155</c:v>
                </c:pt>
                <c:pt idx="71">
                  <c:v>42124</c:v>
                </c:pt>
                <c:pt idx="72">
                  <c:v>42094</c:v>
                </c:pt>
                <c:pt idx="73">
                  <c:v>42063</c:v>
                </c:pt>
                <c:pt idx="74">
                  <c:v>42035</c:v>
                </c:pt>
                <c:pt idx="75">
                  <c:v>42004</c:v>
                </c:pt>
                <c:pt idx="76">
                  <c:v>41973</c:v>
                </c:pt>
                <c:pt idx="77">
                  <c:v>41943</c:v>
                </c:pt>
                <c:pt idx="78">
                  <c:v>41912</c:v>
                </c:pt>
                <c:pt idx="79">
                  <c:v>41882</c:v>
                </c:pt>
                <c:pt idx="80">
                  <c:v>41851</c:v>
                </c:pt>
                <c:pt idx="81">
                  <c:v>41820</c:v>
                </c:pt>
                <c:pt idx="82">
                  <c:v>41790</c:v>
                </c:pt>
                <c:pt idx="83">
                  <c:v>41759</c:v>
                </c:pt>
                <c:pt idx="84">
                  <c:v>41729</c:v>
                </c:pt>
                <c:pt idx="85">
                  <c:v>41698</c:v>
                </c:pt>
                <c:pt idx="86">
                  <c:v>41670</c:v>
                </c:pt>
              </c:numCache>
            </c:numRef>
          </c:cat>
          <c:val>
            <c:numRef>
              <c:f>Sheet7!$H$9:$H$95</c:f>
              <c:numCache>
                <c:formatCode>General</c:formatCode>
                <c:ptCount val="87"/>
                <c:pt idx="0">
                  <c:v>18.010000000000002</c:v>
                </c:pt>
                <c:pt idx="1">
                  <c:v>34.450000000000003</c:v>
                </c:pt>
                <c:pt idx="2">
                  <c:v>22.28</c:v>
                </c:pt>
                <c:pt idx="3">
                  <c:v>20.63</c:v>
                </c:pt>
                <c:pt idx="4">
                  <c:v>11.13</c:v>
                </c:pt>
                <c:pt idx="5">
                  <c:v>23.63</c:v>
                </c:pt>
                <c:pt idx="6">
                  <c:v>15.61</c:v>
                </c:pt>
                <c:pt idx="7">
                  <c:v>8.3000000000000007</c:v>
                </c:pt>
                <c:pt idx="8">
                  <c:v>-2.81</c:v>
                </c:pt>
                <c:pt idx="9">
                  <c:v>-16.3</c:v>
                </c:pt>
                <c:pt idx="10">
                  <c:v>-12.17</c:v>
                </c:pt>
                <c:pt idx="11">
                  <c:v>-8.3800000000000008</c:v>
                </c:pt>
                <c:pt idx="12">
                  <c:v>-16.98</c:v>
                </c:pt>
                <c:pt idx="13">
                  <c:v>-26.61</c:v>
                </c:pt>
                <c:pt idx="14">
                  <c:v>-16.850000000000001</c:v>
                </c:pt>
                <c:pt idx="15">
                  <c:v>-9.8800000000000008</c:v>
                </c:pt>
                <c:pt idx="16">
                  <c:v>-19.966894270000001</c:v>
                </c:pt>
                <c:pt idx="17">
                  <c:v>-8.4777888400000005</c:v>
                </c:pt>
                <c:pt idx="18">
                  <c:v>-18.333698349999999</c:v>
                </c:pt>
                <c:pt idx="19">
                  <c:v>-14.23194758</c:v>
                </c:pt>
                <c:pt idx="20">
                  <c:v>-10.960727820000001</c:v>
                </c:pt>
                <c:pt idx="21">
                  <c:v>9.9665648699999991</c:v>
                </c:pt>
                <c:pt idx="22">
                  <c:v>-2.7156998200000002</c:v>
                </c:pt>
                <c:pt idx="23">
                  <c:v>2.1601126399999999</c:v>
                </c:pt>
                <c:pt idx="24">
                  <c:v>5.3560946400000002</c:v>
                </c:pt>
                <c:pt idx="25">
                  <c:v>13.22183671</c:v>
                </c:pt>
                <c:pt idx="26">
                  <c:v>10.05053945</c:v>
                </c:pt>
                <c:pt idx="27">
                  <c:v>15.11</c:v>
                </c:pt>
                <c:pt idx="28">
                  <c:v>9.74</c:v>
                </c:pt>
                <c:pt idx="29">
                  <c:v>-5.85</c:v>
                </c:pt>
                <c:pt idx="30">
                  <c:v>4.3</c:v>
                </c:pt>
                <c:pt idx="31">
                  <c:v>0.05</c:v>
                </c:pt>
                <c:pt idx="32">
                  <c:v>-0.21</c:v>
                </c:pt>
                <c:pt idx="33">
                  <c:v>6.6886932999999997</c:v>
                </c:pt>
                <c:pt idx="34">
                  <c:v>8.5576629999999998</c:v>
                </c:pt>
                <c:pt idx="35">
                  <c:v>1.5128359</c:v>
                </c:pt>
                <c:pt idx="36">
                  <c:v>-1.9221957199999999</c:v>
                </c:pt>
                <c:pt idx="37">
                  <c:v>-4.5880101399999997</c:v>
                </c:pt>
                <c:pt idx="38">
                  <c:v>-7.9986630000000003E-2</c:v>
                </c:pt>
                <c:pt idx="39">
                  <c:v>-2.5930019299999998</c:v>
                </c:pt>
                <c:pt idx="40">
                  <c:v>5.6647851400000002</c:v>
                </c:pt>
                <c:pt idx="41">
                  <c:v>13.24729477</c:v>
                </c:pt>
                <c:pt idx="42">
                  <c:v>14.00282505</c:v>
                </c:pt>
                <c:pt idx="43">
                  <c:v>17.592076840000001</c:v>
                </c:pt>
                <c:pt idx="44">
                  <c:v>11.868752600000001</c:v>
                </c:pt>
                <c:pt idx="45">
                  <c:v>11.49944236</c:v>
                </c:pt>
                <c:pt idx="46">
                  <c:v>8.6368876500000002</c:v>
                </c:pt>
                <c:pt idx="47">
                  <c:v>16.35750891</c:v>
                </c:pt>
                <c:pt idx="48">
                  <c:v>17.18435908</c:v>
                </c:pt>
                <c:pt idx="49">
                  <c:v>14.090969449999999</c:v>
                </c:pt>
                <c:pt idx="50">
                  <c:v>12.94580856</c:v>
                </c:pt>
                <c:pt idx="51">
                  <c:v>12.00636639</c:v>
                </c:pt>
                <c:pt idx="52">
                  <c:v>8.80275885</c:v>
                </c:pt>
                <c:pt idx="53">
                  <c:v>3.1642563099999998</c:v>
                </c:pt>
                <c:pt idx="54">
                  <c:v>0.74813982000000001</c:v>
                </c:pt>
                <c:pt idx="55">
                  <c:v>-2.0101974299999998</c:v>
                </c:pt>
                <c:pt idx="56">
                  <c:v>1.42972184</c:v>
                </c:pt>
                <c:pt idx="57">
                  <c:v>1.13472671</c:v>
                </c:pt>
                <c:pt idx="58">
                  <c:v>2.1992605900000002</c:v>
                </c:pt>
                <c:pt idx="59">
                  <c:v>-0.70796460000000005</c:v>
                </c:pt>
                <c:pt idx="60">
                  <c:v>-2.42886698</c:v>
                </c:pt>
                <c:pt idx="61">
                  <c:v>3.6897100000000002E-2</c:v>
                </c:pt>
                <c:pt idx="62">
                  <c:v>0.61457061000000002</c:v>
                </c:pt>
                <c:pt idx="63">
                  <c:v>6.6752768099999997</c:v>
                </c:pt>
                <c:pt idx="64">
                  <c:v>5.5467741699999999</c:v>
                </c:pt>
                <c:pt idx="65">
                  <c:v>14.072401599999999</c:v>
                </c:pt>
                <c:pt idx="66">
                  <c:v>3.6219875300000002</c:v>
                </c:pt>
                <c:pt idx="67">
                  <c:v>5.4466077999999998</c:v>
                </c:pt>
                <c:pt idx="68">
                  <c:v>10.36175824</c:v>
                </c:pt>
                <c:pt idx="69">
                  <c:v>5.7118230099999998</c:v>
                </c:pt>
                <c:pt idx="70">
                  <c:v>7.9512894000000003</c:v>
                </c:pt>
                <c:pt idx="71">
                  <c:v>2.7652257900000001</c:v>
                </c:pt>
                <c:pt idx="72">
                  <c:v>14.69999075</c:v>
                </c:pt>
                <c:pt idx="73">
                  <c:v>-1.9095186399999999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EA-441C-AF4A-3932B876A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245647"/>
        <c:axId val="2086867407"/>
      </c:lineChart>
      <c:dateAx>
        <c:axId val="364772527"/>
        <c:scaling>
          <c:orientation val="minMax"/>
        </c:scaling>
        <c:delete val="0"/>
        <c:axPos val="b"/>
        <c:numFmt formatCode="yyyy/mm" sourceLinked="0"/>
        <c:majorTickMark val="out"/>
        <c:minorTickMark val="none"/>
        <c:tickLblPos val="nextTo"/>
        <c:crossAx val="2086874895"/>
        <c:crosses val="autoZero"/>
        <c:auto val="1"/>
        <c:lblOffset val="100"/>
        <c:baseTimeUnit val="months"/>
      </c:dateAx>
      <c:valAx>
        <c:axId val="20868748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64772527"/>
        <c:crosses val="autoZero"/>
        <c:crossBetween val="between"/>
      </c:valAx>
      <c:valAx>
        <c:axId val="208686740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31245647"/>
        <c:crosses val="max"/>
        <c:crossBetween val="between"/>
      </c:valAx>
      <c:dateAx>
        <c:axId val="43124564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86867407"/>
        <c:crosses val="autoZero"/>
        <c:auto val="1"/>
        <c:lblOffset val="100"/>
        <c:baseTimeUnit val="months"/>
      </c:date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ysClr val="windowText" lastClr="000000"/>
                </a:solidFill>
                <a:latin typeface="楷体"/>
                <a:ea typeface="楷体"/>
                <a:cs typeface="楷体"/>
              </a:defRPr>
            </a:pPr>
            <a:r>
              <a:rPr lang="zh-CN" sz="1050"/>
              <a:t>铝土矿</a:t>
            </a:r>
            <a:r>
              <a:rPr lang="zh-CN" altLang="en-US" sz="1050"/>
              <a:t>主要</a:t>
            </a:r>
            <a:r>
              <a:rPr lang="zh-CN" sz="1050"/>
              <a:t>进口来源国分布</a:t>
            </a:r>
          </a:p>
        </c:rich>
      </c:tx>
      <c:layout>
        <c:manualLayout>
          <c:xMode val="edge"/>
          <c:yMode val="edge"/>
          <c:x val="0.33541177621283252"/>
          <c:y val="1.4990557129367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ysClr val="windowText" lastClr="000000"/>
              </a:solidFill>
              <a:latin typeface="楷体"/>
              <a:ea typeface="楷体"/>
              <a:cs typeface="楷体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700553927684598"/>
          <c:y val="7.7894337369034047E-2"/>
          <c:w val="0.84843035659859811"/>
          <c:h val="0.77856572469667018"/>
        </c:manualLayout>
      </c:layout>
      <c:barChart>
        <c:barDir val="col"/>
        <c:grouping val="stacked"/>
        <c:varyColors val="0"/>
        <c:ser>
          <c:idx val="1"/>
          <c:order val="0"/>
          <c:tx>
            <c:v>印度尼西亚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[3]铝土矿进口及国别!$J$22:$J$109</c:f>
              <c:numCache>
                <c:formatCode>General</c:formatCode>
                <c:ptCount val="88"/>
                <c:pt idx="0">
                  <c:v>44196</c:v>
                </c:pt>
                <c:pt idx="1">
                  <c:v>44165</c:v>
                </c:pt>
                <c:pt idx="2">
                  <c:v>44135</c:v>
                </c:pt>
                <c:pt idx="3">
                  <c:v>44104</c:v>
                </c:pt>
                <c:pt idx="4">
                  <c:v>44074</c:v>
                </c:pt>
                <c:pt idx="5">
                  <c:v>44043</c:v>
                </c:pt>
                <c:pt idx="6">
                  <c:v>44012</c:v>
                </c:pt>
                <c:pt idx="7">
                  <c:v>43982</c:v>
                </c:pt>
                <c:pt idx="8">
                  <c:v>43951</c:v>
                </c:pt>
                <c:pt idx="9">
                  <c:v>43921</c:v>
                </c:pt>
                <c:pt idx="10">
                  <c:v>43890</c:v>
                </c:pt>
                <c:pt idx="11">
                  <c:v>43861</c:v>
                </c:pt>
                <c:pt idx="12">
                  <c:v>43830</c:v>
                </c:pt>
                <c:pt idx="13">
                  <c:v>43799</c:v>
                </c:pt>
                <c:pt idx="14">
                  <c:v>43769</c:v>
                </c:pt>
                <c:pt idx="15">
                  <c:v>43738</c:v>
                </c:pt>
                <c:pt idx="16">
                  <c:v>43708</c:v>
                </c:pt>
                <c:pt idx="17">
                  <c:v>43677</c:v>
                </c:pt>
                <c:pt idx="18">
                  <c:v>43646</c:v>
                </c:pt>
                <c:pt idx="19">
                  <c:v>43616</c:v>
                </c:pt>
                <c:pt idx="20">
                  <c:v>43585</c:v>
                </c:pt>
                <c:pt idx="21">
                  <c:v>43555</c:v>
                </c:pt>
                <c:pt idx="22">
                  <c:v>43524</c:v>
                </c:pt>
                <c:pt idx="23">
                  <c:v>43496</c:v>
                </c:pt>
                <c:pt idx="24">
                  <c:v>43465</c:v>
                </c:pt>
                <c:pt idx="25">
                  <c:v>43434</c:v>
                </c:pt>
                <c:pt idx="26">
                  <c:v>43404</c:v>
                </c:pt>
                <c:pt idx="27">
                  <c:v>43373</c:v>
                </c:pt>
                <c:pt idx="28">
                  <c:v>43343</c:v>
                </c:pt>
                <c:pt idx="29">
                  <c:v>43312</c:v>
                </c:pt>
                <c:pt idx="30">
                  <c:v>43281</c:v>
                </c:pt>
                <c:pt idx="31">
                  <c:v>43251</c:v>
                </c:pt>
                <c:pt idx="32">
                  <c:v>43220</c:v>
                </c:pt>
                <c:pt idx="33">
                  <c:v>43190</c:v>
                </c:pt>
                <c:pt idx="34">
                  <c:v>43159</c:v>
                </c:pt>
                <c:pt idx="35">
                  <c:v>43131</c:v>
                </c:pt>
                <c:pt idx="36">
                  <c:v>43100</c:v>
                </c:pt>
                <c:pt idx="37">
                  <c:v>43069</c:v>
                </c:pt>
                <c:pt idx="38">
                  <c:v>43039</c:v>
                </c:pt>
                <c:pt idx="39">
                  <c:v>43008</c:v>
                </c:pt>
                <c:pt idx="40">
                  <c:v>42978</c:v>
                </c:pt>
                <c:pt idx="41">
                  <c:v>42947</c:v>
                </c:pt>
                <c:pt idx="42">
                  <c:v>42916</c:v>
                </c:pt>
                <c:pt idx="43">
                  <c:v>42886</c:v>
                </c:pt>
                <c:pt idx="44">
                  <c:v>42855</c:v>
                </c:pt>
                <c:pt idx="45">
                  <c:v>42825</c:v>
                </c:pt>
                <c:pt idx="46">
                  <c:v>42794</c:v>
                </c:pt>
                <c:pt idx="47">
                  <c:v>42766</c:v>
                </c:pt>
                <c:pt idx="48">
                  <c:v>42735</c:v>
                </c:pt>
                <c:pt idx="49">
                  <c:v>42704</c:v>
                </c:pt>
                <c:pt idx="50">
                  <c:v>42674</c:v>
                </c:pt>
                <c:pt idx="51">
                  <c:v>42643</c:v>
                </c:pt>
                <c:pt idx="52">
                  <c:v>42613</c:v>
                </c:pt>
                <c:pt idx="53">
                  <c:v>42582</c:v>
                </c:pt>
                <c:pt idx="54">
                  <c:v>42551</c:v>
                </c:pt>
                <c:pt idx="55">
                  <c:v>42521</c:v>
                </c:pt>
                <c:pt idx="56">
                  <c:v>42490</c:v>
                </c:pt>
                <c:pt idx="57">
                  <c:v>42460</c:v>
                </c:pt>
                <c:pt idx="58">
                  <c:v>42429</c:v>
                </c:pt>
                <c:pt idx="59">
                  <c:v>42400</c:v>
                </c:pt>
                <c:pt idx="60">
                  <c:v>42369</c:v>
                </c:pt>
                <c:pt idx="61">
                  <c:v>42338</c:v>
                </c:pt>
                <c:pt idx="62">
                  <c:v>42308</c:v>
                </c:pt>
                <c:pt idx="63">
                  <c:v>42277</c:v>
                </c:pt>
                <c:pt idx="64">
                  <c:v>42247</c:v>
                </c:pt>
                <c:pt idx="65">
                  <c:v>42216</c:v>
                </c:pt>
                <c:pt idx="66">
                  <c:v>42185</c:v>
                </c:pt>
                <c:pt idx="67">
                  <c:v>42155</c:v>
                </c:pt>
                <c:pt idx="68">
                  <c:v>42124</c:v>
                </c:pt>
                <c:pt idx="69">
                  <c:v>42094</c:v>
                </c:pt>
                <c:pt idx="70">
                  <c:v>42063</c:v>
                </c:pt>
                <c:pt idx="71">
                  <c:v>42035</c:v>
                </c:pt>
                <c:pt idx="72">
                  <c:v>42004</c:v>
                </c:pt>
                <c:pt idx="73">
                  <c:v>41973</c:v>
                </c:pt>
                <c:pt idx="74">
                  <c:v>41943</c:v>
                </c:pt>
                <c:pt idx="75">
                  <c:v>41912</c:v>
                </c:pt>
                <c:pt idx="76">
                  <c:v>41882</c:v>
                </c:pt>
                <c:pt idx="77">
                  <c:v>41851</c:v>
                </c:pt>
                <c:pt idx="78">
                  <c:v>41820</c:v>
                </c:pt>
                <c:pt idx="79">
                  <c:v>41790</c:v>
                </c:pt>
                <c:pt idx="80">
                  <c:v>41759</c:v>
                </c:pt>
                <c:pt idx="81">
                  <c:v>41729</c:v>
                </c:pt>
                <c:pt idx="82">
                  <c:v>41698</c:v>
                </c:pt>
                <c:pt idx="83">
                  <c:v>41670</c:v>
                </c:pt>
                <c:pt idx="84">
                  <c:v>41639</c:v>
                </c:pt>
                <c:pt idx="85">
                  <c:v>44135</c:v>
                </c:pt>
              </c:numCache>
            </c:numRef>
          </c:cat>
          <c:val>
            <c:numRef>
              <c:f>[3]铝土矿进口及国别!$L$22:$L$109</c:f>
              <c:numCache>
                <c:formatCode>General</c:formatCode>
                <c:ptCount val="88"/>
                <c:pt idx="0">
                  <c:v>974632.00899999996</c:v>
                </c:pt>
                <c:pt idx="1">
                  <c:v>1259953.0260000001</c:v>
                </c:pt>
                <c:pt idx="2">
                  <c:v>1177302.628</c:v>
                </c:pt>
                <c:pt idx="3">
                  <c:v>1597238.9609999999</c:v>
                </c:pt>
                <c:pt idx="4">
                  <c:v>1657100.6040000001</c:v>
                </c:pt>
                <c:pt idx="5">
                  <c:v>1515615.0109999999</c:v>
                </c:pt>
                <c:pt idx="6">
                  <c:v>1897929.9920000001</c:v>
                </c:pt>
                <c:pt idx="7">
                  <c:v>1819680.425</c:v>
                </c:pt>
                <c:pt idx="8">
                  <c:v>2016411.6540000001</c:v>
                </c:pt>
                <c:pt idx="9">
                  <c:v>1729762.68</c:v>
                </c:pt>
                <c:pt idx="10">
                  <c:v>1498463.331</c:v>
                </c:pt>
                <c:pt idx="11">
                  <c:v>1498463.331</c:v>
                </c:pt>
                <c:pt idx="12">
                  <c:v>1560139.7649999999</c:v>
                </c:pt>
                <c:pt idx="13">
                  <c:v>1502203.1880000001</c:v>
                </c:pt>
                <c:pt idx="14">
                  <c:v>1077210.0530000001</c:v>
                </c:pt>
                <c:pt idx="15">
                  <c:v>1212020.9669999999</c:v>
                </c:pt>
                <c:pt idx="16">
                  <c:v>1134256.557</c:v>
                </c:pt>
                <c:pt idx="17">
                  <c:v>1160767.3810000001</c:v>
                </c:pt>
                <c:pt idx="18">
                  <c:v>1122024.8959999999</c:v>
                </c:pt>
                <c:pt idx="19">
                  <c:v>1027564.847</c:v>
                </c:pt>
                <c:pt idx="20">
                  <c:v>1413193.551</c:v>
                </c:pt>
                <c:pt idx="21">
                  <c:v>1153653.3740000001</c:v>
                </c:pt>
                <c:pt idx="22">
                  <c:v>1199006.2749999999</c:v>
                </c:pt>
                <c:pt idx="23">
                  <c:v>873508.73899999994</c:v>
                </c:pt>
                <c:pt idx="24">
                  <c:v>925556.91500000004</c:v>
                </c:pt>
                <c:pt idx="25">
                  <c:v>1167199.267</c:v>
                </c:pt>
                <c:pt idx="26">
                  <c:v>439604.495</c:v>
                </c:pt>
                <c:pt idx="27">
                  <c:v>785393.56499999994</c:v>
                </c:pt>
                <c:pt idx="28">
                  <c:v>495971.82500000001</c:v>
                </c:pt>
                <c:pt idx="29">
                  <c:v>717663.05900000001</c:v>
                </c:pt>
                <c:pt idx="30">
                  <c:v>752249.30200000003</c:v>
                </c:pt>
                <c:pt idx="31">
                  <c:v>584054.03700000001</c:v>
                </c:pt>
                <c:pt idx="32">
                  <c:v>584218.49</c:v>
                </c:pt>
                <c:pt idx="33">
                  <c:v>353331.84600000002</c:v>
                </c:pt>
                <c:pt idx="34">
                  <c:v>349115.46299999999</c:v>
                </c:pt>
                <c:pt idx="35">
                  <c:v>389465.62099999998</c:v>
                </c:pt>
                <c:pt idx="36">
                  <c:v>548194.96600000001</c:v>
                </c:pt>
                <c:pt idx="37">
                  <c:v>182829.99600000001</c:v>
                </c:pt>
                <c:pt idx="38">
                  <c:v>126379.681</c:v>
                </c:pt>
                <c:pt idx="39">
                  <c:v>288593.299</c:v>
                </c:pt>
                <c:pt idx="40">
                  <c:v>97658.171000000002</c:v>
                </c:pt>
                <c:pt idx="41">
                  <c:v>50294.987000000001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44967.54</c:v>
                </c:pt>
                <c:pt idx="80">
                  <c:v>0</c:v>
                </c:pt>
                <c:pt idx="81">
                  <c:v>477385.97</c:v>
                </c:pt>
                <c:pt idx="82">
                  <c:v>2127996.9819999998</c:v>
                </c:pt>
                <c:pt idx="83">
                  <c:v>6139594.9040000001</c:v>
                </c:pt>
                <c:pt idx="84">
                  <c:v>3532711.1519999998</c:v>
                </c:pt>
                <c:pt idx="85">
                  <c:v>1177302.6000000001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5-4320-85A7-008273AC65A8}"/>
            </c:ext>
          </c:extLst>
        </c:ser>
        <c:ser>
          <c:idx val="2"/>
          <c:order val="1"/>
          <c:tx>
            <c:v>澳大利亚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[3]铝土矿进口及国别!$J$22:$J$109</c:f>
              <c:numCache>
                <c:formatCode>General</c:formatCode>
                <c:ptCount val="88"/>
                <c:pt idx="0">
                  <c:v>44196</c:v>
                </c:pt>
                <c:pt idx="1">
                  <c:v>44165</c:v>
                </c:pt>
                <c:pt idx="2">
                  <c:v>44135</c:v>
                </c:pt>
                <c:pt idx="3">
                  <c:v>44104</c:v>
                </c:pt>
                <c:pt idx="4">
                  <c:v>44074</c:v>
                </c:pt>
                <c:pt idx="5">
                  <c:v>44043</c:v>
                </c:pt>
                <c:pt idx="6">
                  <c:v>44012</c:v>
                </c:pt>
                <c:pt idx="7">
                  <c:v>43982</c:v>
                </c:pt>
                <c:pt idx="8">
                  <c:v>43951</c:v>
                </c:pt>
                <c:pt idx="9">
                  <c:v>43921</c:v>
                </c:pt>
                <c:pt idx="10">
                  <c:v>43890</c:v>
                </c:pt>
                <c:pt idx="11">
                  <c:v>43861</c:v>
                </c:pt>
                <c:pt idx="12">
                  <c:v>43830</c:v>
                </c:pt>
                <c:pt idx="13">
                  <c:v>43799</c:v>
                </c:pt>
                <c:pt idx="14">
                  <c:v>43769</c:v>
                </c:pt>
                <c:pt idx="15">
                  <c:v>43738</c:v>
                </c:pt>
                <c:pt idx="16">
                  <c:v>43708</c:v>
                </c:pt>
                <c:pt idx="17">
                  <c:v>43677</c:v>
                </c:pt>
                <c:pt idx="18">
                  <c:v>43646</c:v>
                </c:pt>
                <c:pt idx="19">
                  <c:v>43616</c:v>
                </c:pt>
                <c:pt idx="20">
                  <c:v>43585</c:v>
                </c:pt>
                <c:pt idx="21">
                  <c:v>43555</c:v>
                </c:pt>
                <c:pt idx="22">
                  <c:v>43524</c:v>
                </c:pt>
                <c:pt idx="23">
                  <c:v>43496</c:v>
                </c:pt>
                <c:pt idx="24">
                  <c:v>43465</c:v>
                </c:pt>
                <c:pt idx="25">
                  <c:v>43434</c:v>
                </c:pt>
                <c:pt idx="26">
                  <c:v>43404</c:v>
                </c:pt>
                <c:pt idx="27">
                  <c:v>43373</c:v>
                </c:pt>
                <c:pt idx="28">
                  <c:v>43343</c:v>
                </c:pt>
                <c:pt idx="29">
                  <c:v>43312</c:v>
                </c:pt>
                <c:pt idx="30">
                  <c:v>43281</c:v>
                </c:pt>
                <c:pt idx="31">
                  <c:v>43251</c:v>
                </c:pt>
                <c:pt idx="32">
                  <c:v>43220</c:v>
                </c:pt>
                <c:pt idx="33">
                  <c:v>43190</c:v>
                </c:pt>
                <c:pt idx="34">
                  <c:v>43159</c:v>
                </c:pt>
                <c:pt idx="35">
                  <c:v>43131</c:v>
                </c:pt>
                <c:pt idx="36">
                  <c:v>43100</c:v>
                </c:pt>
                <c:pt idx="37">
                  <c:v>43069</c:v>
                </c:pt>
                <c:pt idx="38">
                  <c:v>43039</c:v>
                </c:pt>
                <c:pt idx="39">
                  <c:v>43008</c:v>
                </c:pt>
                <c:pt idx="40">
                  <c:v>42978</c:v>
                </c:pt>
                <c:pt idx="41">
                  <c:v>42947</c:v>
                </c:pt>
                <c:pt idx="42">
                  <c:v>42916</c:v>
                </c:pt>
                <c:pt idx="43">
                  <c:v>42886</c:v>
                </c:pt>
                <c:pt idx="44">
                  <c:v>42855</c:v>
                </c:pt>
                <c:pt idx="45">
                  <c:v>42825</c:v>
                </c:pt>
                <c:pt idx="46">
                  <c:v>42794</c:v>
                </c:pt>
                <c:pt idx="47">
                  <c:v>42766</c:v>
                </c:pt>
                <c:pt idx="48">
                  <c:v>42735</c:v>
                </c:pt>
                <c:pt idx="49">
                  <c:v>42704</c:v>
                </c:pt>
                <c:pt idx="50">
                  <c:v>42674</c:v>
                </c:pt>
                <c:pt idx="51">
                  <c:v>42643</c:v>
                </c:pt>
                <c:pt idx="52">
                  <c:v>42613</c:v>
                </c:pt>
                <c:pt idx="53">
                  <c:v>42582</c:v>
                </c:pt>
                <c:pt idx="54">
                  <c:v>42551</c:v>
                </c:pt>
                <c:pt idx="55">
                  <c:v>42521</c:v>
                </c:pt>
                <c:pt idx="56">
                  <c:v>42490</c:v>
                </c:pt>
                <c:pt idx="57">
                  <c:v>42460</c:v>
                </c:pt>
                <c:pt idx="58">
                  <c:v>42429</c:v>
                </c:pt>
                <c:pt idx="59">
                  <c:v>42400</c:v>
                </c:pt>
                <c:pt idx="60">
                  <c:v>42369</c:v>
                </c:pt>
                <c:pt idx="61">
                  <c:v>42338</c:v>
                </c:pt>
                <c:pt idx="62">
                  <c:v>42308</c:v>
                </c:pt>
                <c:pt idx="63">
                  <c:v>42277</c:v>
                </c:pt>
                <c:pt idx="64">
                  <c:v>42247</c:v>
                </c:pt>
                <c:pt idx="65">
                  <c:v>42216</c:v>
                </c:pt>
                <c:pt idx="66">
                  <c:v>42185</c:v>
                </c:pt>
                <c:pt idx="67">
                  <c:v>42155</c:v>
                </c:pt>
                <c:pt idx="68">
                  <c:v>42124</c:v>
                </c:pt>
                <c:pt idx="69">
                  <c:v>42094</c:v>
                </c:pt>
                <c:pt idx="70">
                  <c:v>42063</c:v>
                </c:pt>
                <c:pt idx="71">
                  <c:v>42035</c:v>
                </c:pt>
                <c:pt idx="72">
                  <c:v>42004</c:v>
                </c:pt>
                <c:pt idx="73">
                  <c:v>41973</c:v>
                </c:pt>
                <c:pt idx="74">
                  <c:v>41943</c:v>
                </c:pt>
                <c:pt idx="75">
                  <c:v>41912</c:v>
                </c:pt>
                <c:pt idx="76">
                  <c:v>41882</c:v>
                </c:pt>
                <c:pt idx="77">
                  <c:v>41851</c:v>
                </c:pt>
                <c:pt idx="78">
                  <c:v>41820</c:v>
                </c:pt>
                <c:pt idx="79">
                  <c:v>41790</c:v>
                </c:pt>
                <c:pt idx="80">
                  <c:v>41759</c:v>
                </c:pt>
                <c:pt idx="81">
                  <c:v>41729</c:v>
                </c:pt>
                <c:pt idx="82">
                  <c:v>41698</c:v>
                </c:pt>
                <c:pt idx="83">
                  <c:v>41670</c:v>
                </c:pt>
                <c:pt idx="84">
                  <c:v>41639</c:v>
                </c:pt>
                <c:pt idx="85">
                  <c:v>44135</c:v>
                </c:pt>
              </c:numCache>
            </c:numRef>
          </c:cat>
          <c:val>
            <c:numRef>
              <c:f>[3]铝土矿进口及国别!$M$22:$M$109</c:f>
              <c:numCache>
                <c:formatCode>General</c:formatCode>
                <c:ptCount val="88"/>
                <c:pt idx="0">
                  <c:v>2014001.213</c:v>
                </c:pt>
                <c:pt idx="1">
                  <c:v>2729463.145</c:v>
                </c:pt>
                <c:pt idx="2">
                  <c:v>3443400.338</c:v>
                </c:pt>
                <c:pt idx="3">
                  <c:v>3377534.568</c:v>
                </c:pt>
                <c:pt idx="4">
                  <c:v>3436764.2949999999</c:v>
                </c:pt>
                <c:pt idx="5">
                  <c:v>3386059.7170000002</c:v>
                </c:pt>
                <c:pt idx="6">
                  <c:v>3241176.4419999998</c:v>
                </c:pt>
                <c:pt idx="7">
                  <c:v>3253268.9130000002</c:v>
                </c:pt>
                <c:pt idx="8">
                  <c:v>2888422.9190000002</c:v>
                </c:pt>
                <c:pt idx="9">
                  <c:v>3333090.7850000001</c:v>
                </c:pt>
                <c:pt idx="10">
                  <c:v>2951988.9470000002</c:v>
                </c:pt>
                <c:pt idx="11">
                  <c:v>2951988.9470000002</c:v>
                </c:pt>
                <c:pt idx="12">
                  <c:v>3727597.906</c:v>
                </c:pt>
                <c:pt idx="13">
                  <c:v>3279030.9360000002</c:v>
                </c:pt>
                <c:pt idx="14">
                  <c:v>3501281.9210000001</c:v>
                </c:pt>
                <c:pt idx="15">
                  <c:v>3332871.0350000001</c:v>
                </c:pt>
                <c:pt idx="16">
                  <c:v>3237484.7379999999</c:v>
                </c:pt>
                <c:pt idx="17">
                  <c:v>3009495.96</c:v>
                </c:pt>
                <c:pt idx="18">
                  <c:v>2872669.8820000002</c:v>
                </c:pt>
                <c:pt idx="19">
                  <c:v>2584847.3739999998</c:v>
                </c:pt>
                <c:pt idx="20">
                  <c:v>2978499.1490000002</c:v>
                </c:pt>
                <c:pt idx="21">
                  <c:v>2652214.2680000002</c:v>
                </c:pt>
                <c:pt idx="22">
                  <c:v>2790303.2089999998</c:v>
                </c:pt>
                <c:pt idx="23">
                  <c:v>2069857.2949999999</c:v>
                </c:pt>
                <c:pt idx="24">
                  <c:v>1690758.3359999999</c:v>
                </c:pt>
                <c:pt idx="25">
                  <c:v>2905088.9079999998</c:v>
                </c:pt>
                <c:pt idx="26">
                  <c:v>2682117.8080000002</c:v>
                </c:pt>
                <c:pt idx="27">
                  <c:v>3110392.7629999998</c:v>
                </c:pt>
                <c:pt idx="28">
                  <c:v>2742855.2030000002</c:v>
                </c:pt>
                <c:pt idx="29">
                  <c:v>2560859.7200000002</c:v>
                </c:pt>
                <c:pt idx="30">
                  <c:v>2369230.4759999998</c:v>
                </c:pt>
                <c:pt idx="31">
                  <c:v>2694751.997</c:v>
                </c:pt>
                <c:pt idx="32">
                  <c:v>1959814.45</c:v>
                </c:pt>
                <c:pt idx="33">
                  <c:v>2697415.39</c:v>
                </c:pt>
                <c:pt idx="34">
                  <c:v>1920920.8089999999</c:v>
                </c:pt>
                <c:pt idx="35">
                  <c:v>2430884.9309999999</c:v>
                </c:pt>
                <c:pt idx="36">
                  <c:v>2900699.0580000002</c:v>
                </c:pt>
                <c:pt idx="37">
                  <c:v>1963709.138</c:v>
                </c:pt>
                <c:pt idx="38">
                  <c:v>1864723.4850000001</c:v>
                </c:pt>
                <c:pt idx="39">
                  <c:v>2830978.0750000002</c:v>
                </c:pt>
                <c:pt idx="40">
                  <c:v>2307553.585</c:v>
                </c:pt>
                <c:pt idx="41">
                  <c:v>1968627.355</c:v>
                </c:pt>
                <c:pt idx="42">
                  <c:v>2377687.071</c:v>
                </c:pt>
                <c:pt idx="43">
                  <c:v>1924420.929</c:v>
                </c:pt>
                <c:pt idx="44">
                  <c:v>1443748.36</c:v>
                </c:pt>
                <c:pt idx="45">
                  <c:v>1877255.906</c:v>
                </c:pt>
                <c:pt idx="46">
                  <c:v>1878095.618</c:v>
                </c:pt>
                <c:pt idx="47">
                  <c:v>2140395.2820000001</c:v>
                </c:pt>
                <c:pt idx="48">
                  <c:v>1676457.787</c:v>
                </c:pt>
                <c:pt idx="49">
                  <c:v>1948932.4839999999</c:v>
                </c:pt>
                <c:pt idx="50">
                  <c:v>2051915.6340000001</c:v>
                </c:pt>
                <c:pt idx="51">
                  <c:v>1736741.05</c:v>
                </c:pt>
                <c:pt idx="52">
                  <c:v>2237569.4410000001</c:v>
                </c:pt>
                <c:pt idx="53">
                  <c:v>2126058.5780000002</c:v>
                </c:pt>
                <c:pt idx="54">
                  <c:v>1679325.878</c:v>
                </c:pt>
                <c:pt idx="55">
                  <c:v>1725240.071</c:v>
                </c:pt>
                <c:pt idx="56">
                  <c:v>2130956.602</c:v>
                </c:pt>
                <c:pt idx="57">
                  <c:v>1734359.314</c:v>
                </c:pt>
                <c:pt idx="58">
                  <c:v>1057320.6089999999</c:v>
                </c:pt>
                <c:pt idx="59">
                  <c:v>1198536.838</c:v>
                </c:pt>
                <c:pt idx="60">
                  <c:v>2034800.581</c:v>
                </c:pt>
                <c:pt idx="61">
                  <c:v>1121021.2450000001</c:v>
                </c:pt>
                <c:pt idx="62">
                  <c:v>1335370.5060000001</c:v>
                </c:pt>
                <c:pt idx="63">
                  <c:v>2089753.1129999999</c:v>
                </c:pt>
                <c:pt idx="64">
                  <c:v>1621452.048</c:v>
                </c:pt>
                <c:pt idx="65">
                  <c:v>1901242.9609999999</c:v>
                </c:pt>
                <c:pt idx="66">
                  <c:v>1302668.398</c:v>
                </c:pt>
                <c:pt idx="67">
                  <c:v>1614928.8940000001</c:v>
                </c:pt>
                <c:pt idx="68">
                  <c:v>1623970.94</c:v>
                </c:pt>
                <c:pt idx="69">
                  <c:v>1850948.622</c:v>
                </c:pt>
                <c:pt idx="70">
                  <c:v>1583143.1580000001</c:v>
                </c:pt>
                <c:pt idx="71">
                  <c:v>1501869.57</c:v>
                </c:pt>
                <c:pt idx="72">
                  <c:v>1869501.861</c:v>
                </c:pt>
                <c:pt idx="73">
                  <c:v>1070758.594</c:v>
                </c:pt>
                <c:pt idx="74">
                  <c:v>1275651.2879999999</c:v>
                </c:pt>
                <c:pt idx="75">
                  <c:v>1492794.55</c:v>
                </c:pt>
                <c:pt idx="76">
                  <c:v>1537415.0830000001</c:v>
                </c:pt>
                <c:pt idx="77">
                  <c:v>1655261.3089999999</c:v>
                </c:pt>
                <c:pt idx="78">
                  <c:v>1414740.077</c:v>
                </c:pt>
                <c:pt idx="79">
                  <c:v>1236242.081</c:v>
                </c:pt>
                <c:pt idx="80">
                  <c:v>1018574.752</c:v>
                </c:pt>
                <c:pt idx="81">
                  <c:v>768830.75800000003</c:v>
                </c:pt>
                <c:pt idx="82">
                  <c:v>895544.1</c:v>
                </c:pt>
                <c:pt idx="83">
                  <c:v>1416593.9939999999</c:v>
                </c:pt>
                <c:pt idx="84">
                  <c:v>1000919.554</c:v>
                </c:pt>
                <c:pt idx="85">
                  <c:v>3443400.3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15-4320-85A7-008273AC65A8}"/>
            </c:ext>
          </c:extLst>
        </c:ser>
        <c:ser>
          <c:idx val="3"/>
          <c:order val="2"/>
          <c:tx>
            <c:v>几内亚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[3]铝土矿进口及国别!$J$22:$J$109</c:f>
              <c:numCache>
                <c:formatCode>General</c:formatCode>
                <c:ptCount val="88"/>
                <c:pt idx="0">
                  <c:v>44196</c:v>
                </c:pt>
                <c:pt idx="1">
                  <c:v>44165</c:v>
                </c:pt>
                <c:pt idx="2">
                  <c:v>44135</c:v>
                </c:pt>
                <c:pt idx="3">
                  <c:v>44104</c:v>
                </c:pt>
                <c:pt idx="4">
                  <c:v>44074</c:v>
                </c:pt>
                <c:pt idx="5">
                  <c:v>44043</c:v>
                </c:pt>
                <c:pt idx="6">
                  <c:v>44012</c:v>
                </c:pt>
                <c:pt idx="7">
                  <c:v>43982</c:v>
                </c:pt>
                <c:pt idx="8">
                  <c:v>43951</c:v>
                </c:pt>
                <c:pt idx="9">
                  <c:v>43921</c:v>
                </c:pt>
                <c:pt idx="10">
                  <c:v>43890</c:v>
                </c:pt>
                <c:pt idx="11">
                  <c:v>43861</c:v>
                </c:pt>
                <c:pt idx="12">
                  <c:v>43830</c:v>
                </c:pt>
                <c:pt idx="13">
                  <c:v>43799</c:v>
                </c:pt>
                <c:pt idx="14">
                  <c:v>43769</c:v>
                </c:pt>
                <c:pt idx="15">
                  <c:v>43738</c:v>
                </c:pt>
                <c:pt idx="16">
                  <c:v>43708</c:v>
                </c:pt>
                <c:pt idx="17">
                  <c:v>43677</c:v>
                </c:pt>
                <c:pt idx="18">
                  <c:v>43646</c:v>
                </c:pt>
                <c:pt idx="19">
                  <c:v>43616</c:v>
                </c:pt>
                <c:pt idx="20">
                  <c:v>43585</c:v>
                </c:pt>
                <c:pt idx="21">
                  <c:v>43555</c:v>
                </c:pt>
                <c:pt idx="22">
                  <c:v>43524</c:v>
                </c:pt>
                <c:pt idx="23">
                  <c:v>43496</c:v>
                </c:pt>
                <c:pt idx="24">
                  <c:v>43465</c:v>
                </c:pt>
                <c:pt idx="25">
                  <c:v>43434</c:v>
                </c:pt>
                <c:pt idx="26">
                  <c:v>43404</c:v>
                </c:pt>
                <c:pt idx="27">
                  <c:v>43373</c:v>
                </c:pt>
                <c:pt idx="28">
                  <c:v>43343</c:v>
                </c:pt>
                <c:pt idx="29">
                  <c:v>43312</c:v>
                </c:pt>
                <c:pt idx="30">
                  <c:v>43281</c:v>
                </c:pt>
                <c:pt idx="31">
                  <c:v>43251</c:v>
                </c:pt>
                <c:pt idx="32">
                  <c:v>43220</c:v>
                </c:pt>
                <c:pt idx="33">
                  <c:v>43190</c:v>
                </c:pt>
                <c:pt idx="34">
                  <c:v>43159</c:v>
                </c:pt>
                <c:pt idx="35">
                  <c:v>43131</c:v>
                </c:pt>
                <c:pt idx="36">
                  <c:v>43100</c:v>
                </c:pt>
                <c:pt idx="37">
                  <c:v>43069</c:v>
                </c:pt>
                <c:pt idx="38">
                  <c:v>43039</c:v>
                </c:pt>
                <c:pt idx="39">
                  <c:v>43008</c:v>
                </c:pt>
                <c:pt idx="40">
                  <c:v>42978</c:v>
                </c:pt>
                <c:pt idx="41">
                  <c:v>42947</c:v>
                </c:pt>
                <c:pt idx="42">
                  <c:v>42916</c:v>
                </c:pt>
                <c:pt idx="43">
                  <c:v>42886</c:v>
                </c:pt>
                <c:pt idx="44">
                  <c:v>42855</c:v>
                </c:pt>
                <c:pt idx="45">
                  <c:v>42825</c:v>
                </c:pt>
                <c:pt idx="46">
                  <c:v>42794</c:v>
                </c:pt>
                <c:pt idx="47">
                  <c:v>42766</c:v>
                </c:pt>
                <c:pt idx="48">
                  <c:v>42735</c:v>
                </c:pt>
                <c:pt idx="49">
                  <c:v>42704</c:v>
                </c:pt>
                <c:pt idx="50">
                  <c:v>42674</c:v>
                </c:pt>
                <c:pt idx="51">
                  <c:v>42643</c:v>
                </c:pt>
                <c:pt idx="52">
                  <c:v>42613</c:v>
                </c:pt>
                <c:pt idx="53">
                  <c:v>42582</c:v>
                </c:pt>
                <c:pt idx="54">
                  <c:v>42551</c:v>
                </c:pt>
                <c:pt idx="55">
                  <c:v>42521</c:v>
                </c:pt>
                <c:pt idx="56">
                  <c:v>42490</c:v>
                </c:pt>
                <c:pt idx="57">
                  <c:v>42460</c:v>
                </c:pt>
                <c:pt idx="58">
                  <c:v>42429</c:v>
                </c:pt>
                <c:pt idx="59">
                  <c:v>42400</c:v>
                </c:pt>
                <c:pt idx="60">
                  <c:v>42369</c:v>
                </c:pt>
                <c:pt idx="61">
                  <c:v>42338</c:v>
                </c:pt>
                <c:pt idx="62">
                  <c:v>42308</c:v>
                </c:pt>
                <c:pt idx="63">
                  <c:v>42277</c:v>
                </c:pt>
                <c:pt idx="64">
                  <c:v>42247</c:v>
                </c:pt>
                <c:pt idx="65">
                  <c:v>42216</c:v>
                </c:pt>
                <c:pt idx="66">
                  <c:v>42185</c:v>
                </c:pt>
                <c:pt idx="67">
                  <c:v>42155</c:v>
                </c:pt>
                <c:pt idx="68">
                  <c:v>42124</c:v>
                </c:pt>
                <c:pt idx="69">
                  <c:v>42094</c:v>
                </c:pt>
                <c:pt idx="70">
                  <c:v>42063</c:v>
                </c:pt>
                <c:pt idx="71">
                  <c:v>42035</c:v>
                </c:pt>
                <c:pt idx="72">
                  <c:v>42004</c:v>
                </c:pt>
                <c:pt idx="73">
                  <c:v>41973</c:v>
                </c:pt>
                <c:pt idx="74">
                  <c:v>41943</c:v>
                </c:pt>
                <c:pt idx="75">
                  <c:v>41912</c:v>
                </c:pt>
                <c:pt idx="76">
                  <c:v>41882</c:v>
                </c:pt>
                <c:pt idx="77">
                  <c:v>41851</c:v>
                </c:pt>
                <c:pt idx="78">
                  <c:v>41820</c:v>
                </c:pt>
                <c:pt idx="79">
                  <c:v>41790</c:v>
                </c:pt>
                <c:pt idx="80">
                  <c:v>41759</c:v>
                </c:pt>
                <c:pt idx="81">
                  <c:v>41729</c:v>
                </c:pt>
                <c:pt idx="82">
                  <c:v>41698</c:v>
                </c:pt>
                <c:pt idx="83">
                  <c:v>41670</c:v>
                </c:pt>
                <c:pt idx="84">
                  <c:v>41639</c:v>
                </c:pt>
                <c:pt idx="85">
                  <c:v>44135</c:v>
                </c:pt>
              </c:numCache>
            </c:numRef>
          </c:cat>
          <c:val>
            <c:numRef>
              <c:f>[3]铝土矿进口及国别!$N$22:$N$109</c:f>
              <c:numCache>
                <c:formatCode>General</c:formatCode>
                <c:ptCount val="88"/>
                <c:pt idx="0">
                  <c:v>4297081.9840000002</c:v>
                </c:pt>
                <c:pt idx="1">
                  <c:v>3899357.4160000002</c:v>
                </c:pt>
                <c:pt idx="2">
                  <c:v>3382458.3149999999</c:v>
                </c:pt>
                <c:pt idx="3">
                  <c:v>2891778.8930000002</c:v>
                </c:pt>
                <c:pt idx="4">
                  <c:v>4999248.9529999997</c:v>
                </c:pt>
                <c:pt idx="5">
                  <c:v>5847458.2470000004</c:v>
                </c:pt>
                <c:pt idx="6">
                  <c:v>5026161.2230000002</c:v>
                </c:pt>
                <c:pt idx="7">
                  <c:v>4130987.4410000001</c:v>
                </c:pt>
                <c:pt idx="8">
                  <c:v>4822038.8959999997</c:v>
                </c:pt>
                <c:pt idx="9">
                  <c:v>4446224.5120000001</c:v>
                </c:pt>
                <c:pt idx="10">
                  <c:v>4463672.0020000003</c:v>
                </c:pt>
                <c:pt idx="11">
                  <c:v>4463672.0020000003</c:v>
                </c:pt>
                <c:pt idx="12">
                  <c:v>3323285.1150000002</c:v>
                </c:pt>
                <c:pt idx="13">
                  <c:v>1858487.1459999999</c:v>
                </c:pt>
                <c:pt idx="14">
                  <c:v>1659730.199</c:v>
                </c:pt>
                <c:pt idx="15">
                  <c:v>1786388.2169999999</c:v>
                </c:pt>
                <c:pt idx="16">
                  <c:v>3637560.1209999998</c:v>
                </c:pt>
                <c:pt idx="17">
                  <c:v>4538873.7889999999</c:v>
                </c:pt>
                <c:pt idx="18">
                  <c:v>4633450.6270000003</c:v>
                </c:pt>
                <c:pt idx="19">
                  <c:v>5001502.4380000001</c:v>
                </c:pt>
                <c:pt idx="20">
                  <c:v>4605451.9469999997</c:v>
                </c:pt>
                <c:pt idx="21">
                  <c:v>4648155.7829999998</c:v>
                </c:pt>
                <c:pt idx="22">
                  <c:v>4449045.8830000004</c:v>
                </c:pt>
                <c:pt idx="23">
                  <c:v>4261141.4210000001</c:v>
                </c:pt>
                <c:pt idx="24">
                  <c:v>3797869.2549999999</c:v>
                </c:pt>
                <c:pt idx="25">
                  <c:v>2921432.63</c:v>
                </c:pt>
                <c:pt idx="26">
                  <c:v>2535863.2609999999</c:v>
                </c:pt>
                <c:pt idx="27">
                  <c:v>2391316.3640000001</c:v>
                </c:pt>
                <c:pt idx="28">
                  <c:v>3432616.1490000002</c:v>
                </c:pt>
                <c:pt idx="29">
                  <c:v>2957821.7379999999</c:v>
                </c:pt>
                <c:pt idx="30">
                  <c:v>3285643.9550000001</c:v>
                </c:pt>
                <c:pt idx="31">
                  <c:v>3262055.1</c:v>
                </c:pt>
                <c:pt idx="32">
                  <c:v>3041755.9640000002</c:v>
                </c:pt>
                <c:pt idx="33">
                  <c:v>3624370.1609999998</c:v>
                </c:pt>
                <c:pt idx="34">
                  <c:v>3417149.61</c:v>
                </c:pt>
                <c:pt idx="35">
                  <c:v>3524032.2149999999</c:v>
                </c:pt>
                <c:pt idx="36">
                  <c:v>3054168.2590000001</c:v>
                </c:pt>
                <c:pt idx="37">
                  <c:v>2794766.034</c:v>
                </c:pt>
                <c:pt idx="38">
                  <c:v>1649593.9609999999</c:v>
                </c:pt>
                <c:pt idx="39">
                  <c:v>2461675.37</c:v>
                </c:pt>
                <c:pt idx="40">
                  <c:v>2784796.2779999999</c:v>
                </c:pt>
                <c:pt idx="41">
                  <c:v>2721043.977</c:v>
                </c:pt>
                <c:pt idx="42">
                  <c:v>2743004.9419999998</c:v>
                </c:pt>
                <c:pt idx="43">
                  <c:v>2266216.9169999999</c:v>
                </c:pt>
                <c:pt idx="44">
                  <c:v>2336482.4500000002</c:v>
                </c:pt>
                <c:pt idx="45">
                  <c:v>1859841.76</c:v>
                </c:pt>
                <c:pt idx="46">
                  <c:v>1335567.098</c:v>
                </c:pt>
                <c:pt idx="47">
                  <c:v>1642167.6969999999</c:v>
                </c:pt>
                <c:pt idx="48">
                  <c:v>1818749.48</c:v>
                </c:pt>
                <c:pt idx="49">
                  <c:v>1515870.0859999999</c:v>
                </c:pt>
                <c:pt idx="50">
                  <c:v>1183607.1089999999</c:v>
                </c:pt>
                <c:pt idx="51">
                  <c:v>970424.72199999995</c:v>
                </c:pt>
                <c:pt idx="52">
                  <c:v>1003286.8810000001</c:v>
                </c:pt>
                <c:pt idx="53">
                  <c:v>873825.777</c:v>
                </c:pt>
                <c:pt idx="54">
                  <c:v>991848.52399999998</c:v>
                </c:pt>
                <c:pt idx="55">
                  <c:v>989916.478</c:v>
                </c:pt>
                <c:pt idx="56">
                  <c:v>900030.7</c:v>
                </c:pt>
                <c:pt idx="57">
                  <c:v>937061.33299999998</c:v>
                </c:pt>
                <c:pt idx="58">
                  <c:v>324233.65100000001</c:v>
                </c:pt>
                <c:pt idx="59">
                  <c:v>431650.989</c:v>
                </c:pt>
                <c:pt idx="60">
                  <c:v>113076.24800000001</c:v>
                </c:pt>
                <c:pt idx="61">
                  <c:v>160630.59</c:v>
                </c:pt>
                <c:pt idx="62">
                  <c:v>0</c:v>
                </c:pt>
                <c:pt idx="63">
                  <c:v>0</c:v>
                </c:pt>
                <c:pt idx="64">
                  <c:v>59935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0.26600000000000001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1.6E-2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59404.69</c:v>
                </c:pt>
                <c:pt idx="81">
                  <c:v>0</c:v>
                </c:pt>
                <c:pt idx="82">
                  <c:v>0</c:v>
                </c:pt>
                <c:pt idx="83">
                  <c:v>125474.739</c:v>
                </c:pt>
                <c:pt idx="84">
                  <c:v>0</c:v>
                </c:pt>
                <c:pt idx="85">
                  <c:v>3382458.3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15-4320-85A7-008273AC65A8}"/>
            </c:ext>
          </c:extLst>
        </c:ser>
        <c:ser>
          <c:idx val="4"/>
          <c:order val="3"/>
          <c:tx>
            <c:v>马来西亚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[3]铝土矿进口及国别!$J$22:$J$109</c:f>
              <c:numCache>
                <c:formatCode>General</c:formatCode>
                <c:ptCount val="88"/>
                <c:pt idx="0">
                  <c:v>44196</c:v>
                </c:pt>
                <c:pt idx="1">
                  <c:v>44165</c:v>
                </c:pt>
                <c:pt idx="2">
                  <c:v>44135</c:v>
                </c:pt>
                <c:pt idx="3">
                  <c:v>44104</c:v>
                </c:pt>
                <c:pt idx="4">
                  <c:v>44074</c:v>
                </c:pt>
                <c:pt idx="5">
                  <c:v>44043</c:v>
                </c:pt>
                <c:pt idx="6">
                  <c:v>44012</c:v>
                </c:pt>
                <c:pt idx="7">
                  <c:v>43982</c:v>
                </c:pt>
                <c:pt idx="8">
                  <c:v>43951</c:v>
                </c:pt>
                <c:pt idx="9">
                  <c:v>43921</c:v>
                </c:pt>
                <c:pt idx="10">
                  <c:v>43890</c:v>
                </c:pt>
                <c:pt idx="11">
                  <c:v>43861</c:v>
                </c:pt>
                <c:pt idx="12">
                  <c:v>43830</c:v>
                </c:pt>
                <c:pt idx="13">
                  <c:v>43799</c:v>
                </c:pt>
                <c:pt idx="14">
                  <c:v>43769</c:v>
                </c:pt>
                <c:pt idx="15">
                  <c:v>43738</c:v>
                </c:pt>
                <c:pt idx="16">
                  <c:v>43708</c:v>
                </c:pt>
                <c:pt idx="17">
                  <c:v>43677</c:v>
                </c:pt>
                <c:pt idx="18">
                  <c:v>43646</c:v>
                </c:pt>
                <c:pt idx="19">
                  <c:v>43616</c:v>
                </c:pt>
                <c:pt idx="20">
                  <c:v>43585</c:v>
                </c:pt>
                <c:pt idx="21">
                  <c:v>43555</c:v>
                </c:pt>
                <c:pt idx="22">
                  <c:v>43524</c:v>
                </c:pt>
                <c:pt idx="23">
                  <c:v>43496</c:v>
                </c:pt>
                <c:pt idx="24">
                  <c:v>43465</c:v>
                </c:pt>
                <c:pt idx="25">
                  <c:v>43434</c:v>
                </c:pt>
                <c:pt idx="26">
                  <c:v>43404</c:v>
                </c:pt>
                <c:pt idx="27">
                  <c:v>43373</c:v>
                </c:pt>
                <c:pt idx="28">
                  <c:v>43343</c:v>
                </c:pt>
                <c:pt idx="29">
                  <c:v>43312</c:v>
                </c:pt>
                <c:pt idx="30">
                  <c:v>43281</c:v>
                </c:pt>
                <c:pt idx="31">
                  <c:v>43251</c:v>
                </c:pt>
                <c:pt idx="32">
                  <c:v>43220</c:v>
                </c:pt>
                <c:pt idx="33">
                  <c:v>43190</c:v>
                </c:pt>
                <c:pt idx="34">
                  <c:v>43159</c:v>
                </c:pt>
                <c:pt idx="35">
                  <c:v>43131</c:v>
                </c:pt>
                <c:pt idx="36">
                  <c:v>43100</c:v>
                </c:pt>
                <c:pt idx="37">
                  <c:v>43069</c:v>
                </c:pt>
                <c:pt idx="38">
                  <c:v>43039</c:v>
                </c:pt>
                <c:pt idx="39">
                  <c:v>43008</c:v>
                </c:pt>
                <c:pt idx="40">
                  <c:v>42978</c:v>
                </c:pt>
                <c:pt idx="41">
                  <c:v>42947</c:v>
                </c:pt>
                <c:pt idx="42">
                  <c:v>42916</c:v>
                </c:pt>
                <c:pt idx="43">
                  <c:v>42886</c:v>
                </c:pt>
                <c:pt idx="44">
                  <c:v>42855</c:v>
                </c:pt>
                <c:pt idx="45">
                  <c:v>42825</c:v>
                </c:pt>
                <c:pt idx="46">
                  <c:v>42794</c:v>
                </c:pt>
                <c:pt idx="47">
                  <c:v>42766</c:v>
                </c:pt>
                <c:pt idx="48">
                  <c:v>42735</c:v>
                </c:pt>
                <c:pt idx="49">
                  <c:v>42704</c:v>
                </c:pt>
                <c:pt idx="50">
                  <c:v>42674</c:v>
                </c:pt>
                <c:pt idx="51">
                  <c:v>42643</c:v>
                </c:pt>
                <c:pt idx="52">
                  <c:v>42613</c:v>
                </c:pt>
                <c:pt idx="53">
                  <c:v>42582</c:v>
                </c:pt>
                <c:pt idx="54">
                  <c:v>42551</c:v>
                </c:pt>
                <c:pt idx="55">
                  <c:v>42521</c:v>
                </c:pt>
                <c:pt idx="56">
                  <c:v>42490</c:v>
                </c:pt>
                <c:pt idx="57">
                  <c:v>42460</c:v>
                </c:pt>
                <c:pt idx="58">
                  <c:v>42429</c:v>
                </c:pt>
                <c:pt idx="59">
                  <c:v>42400</c:v>
                </c:pt>
                <c:pt idx="60">
                  <c:v>42369</c:v>
                </c:pt>
                <c:pt idx="61">
                  <c:v>42338</c:v>
                </c:pt>
                <c:pt idx="62">
                  <c:v>42308</c:v>
                </c:pt>
                <c:pt idx="63">
                  <c:v>42277</c:v>
                </c:pt>
                <c:pt idx="64">
                  <c:v>42247</c:v>
                </c:pt>
                <c:pt idx="65">
                  <c:v>42216</c:v>
                </c:pt>
                <c:pt idx="66">
                  <c:v>42185</c:v>
                </c:pt>
                <c:pt idx="67">
                  <c:v>42155</c:v>
                </c:pt>
                <c:pt idx="68">
                  <c:v>42124</c:v>
                </c:pt>
                <c:pt idx="69">
                  <c:v>42094</c:v>
                </c:pt>
                <c:pt idx="70">
                  <c:v>42063</c:v>
                </c:pt>
                <c:pt idx="71">
                  <c:v>42035</c:v>
                </c:pt>
                <c:pt idx="72">
                  <c:v>42004</c:v>
                </c:pt>
                <c:pt idx="73">
                  <c:v>41973</c:v>
                </c:pt>
                <c:pt idx="74">
                  <c:v>41943</c:v>
                </c:pt>
                <c:pt idx="75">
                  <c:v>41912</c:v>
                </c:pt>
                <c:pt idx="76">
                  <c:v>41882</c:v>
                </c:pt>
                <c:pt idx="77">
                  <c:v>41851</c:v>
                </c:pt>
                <c:pt idx="78">
                  <c:v>41820</c:v>
                </c:pt>
                <c:pt idx="79">
                  <c:v>41790</c:v>
                </c:pt>
                <c:pt idx="80">
                  <c:v>41759</c:v>
                </c:pt>
                <c:pt idx="81">
                  <c:v>41729</c:v>
                </c:pt>
                <c:pt idx="82">
                  <c:v>41698</c:v>
                </c:pt>
                <c:pt idx="83">
                  <c:v>41670</c:v>
                </c:pt>
                <c:pt idx="84">
                  <c:v>41639</c:v>
                </c:pt>
                <c:pt idx="85">
                  <c:v>44135</c:v>
                </c:pt>
              </c:numCache>
            </c:numRef>
          </c:cat>
          <c:val>
            <c:numRef>
              <c:f>[3]铝土矿进口及国别!$O$22:$O$109</c:f>
              <c:numCache>
                <c:formatCode>General</c:formatCode>
                <c:ptCount val="88"/>
                <c:pt idx="0">
                  <c:v>0</c:v>
                </c:pt>
                <c:pt idx="1">
                  <c:v>31091.016</c:v>
                </c:pt>
                <c:pt idx="2">
                  <c:v>0</c:v>
                </c:pt>
                <c:pt idx="3">
                  <c:v>53924.639999999999</c:v>
                </c:pt>
                <c:pt idx="4">
                  <c:v>51275.839999999997</c:v>
                </c:pt>
                <c:pt idx="5">
                  <c:v>0.01</c:v>
                </c:pt>
                <c:pt idx="6">
                  <c:v>6.0000000000000001E-3</c:v>
                </c:pt>
                <c:pt idx="7">
                  <c:v>0</c:v>
                </c:pt>
                <c:pt idx="8">
                  <c:v>29962.27</c:v>
                </c:pt>
                <c:pt idx="9">
                  <c:v>98010.521999999997</c:v>
                </c:pt>
                <c:pt idx="10">
                  <c:v>1.6E-2</c:v>
                </c:pt>
                <c:pt idx="11">
                  <c:v>1.6E-2</c:v>
                </c:pt>
                <c:pt idx="12">
                  <c:v>33479.339999999997</c:v>
                </c:pt>
                <c:pt idx="13">
                  <c:v>1.4E-2</c:v>
                </c:pt>
                <c:pt idx="14">
                  <c:v>65472.991999999998</c:v>
                </c:pt>
                <c:pt idx="15">
                  <c:v>0</c:v>
                </c:pt>
                <c:pt idx="16">
                  <c:v>149858.82</c:v>
                </c:pt>
                <c:pt idx="17">
                  <c:v>84087.35</c:v>
                </c:pt>
                <c:pt idx="18">
                  <c:v>68280</c:v>
                </c:pt>
                <c:pt idx="19">
                  <c:v>120100.573</c:v>
                </c:pt>
                <c:pt idx="20">
                  <c:v>138434.65400000001</c:v>
                </c:pt>
                <c:pt idx="21">
                  <c:v>46523.135999999999</c:v>
                </c:pt>
                <c:pt idx="22">
                  <c:v>46716.614999999998</c:v>
                </c:pt>
                <c:pt idx="23">
                  <c:v>0</c:v>
                </c:pt>
                <c:pt idx="24">
                  <c:v>166750.52100000001</c:v>
                </c:pt>
                <c:pt idx="25">
                  <c:v>44228.641000000003</c:v>
                </c:pt>
                <c:pt idx="26">
                  <c:v>48033.125</c:v>
                </c:pt>
                <c:pt idx="27">
                  <c:v>48530.32</c:v>
                </c:pt>
                <c:pt idx="28">
                  <c:v>159762.68100000001</c:v>
                </c:pt>
                <c:pt idx="29">
                  <c:v>#N/A</c:v>
                </c:pt>
                <c:pt idx="30">
                  <c:v>35085.15</c:v>
                </c:pt>
                <c:pt idx="31">
                  <c:v>0</c:v>
                </c:pt>
                <c:pt idx="32">
                  <c:v>0</c:v>
                </c:pt>
                <c:pt idx="33">
                  <c:v>22145.96</c:v>
                </c:pt>
                <c:pt idx="34">
                  <c:v>30174.952000000001</c:v>
                </c:pt>
                <c:pt idx="35">
                  <c:v>0</c:v>
                </c:pt>
                <c:pt idx="36">
                  <c:v>0</c:v>
                </c:pt>
                <c:pt idx="37">
                  <c:v>97675.199999999997</c:v>
                </c:pt>
                <c:pt idx="38">
                  <c:v>87936.39</c:v>
                </c:pt>
                <c:pt idx="39">
                  <c:v>75360.774000000005</c:v>
                </c:pt>
                <c:pt idx="40">
                  <c:v>549995.24199999997</c:v>
                </c:pt>
                <c:pt idx="41">
                  <c:v>651435.18099999998</c:v>
                </c:pt>
                <c:pt idx="42">
                  <c:v>915821.47499999998</c:v>
                </c:pt>
                <c:pt idx="43">
                  <c:v>719614.21400000004</c:v>
                </c:pt>
                <c:pt idx="44">
                  <c:v>622942.76199999999</c:v>
                </c:pt>
                <c:pt idx="45">
                  <c:v>481148.527</c:v>
                </c:pt>
                <c:pt idx="46">
                  <c:v>466928.32299999997</c:v>
                </c:pt>
                <c:pt idx="47">
                  <c:v>188476.00200000001</c:v>
                </c:pt>
                <c:pt idx="48">
                  <c:v>165587.473</c:v>
                </c:pt>
                <c:pt idx="49">
                  <c:v>492773.34100000001</c:v>
                </c:pt>
                <c:pt idx="50">
                  <c:v>261196.49</c:v>
                </c:pt>
                <c:pt idx="51">
                  <c:v>678809.93500000006</c:v>
                </c:pt>
                <c:pt idx="52">
                  <c:v>507390.174</c:v>
                </c:pt>
                <c:pt idx="53">
                  <c:v>151677.54</c:v>
                </c:pt>
                <c:pt idx="54">
                  <c:v>228327.07399999999</c:v>
                </c:pt>
                <c:pt idx="55">
                  <c:v>77393.063999999998</c:v>
                </c:pt>
                <c:pt idx="56">
                  <c:v>637670.39099999995</c:v>
                </c:pt>
                <c:pt idx="57">
                  <c:v>1316283.902</c:v>
                </c:pt>
                <c:pt idx="58">
                  <c:v>986930.05</c:v>
                </c:pt>
                <c:pt idx="59">
                  <c:v>2159697.1529999999</c:v>
                </c:pt>
                <c:pt idx="60">
                  <c:v>3493026.7659999998</c:v>
                </c:pt>
                <c:pt idx="61">
                  <c:v>2540388.4670000002</c:v>
                </c:pt>
                <c:pt idx="62">
                  <c:v>2173678.7179999999</c:v>
                </c:pt>
                <c:pt idx="63">
                  <c:v>3715679.9219999998</c:v>
                </c:pt>
                <c:pt idx="64">
                  <c:v>2014022.3929999999</c:v>
                </c:pt>
                <c:pt idx="65">
                  <c:v>2281064.0589999999</c:v>
                </c:pt>
                <c:pt idx="66">
                  <c:v>1833121.287</c:v>
                </c:pt>
                <c:pt idx="67">
                  <c:v>1580804.6629999999</c:v>
                </c:pt>
                <c:pt idx="68">
                  <c:v>2065139.6850000001</c:v>
                </c:pt>
                <c:pt idx="69">
                  <c:v>1456488.148</c:v>
                </c:pt>
                <c:pt idx="70">
                  <c:v>690321.81</c:v>
                </c:pt>
                <c:pt idx="71">
                  <c:v>342893.79</c:v>
                </c:pt>
                <c:pt idx="72">
                  <c:v>673558.12</c:v>
                </c:pt>
                <c:pt idx="73">
                  <c:v>679286.924</c:v>
                </c:pt>
                <c:pt idx="74">
                  <c:v>640199.9</c:v>
                </c:pt>
                <c:pt idx="75">
                  <c:v>566028.03099999996</c:v>
                </c:pt>
                <c:pt idx="76">
                  <c:v>277033.83</c:v>
                </c:pt>
                <c:pt idx="77">
                  <c:v>226691.61</c:v>
                </c:pt>
                <c:pt idx="78">
                  <c:v>76167.61</c:v>
                </c:pt>
                <c:pt idx="79">
                  <c:v>78235.72</c:v>
                </c:pt>
                <c:pt idx="80">
                  <c:v>0</c:v>
                </c:pt>
                <c:pt idx="81">
                  <c:v>48594.48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15-4320-85A7-008273AC65A8}"/>
            </c:ext>
          </c:extLst>
        </c:ser>
        <c:ser>
          <c:idx val="5"/>
          <c:order val="4"/>
          <c:tx>
            <c:v>巴西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[3]铝土矿进口及国别!$J$22:$J$109</c:f>
              <c:numCache>
                <c:formatCode>General</c:formatCode>
                <c:ptCount val="88"/>
                <c:pt idx="0">
                  <c:v>44196</c:v>
                </c:pt>
                <c:pt idx="1">
                  <c:v>44165</c:v>
                </c:pt>
                <c:pt idx="2">
                  <c:v>44135</c:v>
                </c:pt>
                <c:pt idx="3">
                  <c:v>44104</c:v>
                </c:pt>
                <c:pt idx="4">
                  <c:v>44074</c:v>
                </c:pt>
                <c:pt idx="5">
                  <c:v>44043</c:v>
                </c:pt>
                <c:pt idx="6">
                  <c:v>44012</c:v>
                </c:pt>
                <c:pt idx="7">
                  <c:v>43982</c:v>
                </c:pt>
                <c:pt idx="8">
                  <c:v>43951</c:v>
                </c:pt>
                <c:pt idx="9">
                  <c:v>43921</c:v>
                </c:pt>
                <c:pt idx="10">
                  <c:v>43890</c:v>
                </c:pt>
                <c:pt idx="11">
                  <c:v>43861</c:v>
                </c:pt>
                <c:pt idx="12">
                  <c:v>43830</c:v>
                </c:pt>
                <c:pt idx="13">
                  <c:v>43799</c:v>
                </c:pt>
                <c:pt idx="14">
                  <c:v>43769</c:v>
                </c:pt>
                <c:pt idx="15">
                  <c:v>43738</c:v>
                </c:pt>
                <c:pt idx="16">
                  <c:v>43708</c:v>
                </c:pt>
                <c:pt idx="17">
                  <c:v>43677</c:v>
                </c:pt>
                <c:pt idx="18">
                  <c:v>43646</c:v>
                </c:pt>
                <c:pt idx="19">
                  <c:v>43616</c:v>
                </c:pt>
                <c:pt idx="20">
                  <c:v>43585</c:v>
                </c:pt>
                <c:pt idx="21">
                  <c:v>43555</c:v>
                </c:pt>
                <c:pt idx="22">
                  <c:v>43524</c:v>
                </c:pt>
                <c:pt idx="23">
                  <c:v>43496</c:v>
                </c:pt>
                <c:pt idx="24">
                  <c:v>43465</c:v>
                </c:pt>
                <c:pt idx="25">
                  <c:v>43434</c:v>
                </c:pt>
                <c:pt idx="26">
                  <c:v>43404</c:v>
                </c:pt>
                <c:pt idx="27">
                  <c:v>43373</c:v>
                </c:pt>
                <c:pt idx="28">
                  <c:v>43343</c:v>
                </c:pt>
                <c:pt idx="29">
                  <c:v>43312</c:v>
                </c:pt>
                <c:pt idx="30">
                  <c:v>43281</c:v>
                </c:pt>
                <c:pt idx="31">
                  <c:v>43251</c:v>
                </c:pt>
                <c:pt idx="32">
                  <c:v>43220</c:v>
                </c:pt>
                <c:pt idx="33">
                  <c:v>43190</c:v>
                </c:pt>
                <c:pt idx="34">
                  <c:v>43159</c:v>
                </c:pt>
                <c:pt idx="35">
                  <c:v>43131</c:v>
                </c:pt>
                <c:pt idx="36">
                  <c:v>43100</c:v>
                </c:pt>
                <c:pt idx="37">
                  <c:v>43069</c:v>
                </c:pt>
                <c:pt idx="38">
                  <c:v>43039</c:v>
                </c:pt>
                <c:pt idx="39">
                  <c:v>43008</c:v>
                </c:pt>
                <c:pt idx="40">
                  <c:v>42978</c:v>
                </c:pt>
                <c:pt idx="41">
                  <c:v>42947</c:v>
                </c:pt>
                <c:pt idx="42">
                  <c:v>42916</c:v>
                </c:pt>
                <c:pt idx="43">
                  <c:v>42886</c:v>
                </c:pt>
                <c:pt idx="44">
                  <c:v>42855</c:v>
                </c:pt>
                <c:pt idx="45">
                  <c:v>42825</c:v>
                </c:pt>
                <c:pt idx="46">
                  <c:v>42794</c:v>
                </c:pt>
                <c:pt idx="47">
                  <c:v>42766</c:v>
                </c:pt>
                <c:pt idx="48">
                  <c:v>42735</c:v>
                </c:pt>
                <c:pt idx="49">
                  <c:v>42704</c:v>
                </c:pt>
                <c:pt idx="50">
                  <c:v>42674</c:v>
                </c:pt>
                <c:pt idx="51">
                  <c:v>42643</c:v>
                </c:pt>
                <c:pt idx="52">
                  <c:v>42613</c:v>
                </c:pt>
                <c:pt idx="53">
                  <c:v>42582</c:v>
                </c:pt>
                <c:pt idx="54">
                  <c:v>42551</c:v>
                </c:pt>
                <c:pt idx="55">
                  <c:v>42521</c:v>
                </c:pt>
                <c:pt idx="56">
                  <c:v>42490</c:v>
                </c:pt>
                <c:pt idx="57">
                  <c:v>42460</c:v>
                </c:pt>
                <c:pt idx="58">
                  <c:v>42429</c:v>
                </c:pt>
                <c:pt idx="59">
                  <c:v>42400</c:v>
                </c:pt>
                <c:pt idx="60">
                  <c:v>42369</c:v>
                </c:pt>
                <c:pt idx="61">
                  <c:v>42338</c:v>
                </c:pt>
                <c:pt idx="62">
                  <c:v>42308</c:v>
                </c:pt>
                <c:pt idx="63">
                  <c:v>42277</c:v>
                </c:pt>
                <c:pt idx="64">
                  <c:v>42247</c:v>
                </c:pt>
                <c:pt idx="65">
                  <c:v>42216</c:v>
                </c:pt>
                <c:pt idx="66">
                  <c:v>42185</c:v>
                </c:pt>
                <c:pt idx="67">
                  <c:v>42155</c:v>
                </c:pt>
                <c:pt idx="68">
                  <c:v>42124</c:v>
                </c:pt>
                <c:pt idx="69">
                  <c:v>42094</c:v>
                </c:pt>
                <c:pt idx="70">
                  <c:v>42063</c:v>
                </c:pt>
                <c:pt idx="71">
                  <c:v>42035</c:v>
                </c:pt>
                <c:pt idx="72">
                  <c:v>42004</c:v>
                </c:pt>
                <c:pt idx="73">
                  <c:v>41973</c:v>
                </c:pt>
                <c:pt idx="74">
                  <c:v>41943</c:v>
                </c:pt>
                <c:pt idx="75">
                  <c:v>41912</c:v>
                </c:pt>
                <c:pt idx="76">
                  <c:v>41882</c:v>
                </c:pt>
                <c:pt idx="77">
                  <c:v>41851</c:v>
                </c:pt>
                <c:pt idx="78">
                  <c:v>41820</c:v>
                </c:pt>
                <c:pt idx="79">
                  <c:v>41790</c:v>
                </c:pt>
                <c:pt idx="80">
                  <c:v>41759</c:v>
                </c:pt>
                <c:pt idx="81">
                  <c:v>41729</c:v>
                </c:pt>
                <c:pt idx="82">
                  <c:v>41698</c:v>
                </c:pt>
                <c:pt idx="83">
                  <c:v>41670</c:v>
                </c:pt>
                <c:pt idx="84">
                  <c:v>41639</c:v>
                </c:pt>
                <c:pt idx="85">
                  <c:v>44135</c:v>
                </c:pt>
              </c:numCache>
            </c:numRef>
          </c:cat>
          <c:val>
            <c:numRef>
              <c:f>[3]铝土矿进口及国别!$P$22:$P$109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295179.62800000003</c:v>
                </c:pt>
                <c:pt idx="14">
                  <c:v>0</c:v>
                </c:pt>
                <c:pt idx="15">
                  <c:v>287642.74800000002</c:v>
                </c:pt>
                <c:pt idx="16">
                  <c:v>144814.33600000001</c:v>
                </c:pt>
                <c:pt idx="17">
                  <c:v>0</c:v>
                </c:pt>
                <c:pt idx="18">
                  <c:v>0</c:v>
                </c:pt>
                <c:pt idx="19">
                  <c:v>292411.25199999998</c:v>
                </c:pt>
                <c:pt idx="20">
                  <c:v>146886.11900000001</c:v>
                </c:pt>
                <c:pt idx="21">
                  <c:v>149222.04399999999</c:v>
                </c:pt>
                <c:pt idx="22">
                  <c:v>218571.45</c:v>
                </c:pt>
                <c:pt idx="23">
                  <c:v>337696.42</c:v>
                </c:pt>
                <c:pt idx="24">
                  <c:v>309494.14500000002</c:v>
                </c:pt>
                <c:pt idx="25">
                  <c:v>146465.47099999999</c:v>
                </c:pt>
                <c:pt idx="26">
                  <c:v>146096.99400000001</c:v>
                </c:pt>
                <c:pt idx="27">
                  <c:v>293412.81300000002</c:v>
                </c:pt>
                <c:pt idx="28">
                  <c:v>#N/A</c:v>
                </c:pt>
                <c:pt idx="29">
                  <c:v>144690.421</c:v>
                </c:pt>
                <c:pt idx="30">
                  <c:v>145347.63800000001</c:v>
                </c:pt>
                <c:pt idx="31">
                  <c:v>6.0000000000000001E-3</c:v>
                </c:pt>
                <c:pt idx="32">
                  <c:v>0</c:v>
                </c:pt>
                <c:pt idx="33">
                  <c:v>191915.24100000001</c:v>
                </c:pt>
                <c:pt idx="34">
                  <c:v>103774.322</c:v>
                </c:pt>
                <c:pt idx="35">
                  <c:v>100988.72199999999</c:v>
                </c:pt>
                <c:pt idx="36">
                  <c:v>145043.86300000001</c:v>
                </c:pt>
                <c:pt idx="37">
                  <c:v>300421.16600000003</c:v>
                </c:pt>
                <c:pt idx="38">
                  <c:v>308248.74</c:v>
                </c:pt>
                <c:pt idx="39">
                  <c:v>369223.18800000002</c:v>
                </c:pt>
                <c:pt idx="40">
                  <c:v>527617.18200000003</c:v>
                </c:pt>
                <c:pt idx="41">
                  <c:v>269043.70699999999</c:v>
                </c:pt>
                <c:pt idx="42">
                  <c:v>207046.90400000001</c:v>
                </c:pt>
                <c:pt idx="43">
                  <c:v>108681.465</c:v>
                </c:pt>
                <c:pt idx="44">
                  <c:v>257702.777</c:v>
                </c:pt>
                <c:pt idx="45">
                  <c:v>318557.93300000002</c:v>
                </c:pt>
                <c:pt idx="46">
                  <c:v>155222.557</c:v>
                </c:pt>
                <c:pt idx="47">
                  <c:v>328576.00599999999</c:v>
                </c:pt>
                <c:pt idx="48">
                  <c:v>492084.23300000001</c:v>
                </c:pt>
                <c:pt idx="49">
                  <c:v>633943.69499999995</c:v>
                </c:pt>
                <c:pt idx="50">
                  <c:v>468615.59499999997</c:v>
                </c:pt>
                <c:pt idx="51">
                  <c:v>434656.77799999999</c:v>
                </c:pt>
                <c:pt idx="52">
                  <c:v>429229.57199999999</c:v>
                </c:pt>
                <c:pt idx="53">
                  <c:v>391689.16899999999</c:v>
                </c:pt>
                <c:pt idx="54">
                  <c:v>407297.82199999999</c:v>
                </c:pt>
                <c:pt idx="55">
                  <c:v>521170.08</c:v>
                </c:pt>
                <c:pt idx="56">
                  <c:v>56407.01</c:v>
                </c:pt>
                <c:pt idx="57">
                  <c:v>242911</c:v>
                </c:pt>
                <c:pt idx="58">
                  <c:v>151487.11499999999</c:v>
                </c:pt>
                <c:pt idx="59">
                  <c:v>169294</c:v>
                </c:pt>
                <c:pt idx="60">
                  <c:v>383269.35499999998</c:v>
                </c:pt>
                <c:pt idx="61">
                  <c:v>316076</c:v>
                </c:pt>
                <c:pt idx="62">
                  <c:v>55727</c:v>
                </c:pt>
                <c:pt idx="63">
                  <c:v>179462</c:v>
                </c:pt>
                <c:pt idx="64">
                  <c:v>239361</c:v>
                </c:pt>
                <c:pt idx="65">
                  <c:v>55880</c:v>
                </c:pt>
                <c:pt idx="66">
                  <c:v>0.04</c:v>
                </c:pt>
                <c:pt idx="67">
                  <c:v>0</c:v>
                </c:pt>
                <c:pt idx="68">
                  <c:v>230665</c:v>
                </c:pt>
                <c:pt idx="69">
                  <c:v>158174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15-4320-85A7-008273AC65A8}"/>
            </c:ext>
          </c:extLst>
        </c:ser>
        <c:ser>
          <c:idx val="6"/>
          <c:order val="5"/>
          <c:tx>
            <c:v>印度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[3]铝土矿进口及国别!$J$22:$J$109</c:f>
              <c:numCache>
                <c:formatCode>General</c:formatCode>
                <c:ptCount val="88"/>
                <c:pt idx="0">
                  <c:v>44196</c:v>
                </c:pt>
                <c:pt idx="1">
                  <c:v>44165</c:v>
                </c:pt>
                <c:pt idx="2">
                  <c:v>44135</c:v>
                </c:pt>
                <c:pt idx="3">
                  <c:v>44104</c:v>
                </c:pt>
                <c:pt idx="4">
                  <c:v>44074</c:v>
                </c:pt>
                <c:pt idx="5">
                  <c:v>44043</c:v>
                </c:pt>
                <c:pt idx="6">
                  <c:v>44012</c:v>
                </c:pt>
                <c:pt idx="7">
                  <c:v>43982</c:v>
                </c:pt>
                <c:pt idx="8">
                  <c:v>43951</c:v>
                </c:pt>
                <c:pt idx="9">
                  <c:v>43921</c:v>
                </c:pt>
                <c:pt idx="10">
                  <c:v>43890</c:v>
                </c:pt>
                <c:pt idx="11">
                  <c:v>43861</c:v>
                </c:pt>
                <c:pt idx="12">
                  <c:v>43830</c:v>
                </c:pt>
                <c:pt idx="13">
                  <c:v>43799</c:v>
                </c:pt>
                <c:pt idx="14">
                  <c:v>43769</c:v>
                </c:pt>
                <c:pt idx="15">
                  <c:v>43738</c:v>
                </c:pt>
                <c:pt idx="16">
                  <c:v>43708</c:v>
                </c:pt>
                <c:pt idx="17">
                  <c:v>43677</c:v>
                </c:pt>
                <c:pt idx="18">
                  <c:v>43646</c:v>
                </c:pt>
                <c:pt idx="19">
                  <c:v>43616</c:v>
                </c:pt>
                <c:pt idx="20">
                  <c:v>43585</c:v>
                </c:pt>
                <c:pt idx="21">
                  <c:v>43555</c:v>
                </c:pt>
                <c:pt idx="22">
                  <c:v>43524</c:v>
                </c:pt>
                <c:pt idx="23">
                  <c:v>43496</c:v>
                </c:pt>
                <c:pt idx="24">
                  <c:v>43465</c:v>
                </c:pt>
                <c:pt idx="25">
                  <c:v>43434</c:v>
                </c:pt>
                <c:pt idx="26">
                  <c:v>43404</c:v>
                </c:pt>
                <c:pt idx="27">
                  <c:v>43373</c:v>
                </c:pt>
                <c:pt idx="28">
                  <c:v>43343</c:v>
                </c:pt>
                <c:pt idx="29">
                  <c:v>43312</c:v>
                </c:pt>
                <c:pt idx="30">
                  <c:v>43281</c:v>
                </c:pt>
                <c:pt idx="31">
                  <c:v>43251</c:v>
                </c:pt>
                <c:pt idx="32">
                  <c:v>43220</c:v>
                </c:pt>
                <c:pt idx="33">
                  <c:v>43190</c:v>
                </c:pt>
                <c:pt idx="34">
                  <c:v>43159</c:v>
                </c:pt>
                <c:pt idx="35">
                  <c:v>43131</c:v>
                </c:pt>
                <c:pt idx="36">
                  <c:v>43100</c:v>
                </c:pt>
                <c:pt idx="37">
                  <c:v>43069</c:v>
                </c:pt>
                <c:pt idx="38">
                  <c:v>43039</c:v>
                </c:pt>
                <c:pt idx="39">
                  <c:v>43008</c:v>
                </c:pt>
                <c:pt idx="40">
                  <c:v>42978</c:v>
                </c:pt>
                <c:pt idx="41">
                  <c:v>42947</c:v>
                </c:pt>
                <c:pt idx="42">
                  <c:v>42916</c:v>
                </c:pt>
                <c:pt idx="43">
                  <c:v>42886</c:v>
                </c:pt>
                <c:pt idx="44">
                  <c:v>42855</c:v>
                </c:pt>
                <c:pt idx="45">
                  <c:v>42825</c:v>
                </c:pt>
                <c:pt idx="46">
                  <c:v>42794</c:v>
                </c:pt>
                <c:pt idx="47">
                  <c:v>42766</c:v>
                </c:pt>
                <c:pt idx="48">
                  <c:v>42735</c:v>
                </c:pt>
                <c:pt idx="49">
                  <c:v>42704</c:v>
                </c:pt>
                <c:pt idx="50">
                  <c:v>42674</c:v>
                </c:pt>
                <c:pt idx="51">
                  <c:v>42643</c:v>
                </c:pt>
                <c:pt idx="52">
                  <c:v>42613</c:v>
                </c:pt>
                <c:pt idx="53">
                  <c:v>42582</c:v>
                </c:pt>
                <c:pt idx="54">
                  <c:v>42551</c:v>
                </c:pt>
                <c:pt idx="55">
                  <c:v>42521</c:v>
                </c:pt>
                <c:pt idx="56">
                  <c:v>42490</c:v>
                </c:pt>
                <c:pt idx="57">
                  <c:v>42460</c:v>
                </c:pt>
                <c:pt idx="58">
                  <c:v>42429</c:v>
                </c:pt>
                <c:pt idx="59">
                  <c:v>42400</c:v>
                </c:pt>
                <c:pt idx="60">
                  <c:v>42369</c:v>
                </c:pt>
                <c:pt idx="61">
                  <c:v>42338</c:v>
                </c:pt>
                <c:pt idx="62">
                  <c:v>42308</c:v>
                </c:pt>
                <c:pt idx="63">
                  <c:v>42277</c:v>
                </c:pt>
                <c:pt idx="64">
                  <c:v>42247</c:v>
                </c:pt>
                <c:pt idx="65">
                  <c:v>42216</c:v>
                </c:pt>
                <c:pt idx="66">
                  <c:v>42185</c:v>
                </c:pt>
                <c:pt idx="67">
                  <c:v>42155</c:v>
                </c:pt>
                <c:pt idx="68">
                  <c:v>42124</c:v>
                </c:pt>
                <c:pt idx="69">
                  <c:v>42094</c:v>
                </c:pt>
                <c:pt idx="70">
                  <c:v>42063</c:v>
                </c:pt>
                <c:pt idx="71">
                  <c:v>42035</c:v>
                </c:pt>
                <c:pt idx="72">
                  <c:v>42004</c:v>
                </c:pt>
                <c:pt idx="73">
                  <c:v>41973</c:v>
                </c:pt>
                <c:pt idx="74">
                  <c:v>41943</c:v>
                </c:pt>
                <c:pt idx="75">
                  <c:v>41912</c:v>
                </c:pt>
                <c:pt idx="76">
                  <c:v>41882</c:v>
                </c:pt>
                <c:pt idx="77">
                  <c:v>41851</c:v>
                </c:pt>
                <c:pt idx="78">
                  <c:v>41820</c:v>
                </c:pt>
                <c:pt idx="79">
                  <c:v>41790</c:v>
                </c:pt>
                <c:pt idx="80">
                  <c:v>41759</c:v>
                </c:pt>
                <c:pt idx="81">
                  <c:v>41729</c:v>
                </c:pt>
                <c:pt idx="82">
                  <c:v>41698</c:v>
                </c:pt>
                <c:pt idx="83">
                  <c:v>41670</c:v>
                </c:pt>
                <c:pt idx="84">
                  <c:v>41639</c:v>
                </c:pt>
                <c:pt idx="85">
                  <c:v>44135</c:v>
                </c:pt>
              </c:numCache>
            </c:numRef>
          </c:cat>
          <c:val>
            <c:numRef>
              <c:f>[3]铝土矿进口及国别!$Q$22:$Q$109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5.0000000000000001E-3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739.8</c:v>
                </c:pt>
                <c:pt idx="20">
                  <c:v>161381.13</c:v>
                </c:pt>
                <c:pt idx="21">
                  <c:v>165611.20000000001</c:v>
                </c:pt>
                <c:pt idx="22">
                  <c:v>0</c:v>
                </c:pt>
                <c:pt idx="23">
                  <c:v>0</c:v>
                </c:pt>
                <c:pt idx="24">
                  <c:v>43268.94</c:v>
                </c:pt>
                <c:pt idx="25">
                  <c:v>57253.81</c:v>
                </c:pt>
                <c:pt idx="26">
                  <c:v>50</c:v>
                </c:pt>
                <c:pt idx="27">
                  <c:v>55320</c:v>
                </c:pt>
                <c:pt idx="28">
                  <c:v>165741.992</c:v>
                </c:pt>
                <c:pt idx="29">
                  <c:v>120907.606</c:v>
                </c:pt>
                <c:pt idx="30">
                  <c:v>210375.59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67250.956000000006</c:v>
                </c:pt>
                <c:pt idx="37">
                  <c:v>6</c:v>
                </c:pt>
                <c:pt idx="38">
                  <c:v>97085.718999999997</c:v>
                </c:pt>
                <c:pt idx="39">
                  <c:v>104799.4</c:v>
                </c:pt>
                <c:pt idx="40">
                  <c:v>54627.58</c:v>
                </c:pt>
                <c:pt idx="41">
                  <c:v>159720.299</c:v>
                </c:pt>
                <c:pt idx="42">
                  <c:v>318143.68900000001</c:v>
                </c:pt>
                <c:pt idx="43">
                  <c:v>390835.53200000001</c:v>
                </c:pt>
                <c:pt idx="44">
                  <c:v>327862.57</c:v>
                </c:pt>
                <c:pt idx="45">
                  <c:v>319854.09000000003</c:v>
                </c:pt>
                <c:pt idx="46">
                  <c:v>248686.01300000001</c:v>
                </c:pt>
                <c:pt idx="47">
                  <c:v>50952</c:v>
                </c:pt>
                <c:pt idx="48">
                  <c:v>218873.25899999999</c:v>
                </c:pt>
                <c:pt idx="49">
                  <c:v>325525.29200000002</c:v>
                </c:pt>
                <c:pt idx="50">
                  <c:v>200766.28400000001</c:v>
                </c:pt>
                <c:pt idx="51">
                  <c:v>319130.87099999998</c:v>
                </c:pt>
                <c:pt idx="52">
                  <c:v>74586.45</c:v>
                </c:pt>
                <c:pt idx="53">
                  <c:v>0</c:v>
                </c:pt>
                <c:pt idx="54">
                  <c:v>53485</c:v>
                </c:pt>
                <c:pt idx="55">
                  <c:v>448486.5</c:v>
                </c:pt>
                <c:pt idx="56">
                  <c:v>540062.05700000003</c:v>
                </c:pt>
                <c:pt idx="57">
                  <c:v>674540.40599999996</c:v>
                </c:pt>
                <c:pt idx="58">
                  <c:v>568186.68200000003</c:v>
                </c:pt>
                <c:pt idx="59">
                  <c:v>1118187.713</c:v>
                </c:pt>
                <c:pt idx="60">
                  <c:v>994283.81900000002</c:v>
                </c:pt>
                <c:pt idx="61">
                  <c:v>1116391.534</c:v>
                </c:pt>
                <c:pt idx="62">
                  <c:v>553529.14399999997</c:v>
                </c:pt>
                <c:pt idx="63">
                  <c:v>622300.41700000002</c:v>
                </c:pt>
                <c:pt idx="64">
                  <c:v>303103.43300000002</c:v>
                </c:pt>
                <c:pt idx="65">
                  <c:v>523738.66399999999</c:v>
                </c:pt>
                <c:pt idx="66">
                  <c:v>659732.53</c:v>
                </c:pt>
                <c:pt idx="67">
                  <c:v>358277.21600000001</c:v>
                </c:pt>
                <c:pt idx="68">
                  <c:v>657937.60499999998</c:v>
                </c:pt>
                <c:pt idx="69">
                  <c:v>770001.29599999997</c:v>
                </c:pt>
                <c:pt idx="70">
                  <c:v>706403.57400000002</c:v>
                </c:pt>
                <c:pt idx="71">
                  <c:v>579647.66899999999</c:v>
                </c:pt>
                <c:pt idx="72">
                  <c:v>613104.45200000005</c:v>
                </c:pt>
                <c:pt idx="73">
                  <c:v>560518.076</c:v>
                </c:pt>
                <c:pt idx="74">
                  <c:v>434837.03600000002</c:v>
                </c:pt>
                <c:pt idx="75">
                  <c:v>590587.00600000005</c:v>
                </c:pt>
                <c:pt idx="76">
                  <c:v>354863.18</c:v>
                </c:pt>
                <c:pt idx="77">
                  <c:v>909849.95799999998</c:v>
                </c:pt>
                <c:pt idx="78">
                  <c:v>800277.52</c:v>
                </c:pt>
                <c:pt idx="79">
                  <c:v>547475.19999999995</c:v>
                </c:pt>
                <c:pt idx="80">
                  <c:v>134320</c:v>
                </c:pt>
                <c:pt idx="81">
                  <c:v>48499.5</c:v>
                </c:pt>
                <c:pt idx="82">
                  <c:v>53776.7</c:v>
                </c:pt>
                <c:pt idx="83">
                  <c:v>97598.694000000003</c:v>
                </c:pt>
                <c:pt idx="84">
                  <c:v>281174.65999999997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15-4320-85A7-008273AC6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8063360"/>
        <c:axId val="1817464192"/>
      </c:barChart>
      <c:dateAx>
        <c:axId val="1818063360"/>
        <c:scaling>
          <c:orientation val="minMax"/>
        </c:scaling>
        <c:delete val="0"/>
        <c:axPos val="b"/>
        <c:numFmt formatCode="yy\-mm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楷体"/>
                <a:ea typeface="楷体"/>
                <a:cs typeface="楷体"/>
              </a:defRPr>
            </a:pPr>
            <a:endParaRPr lang="zh-CN"/>
          </a:p>
        </c:txPr>
        <c:crossAx val="1817464192"/>
        <c:crosses val="autoZero"/>
        <c:auto val="0"/>
        <c:lblOffset val="100"/>
        <c:baseTimeUnit val="months"/>
      </c:dateAx>
      <c:valAx>
        <c:axId val="1817464192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楷体"/>
                <a:ea typeface="楷体"/>
                <a:cs typeface="楷体"/>
              </a:defRPr>
            </a:pPr>
            <a:endParaRPr lang="zh-CN"/>
          </a:p>
        </c:txPr>
        <c:crossAx val="181806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002721901347673"/>
          <c:y val="0.10781458023980525"/>
          <c:w val="0.70335167253521125"/>
          <c:h val="0.13528317246191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楷体"/>
              <a:ea typeface="楷体"/>
              <a:cs typeface="楷体"/>
            </a:defRPr>
          </a:pPr>
          <a:endParaRPr lang="zh-CN"/>
        </a:p>
      </c:txPr>
    </c:legend>
    <c:plotVisOnly val="1"/>
    <c:dispBlanksAs val="span"/>
    <c:showDLblsOverMax val="0"/>
  </c:chart>
  <c:spPr>
    <a:solidFill>
      <a:sysClr val="window" lastClr="FFFFFF"/>
    </a:solidFill>
    <a:ln w="6350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900" b="0" u="none" strike="noStrike" baseline="0">
          <a:solidFill>
            <a:sysClr val="windowText" lastClr="000000"/>
          </a:solidFill>
          <a:latin typeface="楷体"/>
          <a:ea typeface="楷体"/>
          <a:cs typeface="楷体"/>
        </a:defRPr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进口数量:铝土矿:当月值</c:v>
          </c:tx>
          <c:invertIfNegative val="0"/>
          <c:cat>
            <c:numRef>
              <c:f>Sheet7!$M$3:$M$76</c:f>
              <c:numCache>
                <c:formatCode>m/d/yyyy</c:formatCode>
                <c:ptCount val="74"/>
                <c:pt idx="0">
                  <c:v>44286</c:v>
                </c:pt>
                <c:pt idx="1">
                  <c:v>44255</c:v>
                </c:pt>
                <c:pt idx="2">
                  <c:v>44227</c:v>
                </c:pt>
                <c:pt idx="3">
                  <c:v>44196</c:v>
                </c:pt>
                <c:pt idx="4">
                  <c:v>44165</c:v>
                </c:pt>
                <c:pt idx="5">
                  <c:v>44135</c:v>
                </c:pt>
                <c:pt idx="6">
                  <c:v>44104</c:v>
                </c:pt>
                <c:pt idx="7">
                  <c:v>44074</c:v>
                </c:pt>
                <c:pt idx="8">
                  <c:v>44043</c:v>
                </c:pt>
                <c:pt idx="9">
                  <c:v>44012</c:v>
                </c:pt>
                <c:pt idx="10">
                  <c:v>43982</c:v>
                </c:pt>
                <c:pt idx="11">
                  <c:v>43951</c:v>
                </c:pt>
                <c:pt idx="12">
                  <c:v>43921</c:v>
                </c:pt>
                <c:pt idx="13">
                  <c:v>43890</c:v>
                </c:pt>
                <c:pt idx="14">
                  <c:v>43861</c:v>
                </c:pt>
                <c:pt idx="15">
                  <c:v>43830</c:v>
                </c:pt>
                <c:pt idx="16">
                  <c:v>43799</c:v>
                </c:pt>
                <c:pt idx="17">
                  <c:v>43769</c:v>
                </c:pt>
                <c:pt idx="18">
                  <c:v>43738</c:v>
                </c:pt>
                <c:pt idx="19">
                  <c:v>43708</c:v>
                </c:pt>
                <c:pt idx="20">
                  <c:v>43677</c:v>
                </c:pt>
                <c:pt idx="21">
                  <c:v>43646</c:v>
                </c:pt>
                <c:pt idx="22">
                  <c:v>43616</c:v>
                </c:pt>
                <c:pt idx="23">
                  <c:v>43585</c:v>
                </c:pt>
                <c:pt idx="24">
                  <c:v>43555</c:v>
                </c:pt>
                <c:pt idx="25">
                  <c:v>43524</c:v>
                </c:pt>
                <c:pt idx="26">
                  <c:v>43496</c:v>
                </c:pt>
                <c:pt idx="27">
                  <c:v>43465</c:v>
                </c:pt>
                <c:pt idx="28">
                  <c:v>43434</c:v>
                </c:pt>
                <c:pt idx="29">
                  <c:v>43404</c:v>
                </c:pt>
                <c:pt idx="30">
                  <c:v>43373</c:v>
                </c:pt>
                <c:pt idx="31">
                  <c:v>43343</c:v>
                </c:pt>
                <c:pt idx="32">
                  <c:v>43312</c:v>
                </c:pt>
                <c:pt idx="33">
                  <c:v>43281</c:v>
                </c:pt>
                <c:pt idx="34">
                  <c:v>43251</c:v>
                </c:pt>
                <c:pt idx="35">
                  <c:v>43220</c:v>
                </c:pt>
                <c:pt idx="36">
                  <c:v>43190</c:v>
                </c:pt>
                <c:pt idx="37">
                  <c:v>43159</c:v>
                </c:pt>
                <c:pt idx="38">
                  <c:v>43131</c:v>
                </c:pt>
                <c:pt idx="39">
                  <c:v>43100</c:v>
                </c:pt>
                <c:pt idx="40">
                  <c:v>43069</c:v>
                </c:pt>
                <c:pt idx="41">
                  <c:v>43039</c:v>
                </c:pt>
                <c:pt idx="42">
                  <c:v>43008</c:v>
                </c:pt>
                <c:pt idx="43">
                  <c:v>42978</c:v>
                </c:pt>
                <c:pt idx="44">
                  <c:v>42947</c:v>
                </c:pt>
                <c:pt idx="45">
                  <c:v>42916</c:v>
                </c:pt>
                <c:pt idx="46">
                  <c:v>42886</c:v>
                </c:pt>
                <c:pt idx="47">
                  <c:v>42855</c:v>
                </c:pt>
                <c:pt idx="48">
                  <c:v>42825</c:v>
                </c:pt>
                <c:pt idx="49">
                  <c:v>42794</c:v>
                </c:pt>
                <c:pt idx="50">
                  <c:v>42766</c:v>
                </c:pt>
                <c:pt idx="51">
                  <c:v>42735</c:v>
                </c:pt>
                <c:pt idx="52">
                  <c:v>42704</c:v>
                </c:pt>
                <c:pt idx="53">
                  <c:v>42674</c:v>
                </c:pt>
                <c:pt idx="54">
                  <c:v>42643</c:v>
                </c:pt>
                <c:pt idx="55">
                  <c:v>42613</c:v>
                </c:pt>
                <c:pt idx="56">
                  <c:v>42582</c:v>
                </c:pt>
                <c:pt idx="57">
                  <c:v>42551</c:v>
                </c:pt>
                <c:pt idx="58">
                  <c:v>42521</c:v>
                </c:pt>
                <c:pt idx="59">
                  <c:v>42490</c:v>
                </c:pt>
                <c:pt idx="60">
                  <c:v>42460</c:v>
                </c:pt>
                <c:pt idx="61">
                  <c:v>42429</c:v>
                </c:pt>
                <c:pt idx="62">
                  <c:v>42400</c:v>
                </c:pt>
                <c:pt idx="63">
                  <c:v>42369</c:v>
                </c:pt>
                <c:pt idx="64">
                  <c:v>42338</c:v>
                </c:pt>
                <c:pt idx="65">
                  <c:v>42308</c:v>
                </c:pt>
                <c:pt idx="66">
                  <c:v>42277</c:v>
                </c:pt>
                <c:pt idx="67">
                  <c:v>42247</c:v>
                </c:pt>
                <c:pt idx="68">
                  <c:v>42216</c:v>
                </c:pt>
                <c:pt idx="69">
                  <c:v>42185</c:v>
                </c:pt>
                <c:pt idx="70">
                  <c:v>42155</c:v>
                </c:pt>
                <c:pt idx="71">
                  <c:v>42124</c:v>
                </c:pt>
                <c:pt idx="72">
                  <c:v>42094</c:v>
                </c:pt>
                <c:pt idx="73">
                  <c:v>42063</c:v>
                </c:pt>
              </c:numCache>
            </c:numRef>
          </c:cat>
          <c:val>
            <c:numRef>
              <c:f>Sheet7!$N$3:$N$76</c:f>
              <c:numCache>
                <c:formatCode>General</c:formatCode>
                <c:ptCount val="74"/>
                <c:pt idx="0">
                  <c:v>10108562.659</c:v>
                </c:pt>
                <c:pt idx="1">
                  <c:v>8662606.9460000005</c:v>
                </c:pt>
                <c:pt idx="2">
                  <c:v>8398786.9159999993</c:v>
                </c:pt>
                <c:pt idx="3">
                  <c:v>7497110.091</c:v>
                </c:pt>
                <c:pt idx="4">
                  <c:v>8054969.7290000003</c:v>
                </c:pt>
                <c:pt idx="5">
                  <c:v>8003161.2810000004</c:v>
                </c:pt>
                <c:pt idx="6">
                  <c:v>8365891.1050000004</c:v>
                </c:pt>
                <c:pt idx="7">
                  <c:v>10327107.139</c:v>
                </c:pt>
                <c:pt idx="8">
                  <c:v>11001378.347999999</c:v>
                </c:pt>
                <c:pt idx="9">
                  <c:v>10438245.533</c:v>
                </c:pt>
                <c:pt idx="10">
                  <c:v>9542358.1750000007</c:v>
                </c:pt>
                <c:pt idx="11">
                  <c:v>9949856.6720000003</c:v>
                </c:pt>
                <c:pt idx="12">
                  <c:v>10020235.232000001</c:v>
                </c:pt>
                <c:pt idx="13">
                  <c:v>8626739.3629999999</c:v>
                </c:pt>
                <c:pt idx="14">
                  <c:v>9731187.4279999994</c:v>
                </c:pt>
                <c:pt idx="15">
                  <c:v>8879439.2819999997</c:v>
                </c:pt>
                <c:pt idx="16">
                  <c:v>7207217.6449999996</c:v>
                </c:pt>
                <c:pt idx="17">
                  <c:v>6463468.7759999996</c:v>
                </c:pt>
                <c:pt idx="18">
                  <c:v>6724386.9960000003</c:v>
                </c:pt>
                <c:pt idx="19">
                  <c:v>8628959.2679999992</c:v>
                </c:pt>
                <c:pt idx="20">
                  <c:v>9055488.7559999991</c:v>
                </c:pt>
                <c:pt idx="21">
                  <c:v>8875787.1960000005</c:v>
                </c:pt>
                <c:pt idx="22">
                  <c:v>9215695.5219999999</c:v>
                </c:pt>
                <c:pt idx="23">
                  <c:v>9779041.0580000002</c:v>
                </c:pt>
                <c:pt idx="24">
                  <c:v>9044896.7100000009</c:v>
                </c:pt>
                <c:pt idx="25">
                  <c:v>8896799.0419999994</c:v>
                </c:pt>
                <c:pt idx="26">
                  <c:v>7892735.9900000002</c:v>
                </c:pt>
                <c:pt idx="27">
                  <c:v>7237107.3890000004</c:v>
                </c:pt>
                <c:pt idx="28">
                  <c:v>7650214.6919999998</c:v>
                </c:pt>
                <c:pt idx="29">
                  <c:v>6108913.2429999998</c:v>
                </c:pt>
                <c:pt idx="30">
                  <c:v>6892537.7450000001</c:v>
                </c:pt>
                <c:pt idx="31">
                  <c:v>7428886.1579999998</c:v>
                </c:pt>
                <c:pt idx="32">
                  <c:v>6921091.2230000002</c:v>
                </c:pt>
                <c:pt idx="33">
                  <c:v>6976360.642</c:v>
                </c:pt>
                <c:pt idx="34">
                  <c:v>7229189.2520000003</c:v>
                </c:pt>
                <c:pt idx="35">
                  <c:v>5809555.6260000002</c:v>
                </c:pt>
                <c:pt idx="36">
                  <c:v>7253413.0499999998</c:v>
                </c:pt>
                <c:pt idx="37">
                  <c:v>6085331.5880000005</c:v>
                </c:pt>
                <c:pt idx="38">
                  <c:v>7031080.0329999998</c:v>
                </c:pt>
                <c:pt idx="39">
                  <c:v>7147819.1169999996</c:v>
                </c:pt>
                <c:pt idx="40">
                  <c:v>5802432.1749999998</c:v>
                </c:pt>
                <c:pt idx="41">
                  <c:v>4446670.0439999998</c:v>
                </c:pt>
                <c:pt idx="42">
                  <c:v>6530914.5190000003</c:v>
                </c:pt>
                <c:pt idx="43">
                  <c:v>6507498.9060000004</c:v>
                </c:pt>
                <c:pt idx="44">
                  <c:v>6126924.1299999999</c:v>
                </c:pt>
                <c:pt idx="45">
                  <c:v>6870439.7300000004</c:v>
                </c:pt>
                <c:pt idx="46">
                  <c:v>5648763.2079999996</c:v>
                </c:pt>
                <c:pt idx="47">
                  <c:v>5544236.4589999998</c:v>
                </c:pt>
                <c:pt idx="48">
                  <c:v>5035946.3880000003</c:v>
                </c:pt>
                <c:pt idx="49">
                  <c:v>4242891.7810000004</c:v>
                </c:pt>
                <c:pt idx="50">
                  <c:v>4585896.33</c:v>
                </c:pt>
                <c:pt idx="51">
                  <c:v>4659501</c:v>
                </c:pt>
                <c:pt idx="52">
                  <c:v>5163181</c:v>
                </c:pt>
                <c:pt idx="53">
                  <c:v>4277637</c:v>
                </c:pt>
                <c:pt idx="54">
                  <c:v>4466650</c:v>
                </c:pt>
                <c:pt idx="55">
                  <c:v>4457660</c:v>
                </c:pt>
                <c:pt idx="56">
                  <c:v>3634184</c:v>
                </c:pt>
                <c:pt idx="57">
                  <c:v>3506176</c:v>
                </c:pt>
                <c:pt idx="58">
                  <c:v>3847999</c:v>
                </c:pt>
                <c:pt idx="59">
                  <c:v>4406589</c:v>
                </c:pt>
                <c:pt idx="60">
                  <c:v>5109253</c:v>
                </c:pt>
                <c:pt idx="61">
                  <c:v>3221722</c:v>
                </c:pt>
                <c:pt idx="62">
                  <c:v>5302809</c:v>
                </c:pt>
                <c:pt idx="63">
                  <c:v>7106739</c:v>
                </c:pt>
                <c:pt idx="64">
                  <c:v>5416925</c:v>
                </c:pt>
                <c:pt idx="65">
                  <c:v>4476072</c:v>
                </c:pt>
                <c:pt idx="66">
                  <c:v>6814181</c:v>
                </c:pt>
                <c:pt idx="67">
                  <c:v>4576794</c:v>
                </c:pt>
                <c:pt idx="68">
                  <c:v>5061796</c:v>
                </c:pt>
                <c:pt idx="69">
                  <c:v>4041086</c:v>
                </c:pt>
                <c:pt idx="70">
                  <c:v>3832288</c:v>
                </c:pt>
                <c:pt idx="71">
                  <c:v>4718987</c:v>
                </c:pt>
                <c:pt idx="72">
                  <c:v>4443318</c:v>
                </c:pt>
                <c:pt idx="73">
                  <c:v>3024509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2-49FA-AFBE-5EBD12EB9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3894399"/>
        <c:axId val="416837007"/>
      </c:barChart>
      <c:lineChart>
        <c:grouping val="standard"/>
        <c:varyColors val="0"/>
        <c:ser>
          <c:idx val="1"/>
          <c:order val="1"/>
          <c:tx>
            <c:v>当月同比</c:v>
          </c:tx>
          <c:marker>
            <c:symbol val="none"/>
          </c:marker>
          <c:cat>
            <c:numRef>
              <c:f>Sheet7!$M$3:$M$76</c:f>
              <c:numCache>
                <c:formatCode>m/d/yyyy</c:formatCode>
                <c:ptCount val="74"/>
                <c:pt idx="0">
                  <c:v>44286</c:v>
                </c:pt>
                <c:pt idx="1">
                  <c:v>44255</c:v>
                </c:pt>
                <c:pt idx="2">
                  <c:v>44227</c:v>
                </c:pt>
                <c:pt idx="3">
                  <c:v>44196</c:v>
                </c:pt>
                <c:pt idx="4">
                  <c:v>44165</c:v>
                </c:pt>
                <c:pt idx="5">
                  <c:v>44135</c:v>
                </c:pt>
                <c:pt idx="6">
                  <c:v>44104</c:v>
                </c:pt>
                <c:pt idx="7">
                  <c:v>44074</c:v>
                </c:pt>
                <c:pt idx="8">
                  <c:v>44043</c:v>
                </c:pt>
                <c:pt idx="9">
                  <c:v>44012</c:v>
                </c:pt>
                <c:pt idx="10">
                  <c:v>43982</c:v>
                </c:pt>
                <c:pt idx="11">
                  <c:v>43951</c:v>
                </c:pt>
                <c:pt idx="12">
                  <c:v>43921</c:v>
                </c:pt>
                <c:pt idx="13">
                  <c:v>43890</c:v>
                </c:pt>
                <c:pt idx="14">
                  <c:v>43861</c:v>
                </c:pt>
                <c:pt idx="15">
                  <c:v>43830</c:v>
                </c:pt>
                <c:pt idx="16">
                  <c:v>43799</c:v>
                </c:pt>
                <c:pt idx="17">
                  <c:v>43769</c:v>
                </c:pt>
                <c:pt idx="18">
                  <c:v>43738</c:v>
                </c:pt>
                <c:pt idx="19">
                  <c:v>43708</c:v>
                </c:pt>
                <c:pt idx="20">
                  <c:v>43677</c:v>
                </c:pt>
                <c:pt idx="21">
                  <c:v>43646</c:v>
                </c:pt>
                <c:pt idx="22">
                  <c:v>43616</c:v>
                </c:pt>
                <c:pt idx="23">
                  <c:v>43585</c:v>
                </c:pt>
                <c:pt idx="24">
                  <c:v>43555</c:v>
                </c:pt>
                <c:pt idx="25">
                  <c:v>43524</c:v>
                </c:pt>
                <c:pt idx="26">
                  <c:v>43496</c:v>
                </c:pt>
                <c:pt idx="27">
                  <c:v>43465</c:v>
                </c:pt>
                <c:pt idx="28">
                  <c:v>43434</c:v>
                </c:pt>
                <c:pt idx="29">
                  <c:v>43404</c:v>
                </c:pt>
                <c:pt idx="30">
                  <c:v>43373</c:v>
                </c:pt>
                <c:pt idx="31">
                  <c:v>43343</c:v>
                </c:pt>
                <c:pt idx="32">
                  <c:v>43312</c:v>
                </c:pt>
                <c:pt idx="33">
                  <c:v>43281</c:v>
                </c:pt>
                <c:pt idx="34">
                  <c:v>43251</c:v>
                </c:pt>
                <c:pt idx="35">
                  <c:v>43220</c:v>
                </c:pt>
                <c:pt idx="36">
                  <c:v>43190</c:v>
                </c:pt>
                <c:pt idx="37">
                  <c:v>43159</c:v>
                </c:pt>
                <c:pt idx="38">
                  <c:v>43131</c:v>
                </c:pt>
                <c:pt idx="39">
                  <c:v>43100</c:v>
                </c:pt>
                <c:pt idx="40">
                  <c:v>43069</c:v>
                </c:pt>
                <c:pt idx="41">
                  <c:v>43039</c:v>
                </c:pt>
                <c:pt idx="42">
                  <c:v>43008</c:v>
                </c:pt>
                <c:pt idx="43">
                  <c:v>42978</c:v>
                </c:pt>
                <c:pt idx="44">
                  <c:v>42947</c:v>
                </c:pt>
                <c:pt idx="45">
                  <c:v>42916</c:v>
                </c:pt>
                <c:pt idx="46">
                  <c:v>42886</c:v>
                </c:pt>
                <c:pt idx="47">
                  <c:v>42855</c:v>
                </c:pt>
                <c:pt idx="48">
                  <c:v>42825</c:v>
                </c:pt>
                <c:pt idx="49">
                  <c:v>42794</c:v>
                </c:pt>
                <c:pt idx="50">
                  <c:v>42766</c:v>
                </c:pt>
                <c:pt idx="51">
                  <c:v>42735</c:v>
                </c:pt>
                <c:pt idx="52">
                  <c:v>42704</c:v>
                </c:pt>
                <c:pt idx="53">
                  <c:v>42674</c:v>
                </c:pt>
                <c:pt idx="54">
                  <c:v>42643</c:v>
                </c:pt>
                <c:pt idx="55">
                  <c:v>42613</c:v>
                </c:pt>
                <c:pt idx="56">
                  <c:v>42582</c:v>
                </c:pt>
                <c:pt idx="57">
                  <c:v>42551</c:v>
                </c:pt>
                <c:pt idx="58">
                  <c:v>42521</c:v>
                </c:pt>
                <c:pt idx="59">
                  <c:v>42490</c:v>
                </c:pt>
                <c:pt idx="60">
                  <c:v>42460</c:v>
                </c:pt>
                <c:pt idx="61">
                  <c:v>42429</c:v>
                </c:pt>
                <c:pt idx="62">
                  <c:v>42400</c:v>
                </c:pt>
                <c:pt idx="63">
                  <c:v>42369</c:v>
                </c:pt>
                <c:pt idx="64">
                  <c:v>42338</c:v>
                </c:pt>
                <c:pt idx="65">
                  <c:v>42308</c:v>
                </c:pt>
                <c:pt idx="66">
                  <c:v>42277</c:v>
                </c:pt>
                <c:pt idx="67">
                  <c:v>42247</c:v>
                </c:pt>
                <c:pt idx="68">
                  <c:v>42216</c:v>
                </c:pt>
                <c:pt idx="69">
                  <c:v>42185</c:v>
                </c:pt>
                <c:pt idx="70">
                  <c:v>42155</c:v>
                </c:pt>
                <c:pt idx="71">
                  <c:v>42124</c:v>
                </c:pt>
                <c:pt idx="72">
                  <c:v>42094</c:v>
                </c:pt>
                <c:pt idx="73">
                  <c:v>42063</c:v>
                </c:pt>
              </c:numCache>
            </c:numRef>
          </c:cat>
          <c:val>
            <c:numRef>
              <c:f>Sheet7!$O$3:$O$76</c:f>
              <c:numCache>
                <c:formatCode>General</c:formatCode>
                <c:ptCount val="74"/>
                <c:pt idx="0">
                  <c:v>8.8149055341457672E-3</c:v>
                </c:pt>
                <c:pt idx="1">
                  <c:v>4.1577218796984283E-3</c:v>
                </c:pt>
                <c:pt idx="2">
                  <c:v>-0.1369206504199294</c:v>
                </c:pt>
                <c:pt idx="3">
                  <c:v>-0.1556775317786333</c:v>
                </c:pt>
                <c:pt idx="4">
                  <c:v>0.11762543130470449</c:v>
                </c:pt>
                <c:pt idx="5">
                  <c:v>0.23821458080174396</c:v>
                </c:pt>
                <c:pt idx="6">
                  <c:v>0.24411208188589506</c:v>
                </c:pt>
                <c:pt idx="7">
                  <c:v>0.19679637117971871</c:v>
                </c:pt>
                <c:pt idx="8">
                  <c:v>0.21488509835658398</c:v>
                </c:pt>
                <c:pt idx="9">
                  <c:v>0.17603602953709196</c:v>
                </c:pt>
                <c:pt idx="10">
                  <c:v>3.5446337416441542E-2</c:v>
                </c:pt>
                <c:pt idx="11">
                  <c:v>1.7467521916196382E-2</c:v>
                </c:pt>
                <c:pt idx="12">
                  <c:v>0.10783301935572909</c:v>
                </c:pt>
                <c:pt idx="13">
                  <c:v>-3.0354701474665458E-2</c:v>
                </c:pt>
                <c:pt idx="14">
                  <c:v>0.23292954944005406</c:v>
                </c:pt>
                <c:pt idx="15">
                  <c:v>0.22693208829486933</c:v>
                </c:pt>
                <c:pt idx="16">
                  <c:v>-5.790648561317524E-2</c:v>
                </c:pt>
                <c:pt idx="17">
                  <c:v>5.803905193878367E-2</c:v>
                </c:pt>
                <c:pt idx="18">
                  <c:v>-2.4396057768705015E-2</c:v>
                </c:pt>
                <c:pt idx="19">
                  <c:v>0.16154145917388552</c:v>
                </c:pt>
                <c:pt idx="20">
                  <c:v>0.30839031942058814</c:v>
                </c:pt>
                <c:pt idx="21">
                  <c:v>0.27226610713970611</c:v>
                </c:pt>
                <c:pt idx="22">
                  <c:v>0.27478963418344882</c:v>
                </c:pt>
                <c:pt idx="23">
                  <c:v>0.68326834056550267</c:v>
                </c:pt>
                <c:pt idx="24">
                  <c:v>0.24698492249796811</c:v>
                </c:pt>
                <c:pt idx="25">
                  <c:v>0.46200727328385627</c:v>
                </c:pt>
                <c:pt idx="26">
                  <c:v>0.12254958739708033</c:v>
                </c:pt>
                <c:pt idx="27">
                  <c:v>1.2491680404676409E-2</c:v>
                </c:pt>
                <c:pt idx="28">
                  <c:v>0.31844965374369072</c:v>
                </c:pt>
                <c:pt idx="29">
                  <c:v>0.37381752694758741</c:v>
                </c:pt>
                <c:pt idx="30">
                  <c:v>5.5370993594840545E-2</c:v>
                </c:pt>
                <c:pt idx="31">
                  <c:v>0.14158853736425026</c:v>
                </c:pt>
                <c:pt idx="32">
                  <c:v>0.12961921449482694</c:v>
                </c:pt>
                <c:pt idx="33">
                  <c:v>1.5416904326733594E-2</c:v>
                </c:pt>
                <c:pt idx="34">
                  <c:v>0.27978266848958011</c:v>
                </c:pt>
                <c:pt idx="35">
                  <c:v>4.7854951527059431E-2</c:v>
                </c:pt>
                <c:pt idx="36">
                  <c:v>0.44032769437020458</c:v>
                </c:pt>
                <c:pt idx="37">
                  <c:v>0.43424152726463316</c:v>
                </c:pt>
                <c:pt idx="38">
                  <c:v>0.533196463034741</c:v>
                </c:pt>
                <c:pt idx="39">
                  <c:v>0.53403102971755989</c:v>
                </c:pt>
                <c:pt idx="40">
                  <c:v>0.12380956139248256</c:v>
                </c:pt>
                <c:pt idx="41">
                  <c:v>3.951551849771251E-2</c:v>
                </c:pt>
                <c:pt idx="42">
                  <c:v>0.46215049735260205</c:v>
                </c:pt>
                <c:pt idx="43">
                  <c:v>0.45984640057788173</c:v>
                </c:pt>
                <c:pt idx="44">
                  <c:v>0.6859146730049992</c:v>
                </c:pt>
                <c:pt idx="45">
                  <c:v>0.95952505806896182</c:v>
                </c:pt>
                <c:pt idx="46">
                  <c:v>0.4679741881429802</c:v>
                </c:pt>
                <c:pt idx="47">
                  <c:v>0.25816963165840967</c:v>
                </c:pt>
                <c:pt idx="48">
                  <c:v>-1.4347814054226693E-2</c:v>
                </c:pt>
                <c:pt idx="49">
                  <c:v>0.3169639655438925</c:v>
                </c:pt>
                <c:pt idx="50">
                  <c:v>-0.13519488821867809</c:v>
                </c:pt>
                <c:pt idx="51">
                  <c:v>-0.34435456262007091</c:v>
                </c:pt>
                <c:pt idx="52">
                  <c:v>-4.6842812112037779E-2</c:v>
                </c:pt>
                <c:pt idx="53">
                  <c:v>-4.4332396797906681E-2</c:v>
                </c:pt>
                <c:pt idx="54">
                  <c:v>-0.34450669860398486</c:v>
                </c:pt>
                <c:pt idx="55">
                  <c:v>-2.6030011400993813E-2</c:v>
                </c:pt>
                <c:pt idx="56">
                  <c:v>-0.28203665260314714</c:v>
                </c:pt>
                <c:pt idx="57">
                  <c:v>-0.13236788328681948</c:v>
                </c:pt>
                <c:pt idx="58">
                  <c:v>4.0996396930501611E-3</c:v>
                </c:pt>
                <c:pt idx="59">
                  <c:v>-6.620022475162568E-2</c:v>
                </c:pt>
                <c:pt idx="60">
                  <c:v>0.1498733604031941</c:v>
                </c:pt>
                <c:pt idx="61">
                  <c:v>6.5204963847024455E-2</c:v>
                </c:pt>
                <c:pt idx="62">
                  <c:v>1.0491389867081327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F2-49FA-AFBE-5EBD12EB9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571791"/>
        <c:axId val="416837423"/>
      </c:lineChart>
      <c:dateAx>
        <c:axId val="813894399"/>
        <c:scaling>
          <c:orientation val="minMax"/>
        </c:scaling>
        <c:delete val="0"/>
        <c:axPos val="b"/>
        <c:numFmt formatCode="yyyy/mm" sourceLinked="0"/>
        <c:majorTickMark val="out"/>
        <c:minorTickMark val="none"/>
        <c:tickLblPos val="nextTo"/>
        <c:crossAx val="416837007"/>
        <c:crosses val="autoZero"/>
        <c:auto val="1"/>
        <c:lblOffset val="100"/>
        <c:baseTimeUnit val="months"/>
      </c:dateAx>
      <c:valAx>
        <c:axId val="4168370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13894399"/>
        <c:crosses val="autoZero"/>
        <c:crossBetween val="between"/>
      </c:valAx>
      <c:valAx>
        <c:axId val="41683742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70571791"/>
        <c:crosses val="max"/>
        <c:crossBetween val="between"/>
      </c:valAx>
      <c:dateAx>
        <c:axId val="87057179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16837423"/>
        <c:crosses val="autoZero"/>
        <c:auto val="1"/>
        <c:lblOffset val="100"/>
        <c:baseTimeUnit val="months"/>
      </c:dateAx>
    </c:plotArea>
    <c:legend>
      <c:legendPos val="t"/>
      <c:overlay val="0"/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altLang="en-US"/>
              <a:t>铝土矿进口依赖度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Sheet9!$A$3:$A$76</c:f>
              <c:numCache>
                <c:formatCode>yyyy\-mm;@</c:formatCode>
                <c:ptCount val="74"/>
                <c:pt idx="0">
                  <c:v>44255</c:v>
                </c:pt>
                <c:pt idx="1">
                  <c:v>44227</c:v>
                </c:pt>
                <c:pt idx="2">
                  <c:v>44196</c:v>
                </c:pt>
                <c:pt idx="3">
                  <c:v>44165</c:v>
                </c:pt>
                <c:pt idx="4">
                  <c:v>44135</c:v>
                </c:pt>
                <c:pt idx="5">
                  <c:v>44104</c:v>
                </c:pt>
                <c:pt idx="6">
                  <c:v>44074</c:v>
                </c:pt>
                <c:pt idx="7">
                  <c:v>44043</c:v>
                </c:pt>
                <c:pt idx="8">
                  <c:v>44012</c:v>
                </c:pt>
                <c:pt idx="9">
                  <c:v>43982</c:v>
                </c:pt>
                <c:pt idx="10">
                  <c:v>43951</c:v>
                </c:pt>
                <c:pt idx="11">
                  <c:v>43921</c:v>
                </c:pt>
                <c:pt idx="12">
                  <c:v>43890</c:v>
                </c:pt>
                <c:pt idx="13">
                  <c:v>43861</c:v>
                </c:pt>
                <c:pt idx="14">
                  <c:v>43830</c:v>
                </c:pt>
                <c:pt idx="15">
                  <c:v>43799</c:v>
                </c:pt>
                <c:pt idx="16">
                  <c:v>43769</c:v>
                </c:pt>
                <c:pt idx="17">
                  <c:v>43738</c:v>
                </c:pt>
                <c:pt idx="18">
                  <c:v>43708</c:v>
                </c:pt>
                <c:pt idx="19">
                  <c:v>43677</c:v>
                </c:pt>
                <c:pt idx="20">
                  <c:v>43646</c:v>
                </c:pt>
                <c:pt idx="21">
                  <c:v>43616</c:v>
                </c:pt>
                <c:pt idx="22">
                  <c:v>43585</c:v>
                </c:pt>
                <c:pt idx="23">
                  <c:v>43555</c:v>
                </c:pt>
                <c:pt idx="24">
                  <c:v>43524</c:v>
                </c:pt>
                <c:pt idx="25">
                  <c:v>43496</c:v>
                </c:pt>
                <c:pt idx="26">
                  <c:v>43465</c:v>
                </c:pt>
                <c:pt idx="27">
                  <c:v>43434</c:v>
                </c:pt>
                <c:pt idx="28">
                  <c:v>43404</c:v>
                </c:pt>
                <c:pt idx="29">
                  <c:v>43373</c:v>
                </c:pt>
                <c:pt idx="30">
                  <c:v>43343</c:v>
                </c:pt>
                <c:pt idx="31">
                  <c:v>43312</c:v>
                </c:pt>
                <c:pt idx="32">
                  <c:v>43281</c:v>
                </c:pt>
                <c:pt idx="33">
                  <c:v>43251</c:v>
                </c:pt>
                <c:pt idx="34">
                  <c:v>43220</c:v>
                </c:pt>
                <c:pt idx="35">
                  <c:v>43190</c:v>
                </c:pt>
                <c:pt idx="36">
                  <c:v>43159</c:v>
                </c:pt>
                <c:pt idx="37">
                  <c:v>43131</c:v>
                </c:pt>
                <c:pt idx="38">
                  <c:v>43100</c:v>
                </c:pt>
                <c:pt idx="39">
                  <c:v>43069</c:v>
                </c:pt>
                <c:pt idx="40">
                  <c:v>43039</c:v>
                </c:pt>
                <c:pt idx="41">
                  <c:v>43008</c:v>
                </c:pt>
                <c:pt idx="42">
                  <c:v>42978</c:v>
                </c:pt>
                <c:pt idx="43">
                  <c:v>42947</c:v>
                </c:pt>
                <c:pt idx="44">
                  <c:v>42916</c:v>
                </c:pt>
                <c:pt idx="45">
                  <c:v>42886</c:v>
                </c:pt>
                <c:pt idx="46">
                  <c:v>42855</c:v>
                </c:pt>
                <c:pt idx="47">
                  <c:v>42825</c:v>
                </c:pt>
                <c:pt idx="48">
                  <c:v>42794</c:v>
                </c:pt>
                <c:pt idx="49">
                  <c:v>42766</c:v>
                </c:pt>
                <c:pt idx="50">
                  <c:v>42735</c:v>
                </c:pt>
                <c:pt idx="51">
                  <c:v>42704</c:v>
                </c:pt>
                <c:pt idx="52">
                  <c:v>42674</c:v>
                </c:pt>
                <c:pt idx="53">
                  <c:v>42643</c:v>
                </c:pt>
                <c:pt idx="54">
                  <c:v>42613</c:v>
                </c:pt>
                <c:pt idx="55">
                  <c:v>42582</c:v>
                </c:pt>
                <c:pt idx="56">
                  <c:v>42551</c:v>
                </c:pt>
                <c:pt idx="57">
                  <c:v>42521</c:v>
                </c:pt>
                <c:pt idx="58">
                  <c:v>42490</c:v>
                </c:pt>
                <c:pt idx="59">
                  <c:v>42460</c:v>
                </c:pt>
                <c:pt idx="60">
                  <c:v>42429</c:v>
                </c:pt>
                <c:pt idx="61">
                  <c:v>42400</c:v>
                </c:pt>
                <c:pt idx="62">
                  <c:v>42369</c:v>
                </c:pt>
                <c:pt idx="63">
                  <c:v>42338</c:v>
                </c:pt>
                <c:pt idx="64">
                  <c:v>42308</c:v>
                </c:pt>
                <c:pt idx="65">
                  <c:v>42277</c:v>
                </c:pt>
                <c:pt idx="66">
                  <c:v>42247</c:v>
                </c:pt>
                <c:pt idx="67">
                  <c:v>42216</c:v>
                </c:pt>
                <c:pt idx="68">
                  <c:v>42185</c:v>
                </c:pt>
                <c:pt idx="69">
                  <c:v>42155</c:v>
                </c:pt>
                <c:pt idx="70">
                  <c:v>42124</c:v>
                </c:pt>
                <c:pt idx="71">
                  <c:v>42094</c:v>
                </c:pt>
                <c:pt idx="72">
                  <c:v>42063</c:v>
                </c:pt>
                <c:pt idx="73">
                  <c:v>42035</c:v>
                </c:pt>
              </c:numCache>
            </c:numRef>
          </c:cat>
          <c:val>
            <c:numRef>
              <c:f>Sheet9!$D$3:$D$76</c:f>
              <c:numCache>
                <c:formatCode>General</c:formatCode>
                <c:ptCount val="74"/>
                <c:pt idx="0">
                  <c:v>0.64416740670951878</c:v>
                </c:pt>
                <c:pt idx="1">
                  <c:v>0.57842605444152739</c:v>
                </c:pt>
                <c:pt idx="2">
                  <c:v>0.54525274930224932</c:v>
                </c:pt>
                <c:pt idx="3">
                  <c:v>0.57419512290017383</c:v>
                </c:pt>
                <c:pt idx="4">
                  <c:v>0.55172195556543113</c:v>
                </c:pt>
                <c:pt idx="5">
                  <c:v>0.60539470327157729</c:v>
                </c:pt>
                <c:pt idx="6">
                  <c:v>0.73499878655642448</c:v>
                </c:pt>
                <c:pt idx="7">
                  <c:v>0.79748510134711337</c:v>
                </c:pt>
                <c:pt idx="8">
                  <c:v>0.79179358350974438</c:v>
                </c:pt>
                <c:pt idx="9">
                  <c:v>0.7253018581320253</c:v>
                </c:pt>
                <c:pt idx="10">
                  <c:v>0.77154850651104046</c:v>
                </c:pt>
                <c:pt idx="11">
                  <c:v>0.75989249548168458</c:v>
                </c:pt>
                <c:pt idx="12">
                  <c:v>0.69983010520759104</c:v>
                </c:pt>
                <c:pt idx="13">
                  <c:v>0.72645988716341581</c:v>
                </c:pt>
                <c:pt idx="14">
                  <c:v>0.67269691792399811</c:v>
                </c:pt>
                <c:pt idx="15">
                  <c:v>0.55147662225221705</c:v>
                </c:pt>
                <c:pt idx="16">
                  <c:v>0.47704539439323446</c:v>
                </c:pt>
                <c:pt idx="17">
                  <c:v>0.50105587842681654</c:v>
                </c:pt>
                <c:pt idx="18">
                  <c:v>0.6288471214563861</c:v>
                </c:pt>
                <c:pt idx="19">
                  <c:v>0.6510466857239422</c:v>
                </c:pt>
                <c:pt idx="20">
                  <c:v>0.63917558113298578</c:v>
                </c:pt>
                <c:pt idx="21">
                  <c:v>0.65856717959473088</c:v>
                </c:pt>
                <c:pt idx="22">
                  <c:v>0.71018656186403073</c:v>
                </c:pt>
                <c:pt idx="23">
                  <c:v>0.63601361814580459</c:v>
                </c:pt>
                <c:pt idx="24">
                  <c:v>0.66927400117268898</c:v>
                </c:pt>
                <c:pt idx="25">
                  <c:v>0.54392446475797718</c:v>
                </c:pt>
                <c:pt idx="26">
                  <c:v>0.49496580932661111</c:v>
                </c:pt>
                <c:pt idx="27">
                  <c:v>0.54475454878467278</c:v>
                </c:pt>
                <c:pt idx="28">
                  <c:v>0.43117234432742202</c:v>
                </c:pt>
                <c:pt idx="29">
                  <c:v>0.49841781286407849</c:v>
                </c:pt>
                <c:pt idx="30">
                  <c:v>0.53989735499367764</c:v>
                </c:pt>
                <c:pt idx="31">
                  <c:v>0.49341366830382882</c:v>
                </c:pt>
                <c:pt idx="32">
                  <c:v>0.50309863401575328</c:v>
                </c:pt>
                <c:pt idx="33">
                  <c:v>0.51331549867252591</c:v>
                </c:pt>
                <c:pt idx="34">
                  <c:v>0.43045796287591803</c:v>
                </c:pt>
                <c:pt idx="35">
                  <c:v>0.53892541034310537</c:v>
                </c:pt>
                <c:pt idx="36">
                  <c:v>0.50161907698562813</c:v>
                </c:pt>
                <c:pt idx="37">
                  <c:v>0.52817463204690995</c:v>
                </c:pt>
                <c:pt idx="38">
                  <c:v>0.55390633591194827</c:v>
                </c:pt>
                <c:pt idx="39">
                  <c:v>0.44766940237723762</c:v>
                </c:pt>
                <c:pt idx="40">
                  <c:v>0.32404397213119995</c:v>
                </c:pt>
                <c:pt idx="41">
                  <c:v>0.48087453299392136</c:v>
                </c:pt>
                <c:pt idx="42">
                  <c:v>0.4654760591298826</c:v>
                </c:pt>
                <c:pt idx="43">
                  <c:v>0.43988047006609721</c:v>
                </c:pt>
                <c:pt idx="44">
                  <c:v>0.51126309949705506</c:v>
                </c:pt>
                <c:pt idx="45">
                  <c:v>0.40542119070441412</c:v>
                </c:pt>
                <c:pt idx="46">
                  <c:v>0.41132168810913489</c:v>
                </c:pt>
                <c:pt idx="47">
                  <c:v>0.35861624894846744</c:v>
                </c:pt>
                <c:pt idx="48">
                  <c:v>0.33710701656931591</c:v>
                </c:pt>
                <c:pt idx="49">
                  <c:v>0.33952672384487159</c:v>
                </c:pt>
                <c:pt idx="50">
                  <c:v>0.34845883931335792</c:v>
                </c:pt>
                <c:pt idx="51">
                  <c:v>0.40996394547888232</c:v>
                </c:pt>
                <c:pt idx="52">
                  <c:v>0.34269469961330135</c:v>
                </c:pt>
                <c:pt idx="53">
                  <c:v>0.37883453292301222</c:v>
                </c:pt>
                <c:pt idx="54">
                  <c:v>0.37833626929846748</c:v>
                </c:pt>
                <c:pt idx="55">
                  <c:v>0.30740838089005013</c:v>
                </c:pt>
                <c:pt idx="56">
                  <c:v>0.30259254944762198</c:v>
                </c:pt>
                <c:pt idx="57">
                  <c:v>0.32799485484361451</c:v>
                </c:pt>
                <c:pt idx="58">
                  <c:v>0.39714322214854519</c:v>
                </c:pt>
                <c:pt idx="59">
                  <c:v>0.47175595500998807</c:v>
                </c:pt>
                <c:pt idx="60">
                  <c:v>0.32581264148461703</c:v>
                </c:pt>
                <c:pt idx="61">
                  <c:v>0.50312627914952335</c:v>
                </c:pt>
                <c:pt idx="62">
                  <c:v>0.65513109924840152</c:v>
                </c:pt>
                <c:pt idx="63">
                  <c:v>0.49348716826774364</c:v>
                </c:pt>
                <c:pt idx="64">
                  <c:v>0.39527684268746033</c:v>
                </c:pt>
                <c:pt idx="65">
                  <c:v>0.61482577329904242</c:v>
                </c:pt>
                <c:pt idx="66">
                  <c:v>0.40494899138388674</c:v>
                </c:pt>
                <c:pt idx="67">
                  <c:v>0.45203780685099926</c:v>
                </c:pt>
                <c:pt idx="68">
                  <c:v>0.3704335865397585</c:v>
                </c:pt>
                <c:pt idx="69">
                  <c:v>0.34952227352551607</c:v>
                </c:pt>
                <c:pt idx="70">
                  <c:v>0.43211200447266007</c:v>
                </c:pt>
                <c:pt idx="71">
                  <c:v>0.39471929147565693</c:v>
                </c:pt>
                <c:pt idx="72">
                  <c:v>0.29234483717074145</c:v>
                </c:pt>
                <c:pt idx="73">
                  <c:v>0.23369445901346908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CD-4DCD-A786-D5FEF6D14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0581391"/>
        <c:axId val="2086913583"/>
      </c:lineChart>
      <c:dateAx>
        <c:axId val="870581391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crossAx val="2086913583"/>
        <c:crosses val="autoZero"/>
        <c:auto val="1"/>
        <c:lblOffset val="100"/>
        <c:baseTimeUnit val="months"/>
      </c:dateAx>
      <c:valAx>
        <c:axId val="2086913583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870581391"/>
        <c:crosses val="autoZero"/>
        <c:crossBetween val="between"/>
      </c:valAx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solidFill>
        <a:schemeClr val="tx1"/>
      </a:solidFill>
    </a:ln>
    <a:effectLst/>
  </c:spPr>
  <c:txPr>
    <a:bodyPr/>
    <a:lstStyle/>
    <a:p>
      <a:pPr>
        <a:defRPr sz="900" b="0" strike="noStrike" baseline="0">
          <a:solidFill>
            <a:srgbClr val="000000"/>
          </a:solidFill>
          <a:latin typeface="楷体"/>
          <a:ea typeface="楷体"/>
          <a:cs typeface="楷体"/>
        </a:defRPr>
      </a:pPr>
      <a:endParaRPr lang="zh-CN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Sheet31!$L$16:$L$25</cx:f>
        <cx:lvl ptCount="10">
          <cx:pt idx="0">2020 Production</cx:pt>
          <cx:pt idx="1">PT Bintan</cx:pt>
          <cx:pt idx="2">Sarab</cx:pt>
          <cx:pt idx="3">Mempawah</cx:pt>
          <cx:pt idx="4">Alpart</cx:pt>
          <cx:pt idx="5">Al Taweelah</cx:pt>
          <cx:pt idx="6">Kendawangan</cx:pt>
          <cx:pt idx="7">Burnside</cx:pt>
          <cx:pt idx="8">Leap Year</cx:pt>
          <cx:pt idx="9">2021 Production</cx:pt>
        </cx:lvl>
      </cx:strDim>
      <cx:numDim type="val">
        <cx:f>Sheet31!$M$16:$M$25</cx:f>
        <cx:lvl ptCount="10" formatCode="G/通用格式">
          <cx:pt idx="0">5921.8999999999996</cx:pt>
          <cx:pt idx="1">80</cx:pt>
          <cx:pt idx="2">18</cx:pt>
          <cx:pt idx="3">80</cx:pt>
          <cx:pt idx="4">30</cx:pt>
          <cx:pt idx="5">10</cx:pt>
          <cx:pt idx="6">20</cx:pt>
          <cx:pt idx="7">-10</cx:pt>
          <cx:pt idx="8">-20</cx:pt>
          <cx:pt idx="9">6129.8999999999996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05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defRPr>
            </a:pPr>
            <a:r>
              <a:rPr lang="en-US" altLang="zh-CN" sz="1050" b="0" i="0" u="none" strike="noStrike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Row Alumina Production (2021E)</a:t>
            </a:r>
            <a:endParaRPr lang="zh-CN" altLang="en-US" sz="1050" b="0" i="0" u="none" strike="noStrike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cx:rich>
      </cx:tx>
    </cx:title>
    <cx:plotArea>
      <cx:plotAreaRegion>
        <cx:series layoutId="waterfall" uniqueId="{1CC86B18-D356-4F9B-B212-CADE9313F6BF}"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900" b="0" i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defRPr>
                </a:pPr>
                <a:endPara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9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800" b="0" i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defRPr>
            </a:pPr>
            <a:endParaRPr lang="zh-CN" altLang="en-US" sz="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cx:txPr>
      </cx:axis>
      <cx:axis id="1">
        <cx:valScaling max="6500" min="5400"/>
        <cx:tickLabels/>
        <cx:txPr>
          <a:bodyPr vertOverflow="overflow" horzOverflow="overflow" wrap="square" lIns="0" tIns="0" rIns="0" bIns="0"/>
          <a:lstStyle/>
          <a:p>
            <a:pPr algn="ctr" rtl="0">
              <a:defRPr sz="800" b="0" i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defRPr>
            </a:pPr>
            <a:endParaRPr lang="zh-CN" altLang="en-US" sz="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cx:txPr>
      </cx:axis>
    </cx:plotArea>
  </cx:chart>
  <cx:spPr>
    <a:solidFill>
      <a:schemeClr val="bg1"/>
    </a:solidFill>
    <a:ln>
      <a:solidFill>
        <a:schemeClr val="tx1"/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海外主流铝企产量数据!$I$4:$I$14</cx:f>
        <cx:lvl ptCount="11">
          <cx:pt idx="0">2020 Production</cx:pt>
          <cx:pt idx="1">Samalaju-Press Metal</cx:pt>
          <cx:pt idx="2">Taishet-Rusal</cx:pt>
          <cx:pt idx="3">Jharsuguda-Vedanta</cx:pt>
          <cx:pt idx="4">Husnes-Hydro</cx:pt>
          <cx:pt idx="5">Mt.Holly-Century Aluminum</cx:pt>
          <cx:pt idx="6">Puerto Madryrn-Aluar</cx:pt>
          <cx:pt idx="7">Alcoa</cx:pt>
          <cx:pt idx="8">Slatina-Alro</cx:pt>
          <cx:pt idx="9">Others</cx:pt>
          <cx:pt idx="10">2021 Production</cx:pt>
        </cx:lvl>
      </cx:strDim>
      <cx:numDim type="val">
        <cx:f>海外主流铝企产量数据!$J$4:$J$14</cx:f>
        <cx:lvl ptCount="11" formatCode="0">
          <cx:pt idx="0">2795</cx:pt>
          <cx:pt idx="1">16</cx:pt>
          <cx:pt idx="2">12.855</cx:pt>
          <cx:pt idx="3">10.5</cx:pt>
          <cx:pt idx="4">6</cx:pt>
          <cx:pt idx="5">5.7800000000000002</cx:pt>
          <cx:pt idx="6">11.5</cx:pt>
          <cx:pt idx="7">-20</cx:pt>
          <cx:pt idx="8">-2</cx:pt>
          <cx:pt idx="9">13</cx:pt>
          <cx:pt idx="10">2848.6350000000002</cx:pt>
        </cx:lvl>
      </cx:numDim>
    </cx:data>
  </cx:chartData>
  <cx:chart>
    <cx:title pos="t" align="ctr" overlay="0">
      <cx:tx>
        <cx:rich>
          <a:bodyPr vertOverflow="overflow" horzOverflow="overflow" wrap="square" lIns="0" tIns="0" rIns="0" bIns="0"/>
          <a:lstStyle/>
          <a:p>
            <a:pPr algn="ctr" rtl="0">
              <a:defRPr sz="1050" b="0" i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defRPr>
            </a:pPr>
            <a:r>
              <a:rPr lang="en-US" altLang="zh-CN" sz="105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RoW Aluminium Production (2021E)</a:t>
            </a:r>
            <a:endParaRPr lang="zh-CN" altLang="en-US" sz="105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cx:rich>
      </cx:tx>
    </cx:title>
    <cx:plotArea>
      <cx:plotAreaRegion>
        <cx:series layoutId="waterfall" uniqueId="{D3891350-067A-4016-84C9-08B8EE36267B}"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900" b="0" i="0">
                    <a:solidFill>
                      <a:sysClr val="windowText" lastClr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defRPr>
                </a:pPr>
                <a:endParaRPr lang="zh-CN" altLang="en-US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10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700" b="0" i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defRPr>
            </a:pPr>
            <a:endParaRPr lang="zh-CN" altLang="en-US" sz="70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cx:txPr>
      </cx:axis>
      <cx:axis id="1">
        <cx:valScaling min="2750"/>
        <cx:tickLabels/>
        <cx:numFmt formatCode="G/通用格式" sourceLinked="0"/>
        <cx:txPr>
          <a:bodyPr vertOverflow="overflow" horzOverflow="overflow" wrap="square" lIns="0" tIns="0" rIns="0" bIns="0"/>
          <a:lstStyle/>
          <a:p>
            <a:pPr algn="ctr" rtl="0">
              <a:defRPr sz="800" b="0" i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defRPr>
            </a:pPr>
            <a:endParaRPr lang="zh-CN" altLang="en-US" sz="80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cx:txPr>
      </cx:axis>
    </cx:plotArea>
  </cx:chart>
  <cx:spPr>
    <a:solidFill>
      <a:schemeClr val="bg1"/>
    </a:solidFill>
    <a:ln>
      <a:solidFill>
        <a:schemeClr val="tx1"/>
      </a:solidFill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Sheet15!$C$3:$C$9</cx:f>
        <cx:lvl ptCount="7">
          <cx:pt idx="0">2019年底合规产能</cx:pt>
          <cx:pt idx="1">待投合规产能</cx:pt>
          <cx:pt idx="2">广西二次创业</cx:pt>
          <cx:pt idx="3">云铝鲁甸灾后重建</cx:pt>
          <cx:pt idx="4">云铝文山马塘工业园项目</cx:pt>
          <cx:pt idx="5">额外备案产能</cx:pt>
          <cx:pt idx="6">产能上限</cx:pt>
        </cx:lvl>
      </cx:strDim>
      <cx:numDim type="val">
        <cx:f>Sheet15!$D$3:$D$9</cx:f>
        <cx:lvl ptCount="7" formatCode="G/通用格式">
          <cx:pt idx="0">4050</cx:pt>
          <cx:pt idx="1">315</cx:pt>
          <cx:pt idx="2">46</cx:pt>
          <cx:pt idx="3">35</cx:pt>
          <cx:pt idx="4">50</cx:pt>
          <cx:pt idx="5">50</cx:pt>
          <cx:pt idx="6">4546</cx:pt>
        </cx:lvl>
      </cx:numDim>
    </cx:data>
  </cx:chartData>
  <cx:chart>
    <cx:title pos="t" align="ctr" overlay="0">
      <cx:tx>
        <cx:txData>
          <cx:v>国内电解铝行业天花板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10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defRPr>
          </a:pPr>
          <a:r>
            <a:rPr lang="zh-CN" altLang="en-US" sz="1100" b="0" i="0" u="none" strike="noStrike" baseline="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国内电解铝行业天花板</a:t>
          </a:r>
        </a:p>
      </cx:txPr>
    </cx:title>
    <cx:plotArea>
      <cx:plotAreaRegion>
        <cx:series layoutId="waterfall" uniqueId="{489D0910-E07C-4A96-9182-87C55D4B2BDF}"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900" b="0" i="0">
                    <a:solidFill>
                      <a:sysClr val="windowText" lastClr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defRPr>
                </a:pPr>
                <a:endParaRPr lang="zh-CN" altLang="en-US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6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defRPr>
            </a:pPr>
            <a:endParaRPr lang="zh-CN" altLang="en-US" sz="90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cx:txPr>
      </cx:axis>
      <cx:axis id="1">
        <cx:valScaling min="3800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defRPr>
            </a:pPr>
            <a:endParaRPr lang="zh-CN" altLang="en-US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cx:txPr>
      </cx:axis>
    </cx:plotArea>
  </cx:chart>
  <cx:spPr>
    <a:solidFill>
      <a:schemeClr val="bg1"/>
    </a:solidFill>
    <a:ln>
      <a:solidFill>
        <a:schemeClr val="tx1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F99B8C-D959-471E-B169-DC14AB7A60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3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93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53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13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514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15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762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259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861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31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068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043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16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5594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959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 descr="pa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460163" y="6122988"/>
            <a:ext cx="431800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11466513" y="6100763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r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4D61B9-9317-45AC-970B-80F7CF6D3E54}" type="slidenum">
              <a:rPr kumimoji="0" lang="en-US" altLang="zh-CN" sz="1200" b="1" i="0" u="none" strike="noStrike" kern="1200" cap="none" spc="-200" normalizeH="0" baseline="0" noProof="0" smtClean="0">
                <a:ln>
                  <a:noFill/>
                </a:ln>
                <a:solidFill>
                  <a:srgbClr val="0080C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-200" normalizeH="0" baseline="0" noProof="0" dirty="0">
              <a:ln>
                <a:noFill/>
              </a:ln>
              <a:solidFill>
                <a:srgbClr val="0080C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11487150" y="6354763"/>
            <a:ext cx="4968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0080C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PAGE</a:t>
            </a:r>
            <a:endParaRPr kumimoji="0" lang="zh-CN" altLang="en-US" sz="665" b="0" i="0" u="none" strike="noStrike" kern="1200" cap="none" spc="0" normalizeH="0" baseline="0" noProof="0" dirty="0">
              <a:ln>
                <a:noFill/>
              </a:ln>
              <a:solidFill>
                <a:srgbClr val="0080C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14/relationships/chartEx" Target="../charts/chartEx1.xml"/><Relationship Id="rId7" Type="http://schemas.microsoft.com/office/2014/relationships/chartEx" Target="../charts/chartEx2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chart" Target="../charts/chart18.xml"/><Relationship Id="rId7" Type="http://schemas.microsoft.com/office/2014/relationships/chartEx" Target="../charts/chartEx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wangrong013179@gtjas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8.png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5"/>
          <p:cNvGrpSpPr/>
          <p:nvPr/>
        </p:nvGrpSpPr>
        <p:grpSpPr>
          <a:xfrm>
            <a:off x="592138" y="5629602"/>
            <a:ext cx="3820795" cy="585417"/>
            <a:chOff x="4334934" y="4817522"/>
            <a:chExt cx="3821943" cy="584792"/>
          </a:xfrm>
        </p:grpSpPr>
        <p:sp>
          <p:nvSpPr>
            <p:cNvPr id="3" name="矩形 10"/>
            <p:cNvSpPr>
              <a:spLocks noChangeArrowheads="1"/>
            </p:cNvSpPr>
            <p:nvPr/>
          </p:nvSpPr>
          <p:spPr bwMode="auto">
            <a:xfrm>
              <a:off x="4571542" y="4817522"/>
              <a:ext cx="1452999" cy="563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004E97"/>
                  </a:solidFill>
                  <a:effectLst/>
                  <a:uLnTx/>
                  <a:uFillTx/>
                  <a:latin typeface="Arial"/>
                  <a:ea typeface="Microsoft YaHei"/>
                  <a:cs typeface="+mn-ea"/>
                  <a:sym typeface="+mn-lt"/>
                </a:rPr>
                <a:t>国泰君安期货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004E97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004E97"/>
                  </a:solidFill>
                  <a:effectLst/>
                  <a:uLnTx/>
                  <a:uFillTx/>
                  <a:latin typeface="Arial"/>
                  <a:ea typeface="Microsoft YaHei"/>
                  <a:cs typeface="+mn-ea"/>
                  <a:sym typeface="+mn-lt"/>
                </a:rPr>
                <a:t>王蓉</a:t>
              </a:r>
            </a:p>
          </p:txBody>
        </p:sp>
        <p:pic>
          <p:nvPicPr>
            <p:cNvPr id="3081" name="图片 11" descr="speaker.png"/>
            <p:cNvPicPr>
              <a:picLocks noChangeAspect="1"/>
            </p:cNvPicPr>
            <p:nvPr/>
          </p:nvPicPr>
          <p:blipFill>
            <a:blip r:embed="rId3" cstate="print">
              <a:lum bright="-24000"/>
            </a:blip>
            <a:stretch>
              <a:fillRect/>
            </a:stretch>
          </p:blipFill>
          <p:spPr>
            <a:xfrm>
              <a:off x="4334934" y="4871741"/>
              <a:ext cx="239945" cy="2396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5" name="矩形 12"/>
            <p:cNvSpPr>
              <a:spLocks noChangeArrowheads="1"/>
            </p:cNvSpPr>
            <p:nvPr/>
          </p:nvSpPr>
          <p:spPr bwMode="auto">
            <a:xfrm>
              <a:off x="6485055" y="4817522"/>
              <a:ext cx="1671822" cy="58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004E97"/>
                  </a:solidFill>
                  <a:effectLst/>
                  <a:uLnTx/>
                  <a:uFillTx/>
                  <a:latin typeface="Arial"/>
                  <a:ea typeface="Microsoft YaHei"/>
                  <a:cs typeface="+mn-ea"/>
                  <a:sym typeface="+mn-lt"/>
                </a:rPr>
                <a:t>2021.05</a:t>
              </a: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335" dirty="0">
                  <a:solidFill>
                    <a:srgbClr val="004E97"/>
                  </a:solidFill>
                  <a:latin typeface="Arial"/>
                  <a:ea typeface="Microsoft YaHei"/>
                  <a:cs typeface="+mn-ea"/>
                  <a:sym typeface="+mn-lt"/>
                </a:rPr>
                <a:t>杭州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004E97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pic>
          <p:nvPicPr>
            <p:cNvPr id="3083" name="图片 13" descr="speaker.png"/>
            <p:cNvPicPr>
              <a:picLocks noChangeAspect="1"/>
            </p:cNvPicPr>
            <p:nvPr/>
          </p:nvPicPr>
          <p:blipFill>
            <a:blip r:embed="rId4" cstate="print">
              <a:lum bright="-24000"/>
            </a:blip>
            <a:stretch>
              <a:fillRect/>
            </a:stretch>
          </p:blipFill>
          <p:spPr>
            <a:xfrm>
              <a:off x="6247648" y="4871740"/>
              <a:ext cx="239945" cy="23969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7" name="图片 3" descr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" y="411480"/>
            <a:ext cx="2122170" cy="2940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78890" y="1759570"/>
            <a:ext cx="10995804" cy="2347595"/>
            <a:chOff x="890" y="1704"/>
            <a:chExt cx="11957" cy="3697"/>
          </a:xfrm>
        </p:grpSpPr>
        <p:sp>
          <p:nvSpPr>
            <p:cNvPr id="4099" name="矩形 8"/>
            <p:cNvSpPr>
              <a:spLocks noChangeArrowheads="1"/>
            </p:cNvSpPr>
            <p:nvPr/>
          </p:nvSpPr>
          <p:spPr bwMode="auto">
            <a:xfrm>
              <a:off x="934" y="4821"/>
              <a:ext cx="11913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FCC"/>
                    </a:gs>
                    <a:gs pos="100000">
                      <a:srgbClr val="004F97"/>
                    </a:gs>
                  </a:gsLst>
                  <a:lin ang="7800000" scaled="0"/>
                </a:gra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097" name="TextBox 4"/>
            <p:cNvSpPr txBox="1">
              <a:spLocks noChangeArrowheads="1"/>
            </p:cNvSpPr>
            <p:nvPr/>
          </p:nvSpPr>
          <p:spPr bwMode="auto">
            <a:xfrm>
              <a:off x="890" y="1704"/>
              <a:ext cx="9446" cy="2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9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7FCC"/>
                      </a:gs>
                      <a:gs pos="98000">
                        <a:srgbClr val="004F97"/>
                      </a:gs>
                    </a:gsLst>
                    <a:lin ang="7800000" scaled="0"/>
                  </a:gradFill>
                  <a:effectLst/>
                  <a:uLnTx/>
                  <a:uFillTx/>
                  <a:latin typeface="Arial"/>
                  <a:ea typeface="Microsoft YaHei"/>
                  <a:cs typeface="+mn-ea"/>
                  <a:sym typeface="+mn-lt"/>
                </a:rPr>
                <a:t>氧化铝市场行情探讨</a:t>
              </a:r>
              <a:r>
                <a:rPr lang="zh-CN" altLang="en-US" sz="3900" b="1" dirty="0">
                  <a:gradFill>
                    <a:gsLst>
                      <a:gs pos="0">
                        <a:srgbClr val="007FCC"/>
                      </a:gs>
                      <a:gs pos="98000">
                        <a:srgbClr val="004F97"/>
                      </a:gs>
                    </a:gsLst>
                    <a:lin ang="7800000" scaled="0"/>
                  </a:gradFill>
                  <a:latin typeface="Arial"/>
                  <a:ea typeface="Microsoft YaHei"/>
                  <a:cs typeface="+mn-ea"/>
                  <a:sym typeface="+mn-lt"/>
                </a:rPr>
                <a:t>：</a:t>
              </a:r>
              <a:endParaRPr lang="en-US" altLang="zh-CN" sz="3900" b="1" dirty="0">
                <a:gradFill>
                  <a:gsLst>
                    <a:gs pos="0">
                      <a:srgbClr val="007FCC"/>
                    </a:gs>
                    <a:gs pos="98000">
                      <a:srgbClr val="004F97"/>
                    </a:gs>
                  </a:gsLst>
                  <a:lin ang="7800000" scaled="0"/>
                </a:gradFill>
                <a:latin typeface="Arial"/>
                <a:ea typeface="Microsoft YaHei"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9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7FCC"/>
                      </a:gs>
                      <a:gs pos="98000">
                        <a:srgbClr val="004F97"/>
                      </a:gs>
                    </a:gsLst>
                    <a:lin ang="7800000" scaled="0"/>
                  </a:gradFill>
                  <a:effectLst/>
                  <a:uLnTx/>
                  <a:uFillTx/>
                  <a:latin typeface="Arial"/>
                  <a:ea typeface="Microsoft YaHei"/>
                  <a:cs typeface="+mn-ea"/>
                  <a:sym typeface="+mn-lt"/>
                </a:rPr>
                <a:t>氧化铝往电解铝利润转移是否可持续？</a:t>
              </a:r>
              <a:endParaRPr kumimoji="0" lang="en-US" altLang="zh-CN" sz="39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FCC"/>
                    </a:gs>
                    <a:gs pos="98000">
                      <a:srgbClr val="004F97"/>
                    </a:gs>
                  </a:gsLst>
                  <a:lin ang="7800000" scaled="0"/>
                </a:gra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33B7E32-929C-4B5C-9A5B-2C7CD397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57261"/>
              </p:ext>
            </p:extLst>
          </p:nvPr>
        </p:nvGraphicFramePr>
        <p:xfrm>
          <a:off x="389560" y="921124"/>
          <a:ext cx="11416957" cy="5136777"/>
        </p:xfrm>
        <a:graphic>
          <a:graphicData uri="http://schemas.openxmlformats.org/drawingml/2006/table">
            <a:tbl>
              <a:tblPr/>
              <a:tblGrid>
                <a:gridCol w="1190084">
                  <a:extLst>
                    <a:ext uri="{9D8B030D-6E8A-4147-A177-3AD203B41FA5}">
                      <a16:colId xmlns:a16="http://schemas.microsoft.com/office/drawing/2014/main" val="3046864083"/>
                    </a:ext>
                  </a:extLst>
                </a:gridCol>
                <a:gridCol w="562348">
                  <a:extLst>
                    <a:ext uri="{9D8B030D-6E8A-4147-A177-3AD203B41FA5}">
                      <a16:colId xmlns:a16="http://schemas.microsoft.com/office/drawing/2014/main" val="3882762360"/>
                    </a:ext>
                  </a:extLst>
                </a:gridCol>
                <a:gridCol w="902371">
                  <a:extLst>
                    <a:ext uri="{9D8B030D-6E8A-4147-A177-3AD203B41FA5}">
                      <a16:colId xmlns:a16="http://schemas.microsoft.com/office/drawing/2014/main" val="2882134074"/>
                    </a:ext>
                  </a:extLst>
                </a:gridCol>
                <a:gridCol w="680048">
                  <a:extLst>
                    <a:ext uri="{9D8B030D-6E8A-4147-A177-3AD203B41FA5}">
                      <a16:colId xmlns:a16="http://schemas.microsoft.com/office/drawing/2014/main" val="1697884858"/>
                    </a:ext>
                  </a:extLst>
                </a:gridCol>
                <a:gridCol w="1046228">
                  <a:extLst>
                    <a:ext uri="{9D8B030D-6E8A-4147-A177-3AD203B41FA5}">
                      <a16:colId xmlns:a16="http://schemas.microsoft.com/office/drawing/2014/main" val="436886164"/>
                    </a:ext>
                  </a:extLst>
                </a:gridCol>
                <a:gridCol w="693125">
                  <a:extLst>
                    <a:ext uri="{9D8B030D-6E8A-4147-A177-3AD203B41FA5}">
                      <a16:colId xmlns:a16="http://schemas.microsoft.com/office/drawing/2014/main" val="2737725308"/>
                    </a:ext>
                  </a:extLst>
                </a:gridCol>
                <a:gridCol w="693125">
                  <a:extLst>
                    <a:ext uri="{9D8B030D-6E8A-4147-A177-3AD203B41FA5}">
                      <a16:colId xmlns:a16="http://schemas.microsoft.com/office/drawing/2014/main" val="1223523877"/>
                    </a:ext>
                  </a:extLst>
                </a:gridCol>
                <a:gridCol w="575425">
                  <a:extLst>
                    <a:ext uri="{9D8B030D-6E8A-4147-A177-3AD203B41FA5}">
                      <a16:colId xmlns:a16="http://schemas.microsoft.com/office/drawing/2014/main" val="2916500710"/>
                    </a:ext>
                  </a:extLst>
                </a:gridCol>
                <a:gridCol w="575425">
                  <a:extLst>
                    <a:ext uri="{9D8B030D-6E8A-4147-A177-3AD203B41FA5}">
                      <a16:colId xmlns:a16="http://schemas.microsoft.com/office/drawing/2014/main" val="1847817898"/>
                    </a:ext>
                  </a:extLst>
                </a:gridCol>
                <a:gridCol w="4498778">
                  <a:extLst>
                    <a:ext uri="{9D8B030D-6E8A-4147-A177-3AD203B41FA5}">
                      <a16:colId xmlns:a16="http://schemas.microsoft.com/office/drawing/2014/main" val="1128120279"/>
                    </a:ext>
                  </a:extLst>
                </a:gridCol>
              </a:tblGrid>
              <a:tr h="6795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公司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省份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原有产能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(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单位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: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新建产能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(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单位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: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开始时间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(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单位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: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  <a:r>
                        <a:rPr lang="en-US" altLang="zh-CN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(</a:t>
                      </a:r>
                      <a:r>
                        <a:rPr lang="zh-CN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单位</a:t>
                      </a:r>
                      <a:r>
                        <a:rPr lang="en-US" altLang="zh-CN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:</a:t>
                      </a:r>
                      <a:r>
                        <a:rPr lang="zh-CN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</a:t>
                      </a:r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年及之后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当前进度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8535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魏桥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山东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1,600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2019.6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沾化投产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万吨，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月沾化二期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万吨投产，出产品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56378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靖西天桂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广西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投产结束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01115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中电投金元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贵州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月底投料，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月稳定出产品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544813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中铝防城港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广西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月初已投产，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月出料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98419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鲁北海生生物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山东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新增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万吨产能预计流向非冶金级领域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387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鲁渝博创铝业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山东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二期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万吨产能最快可于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年底建成投产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81669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靖西天桂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广西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在建，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年底投产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90812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中铝防城港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广西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096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锦江龙州项目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广西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月在三通一平，再建，预计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91205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广铝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贵州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Q3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45390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博塞万州项目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重庆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在建，一期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年投产，二期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90390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其亚铝业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贵州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年或之后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17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日政府和其亚签订项目协议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159632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锦国投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内蒙古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年或之后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在建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783159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河北文丰新材料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年或之后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在建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96694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东方希望北海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贵州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待定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环评通过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81180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国电投北海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广西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待定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环评通过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55776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年新增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72871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年新增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59677"/>
                  </a:ext>
                </a:extLst>
              </a:tr>
              <a:tr h="2345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年新增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1450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901927"/>
                  </a:ext>
                </a:extLst>
              </a:tr>
            </a:tbl>
          </a:graphicData>
        </a:graphic>
      </p:graphicFrame>
      <p:sp>
        <p:nvSpPr>
          <p:cNvPr id="3" name="TextBox 41">
            <a:extLst>
              <a:ext uri="{FF2B5EF4-FFF2-40B4-BE49-F238E27FC236}">
                <a16:creationId xmlns:a16="http://schemas.microsoft.com/office/drawing/2014/main" id="{61BCA9E2-D19A-440F-9710-529F06B3C9FE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维度二：氧化铝供应端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国内氧化铝新增产能集中于广西、贵州等低成本地区，预计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2021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年新增投产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610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万吨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4" name="任意多边形 28">
            <a:extLst>
              <a:ext uri="{FF2B5EF4-FFF2-40B4-BE49-F238E27FC236}">
                <a16:creationId xmlns:a16="http://schemas.microsoft.com/office/drawing/2014/main" id="{4848CC42-E81A-4657-86CF-07B0E8633454}"/>
              </a:ext>
            </a:extLst>
          </p:cNvPr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id="{E3787BCE-F33C-43C1-B804-AF23F85B2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50E5824-3CD6-4287-83F7-218958561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13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616828AE-5CDE-41BA-8FA2-040A25FCD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34966"/>
              </p:ext>
            </p:extLst>
          </p:nvPr>
        </p:nvGraphicFramePr>
        <p:xfrm>
          <a:off x="685101" y="1002956"/>
          <a:ext cx="10821799" cy="5042334"/>
        </p:xfrm>
        <a:graphic>
          <a:graphicData uri="http://schemas.openxmlformats.org/drawingml/2006/table">
            <a:tbl>
              <a:tblPr/>
              <a:tblGrid>
                <a:gridCol w="2163644">
                  <a:extLst>
                    <a:ext uri="{9D8B030D-6E8A-4147-A177-3AD203B41FA5}">
                      <a16:colId xmlns:a16="http://schemas.microsoft.com/office/drawing/2014/main" val="930657631"/>
                    </a:ext>
                  </a:extLst>
                </a:gridCol>
                <a:gridCol w="773753">
                  <a:extLst>
                    <a:ext uri="{9D8B030D-6E8A-4147-A177-3AD203B41FA5}">
                      <a16:colId xmlns:a16="http://schemas.microsoft.com/office/drawing/2014/main" val="2520049884"/>
                    </a:ext>
                  </a:extLst>
                </a:gridCol>
                <a:gridCol w="773753">
                  <a:extLst>
                    <a:ext uri="{9D8B030D-6E8A-4147-A177-3AD203B41FA5}">
                      <a16:colId xmlns:a16="http://schemas.microsoft.com/office/drawing/2014/main" val="2384023948"/>
                    </a:ext>
                  </a:extLst>
                </a:gridCol>
                <a:gridCol w="1149883">
                  <a:extLst>
                    <a:ext uri="{9D8B030D-6E8A-4147-A177-3AD203B41FA5}">
                      <a16:colId xmlns:a16="http://schemas.microsoft.com/office/drawing/2014/main" val="1849629726"/>
                    </a:ext>
                  </a:extLst>
                </a:gridCol>
                <a:gridCol w="1447205">
                  <a:extLst>
                    <a:ext uri="{9D8B030D-6E8A-4147-A177-3AD203B41FA5}">
                      <a16:colId xmlns:a16="http://schemas.microsoft.com/office/drawing/2014/main" val="3334873741"/>
                    </a:ext>
                  </a:extLst>
                </a:gridCol>
                <a:gridCol w="1447205">
                  <a:extLst>
                    <a:ext uri="{9D8B030D-6E8A-4147-A177-3AD203B41FA5}">
                      <a16:colId xmlns:a16="http://schemas.microsoft.com/office/drawing/2014/main" val="46439738"/>
                    </a:ext>
                  </a:extLst>
                </a:gridCol>
                <a:gridCol w="3066356">
                  <a:extLst>
                    <a:ext uri="{9D8B030D-6E8A-4147-A177-3AD203B41FA5}">
                      <a16:colId xmlns:a16="http://schemas.microsoft.com/office/drawing/2014/main" val="3181058127"/>
                    </a:ext>
                  </a:extLst>
                </a:gridCol>
              </a:tblGrid>
              <a:tr h="4613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氧化铝厂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地区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集团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原有产能</a:t>
                      </a:r>
                      <a:b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altLang="zh-C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(</a:t>
                      </a:r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单位</a:t>
                      </a:r>
                      <a:r>
                        <a:rPr lang="en-US" altLang="zh-C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:</a:t>
                      </a:r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新建产能</a:t>
                      </a:r>
                      <a:b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(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单位</a:t>
                      </a:r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: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投产时间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24466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Friguia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(restart)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非洲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几内亚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俄铝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2018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6391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Shaheen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阿联酋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阿联酋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月投产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月出料，已满产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096208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Alunorte(restart)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南美洲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巴西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海德鲁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日解除了生产禁令，已满产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018717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PT Well Harvest Winning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魏桥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69795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Lanjigarh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韦丹塔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71211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PT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Bintan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南山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年一季度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222890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Sarab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伊朗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IMIRO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16895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Mempawah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PT Antam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288113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Alpart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非洲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牙买加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酒钢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510392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Taweelah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阿联酋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阿联酋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98805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Kendawangan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中国宏桥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43685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Utkal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印度铝业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年或以后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67848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Damanjodi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印度国家铝业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年或以后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435905"/>
                  </a:ext>
                </a:extLst>
              </a:tr>
              <a:tr h="30539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Total in 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736818"/>
                  </a:ext>
                </a:extLst>
              </a:tr>
              <a:tr h="30539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Total in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20134"/>
                  </a:ext>
                </a:extLst>
              </a:tr>
            </a:tbl>
          </a:graphicData>
        </a:graphic>
      </p:graphicFrame>
      <p:sp>
        <p:nvSpPr>
          <p:cNvPr id="10" name="TextBox 41">
            <a:extLst>
              <a:ext uri="{FF2B5EF4-FFF2-40B4-BE49-F238E27FC236}">
                <a16:creationId xmlns:a16="http://schemas.microsoft.com/office/drawing/2014/main" id="{D8CA1F68-192E-4C3E-B5E0-07D0B93DAFEC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维度二：氧化铝供应端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海外氧化铝企业预计新增产能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315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万吨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11" name="任意多边形 28">
            <a:extLst>
              <a:ext uri="{FF2B5EF4-FFF2-40B4-BE49-F238E27FC236}">
                <a16:creationId xmlns:a16="http://schemas.microsoft.com/office/drawing/2014/main" id="{93185092-BD04-4D02-801B-41104D1F2CB4}"/>
              </a:ext>
            </a:extLst>
          </p:cNvPr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7E6F1B1-7517-4981-B437-CF7529BBD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3C3CF48-73DE-4256-9822-9D684128C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83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DAD35D6C-FB75-423D-9070-DD9646429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966337"/>
              </p:ext>
            </p:extLst>
          </p:nvPr>
        </p:nvGraphicFramePr>
        <p:xfrm>
          <a:off x="0" y="3777246"/>
          <a:ext cx="6804000" cy="308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图表 4">
                <a:extLst>
                  <a:ext uri="{FF2B5EF4-FFF2-40B4-BE49-F238E27FC236}">
                    <a16:creationId xmlns:a16="http://schemas.microsoft.com/office/drawing/2014/main" id="{428CBF18-E101-4E9D-8A8B-6B9E855C20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02893205"/>
                  </p:ext>
                </p:extLst>
              </p:nvPr>
            </p:nvGraphicFramePr>
            <p:xfrm>
              <a:off x="2" y="873458"/>
              <a:ext cx="3323860" cy="28801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图表 4">
                <a:extLst>
                  <a:ext uri="{FF2B5EF4-FFF2-40B4-BE49-F238E27FC236}">
                    <a16:creationId xmlns:a16="http://schemas.microsoft.com/office/drawing/2014/main" id="{428CBF18-E101-4E9D-8A8B-6B9E855C20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" y="873458"/>
                <a:ext cx="3323860" cy="288010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F5A09DC-2EAA-4CCA-B9F0-6D4687DB86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951491"/>
              </p:ext>
            </p:extLst>
          </p:nvPr>
        </p:nvGraphicFramePr>
        <p:xfrm>
          <a:off x="6827368" y="3912027"/>
          <a:ext cx="5364632" cy="294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41">
            <a:extLst>
              <a:ext uri="{FF2B5EF4-FFF2-40B4-BE49-F238E27FC236}">
                <a16:creationId xmlns:a16="http://schemas.microsoft.com/office/drawing/2014/main" id="{E5443220-8E71-40E7-8E61-5BE7E27EB21B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维度二：氧化铝供应端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目前多数海外氧化铝企业仍有利润，新增产能有落地可能，进口国内仍将放量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8" name="任意多边形 28">
            <a:extLst>
              <a:ext uri="{FF2B5EF4-FFF2-40B4-BE49-F238E27FC236}">
                <a16:creationId xmlns:a16="http://schemas.microsoft.com/office/drawing/2014/main" id="{2F0931C6-70FF-4A32-88CF-66F161FF8150}"/>
              </a:ext>
            </a:extLst>
          </p:cNvPr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82FCE5-042D-461A-B6EB-EE077877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7EFECE-D683-4361-BB10-FF4D4F31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6B9475A-FFEA-4979-BFA4-AE8C443AF56D}"/>
              </a:ext>
            </a:extLst>
          </p:cNvPr>
          <p:cNvSpPr txBox="1"/>
          <p:nvPr/>
        </p:nvSpPr>
        <p:spPr>
          <a:xfrm>
            <a:off x="11834210" y="2453912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FF0000"/>
                </a:solidFill>
              </a:rPr>
              <a:t>270</a:t>
            </a:r>
            <a:endParaRPr lang="zh-CN" altLang="en-US" sz="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图表 11">
                <a:extLst>
                  <a:ext uri="{FF2B5EF4-FFF2-40B4-BE49-F238E27FC236}">
                    <a16:creationId xmlns:a16="http://schemas.microsoft.com/office/drawing/2014/main" id="{6AB4A3A8-7447-461C-9615-2937AF688CB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50312615"/>
                  </p:ext>
                </p:extLst>
              </p:nvPr>
            </p:nvGraphicFramePr>
            <p:xfrm>
              <a:off x="3323862" y="873456"/>
              <a:ext cx="3496388" cy="28801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2" name="图表 11">
                <a:extLst>
                  <a:ext uri="{FF2B5EF4-FFF2-40B4-BE49-F238E27FC236}">
                    <a16:creationId xmlns:a16="http://schemas.microsoft.com/office/drawing/2014/main" id="{6AB4A3A8-7447-461C-9615-2937AF688C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3862" y="873456"/>
                <a:ext cx="3496388" cy="2880101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579B10F3-C23C-4582-9F01-42C31E9BCF2D}"/>
              </a:ext>
            </a:extLst>
          </p:cNvPr>
          <p:cNvGrpSpPr/>
          <p:nvPr/>
        </p:nvGrpSpPr>
        <p:grpSpPr>
          <a:xfrm>
            <a:off x="6835757" y="880076"/>
            <a:ext cx="5356243" cy="3010328"/>
            <a:chOff x="6835757" y="880076"/>
            <a:chExt cx="5356243" cy="301032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7A4725A-7824-4399-AC1A-B1B96F32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757" y="880076"/>
              <a:ext cx="5356243" cy="30103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AA40FEC2-3983-42DE-A2E1-C6B1EE0D58F3}"/>
                </a:ext>
              </a:extLst>
            </p:cNvPr>
            <p:cNvSpPr/>
            <p:nvPr/>
          </p:nvSpPr>
          <p:spPr>
            <a:xfrm>
              <a:off x="11250706" y="959224"/>
              <a:ext cx="869576" cy="273640"/>
            </a:xfrm>
            <a:prstGeom prst="rect">
              <a:avLst/>
            </a:prstGeom>
            <a:solidFill>
              <a:srgbClr val="F7F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98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1">
            <a:extLst>
              <a:ext uri="{FF2B5EF4-FFF2-40B4-BE49-F238E27FC236}">
                <a16:creationId xmlns:a16="http://schemas.microsoft.com/office/drawing/2014/main" id="{5ACC9702-5D9E-4656-AABB-6828B38C63AE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维度三：氧化铝消费端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电解铝供改设定产能上限，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2020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年下半年起高利润刺激开工，氧化铝实际消费同比大增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366F76BC-F4EE-4C0E-8C1A-42C1196978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999179"/>
              </p:ext>
            </p:extLst>
          </p:nvPr>
        </p:nvGraphicFramePr>
        <p:xfrm>
          <a:off x="86686" y="895350"/>
          <a:ext cx="4009064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137B76F4-3257-4198-9591-A0628B560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21731"/>
              </p:ext>
            </p:extLst>
          </p:nvPr>
        </p:nvGraphicFramePr>
        <p:xfrm>
          <a:off x="4144160" y="895350"/>
          <a:ext cx="3909271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5BA48C89-890D-4B1E-8E2B-384565D0D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629306"/>
              </p:ext>
            </p:extLst>
          </p:nvPr>
        </p:nvGraphicFramePr>
        <p:xfrm>
          <a:off x="80135" y="3506598"/>
          <a:ext cx="5591849" cy="317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F39C7F30-9218-4B94-9672-384B113EA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126574"/>
              </p:ext>
            </p:extLst>
          </p:nvPr>
        </p:nvGraphicFramePr>
        <p:xfrm>
          <a:off x="8096250" y="895350"/>
          <a:ext cx="4009064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图表 12">
                <a:extLst>
                  <a:ext uri="{FF2B5EF4-FFF2-40B4-BE49-F238E27FC236}">
                    <a16:creationId xmlns:a16="http://schemas.microsoft.com/office/drawing/2014/main" id="{E89E39C2-D140-4D47-A26A-792C295AF5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69444317"/>
                  </p:ext>
                </p:extLst>
              </p:nvPr>
            </p:nvGraphicFramePr>
            <p:xfrm>
              <a:off x="5772653" y="3506597"/>
              <a:ext cx="6332661" cy="31748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3" name="图表 12">
                <a:extLst>
                  <a:ext uri="{FF2B5EF4-FFF2-40B4-BE49-F238E27FC236}">
                    <a16:creationId xmlns:a16="http://schemas.microsoft.com/office/drawing/2014/main" id="{E89E39C2-D140-4D47-A26A-792C295AF5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2653" y="3506597"/>
                <a:ext cx="6332661" cy="3174873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椭圆 13">
            <a:extLst>
              <a:ext uri="{FF2B5EF4-FFF2-40B4-BE49-F238E27FC236}">
                <a16:creationId xmlns:a16="http://schemas.microsoft.com/office/drawing/2014/main" id="{2D8BBBFA-C994-4733-944E-7B8BCF17022F}"/>
              </a:ext>
            </a:extLst>
          </p:cNvPr>
          <p:cNvSpPr/>
          <p:nvPr/>
        </p:nvSpPr>
        <p:spPr>
          <a:xfrm rot="2221163">
            <a:off x="906931" y="1815144"/>
            <a:ext cx="1156939" cy="47817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0492DA6-6921-44A2-A90C-1E5D86E67994}"/>
              </a:ext>
            </a:extLst>
          </p:cNvPr>
          <p:cNvSpPr/>
          <p:nvPr/>
        </p:nvSpPr>
        <p:spPr>
          <a:xfrm rot="3673999">
            <a:off x="4798140" y="1650146"/>
            <a:ext cx="1156939" cy="47817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A716E8B-0F26-4222-9816-892D211228C4}"/>
              </a:ext>
            </a:extLst>
          </p:cNvPr>
          <p:cNvSpPr/>
          <p:nvPr/>
        </p:nvSpPr>
        <p:spPr>
          <a:xfrm rot="19317573">
            <a:off x="10733949" y="2020660"/>
            <a:ext cx="1156939" cy="47817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D087CFB-1C68-4EE1-A7FE-49A1134669C9}"/>
              </a:ext>
            </a:extLst>
          </p:cNvPr>
          <p:cNvSpPr/>
          <p:nvPr/>
        </p:nvSpPr>
        <p:spPr>
          <a:xfrm rot="19218183">
            <a:off x="4688301" y="4301501"/>
            <a:ext cx="1156939" cy="47817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4739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1">
            <a:extLst>
              <a:ext uri="{FF2B5EF4-FFF2-40B4-BE49-F238E27FC236}">
                <a16:creationId xmlns:a16="http://schemas.microsoft.com/office/drawing/2014/main" id="{5ACC9702-5D9E-4656-AABB-6828B38C63AE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维度三：氧化铝消费端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——2021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年电解铝行业仍有新增产能，预计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2021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年电解铝新增产能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182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（待投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145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）万吨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6CC6BAD-E497-4D1F-B9A2-CE87DB3EB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46920"/>
              </p:ext>
            </p:extLst>
          </p:nvPr>
        </p:nvGraphicFramePr>
        <p:xfrm>
          <a:off x="945159" y="1006679"/>
          <a:ext cx="10301682" cy="4966282"/>
        </p:xfrm>
        <a:graphic>
          <a:graphicData uri="http://schemas.openxmlformats.org/drawingml/2006/table">
            <a:tbl>
              <a:tblPr/>
              <a:tblGrid>
                <a:gridCol w="907489">
                  <a:extLst>
                    <a:ext uri="{9D8B030D-6E8A-4147-A177-3AD203B41FA5}">
                      <a16:colId xmlns:a16="http://schemas.microsoft.com/office/drawing/2014/main" val="1862783007"/>
                    </a:ext>
                  </a:extLst>
                </a:gridCol>
                <a:gridCol w="907489">
                  <a:extLst>
                    <a:ext uri="{9D8B030D-6E8A-4147-A177-3AD203B41FA5}">
                      <a16:colId xmlns:a16="http://schemas.microsoft.com/office/drawing/2014/main" val="3429082075"/>
                    </a:ext>
                  </a:extLst>
                </a:gridCol>
                <a:gridCol w="2184696">
                  <a:extLst>
                    <a:ext uri="{9D8B030D-6E8A-4147-A177-3AD203B41FA5}">
                      <a16:colId xmlns:a16="http://schemas.microsoft.com/office/drawing/2014/main" val="633051443"/>
                    </a:ext>
                  </a:extLst>
                </a:gridCol>
                <a:gridCol w="1176375">
                  <a:extLst>
                    <a:ext uri="{9D8B030D-6E8A-4147-A177-3AD203B41FA5}">
                      <a16:colId xmlns:a16="http://schemas.microsoft.com/office/drawing/2014/main" val="1434701661"/>
                    </a:ext>
                  </a:extLst>
                </a:gridCol>
                <a:gridCol w="907489">
                  <a:extLst>
                    <a:ext uri="{9D8B030D-6E8A-4147-A177-3AD203B41FA5}">
                      <a16:colId xmlns:a16="http://schemas.microsoft.com/office/drawing/2014/main" val="2721789542"/>
                    </a:ext>
                  </a:extLst>
                </a:gridCol>
                <a:gridCol w="907489">
                  <a:extLst>
                    <a:ext uri="{9D8B030D-6E8A-4147-A177-3AD203B41FA5}">
                      <a16:colId xmlns:a16="http://schemas.microsoft.com/office/drawing/2014/main" val="510925470"/>
                    </a:ext>
                  </a:extLst>
                </a:gridCol>
                <a:gridCol w="3310655">
                  <a:extLst>
                    <a:ext uri="{9D8B030D-6E8A-4147-A177-3AD203B41FA5}">
                      <a16:colId xmlns:a16="http://schemas.microsoft.com/office/drawing/2014/main" val="570238226"/>
                    </a:ext>
                  </a:extLst>
                </a:gridCol>
              </a:tblGrid>
              <a:tr h="27228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省份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企业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2021-2022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年预计新增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投产时间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已投产能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待投产能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备注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93088"/>
                  </a:ext>
                </a:extLst>
              </a:tr>
              <a:tr h="2694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云南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神火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2021Q1-Q2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神火置换项目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488533"/>
                  </a:ext>
                </a:extLst>
              </a:tr>
              <a:tr h="269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宏泰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012795"/>
                  </a:ext>
                </a:extLst>
              </a:tr>
              <a:tr h="269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海鑫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宏桥置换项目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130318"/>
                  </a:ext>
                </a:extLst>
              </a:tr>
              <a:tr h="269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其亚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692191"/>
                  </a:ext>
                </a:extLst>
              </a:tr>
              <a:tr h="2694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内蒙古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创源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2021Q1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082531"/>
                  </a:ext>
                </a:extLst>
              </a:tr>
              <a:tr h="269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白音华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年大概率投不了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647619"/>
                  </a:ext>
                </a:extLst>
              </a:tr>
              <a:tr h="269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华云三期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年大概率推迟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105434"/>
                  </a:ext>
                </a:extLst>
              </a:tr>
              <a:tr h="269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贵州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元豪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127745"/>
                  </a:ext>
                </a:extLst>
              </a:tr>
              <a:tr h="269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四川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广元中孚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777581"/>
                  </a:ext>
                </a:extLst>
              </a:tr>
              <a:tr h="2694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广西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百矿德保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月上旬开始投产，预计进度较慢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53614"/>
                  </a:ext>
                </a:extLst>
              </a:tr>
              <a:tr h="269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百矿田林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月底二段投产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124111"/>
                  </a:ext>
                </a:extLst>
              </a:tr>
              <a:tr h="269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百矿隆林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待定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485389"/>
                  </a:ext>
                </a:extLst>
              </a:tr>
              <a:tr h="269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华昇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471790"/>
                  </a:ext>
                </a:extLst>
              </a:tr>
              <a:tr h="269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甘肃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预计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月底前复产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651918"/>
                  </a:ext>
                </a:extLst>
              </a:tr>
              <a:tr h="269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合计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316.5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97484"/>
                  </a:ext>
                </a:extLst>
              </a:tr>
              <a:tr h="652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年投产确定性较大的产能合计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934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6889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1">
            <a:extLst>
              <a:ext uri="{FF2B5EF4-FFF2-40B4-BE49-F238E27FC236}">
                <a16:creationId xmlns:a16="http://schemas.microsoft.com/office/drawing/2014/main" id="{5ACC9702-5D9E-4656-AABB-6828B38C63AE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维度三：氧化铝消费端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氧化铝行业高集中度未转化为议价权，电解铝行业有望继续主导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EAF17D06-82CB-43CA-925D-4B2F72B9F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106333"/>
              </p:ext>
            </p:extLst>
          </p:nvPr>
        </p:nvGraphicFramePr>
        <p:xfrm>
          <a:off x="6007893" y="895350"/>
          <a:ext cx="5353036" cy="2533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88CB82AC-ADB9-43A7-BFF6-8B6B4C53E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444376"/>
              </p:ext>
            </p:extLst>
          </p:nvPr>
        </p:nvGraphicFramePr>
        <p:xfrm>
          <a:off x="818942" y="895350"/>
          <a:ext cx="5019795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7701E12B-D2A4-4B6A-AEE2-B79EDC887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850010"/>
              </p:ext>
            </p:extLst>
          </p:nvPr>
        </p:nvGraphicFramePr>
        <p:xfrm>
          <a:off x="818943" y="3605944"/>
          <a:ext cx="5019795" cy="287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电解铝现货库存：地区合计（日）">
            <a:extLst>
              <a:ext uri="{FF2B5EF4-FFF2-40B4-BE49-F238E27FC236}">
                <a16:creationId xmlns:a16="http://schemas.microsoft.com/office/drawing/2014/main" id="{3905E851-3141-43C0-BBA4-CB98904AB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730964"/>
              </p:ext>
            </p:extLst>
          </p:nvPr>
        </p:nvGraphicFramePr>
        <p:xfrm>
          <a:off x="6007893" y="3605944"/>
          <a:ext cx="5353036" cy="287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27720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1">
            <a:extLst>
              <a:ext uri="{FF2B5EF4-FFF2-40B4-BE49-F238E27FC236}">
                <a16:creationId xmlns:a16="http://schemas.microsoft.com/office/drawing/2014/main" id="{5ACC9702-5D9E-4656-AABB-6828B38C63AE}"/>
              </a:ext>
            </a:extLst>
          </p:cNvPr>
          <p:cNvSpPr txBox="1"/>
          <p:nvPr/>
        </p:nvSpPr>
        <p:spPr>
          <a:xfrm>
            <a:off x="793750" y="455268"/>
            <a:ext cx="10964243" cy="78752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测算全球氧化铝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2021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年过剩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351.7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万吨，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2022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年过剩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638.9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万吨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测算中国氧化铝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2021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年过剩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159.1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万吨，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2022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年过剩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511.2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万吨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93750" y="176530"/>
            <a:ext cx="3647152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全球氧化铝、电解铝行业供需</a:t>
            </a:r>
            <a:r>
              <a:rPr lang="zh-CN" altLang="en-US" b="1" dirty="0">
                <a:solidFill>
                  <a:srgbClr val="4472C4">
                    <a:lumMod val="75000"/>
                  </a:srgbClr>
                </a:solidFill>
                <a:cs typeface="+mn-ea"/>
                <a:sym typeface="+mn-lt"/>
              </a:rPr>
              <a:t>匹配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E944751-1EA2-45C4-81CA-397A20D5F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51125"/>
              </p:ext>
            </p:extLst>
          </p:nvPr>
        </p:nvGraphicFramePr>
        <p:xfrm>
          <a:off x="1091967" y="1359067"/>
          <a:ext cx="10008065" cy="4244828"/>
        </p:xfrm>
        <a:graphic>
          <a:graphicData uri="http://schemas.openxmlformats.org/drawingml/2006/table">
            <a:tbl>
              <a:tblPr/>
              <a:tblGrid>
                <a:gridCol w="1837943">
                  <a:extLst>
                    <a:ext uri="{9D8B030D-6E8A-4147-A177-3AD203B41FA5}">
                      <a16:colId xmlns:a16="http://schemas.microsoft.com/office/drawing/2014/main" val="3998127695"/>
                    </a:ext>
                  </a:extLst>
                </a:gridCol>
                <a:gridCol w="1116852">
                  <a:extLst>
                    <a:ext uri="{9D8B030D-6E8A-4147-A177-3AD203B41FA5}">
                      <a16:colId xmlns:a16="http://schemas.microsoft.com/office/drawing/2014/main" val="3348230853"/>
                    </a:ext>
                  </a:extLst>
                </a:gridCol>
                <a:gridCol w="1116852">
                  <a:extLst>
                    <a:ext uri="{9D8B030D-6E8A-4147-A177-3AD203B41FA5}">
                      <a16:colId xmlns:a16="http://schemas.microsoft.com/office/drawing/2014/main" val="2048306909"/>
                    </a:ext>
                  </a:extLst>
                </a:gridCol>
                <a:gridCol w="1019588">
                  <a:extLst>
                    <a:ext uri="{9D8B030D-6E8A-4147-A177-3AD203B41FA5}">
                      <a16:colId xmlns:a16="http://schemas.microsoft.com/office/drawing/2014/main" val="721474089"/>
                    </a:ext>
                  </a:extLst>
                </a:gridCol>
                <a:gridCol w="1019588">
                  <a:extLst>
                    <a:ext uri="{9D8B030D-6E8A-4147-A177-3AD203B41FA5}">
                      <a16:colId xmlns:a16="http://schemas.microsoft.com/office/drawing/2014/main" val="3062456520"/>
                    </a:ext>
                  </a:extLst>
                </a:gridCol>
                <a:gridCol w="1019588">
                  <a:extLst>
                    <a:ext uri="{9D8B030D-6E8A-4147-A177-3AD203B41FA5}">
                      <a16:colId xmlns:a16="http://schemas.microsoft.com/office/drawing/2014/main" val="367623467"/>
                    </a:ext>
                  </a:extLst>
                </a:gridCol>
                <a:gridCol w="925679">
                  <a:extLst>
                    <a:ext uri="{9D8B030D-6E8A-4147-A177-3AD203B41FA5}">
                      <a16:colId xmlns:a16="http://schemas.microsoft.com/office/drawing/2014/main" val="3354271308"/>
                    </a:ext>
                  </a:extLst>
                </a:gridCol>
                <a:gridCol w="835123">
                  <a:extLst>
                    <a:ext uri="{9D8B030D-6E8A-4147-A177-3AD203B41FA5}">
                      <a16:colId xmlns:a16="http://schemas.microsoft.com/office/drawing/2014/main" val="932454745"/>
                    </a:ext>
                  </a:extLst>
                </a:gridCol>
                <a:gridCol w="1116852">
                  <a:extLst>
                    <a:ext uri="{9D8B030D-6E8A-4147-A177-3AD203B41FA5}">
                      <a16:colId xmlns:a16="http://schemas.microsoft.com/office/drawing/2014/main" val="2710687580"/>
                    </a:ext>
                  </a:extLst>
                </a:gridCol>
              </a:tblGrid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79948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国内氧化铝产量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5747.9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6065.9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7046.3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7165.1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7154.1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7047.5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7564.5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8064.5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57799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国内氧化铝净进口量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436.1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292.0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281.2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-94.9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365.1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77520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国内氧化铝总供应量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6184.0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6357.9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7327.5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7070.2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7291.1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7412.6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7804.5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8304.5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25277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国内电解铝产量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3080.8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3248.8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3651.8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3647.8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3573.3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3724.5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3982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16213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国内氧化铝理论消耗量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5915.1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6237.6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7011.5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7003.9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6860.6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7151.0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7645.4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7793.3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66028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国内氧化铝供需平衡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268.9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316.0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430.5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261.7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159.1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511.2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461596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5798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海外氧化铝产量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5452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5448.9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5694.2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5397.4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5580.8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5921.9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6129.9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6229.9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04619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海外氧化铝净进口量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-436.1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-292.0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-281.2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-137.0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-365.1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-240.0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-240.0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71025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海外氧化铝总供给量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5015.9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5156.9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5413.0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5492.3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5443.8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5556.8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5889.9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5989.9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63445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海外电解铝产量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2630.8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2691.7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2723.4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2768.1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2793.2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2806.1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2859.0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2892.8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90435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海外氧化铝理论消耗量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5051.0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5168.1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5229.0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5314.7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5363.0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5387.8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5489.3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5554.2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09062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海外氧化铝供需平衡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-35.1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-11.1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184.0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177.6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169.0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435.7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65104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2022E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96252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全球氧化铝产量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11199.9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11514.8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12740.5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12562.5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12734.9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12969.4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13486.4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13986.4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1454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全球电解铝产量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5711.5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5940.5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6375.2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6415.9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6366.5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6530.6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6841.0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6951.8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56133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全球氧化铝理论消耗量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10966.2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11405.7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12240.5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12318.6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12223.6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12538.7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13134.7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13347.5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76311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全球氧化铝供需平衡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233.7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243.9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511.3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430.7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351.7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638.9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3969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1">
            <a:extLst>
              <a:ext uri="{FF2B5EF4-FFF2-40B4-BE49-F238E27FC236}">
                <a16:creationId xmlns:a16="http://schemas.microsoft.com/office/drawing/2014/main" id="{5ACC9702-5D9E-4656-AABB-6828B38C63AE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测算氧化铝市场交易规模约为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50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亿元（定价机制完善、套保模式丰富、产业链价值传导等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…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）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93750" y="176530"/>
            <a:ext cx="2262158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4472C4">
                    <a:lumMod val="75000"/>
                  </a:srgbClr>
                </a:solidFill>
                <a:cs typeface="+mn-ea"/>
                <a:sym typeface="+mn-lt"/>
              </a:rPr>
              <a:t>氧化铝期货上市展望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FFD1428-A52B-495D-A4FC-17380B67B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13476"/>
              </p:ext>
            </p:extLst>
          </p:nvPr>
        </p:nvGraphicFramePr>
        <p:xfrm>
          <a:off x="1060450" y="1152197"/>
          <a:ext cx="9211500" cy="5141686"/>
        </p:xfrm>
        <a:graphic>
          <a:graphicData uri="http://schemas.openxmlformats.org/drawingml/2006/table">
            <a:tbl>
              <a:tblPr/>
              <a:tblGrid>
                <a:gridCol w="660618">
                  <a:extLst>
                    <a:ext uri="{9D8B030D-6E8A-4147-A177-3AD203B41FA5}">
                      <a16:colId xmlns:a16="http://schemas.microsoft.com/office/drawing/2014/main" val="270393911"/>
                    </a:ext>
                  </a:extLst>
                </a:gridCol>
                <a:gridCol w="573065">
                  <a:extLst>
                    <a:ext uri="{9D8B030D-6E8A-4147-A177-3AD203B41FA5}">
                      <a16:colId xmlns:a16="http://schemas.microsoft.com/office/drawing/2014/main" val="2583188538"/>
                    </a:ext>
                  </a:extLst>
                </a:gridCol>
                <a:gridCol w="859599">
                  <a:extLst>
                    <a:ext uri="{9D8B030D-6E8A-4147-A177-3AD203B41FA5}">
                      <a16:colId xmlns:a16="http://schemas.microsoft.com/office/drawing/2014/main" val="4129978821"/>
                    </a:ext>
                  </a:extLst>
                </a:gridCol>
                <a:gridCol w="787965">
                  <a:extLst>
                    <a:ext uri="{9D8B030D-6E8A-4147-A177-3AD203B41FA5}">
                      <a16:colId xmlns:a16="http://schemas.microsoft.com/office/drawing/2014/main" val="3579665634"/>
                    </a:ext>
                  </a:extLst>
                </a:gridCol>
                <a:gridCol w="787965">
                  <a:extLst>
                    <a:ext uri="{9D8B030D-6E8A-4147-A177-3AD203B41FA5}">
                      <a16:colId xmlns:a16="http://schemas.microsoft.com/office/drawing/2014/main" val="1989619943"/>
                    </a:ext>
                  </a:extLst>
                </a:gridCol>
                <a:gridCol w="4162686">
                  <a:extLst>
                    <a:ext uri="{9D8B030D-6E8A-4147-A177-3AD203B41FA5}">
                      <a16:colId xmlns:a16="http://schemas.microsoft.com/office/drawing/2014/main" val="1332757981"/>
                    </a:ext>
                  </a:extLst>
                </a:gridCol>
                <a:gridCol w="1379602">
                  <a:extLst>
                    <a:ext uri="{9D8B030D-6E8A-4147-A177-3AD203B41FA5}">
                      <a16:colId xmlns:a16="http://schemas.microsoft.com/office/drawing/2014/main" val="1607957598"/>
                    </a:ext>
                  </a:extLst>
                </a:gridCol>
              </a:tblGrid>
              <a:tr h="42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分类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行业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全球市场规模（万吨）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2020-2022</a:t>
                      </a:r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复合增速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国内交易规模（亿元）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需求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定价核心因子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01841"/>
                  </a:ext>
                </a:extLst>
              </a:tr>
              <a:tr h="42170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基本金属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2-4%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139.7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地产（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25%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），电力（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15%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），制造业（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15%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），交通（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15%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），空调（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全球经济，全球流动性，供给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858990"/>
                  </a:ext>
                </a:extLst>
              </a:tr>
              <a:tr h="4217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3-5%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56.1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地产（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35%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），电力（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），消费（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），交通（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全球需求（中国需求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+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中国出口），供给，库存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418875"/>
                  </a:ext>
                </a:extLst>
              </a:tr>
              <a:tr h="4217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氧化铝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1.3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3-4%</a:t>
                      </a:r>
                      <a:endParaRPr lang="zh-CN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</a:t>
                      </a:r>
                      <a:endParaRPr lang="zh-CN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电解铝（</a:t>
                      </a:r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97%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），其他（</a:t>
                      </a:r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3%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全球需求（中国需求），供给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643293"/>
                  </a:ext>
                </a:extLst>
              </a:tr>
              <a:tr h="4217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3-4%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18.7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镀锌（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60%-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建设、汽车等），氧化锌及压铸锌合金（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27%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需求，供给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964969"/>
                  </a:ext>
                </a:extLst>
              </a:tr>
              <a:tr h="4217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负增长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铅酸电池（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需求，供给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79960"/>
                  </a:ext>
                </a:extLst>
              </a:tr>
              <a:tr h="4217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焊锡（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44%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），镀锡板（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16%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）、化学制品（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14%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），焊料（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供给，需求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886781"/>
                  </a:ext>
                </a:extLst>
              </a:tr>
              <a:tr h="4217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4-5%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不锈钢（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85%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），锂电池（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新能源需求，供给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84131"/>
                  </a:ext>
                </a:extLst>
              </a:tr>
              <a:tr h="421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新能源金属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电动车（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），消费电池（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28%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），储能电池（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），传统行业（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新能源需求，供给，库存周期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571959"/>
                  </a:ext>
                </a:extLst>
              </a:tr>
              <a:tr h="4217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电动车（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17%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），消费电池（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45%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），高温合金（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），硬质合金（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20%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新能源需求，库存周期，投机属性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047086"/>
                  </a:ext>
                </a:extLst>
              </a:tr>
              <a:tr h="421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贵金属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0.46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金融属性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438316"/>
                  </a:ext>
                </a:extLst>
              </a:tr>
              <a:tr h="4217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金融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+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工业属性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77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9510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22"/>
          <p:cNvSpPr>
            <a:spLocks noChangeArrowheads="1"/>
          </p:cNvSpPr>
          <p:nvPr/>
        </p:nvSpPr>
        <p:spPr bwMode="auto">
          <a:xfrm>
            <a:off x="3105150" y="2924493"/>
            <a:ext cx="59483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FCC"/>
                    </a:gs>
                    <a:gs pos="100000">
                      <a:srgbClr val="004F97"/>
                    </a:gs>
                  </a:gsLst>
                  <a:lin ang="7800000" scaled="0"/>
                </a:gra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rPr>
              <a:t>THANK YOU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rPr>
              <a:t>FOR WATCHING</a:t>
            </a:r>
          </a:p>
        </p:txBody>
      </p:sp>
      <p:pic>
        <p:nvPicPr>
          <p:cNvPr id="3077" name="图片 3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030" y="322580"/>
            <a:ext cx="2122170" cy="294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89200" y="4642534"/>
            <a:ext cx="7345915" cy="12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0" marR="0" lvl="0" indent="0" algn="ctr" defTabSz="4572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国泰君安期货基本金属及贵金属团队   王蓉 季先飞 邵婉嫕 张航 莫骁雄 刘雨萱      </a:t>
            </a:r>
          </a:p>
          <a:p>
            <a:pPr marL="0" marR="0" lvl="0" indent="0" algn="ctr" defTabSz="4572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联系方式：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021-33038639 </a:t>
            </a:r>
          </a:p>
          <a:p>
            <a:pPr marL="0" marR="0" lvl="0" indent="0" algn="ctr" defTabSz="4572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电子邮箱：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hlinkClick r:id="rId3"/>
              </a:rPr>
              <a:t>wangrong013179@gtjas.com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公司网址：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http://www.gtjaqh.com/ </a:t>
            </a:r>
          </a:p>
          <a:p>
            <a:pPr marL="0" marR="0" lvl="0" indent="0" algn="ctr" defTabSz="457200" rtl="0" eaLnBrk="0" fontAlgn="base" latinLnBrk="0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6987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0">
            <a:extLst>
              <a:ext uri="{FF2B5EF4-FFF2-40B4-BE49-F238E27FC236}">
                <a16:creationId xmlns:a16="http://schemas.microsoft.com/office/drawing/2014/main" id="{534F8928-69A6-4B6E-81FC-307D869B3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502" y="1286809"/>
            <a:ext cx="7966090" cy="4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vs.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电解铝：行业利润转移，“三年河东三年河西？”</a:t>
            </a:r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id="{F316F74D-77EC-4A3B-A617-C86237CCF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815" y="393047"/>
            <a:ext cx="2630488" cy="93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rPr>
              <a:t>1st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ACC662-EE51-4AB9-9298-8EBE24EF4ACC}"/>
              </a:ext>
            </a:extLst>
          </p:cNvPr>
          <p:cNvSpPr>
            <a:spLocks noChangeAspect="1"/>
          </p:cNvSpPr>
          <p:nvPr/>
        </p:nvSpPr>
        <p:spPr>
          <a:xfrm>
            <a:off x="5176079" y="656572"/>
            <a:ext cx="144463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id="{EDD22D1A-B33A-4225-9C9A-2D82AD23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502" y="2661914"/>
            <a:ext cx="8150648" cy="4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rPr>
              <a:t>氧化铝、电解铝行业趋势分化：氧化铝价格为何涨不上去？</a:t>
            </a:r>
          </a:p>
        </p:txBody>
      </p:sp>
      <p:sp>
        <p:nvSpPr>
          <p:cNvPr id="11" name="矩形 19">
            <a:extLst>
              <a:ext uri="{FF2B5EF4-FFF2-40B4-BE49-F238E27FC236}">
                <a16:creationId xmlns:a16="http://schemas.microsoft.com/office/drawing/2014/main" id="{457E3C78-1B9A-4EBC-BBDF-EC7FF442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815" y="1856072"/>
            <a:ext cx="2632075" cy="89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rPr>
              <a:t>2nd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E81E244-3972-46B1-A2B3-94BFC3B9C164}"/>
              </a:ext>
            </a:extLst>
          </p:cNvPr>
          <p:cNvSpPr>
            <a:spLocks noChangeAspect="1"/>
          </p:cNvSpPr>
          <p:nvPr/>
        </p:nvSpPr>
        <p:spPr bwMode="auto">
          <a:xfrm>
            <a:off x="5327081" y="2119596"/>
            <a:ext cx="144463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pic>
        <p:nvPicPr>
          <p:cNvPr id="27" name="图片 30" descr="content.png">
            <a:extLst>
              <a:ext uri="{FF2B5EF4-FFF2-40B4-BE49-F238E27FC236}">
                <a16:creationId xmlns:a16="http://schemas.microsoft.com/office/drawing/2014/main" id="{835FBD40-2F24-41EE-A579-836D38AE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2770188"/>
            <a:ext cx="2627313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矩形 31">
            <a:extLst>
              <a:ext uri="{FF2B5EF4-FFF2-40B4-BE49-F238E27FC236}">
                <a16:creationId xmlns:a16="http://schemas.microsoft.com/office/drawing/2014/main" id="{219F4C2B-3BFD-4C74-B8EF-71386CD1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2960688"/>
            <a:ext cx="2174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rPr>
              <a:t>目录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31" name="矩形 32">
            <a:extLst>
              <a:ext uri="{FF2B5EF4-FFF2-40B4-BE49-F238E27FC236}">
                <a16:creationId xmlns:a16="http://schemas.microsoft.com/office/drawing/2014/main" id="{0D70C3C9-F678-4B11-B406-3E2F1E1DF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3282950"/>
            <a:ext cx="21748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rPr>
              <a:t>CONTENT</a:t>
            </a:r>
          </a:p>
        </p:txBody>
      </p:sp>
      <p:pic>
        <p:nvPicPr>
          <p:cNvPr id="33" name="图片 3" descr="1">
            <a:extLst>
              <a:ext uri="{FF2B5EF4-FFF2-40B4-BE49-F238E27FC236}">
                <a16:creationId xmlns:a16="http://schemas.microsoft.com/office/drawing/2014/main" id="{E1F1207D-D6A8-433D-B27E-FF57A4F751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" y="411480"/>
            <a:ext cx="2122170" cy="294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23">
            <a:extLst>
              <a:ext uri="{FF2B5EF4-FFF2-40B4-BE49-F238E27FC236}">
                <a16:creationId xmlns:a16="http://schemas.microsoft.com/office/drawing/2014/main" id="{C34FEC14-9AEA-4F79-893A-77264DDF4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502" y="5934970"/>
            <a:ext cx="6116881" cy="4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氧化铝期货上市展望</a:t>
            </a:r>
          </a:p>
        </p:txBody>
      </p:sp>
      <p:sp>
        <p:nvSpPr>
          <p:cNvPr id="18" name="矩形 24">
            <a:extLst>
              <a:ext uri="{FF2B5EF4-FFF2-40B4-BE49-F238E27FC236}">
                <a16:creationId xmlns:a16="http://schemas.microsoft.com/office/drawing/2014/main" id="{991C9194-07F6-4245-866E-8DD7FF5B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815" y="5039620"/>
            <a:ext cx="2630488" cy="93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rPr>
              <a:t>3rd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E0A96D1-E5D6-4E4C-AF38-97E20B262E0D}"/>
              </a:ext>
            </a:extLst>
          </p:cNvPr>
          <p:cNvSpPr>
            <a:spLocks noChangeAspect="1"/>
          </p:cNvSpPr>
          <p:nvPr/>
        </p:nvSpPr>
        <p:spPr bwMode="auto">
          <a:xfrm>
            <a:off x="5176079" y="5270600"/>
            <a:ext cx="144463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1" name="矩形 10">
            <a:extLst>
              <a:ext uri="{FF2B5EF4-FFF2-40B4-BE49-F238E27FC236}">
                <a16:creationId xmlns:a16="http://schemas.microsoft.com/office/drawing/2014/main" id="{A58B6586-4AF7-4D15-9C3F-CD36F59A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626" y="3230082"/>
            <a:ext cx="7347361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维度一：氧化铝原料端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矿山环保高压下，氧化铝技改增加进口矿依赖度</a:t>
            </a:r>
          </a:p>
        </p:txBody>
      </p:sp>
      <p:sp>
        <p:nvSpPr>
          <p:cNvPr id="22" name="矩形 10">
            <a:extLst>
              <a:ext uri="{FF2B5EF4-FFF2-40B4-BE49-F238E27FC236}">
                <a16:creationId xmlns:a16="http://schemas.microsoft.com/office/drawing/2014/main" id="{439901CB-AD0D-4CAD-A32C-5BC0AE4B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627" y="3697182"/>
            <a:ext cx="7598373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维度二：氧化铝供应端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高边际成本产能退出，低成本地区新增产能释放</a:t>
            </a:r>
          </a:p>
        </p:txBody>
      </p:sp>
      <p:sp>
        <p:nvSpPr>
          <p:cNvPr id="23" name="矩形 10">
            <a:extLst>
              <a:ext uri="{FF2B5EF4-FFF2-40B4-BE49-F238E27FC236}">
                <a16:creationId xmlns:a16="http://schemas.microsoft.com/office/drawing/2014/main" id="{130A617D-2F0A-4688-9D36-0E5C18EE9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627" y="4164282"/>
            <a:ext cx="7598372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维度三：氧化铝消费端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rgbClr val="545454"/>
                </a:solidFill>
                <a:cs typeface="+mn-ea"/>
                <a:sym typeface="+mn-lt"/>
              </a:rPr>
              <a:t>电解铝高利润刺激开工，铝厂有望持续主导定价权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矩形 10">
            <a:extLst>
              <a:ext uri="{FF2B5EF4-FFF2-40B4-BE49-F238E27FC236}">
                <a16:creationId xmlns:a16="http://schemas.microsoft.com/office/drawing/2014/main" id="{24FC9BF1-AE75-4BD5-92BC-C90A163D3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626" y="4631381"/>
            <a:ext cx="7788524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维度四：全球氧化铝、电解铝行业供需匹配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国内外氧化铝维持供给过剩格局</a:t>
            </a:r>
          </a:p>
        </p:txBody>
      </p:sp>
    </p:spTree>
    <p:extLst>
      <p:ext uri="{BB962C8B-B14F-4D97-AF65-F5344CB8AC3E}">
        <p14:creationId xmlns:p14="http://schemas.microsoft.com/office/powerpoint/2010/main" val="17630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1">
            <a:extLst>
              <a:ext uri="{FF2B5EF4-FFF2-40B4-BE49-F238E27FC236}">
                <a16:creationId xmlns:a16="http://schemas.microsoft.com/office/drawing/2014/main" id="{5ACC9702-5D9E-4656-AABB-6828B38C63AE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2019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年为一个明显的分界点；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19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年之后氧化铝行业价格、利润率、开工率以及利润情况均弱于电解铝行业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93750" y="176530"/>
            <a:ext cx="65069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4472C4">
                    <a:lumMod val="75000"/>
                  </a:srgbClr>
                </a:solidFill>
                <a:cs typeface="+mn-ea"/>
                <a:sym typeface="+mn-lt"/>
              </a:rPr>
              <a:t>氧化铝</a:t>
            </a:r>
            <a:r>
              <a:rPr lang="en-US" altLang="zh-CN" b="1" dirty="0">
                <a:solidFill>
                  <a:srgbClr val="4472C4">
                    <a:lumMod val="75000"/>
                  </a:srgbClr>
                </a:solidFill>
                <a:cs typeface="+mn-ea"/>
                <a:sym typeface="+mn-lt"/>
              </a:rPr>
              <a:t>vs.</a:t>
            </a:r>
            <a:r>
              <a:rPr lang="zh-CN" altLang="en-US" b="1" dirty="0">
                <a:solidFill>
                  <a:srgbClr val="4472C4">
                    <a:lumMod val="75000"/>
                  </a:srgbClr>
                </a:solidFill>
                <a:cs typeface="+mn-ea"/>
                <a:sym typeface="+mn-lt"/>
              </a:rPr>
              <a:t>电解铝：行业利润转移，“三年河东，三年河西？”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2926F3D9-07B8-4364-9FD7-48621B512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933538"/>
              </p:ext>
            </p:extLst>
          </p:nvPr>
        </p:nvGraphicFramePr>
        <p:xfrm>
          <a:off x="6244676" y="3798741"/>
          <a:ext cx="5545627" cy="279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104057"/>
              </p:ext>
            </p:extLst>
          </p:nvPr>
        </p:nvGraphicFramePr>
        <p:xfrm>
          <a:off x="6244676" y="895350"/>
          <a:ext cx="5545627" cy="2795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EC607F4F-0F1C-4319-B718-548F698A4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737053"/>
              </p:ext>
            </p:extLst>
          </p:nvPr>
        </p:nvGraphicFramePr>
        <p:xfrm>
          <a:off x="299402" y="3798741"/>
          <a:ext cx="5796598" cy="279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3E25E278-F15E-4A86-AD8F-7227EE59F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713062"/>
              </p:ext>
            </p:extLst>
          </p:nvPr>
        </p:nvGraphicFramePr>
        <p:xfrm>
          <a:off x="299402" y="895349"/>
          <a:ext cx="5796598" cy="279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椭圆 1">
            <a:extLst>
              <a:ext uri="{FF2B5EF4-FFF2-40B4-BE49-F238E27FC236}">
                <a16:creationId xmlns:a16="http://schemas.microsoft.com/office/drawing/2014/main" id="{637A1F82-0D62-4108-A60A-1F87E603841B}"/>
              </a:ext>
            </a:extLst>
          </p:cNvPr>
          <p:cNvSpPr/>
          <p:nvPr/>
        </p:nvSpPr>
        <p:spPr>
          <a:xfrm>
            <a:off x="9479560" y="5217256"/>
            <a:ext cx="855677" cy="4781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F5827B1-FB5C-44AA-A221-BA342E97125C}"/>
              </a:ext>
            </a:extLst>
          </p:cNvPr>
          <p:cNvSpPr/>
          <p:nvPr/>
        </p:nvSpPr>
        <p:spPr>
          <a:xfrm>
            <a:off x="4207475" y="5050874"/>
            <a:ext cx="855677" cy="4781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175884E-DAD5-447D-B23D-9FE69C3BE975}"/>
              </a:ext>
            </a:extLst>
          </p:cNvPr>
          <p:cNvCxnSpPr>
            <a:cxnSpLocks/>
          </p:cNvCxnSpPr>
          <p:nvPr/>
        </p:nvCxnSpPr>
        <p:spPr>
          <a:xfrm>
            <a:off x="4009938" y="1434517"/>
            <a:ext cx="0" cy="1677799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E04B47E-2585-4CEC-B533-EFE7146E9E63}"/>
              </a:ext>
            </a:extLst>
          </p:cNvPr>
          <p:cNvCxnSpPr>
            <a:cxnSpLocks/>
          </p:cNvCxnSpPr>
          <p:nvPr/>
        </p:nvCxnSpPr>
        <p:spPr>
          <a:xfrm>
            <a:off x="9598405" y="1501630"/>
            <a:ext cx="0" cy="1665506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20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1">
            <a:extLst>
              <a:ext uri="{FF2B5EF4-FFF2-40B4-BE49-F238E27FC236}">
                <a16:creationId xmlns:a16="http://schemas.microsoft.com/office/drawing/2014/main" id="{5ACC9702-5D9E-4656-AABB-6828B38C63AE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维度一：氧化铝原料端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——2017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年起环保高压限制国产矿石供应，山西、河南部分氧化铝厂检修或停产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DD866C7-D167-4E33-8D8D-D86C5969B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80302"/>
              </p:ext>
            </p:extLst>
          </p:nvPr>
        </p:nvGraphicFramePr>
        <p:xfrm>
          <a:off x="134224" y="903252"/>
          <a:ext cx="7480157" cy="5601141"/>
        </p:xfrm>
        <a:graphic>
          <a:graphicData uri="http://schemas.openxmlformats.org/drawingml/2006/table">
            <a:tbl>
              <a:tblPr/>
              <a:tblGrid>
                <a:gridCol w="932107">
                  <a:extLst>
                    <a:ext uri="{9D8B030D-6E8A-4147-A177-3AD203B41FA5}">
                      <a16:colId xmlns:a16="http://schemas.microsoft.com/office/drawing/2014/main" val="1395654427"/>
                    </a:ext>
                  </a:extLst>
                </a:gridCol>
                <a:gridCol w="559264">
                  <a:extLst>
                    <a:ext uri="{9D8B030D-6E8A-4147-A177-3AD203B41FA5}">
                      <a16:colId xmlns:a16="http://schemas.microsoft.com/office/drawing/2014/main" val="2612477227"/>
                    </a:ext>
                  </a:extLst>
                </a:gridCol>
                <a:gridCol w="559264">
                  <a:extLst>
                    <a:ext uri="{9D8B030D-6E8A-4147-A177-3AD203B41FA5}">
                      <a16:colId xmlns:a16="http://schemas.microsoft.com/office/drawing/2014/main" val="3334969316"/>
                    </a:ext>
                  </a:extLst>
                </a:gridCol>
                <a:gridCol w="5429522">
                  <a:extLst>
                    <a:ext uri="{9D8B030D-6E8A-4147-A177-3AD203B41FA5}">
                      <a16:colId xmlns:a16="http://schemas.microsoft.com/office/drawing/2014/main" val="3003777228"/>
                    </a:ext>
                  </a:extLst>
                </a:gridCol>
              </a:tblGrid>
              <a:tr h="1900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地区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类型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主要内容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64557"/>
                  </a:ext>
                </a:extLst>
              </a:tr>
              <a:tr h="7201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环保督察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省环保厅提出，加大对中央环保督察问题整改工作的统筹协调、督察督导、宣传报道、责任追究、情况报送，要坚决完成中央环保督察反馈问题整改，进一步开省、市环保督察，在完成省级环保督察全覆盖的基础上，完善山西省环境保护督察实施方案。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适时开展“机动式”“点穴式”督察和省级环保督察“回头看”，年内实现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 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个市全覆盖，推动“铁腕治污”常态化。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3439"/>
                  </a:ext>
                </a:extLst>
              </a:tr>
              <a:tr h="5401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矿山整顿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开展为期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个月的打击非法违法采矿大排查大整治行动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，严打无证勘查开采、超层越界、以各种名义变相违法开采等违法行为，各地要针对苗头性、倾向性问题，采取有效措施，始终保持严格执法高压态势，绝不能让私挖滥采扰乱管理秩序。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079534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河南省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环保督察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河南省国土资源厅副厅长张兴辽表示，要按照生态文明建设要求，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持续推动“三区两线”周边露天矿山开发与综合整治工作，研究制定进一步加强露天矿山开发与综合整治工作的措施，加强对建材类露天开采矿山在规划布局、准入规模、审批登记和环境治理等方面的管理，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不断提升环境保护和资源保障水平，持续推进自然保护区内矿业权退出工作，按照国家自然保护区内矿业权退出的新政策、新制度和新要求，做好全省自然保护区内矿业权退出、补偿的相关工作。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57815"/>
                  </a:ext>
                </a:extLst>
              </a:tr>
              <a:tr h="10802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河南省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环保督察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河南省环境保厅通报一季度河南省环境质量状况和大气污染防治、水污染攻坚等工作进展情况。目前全省大气污染防治项目总体进展较为顺利，已完成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个治理项目，主要包括企业特别排放限值改造、超低排放改造试点、挥发性有机物治理、无组织排放治理、规划区燃煤设施拆改、遥感监测设备安装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大类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1659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个治理项目。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月底前，完成钢铁、建材、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有色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、火电、焦化等行业和锅炉无组织排放治理项目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789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个。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月底前，完成无机化学、合成树脂、烧碱等化工行业，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电解铝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、铅、锌、铜等有色行业和铁合金、钢铁行业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个特别排放限值改造项目。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18528"/>
                  </a:ext>
                </a:extLst>
              </a:tr>
              <a:tr h="5401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月中下旬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环保督察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在全国率先开展省级环保督察“回头看”，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山西省委省政府环境保护督察组分别进驻吕梁、晋中两市，对两市开展环保督察“回头看”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。督查重点包括：山西省环保督察反馈意见整改落实情况；环保重点任务进展情况；中央环境保护督察涉及到的相关任务整改进展情况。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837021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-6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矿山整顿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对全省所有非煤矿山企业开展为期两个月安全生产专项整治工作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，严厉打击无证非法开采、超层越界开采等非法违法采矿行为。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385106"/>
                  </a:ext>
                </a:extLst>
              </a:tr>
              <a:tr h="190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-10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矿山整顿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实施铁锤行动、守土行动、固本行动和清源行动，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利用半年的时间对全省非煤矿山开展专项整治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730565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河南省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环保督察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中央第一环境保护督察组进驻河南省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开展为期一个月的环境保护督察“回头看”工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作，并于郑州召开“回头看”工作动员会，本次“回头看”还同步开展大气污染防治专项督察。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620700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矿山整顿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山西省公安厅对外公布，从即日起到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年年底，与国土资源厅将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在全省范围内联合组织开展打击非法采矿违法犯罪专项行动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976578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山西、河南省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环保督察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中央环保组正式进驻汾渭平原进行环保调研，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山西、河南主要矿石区均接到通知，大部分矿山停产，而且需要对之前开采的矿山严格执行复垦方案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769358"/>
                  </a:ext>
                </a:extLst>
              </a:tr>
            </a:tbl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DAEE85FD-1361-438C-98CF-950114004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349240"/>
              </p:ext>
            </p:extLst>
          </p:nvPr>
        </p:nvGraphicFramePr>
        <p:xfrm>
          <a:off x="7661944" y="897851"/>
          <a:ext cx="4376257" cy="26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C9D8114A-7A84-4A21-BAB8-4310D01AD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1809"/>
              </p:ext>
            </p:extLst>
          </p:nvPr>
        </p:nvGraphicFramePr>
        <p:xfrm>
          <a:off x="7661945" y="3606491"/>
          <a:ext cx="4376257" cy="2897903"/>
        </p:xfrm>
        <a:graphic>
          <a:graphicData uri="http://schemas.openxmlformats.org/drawingml/2006/table">
            <a:tbl>
              <a:tblPr/>
              <a:tblGrid>
                <a:gridCol w="743824">
                  <a:extLst>
                    <a:ext uri="{9D8B030D-6E8A-4147-A177-3AD203B41FA5}">
                      <a16:colId xmlns:a16="http://schemas.microsoft.com/office/drawing/2014/main" val="458198650"/>
                    </a:ext>
                  </a:extLst>
                </a:gridCol>
                <a:gridCol w="397808">
                  <a:extLst>
                    <a:ext uri="{9D8B030D-6E8A-4147-A177-3AD203B41FA5}">
                      <a16:colId xmlns:a16="http://schemas.microsoft.com/office/drawing/2014/main" val="3885699647"/>
                    </a:ext>
                  </a:extLst>
                </a:gridCol>
                <a:gridCol w="3234625">
                  <a:extLst>
                    <a:ext uri="{9D8B030D-6E8A-4147-A177-3AD203B41FA5}">
                      <a16:colId xmlns:a16="http://schemas.microsoft.com/office/drawing/2014/main" val="4149211419"/>
                    </a:ext>
                  </a:extLst>
                </a:gridCol>
              </a:tblGrid>
              <a:tr h="3461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地区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事件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34242"/>
                  </a:ext>
                </a:extLst>
              </a:tr>
              <a:tr h="5103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2018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中国铝业股份有限公司称对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公司山西部分氧化铝生产线实行弹性生产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，涉及氧化铝产能约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77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22436"/>
                  </a:ext>
                </a:extLst>
              </a:tr>
              <a:tr h="5103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2018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山西交口肥美铝业有限责任公司、山西孝义市田园化工有限公司宣布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对部分氧化铝生产线进行检修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，影响产量共计少于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3.8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722658"/>
                  </a:ext>
                </a:extLst>
              </a:tr>
              <a:tr h="5103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2018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河南香江万基铝业有限公司氧化铝年产能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140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万吨，该厂共有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条生产线，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暂停的一条约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60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万吨年产能，主要系铝土矿供应不足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89591"/>
                  </a:ext>
                </a:extLst>
              </a:tr>
              <a:tr h="5103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2018 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 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 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山西信发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(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孝义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)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延迟其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年的新增产能的投放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，原先预计于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月份投产。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997668"/>
                  </a:ext>
                </a:extLst>
              </a:tr>
              <a:tr h="5103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2018 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 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 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锦江集团旗下山西孝义兴安化工和河南三门峡开曼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于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月各停产一条氧化铝生产线，涉及产能约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120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7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5155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1">
            <a:extLst>
              <a:ext uri="{FF2B5EF4-FFF2-40B4-BE49-F238E27FC236}">
                <a16:creationId xmlns:a16="http://schemas.microsoft.com/office/drawing/2014/main" id="{5ACC9702-5D9E-4656-AABB-6828B38C63AE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维度一：氧化铝原料端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——2017-2018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年国内铝土矿供应偏紧，氧化铝厂用矿方案以后加矿与混矿为主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769C0843-1183-4325-BA15-9F5D5AEA7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09862"/>
              </p:ext>
            </p:extLst>
          </p:nvPr>
        </p:nvGraphicFramePr>
        <p:xfrm>
          <a:off x="307791" y="910677"/>
          <a:ext cx="6945047" cy="5536955"/>
        </p:xfrm>
        <a:graphic>
          <a:graphicData uri="http://schemas.openxmlformats.org/drawingml/2006/table">
            <a:tbl>
              <a:tblPr/>
              <a:tblGrid>
                <a:gridCol w="761874">
                  <a:extLst>
                    <a:ext uri="{9D8B030D-6E8A-4147-A177-3AD203B41FA5}">
                      <a16:colId xmlns:a16="http://schemas.microsoft.com/office/drawing/2014/main" val="3436939060"/>
                    </a:ext>
                  </a:extLst>
                </a:gridCol>
                <a:gridCol w="987615">
                  <a:extLst>
                    <a:ext uri="{9D8B030D-6E8A-4147-A177-3AD203B41FA5}">
                      <a16:colId xmlns:a16="http://schemas.microsoft.com/office/drawing/2014/main" val="2525416155"/>
                    </a:ext>
                  </a:extLst>
                </a:gridCol>
                <a:gridCol w="1089904">
                  <a:extLst>
                    <a:ext uri="{9D8B030D-6E8A-4147-A177-3AD203B41FA5}">
                      <a16:colId xmlns:a16="http://schemas.microsoft.com/office/drawing/2014/main" val="2491875360"/>
                    </a:ext>
                  </a:extLst>
                </a:gridCol>
                <a:gridCol w="1777706">
                  <a:extLst>
                    <a:ext uri="{9D8B030D-6E8A-4147-A177-3AD203B41FA5}">
                      <a16:colId xmlns:a16="http://schemas.microsoft.com/office/drawing/2014/main" val="901295710"/>
                    </a:ext>
                  </a:extLst>
                </a:gridCol>
                <a:gridCol w="761874">
                  <a:extLst>
                    <a:ext uri="{9D8B030D-6E8A-4147-A177-3AD203B41FA5}">
                      <a16:colId xmlns:a16="http://schemas.microsoft.com/office/drawing/2014/main" val="3629710772"/>
                    </a:ext>
                  </a:extLst>
                </a:gridCol>
                <a:gridCol w="761874">
                  <a:extLst>
                    <a:ext uri="{9D8B030D-6E8A-4147-A177-3AD203B41FA5}">
                      <a16:colId xmlns:a16="http://schemas.microsoft.com/office/drawing/2014/main" val="2377000753"/>
                    </a:ext>
                  </a:extLst>
                </a:gridCol>
                <a:gridCol w="804200">
                  <a:extLst>
                    <a:ext uri="{9D8B030D-6E8A-4147-A177-3AD203B41FA5}">
                      <a16:colId xmlns:a16="http://schemas.microsoft.com/office/drawing/2014/main" val="518384126"/>
                    </a:ext>
                  </a:extLst>
                </a:gridCol>
              </a:tblGrid>
              <a:tr h="3263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国家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主要矿床类型</a:t>
                      </a:r>
                      <a:endParaRPr lang="zh-CN" alt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矿石类型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Al</a:t>
                      </a: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O</a:t>
                      </a: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/%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SiO</a:t>
                      </a: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/%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A/S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186478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几内亚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三水铝石一水软铝石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40.0-60.2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1.0-4.0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4274715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澳大利亚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三水铝石一水软铝石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25.0-58.0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0.5-38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32298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越南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三水铝石一水软铝石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44.4-53.2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1.6-5.1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655481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巴西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32-60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0.95-25.75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51787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牙买加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岩溶型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三水铝石一水软铝石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45-50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0.2-0.5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9887042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印度尼西亚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47-49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4.0-10.0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757290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中国</a:t>
                      </a:r>
                      <a:endParaRPr lang="zh-CN" alt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沉积型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一水硬铝石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60.54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9.0-15.0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9353577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印度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40-80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56877"/>
                  </a:ext>
                </a:extLst>
              </a:tr>
              <a:tr h="4014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俄罗斯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沉积型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一水硬铝石一水软铝石</a:t>
                      </a:r>
                      <a:b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</a:b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36-65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1-32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3345531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黑山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三水铝石一水软铝石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58-60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3.0-4.0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224488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圭亚那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0.7-17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749670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希腊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沉积型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一水硬铝石一水软铝石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35-65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0.4-3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29.4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1412010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苏里南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三水铝石一水软铝石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37.3-61.7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1.6-3.5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19.4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4717454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委内瑞拉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35.5-60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0.9-9.3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0679694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塞拉利昂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红土型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三水铝石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47-55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2.5-30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235514"/>
                  </a:ext>
                </a:extLst>
              </a:tr>
            </a:tbl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1AE3A56A-D9AD-4B3E-9EFB-33E894FDD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415011"/>
              </p:ext>
            </p:extLst>
          </p:nvPr>
        </p:nvGraphicFramePr>
        <p:xfrm>
          <a:off x="7391981" y="910677"/>
          <a:ext cx="4519349" cy="268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1B71CBD6-C6B4-42D7-8BCD-D29B4EFE7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879646"/>
              </p:ext>
            </p:extLst>
          </p:nvPr>
        </p:nvGraphicFramePr>
        <p:xfrm>
          <a:off x="7391981" y="3721149"/>
          <a:ext cx="4519348" cy="272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98811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B7D2A9D-44ED-459E-9256-0A3A25A30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91415"/>
              </p:ext>
            </p:extLst>
          </p:nvPr>
        </p:nvGraphicFramePr>
        <p:xfrm>
          <a:off x="2018951" y="873459"/>
          <a:ext cx="8154098" cy="5887380"/>
        </p:xfrm>
        <a:graphic>
          <a:graphicData uri="http://schemas.openxmlformats.org/drawingml/2006/table">
            <a:tbl>
              <a:tblPr/>
              <a:tblGrid>
                <a:gridCol w="1260791">
                  <a:extLst>
                    <a:ext uri="{9D8B030D-6E8A-4147-A177-3AD203B41FA5}">
                      <a16:colId xmlns:a16="http://schemas.microsoft.com/office/drawing/2014/main" val="1071080583"/>
                    </a:ext>
                  </a:extLst>
                </a:gridCol>
                <a:gridCol w="829415">
                  <a:extLst>
                    <a:ext uri="{9D8B030D-6E8A-4147-A177-3AD203B41FA5}">
                      <a16:colId xmlns:a16="http://schemas.microsoft.com/office/drawing/2014/main" val="1806747561"/>
                    </a:ext>
                  </a:extLst>
                </a:gridCol>
                <a:gridCol w="2439918">
                  <a:extLst>
                    <a:ext uri="{9D8B030D-6E8A-4147-A177-3AD203B41FA5}">
                      <a16:colId xmlns:a16="http://schemas.microsoft.com/office/drawing/2014/main" val="193860898"/>
                    </a:ext>
                  </a:extLst>
                </a:gridCol>
                <a:gridCol w="1510800">
                  <a:extLst>
                    <a:ext uri="{9D8B030D-6E8A-4147-A177-3AD203B41FA5}">
                      <a16:colId xmlns:a16="http://schemas.microsoft.com/office/drawing/2014/main" val="4216929146"/>
                    </a:ext>
                  </a:extLst>
                </a:gridCol>
                <a:gridCol w="2113174">
                  <a:extLst>
                    <a:ext uri="{9D8B030D-6E8A-4147-A177-3AD203B41FA5}">
                      <a16:colId xmlns:a16="http://schemas.microsoft.com/office/drawing/2014/main" val="433659163"/>
                    </a:ext>
                  </a:extLst>
                </a:gridCol>
              </a:tblGrid>
              <a:tr h="27836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公司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投资国家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项目名称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矿山储量</a:t>
                      </a:r>
                      <a:r>
                        <a:rPr lang="en-US" altLang="zh-C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氧化铝年产量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项目进展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061000"/>
                  </a:ext>
                </a:extLst>
              </a:tr>
              <a:tr h="2783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西加里曼丹铝土矿项目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拟建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269743"/>
                  </a:ext>
                </a:extLst>
              </a:tr>
              <a:tr h="278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几内亚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博法地区</a:t>
                      </a:r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131</a:t>
                      </a:r>
                      <a:r>
                        <a:rPr lang="zh-CN" alt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铝土矿项目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17.5</a:t>
                      </a:r>
                      <a:r>
                        <a:rPr lang="zh-CN" alt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/1200</a:t>
                      </a:r>
                      <a:r>
                        <a:rPr lang="zh-CN" alt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年底投产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105699"/>
                  </a:ext>
                </a:extLst>
              </a:tr>
              <a:tr h="278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中铝印尼氧化铝项目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645736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兖矿集团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澳大利亚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达令山铝土矿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1.27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停滞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941289"/>
                  </a:ext>
                </a:extLst>
              </a:tr>
              <a:tr h="2783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重庆博赛矿业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加纳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加纳铝土矿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2013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384315"/>
                  </a:ext>
                </a:extLst>
              </a:tr>
              <a:tr h="278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圭亚那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37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号矿区铝土矿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1.86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2015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15569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山东信发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斐济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Naivailevu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铝土矿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2013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2599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中国有色矿业集团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老挝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帕克松铝土矿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勘探阶段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067477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河南国际矿业开发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几内亚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几内亚博凯铝土矿项目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15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2017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87794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国电投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几内亚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中电投几内亚铝业项目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</a:t>
                      </a:r>
                      <a:r>
                        <a:rPr lang="zh-CN" alt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年投产，当年产量预计</a:t>
                      </a:r>
                      <a:r>
                        <a:rPr lang="en-US" altLang="zh-CN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  <a:r>
                        <a:rPr lang="zh-CN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261329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赢联盟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几内亚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赢联盟博凯铝土矿项目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2016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704357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淄博润迪铝业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几内亚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Kakande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铝土矿项目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4.84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在建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775194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中国特变电工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几内亚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博法铝土矿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计划投资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431118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山东魏桥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宏发韦立氧化铝公司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2016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年一期投产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881551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酒钢集团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牙买加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酒钢牙买加阿尔帕特氧化铝厂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165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2017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140448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云南铝业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老挝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云铝老挝年产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 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万吨氧化铝项目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1.4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亿吨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/100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2018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年开建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352129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南山铝业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印尼宾坦南山工业园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 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万吨氧化铝项目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预计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年投产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385193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锦江集团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150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81209"/>
                  </a:ext>
                </a:extLst>
              </a:tr>
              <a:tr h="31560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陕西有色金属控股集团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万吨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203453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东方希望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印度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吉拉特帮满都拉经济特区氧化铝项目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767169"/>
                  </a:ext>
                </a:extLst>
              </a:tr>
            </a:tbl>
          </a:graphicData>
        </a:graphic>
      </p:graphicFrame>
      <p:sp>
        <p:nvSpPr>
          <p:cNvPr id="6" name="TextBox 41">
            <a:extLst>
              <a:ext uri="{FF2B5EF4-FFF2-40B4-BE49-F238E27FC236}">
                <a16:creationId xmlns:a16="http://schemas.microsoft.com/office/drawing/2014/main" id="{260350B4-A6E9-48A9-8C17-6DD38528F270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维度一：氧化铝原料端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——2018-2019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年起国内企业在海外布局的铝土矿逐渐产出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7" name="任意多边形 28">
            <a:extLst>
              <a:ext uri="{FF2B5EF4-FFF2-40B4-BE49-F238E27FC236}">
                <a16:creationId xmlns:a16="http://schemas.microsoft.com/office/drawing/2014/main" id="{C2ECB3E6-111B-451F-925B-8556171D6135}"/>
              </a:ext>
            </a:extLst>
          </p:cNvPr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A5BF22CA-3EA9-4DB5-9D05-AA2444A62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FEE9B3-9A01-4CDD-90BE-B4B14D1C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5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1">
            <a:extLst>
              <a:ext uri="{FF2B5EF4-FFF2-40B4-BE49-F238E27FC236}">
                <a16:creationId xmlns:a16="http://schemas.microsoft.com/office/drawing/2014/main" id="{5ACC9702-5D9E-4656-AABB-6828B38C63AE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维度一：氧化铝原料端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——2019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季度至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2020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季度为内陆氧化铝企业技改高峰，进口矿依赖度提升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768AC4D6-D4FB-483C-B209-9F755B6D8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592926"/>
              </p:ext>
            </p:extLst>
          </p:nvPr>
        </p:nvGraphicFramePr>
        <p:xfrm>
          <a:off x="13670" y="3972528"/>
          <a:ext cx="4130492" cy="25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970EA485-DD34-4375-9DB2-7CECB1FFA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485861"/>
              </p:ext>
            </p:extLst>
          </p:nvPr>
        </p:nvGraphicFramePr>
        <p:xfrm>
          <a:off x="4144162" y="3972527"/>
          <a:ext cx="3786230" cy="257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F7045739-EBC3-487A-B2F2-FBBB8C9FB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9" y="914087"/>
            <a:ext cx="6966389" cy="302636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C1A366F4-E208-40BD-BDAF-A1CA8DE18A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699769"/>
              </p:ext>
            </p:extLst>
          </p:nvPr>
        </p:nvGraphicFramePr>
        <p:xfrm>
          <a:off x="7930392" y="3972525"/>
          <a:ext cx="4226928" cy="257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1C67AD-A2F1-412D-AE48-05B5B4404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90347"/>
              </p:ext>
            </p:extLst>
          </p:nvPr>
        </p:nvGraphicFramePr>
        <p:xfrm>
          <a:off x="7085502" y="922477"/>
          <a:ext cx="5071818" cy="3026364"/>
        </p:xfrm>
        <a:graphic>
          <a:graphicData uri="http://schemas.openxmlformats.org/drawingml/2006/table">
            <a:tbl>
              <a:tblPr/>
              <a:tblGrid>
                <a:gridCol w="1660199">
                  <a:extLst>
                    <a:ext uri="{9D8B030D-6E8A-4147-A177-3AD203B41FA5}">
                      <a16:colId xmlns:a16="http://schemas.microsoft.com/office/drawing/2014/main" val="2332434405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972567208"/>
                    </a:ext>
                  </a:extLst>
                </a:gridCol>
                <a:gridCol w="2827812">
                  <a:extLst>
                    <a:ext uri="{9D8B030D-6E8A-4147-A177-3AD203B41FA5}">
                      <a16:colId xmlns:a16="http://schemas.microsoft.com/office/drawing/2014/main" val="499124342"/>
                    </a:ext>
                  </a:extLst>
                </a:gridCol>
              </a:tblGrid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企业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地区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完成技改产能（万吨）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436687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国电投山西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74413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兴安化工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274747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田园化工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11382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中铝山西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933751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东方希望晋中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144872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中铝华兴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481860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中铝中州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665243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香江万基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335791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东方希望三门峡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0645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开曼铝业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761599"/>
                  </a:ext>
                </a:extLst>
              </a:tr>
              <a:tr h="2521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总计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6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119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57C64EB3-6A07-445C-835E-A3BFEF7B4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635180"/>
              </p:ext>
            </p:extLst>
          </p:nvPr>
        </p:nvGraphicFramePr>
        <p:xfrm>
          <a:off x="6275871" y="863819"/>
          <a:ext cx="5622512" cy="278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852B59BC-345C-481F-A076-9B465ABF3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339181"/>
              </p:ext>
            </p:extLst>
          </p:nvPr>
        </p:nvGraphicFramePr>
        <p:xfrm>
          <a:off x="293617" y="864065"/>
          <a:ext cx="5729680" cy="27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7742F0B1-0ED8-460F-A6D4-874A1A74E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263698"/>
              </p:ext>
            </p:extLst>
          </p:nvPr>
        </p:nvGraphicFramePr>
        <p:xfrm>
          <a:off x="4566406" y="3726103"/>
          <a:ext cx="3741491" cy="301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85FFDE23-8A90-4B73-A4CA-13D2358B1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089539"/>
              </p:ext>
            </p:extLst>
          </p:nvPr>
        </p:nvGraphicFramePr>
        <p:xfrm>
          <a:off x="8307897" y="3726103"/>
          <a:ext cx="3884103" cy="301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FF4B6058-BBF1-4736-9084-73BF39469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997056"/>
              </p:ext>
            </p:extLst>
          </p:nvPr>
        </p:nvGraphicFramePr>
        <p:xfrm>
          <a:off x="0" y="3726103"/>
          <a:ext cx="4566406" cy="301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41">
            <a:extLst>
              <a:ext uri="{FF2B5EF4-FFF2-40B4-BE49-F238E27FC236}">
                <a16:creationId xmlns:a16="http://schemas.microsoft.com/office/drawing/2014/main" id="{D8D4AED0-F9C2-49E9-A2EB-7B1DD3A1D536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维度二：氧化铝供应端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山西、河南高边际成本产能或面临淘汰风险，部分已停产产能或难以重启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7" name="任意多边形 28">
            <a:extLst>
              <a:ext uri="{FF2B5EF4-FFF2-40B4-BE49-F238E27FC236}">
                <a16:creationId xmlns:a16="http://schemas.microsoft.com/office/drawing/2014/main" id="{66B586BC-770C-4294-B1E0-C837D6C93A2C}"/>
              </a:ext>
            </a:extLst>
          </p:cNvPr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10A46846-638A-436F-9CF6-784A7DCD8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7DF7AF4-EC56-49BA-9654-BCE8C65F7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3E14E71-D698-4F61-ACE5-CF58E83247AE}"/>
              </a:ext>
            </a:extLst>
          </p:cNvPr>
          <p:cNvCxnSpPr>
            <a:cxnSpLocks/>
          </p:cNvCxnSpPr>
          <p:nvPr/>
        </p:nvCxnSpPr>
        <p:spPr>
          <a:xfrm flipH="1">
            <a:off x="688225" y="2415988"/>
            <a:ext cx="5004363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9C3D4C2-6BAF-4155-8972-6345E53551D5}"/>
              </a:ext>
            </a:extLst>
          </p:cNvPr>
          <p:cNvCxnSpPr>
            <a:cxnSpLocks/>
          </p:cNvCxnSpPr>
          <p:nvPr/>
        </p:nvCxnSpPr>
        <p:spPr>
          <a:xfrm flipH="1">
            <a:off x="6661144" y="2425775"/>
            <a:ext cx="5004363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E654609-874E-49E7-997B-739B1ED76511}"/>
              </a:ext>
            </a:extLst>
          </p:cNvPr>
          <p:cNvSpPr txBox="1"/>
          <p:nvPr/>
        </p:nvSpPr>
        <p:spPr>
          <a:xfrm>
            <a:off x="11347592" y="220087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FF0000"/>
                </a:solidFill>
              </a:rPr>
              <a:t>2233</a:t>
            </a:r>
            <a:endParaRPr lang="zh-CN" altLang="en-US" sz="800" b="1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63A3C82-8800-4CAD-82A8-A66BC74E5AE8}"/>
              </a:ext>
            </a:extLst>
          </p:cNvPr>
          <p:cNvSpPr txBox="1"/>
          <p:nvPr/>
        </p:nvSpPr>
        <p:spPr>
          <a:xfrm>
            <a:off x="5361555" y="2178744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FF0000"/>
                </a:solidFill>
              </a:rPr>
              <a:t>2240</a:t>
            </a:r>
            <a:endParaRPr lang="zh-CN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0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1">
            <a:extLst>
              <a:ext uri="{FF2B5EF4-FFF2-40B4-BE49-F238E27FC236}">
                <a16:creationId xmlns:a16="http://schemas.microsoft.com/office/drawing/2014/main" id="{5ACC9702-5D9E-4656-AABB-6828B38C63AE}"/>
              </a:ext>
            </a:extLst>
          </p:cNvPr>
          <p:cNvSpPr txBox="1"/>
          <p:nvPr/>
        </p:nvSpPr>
        <p:spPr>
          <a:xfrm>
            <a:off x="793750" y="455268"/>
            <a:ext cx="10964243" cy="41819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维度二：氧化铝供应端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——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山西、河南两地氧化铝企业复产情况仍不乐观，预计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2021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年大概率复产产能约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164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思源黑体旧字形 ExtraLight" panose="020B0200000000000000" pitchFamily="34" charset="-128"/>
              </a:rPr>
              <a:t>万吨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171450" y="127635"/>
            <a:ext cx="724535" cy="468630"/>
          </a:xfrm>
          <a:custGeom>
            <a:avLst/>
            <a:gdLst>
              <a:gd name="connsiteX0" fmla="*/ 0 w 2140"/>
              <a:gd name="connsiteY0" fmla="*/ 0 h 1385"/>
              <a:gd name="connsiteX1" fmla="*/ 2140 w 2140"/>
              <a:gd name="connsiteY1" fmla="*/ 0 h 1385"/>
              <a:gd name="connsiteX2" fmla="*/ 1738 w 2140"/>
              <a:gd name="connsiteY2" fmla="*/ 687 h 1385"/>
              <a:gd name="connsiteX3" fmla="*/ 2140 w 2140"/>
              <a:gd name="connsiteY3" fmla="*/ 1385 h 1385"/>
              <a:gd name="connsiteX4" fmla="*/ 0 w 2140"/>
              <a:gd name="connsiteY4" fmla="*/ 1385 h 1385"/>
              <a:gd name="connsiteX5" fmla="*/ 0 w 2140"/>
              <a:gd name="connsiteY5" fmla="*/ 0 h 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" h="1385">
                <a:moveTo>
                  <a:pt x="0" y="0"/>
                </a:moveTo>
                <a:lnTo>
                  <a:pt x="2140" y="0"/>
                </a:lnTo>
                <a:lnTo>
                  <a:pt x="1738" y="687"/>
                </a:lnTo>
                <a:lnTo>
                  <a:pt x="2140" y="1385"/>
                </a:lnTo>
                <a:lnTo>
                  <a:pt x="0" y="138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5FA8"/>
              </a:gs>
              <a:gs pos="100000">
                <a:srgbClr val="007DCA"/>
              </a:gs>
            </a:gsLst>
            <a:lin ang="80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280670" y="101600"/>
            <a:ext cx="263080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93750" y="176530"/>
            <a:ext cx="618630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氧化铝、电解铝行业趋势分化：氧化铝价格为何涨不上去？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5ECD49-6E65-45C7-B689-149273661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85773"/>
              </p:ext>
            </p:extLst>
          </p:nvPr>
        </p:nvGraphicFramePr>
        <p:xfrm>
          <a:off x="1018651" y="1006679"/>
          <a:ext cx="10154697" cy="4894975"/>
        </p:xfrm>
        <a:graphic>
          <a:graphicData uri="http://schemas.openxmlformats.org/drawingml/2006/table">
            <a:tbl>
              <a:tblPr/>
              <a:tblGrid>
                <a:gridCol w="1788768">
                  <a:extLst>
                    <a:ext uri="{9D8B030D-6E8A-4147-A177-3AD203B41FA5}">
                      <a16:colId xmlns:a16="http://schemas.microsoft.com/office/drawing/2014/main" val="774948075"/>
                    </a:ext>
                  </a:extLst>
                </a:gridCol>
                <a:gridCol w="591669">
                  <a:extLst>
                    <a:ext uri="{9D8B030D-6E8A-4147-A177-3AD203B41FA5}">
                      <a16:colId xmlns:a16="http://schemas.microsoft.com/office/drawing/2014/main" val="3943057493"/>
                    </a:ext>
                  </a:extLst>
                </a:gridCol>
                <a:gridCol w="756786">
                  <a:extLst>
                    <a:ext uri="{9D8B030D-6E8A-4147-A177-3AD203B41FA5}">
                      <a16:colId xmlns:a16="http://schemas.microsoft.com/office/drawing/2014/main" val="1273758626"/>
                    </a:ext>
                  </a:extLst>
                </a:gridCol>
                <a:gridCol w="756786">
                  <a:extLst>
                    <a:ext uri="{9D8B030D-6E8A-4147-A177-3AD203B41FA5}">
                      <a16:colId xmlns:a16="http://schemas.microsoft.com/office/drawing/2014/main" val="3372822972"/>
                    </a:ext>
                  </a:extLst>
                </a:gridCol>
                <a:gridCol w="1045741">
                  <a:extLst>
                    <a:ext uri="{9D8B030D-6E8A-4147-A177-3AD203B41FA5}">
                      <a16:colId xmlns:a16="http://schemas.microsoft.com/office/drawing/2014/main" val="3102154992"/>
                    </a:ext>
                  </a:extLst>
                </a:gridCol>
                <a:gridCol w="963183">
                  <a:extLst>
                    <a:ext uri="{9D8B030D-6E8A-4147-A177-3AD203B41FA5}">
                      <a16:colId xmlns:a16="http://schemas.microsoft.com/office/drawing/2014/main" val="851587270"/>
                    </a:ext>
                  </a:extLst>
                </a:gridCol>
                <a:gridCol w="1114540">
                  <a:extLst>
                    <a:ext uri="{9D8B030D-6E8A-4147-A177-3AD203B41FA5}">
                      <a16:colId xmlns:a16="http://schemas.microsoft.com/office/drawing/2014/main" val="3074091172"/>
                    </a:ext>
                  </a:extLst>
                </a:gridCol>
                <a:gridCol w="3137224">
                  <a:extLst>
                    <a:ext uri="{9D8B030D-6E8A-4147-A177-3AD203B41FA5}">
                      <a16:colId xmlns:a16="http://schemas.microsoft.com/office/drawing/2014/main" val="1887450699"/>
                    </a:ext>
                  </a:extLst>
                </a:gridCol>
              </a:tblGrid>
              <a:tr h="26005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公司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省份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建成产能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开工产能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可复产产能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减产时间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预期复产时间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备注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448371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中铝山西新材料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待定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预计减产产能或难重启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28897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信发山东东岳能源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年二季度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或于二季度复产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53422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山西信发化工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年二季度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市场价格回暖及矿石供应增加或恢复满产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63351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东方希望晋中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已复产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39585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中铝山西华兴铝业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山西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年二季度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暂无复产计划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46479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河南中美铝业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待定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较难开满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430824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三门峡义翔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待定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成本过高，难以恢复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70518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神火河南有色汇源铝业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待定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很难复产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95178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贵州华飞化学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贵州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年二季度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复产时间未定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424654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广西信发铝电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广西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2019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待定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较难满产运行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095267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云南文山铝业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云南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待定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可能性不大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019359"/>
                  </a:ext>
                </a:extLst>
              </a:tr>
              <a:tr h="35653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内蒙古鄂尔多斯铝业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内蒙古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待定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受资金等因素影响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95181"/>
                  </a:ext>
                </a:extLst>
              </a:tr>
              <a:tr h="3565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2021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年大概率复产产能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4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7375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axsfnr5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2471</TotalTime>
  <Words>3991</Words>
  <Application>Microsoft Office PowerPoint</Application>
  <PresentationFormat>宽屏</PresentationFormat>
  <Paragraphs>1187</Paragraphs>
  <Slides>18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KaiTi</vt:lpstr>
      <vt:lpstr>等线</vt:lpstr>
      <vt:lpstr>楷体</vt:lpstr>
      <vt:lpstr>微软雅黑</vt:lpstr>
      <vt:lpstr>Arial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Timcy</dc:creator>
  <cp:lastModifiedBy>Gao friday</cp:lastModifiedBy>
  <cp:revision>689</cp:revision>
  <dcterms:created xsi:type="dcterms:W3CDTF">2015-05-05T08:02:00Z</dcterms:created>
  <dcterms:modified xsi:type="dcterms:W3CDTF">2021-05-11T06:24:08Z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