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2.xml" ContentType="application/vnd.openxmlformats-officedocument.presentationml.tags+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tags/tag16.xml" ContentType="application/vnd.openxmlformats-officedocument.presentationml.tags+xml"/>
  <Override PartName="/ppt/notesSlides/notesSlide18.xml" ContentType="application/vnd.openxmlformats-officedocument.presentationml.notesSlide+xml"/>
  <Override PartName="/ppt/tags/tag17.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8.xml" ContentType="application/vnd.openxmlformats-officedocument.presentationml.tags+xml"/>
  <Override PartName="/ppt/notesSlides/notesSlide21.xml" ContentType="application/vnd.openxmlformats-officedocument.presentationml.notesSlide+xml"/>
  <Override PartName="/ppt/tags/tag19.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20.xml" ContentType="application/vnd.openxmlformats-officedocument.presentationml.tags+xml"/>
  <Override PartName="/ppt/notesSlides/notesSlide24.xml" ContentType="application/vnd.openxmlformats-officedocument.presentationml.notesSlide+xml"/>
  <Override PartName="/ppt/tags/tag21.xml" ContentType="application/vnd.openxmlformats-officedocument.presentationml.tags+xml"/>
  <Override PartName="/ppt/notesSlides/notesSlide25.xml" ContentType="application/vnd.openxmlformats-officedocument.presentationml.notesSlide+xml"/>
  <Override PartName="/ppt/tags/tag22.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23.xml" ContentType="application/vnd.openxmlformats-officedocument.presentationml.tags+xml"/>
  <Override PartName="/ppt/notesSlides/notesSlide28.xml" ContentType="application/vnd.openxmlformats-officedocument.presentationml.notesSlide+xml"/>
  <Override PartName="/ppt/tags/tag24.xml" ContentType="application/vnd.openxmlformats-officedocument.presentationml.tags+xml"/>
  <Override PartName="/ppt/notesSlides/notesSlide29.xml" ContentType="application/vnd.openxmlformats-officedocument.presentationml.notesSlide+xml"/>
  <Override PartName="/ppt/tags/tag25.xml" ContentType="application/vnd.openxmlformats-officedocument.presentationml.tags+xml"/>
  <Override PartName="/ppt/notesSlides/notesSlide30.xml" ContentType="application/vnd.openxmlformats-officedocument.presentationml.notesSlide+xml"/>
  <Override PartName="/ppt/tags/tag26.xml" ContentType="application/vnd.openxmlformats-officedocument.presentationml.tags+xml"/>
  <Override PartName="/ppt/notesSlides/notesSlide31.xml" ContentType="application/vnd.openxmlformats-officedocument.presentationml.notesSlide+xml"/>
  <Override PartName="/ppt/tags/tag27.xml" ContentType="application/vnd.openxmlformats-officedocument.presentationml.tags+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1"/>
  </p:sldMasterIdLst>
  <p:notesMasterIdLst>
    <p:notesMasterId r:id="rId34"/>
  </p:notesMasterIdLst>
  <p:sldIdLst>
    <p:sldId id="259" r:id="rId2"/>
    <p:sldId id="693" r:id="rId3"/>
    <p:sldId id="523" r:id="rId4"/>
    <p:sldId id="4399" r:id="rId5"/>
    <p:sldId id="4376" r:id="rId6"/>
    <p:sldId id="690" r:id="rId7"/>
    <p:sldId id="4378" r:id="rId8"/>
    <p:sldId id="4381" r:id="rId9"/>
    <p:sldId id="4382" r:id="rId10"/>
    <p:sldId id="4389" r:id="rId11"/>
    <p:sldId id="4397" r:id="rId12"/>
    <p:sldId id="4390" r:id="rId13"/>
    <p:sldId id="4379" r:id="rId14"/>
    <p:sldId id="4380" r:id="rId15"/>
    <p:sldId id="4377" r:id="rId16"/>
    <p:sldId id="4375" r:id="rId17"/>
    <p:sldId id="4384" r:id="rId18"/>
    <p:sldId id="4383" r:id="rId19"/>
    <p:sldId id="4385" r:id="rId20"/>
    <p:sldId id="4391" r:id="rId21"/>
    <p:sldId id="4393" r:id="rId22"/>
    <p:sldId id="4404" r:id="rId23"/>
    <p:sldId id="4392" r:id="rId24"/>
    <p:sldId id="4388" r:id="rId25"/>
    <p:sldId id="4398" r:id="rId26"/>
    <p:sldId id="4400" r:id="rId27"/>
    <p:sldId id="4396" r:id="rId28"/>
    <p:sldId id="4402" r:id="rId29"/>
    <p:sldId id="4403" r:id="rId30"/>
    <p:sldId id="4394" r:id="rId31"/>
    <p:sldId id="4401" r:id="rId32"/>
    <p:sldId id="301" r:id="rId3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09" autoAdjust="0"/>
    <p:restoredTop sz="94227" autoAdjust="0"/>
  </p:normalViewPr>
  <p:slideViewPr>
    <p:cSldViewPr snapToGrid="0">
      <p:cViewPr varScale="1">
        <p:scale>
          <a:sx n="63" d="100"/>
          <a:sy n="63" d="100"/>
        </p:scale>
        <p:origin x="86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g:\&#19987;&#39064;\&#33021;&#32791;&#21452;&#25511;\&#33021;&#28304;&#21452;&#25511;\&#33021;&#32791;&#21452;&#25511;&#39033;&#30446;-&#21508;&#30465;&#24066;&#24773;&#20917;&#27719;&#24635;.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G:\&#19987;&#39064;\&#30899;&#20013;&#21644;-&#38109;\ghg_emissions_aluminium_sector_21_july_2020_read_only_25_september_202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G:\&#19987;&#39064;\&#30899;&#20013;&#21644;-&#38109;\ghg_emissions_aluminium_sector_21_july_2020_read_only_25_september_2020.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G:\&#19987;&#39064;\&#30899;&#20013;&#21644;-&#38109;\ghg_emissions_aluminium_sector_21_july_2020_read_only_25_september_2020.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CN" altLang="en-US"/>
              <a:t>能耗双控目标</a:t>
            </a:r>
            <a:r>
              <a:rPr lang="en-US" altLang="zh-CN"/>
              <a:t>VS</a:t>
            </a:r>
            <a:r>
              <a:rPr lang="zh-CN" altLang="en-US"/>
              <a:t>实际</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strRef>
              <c:f>Sheet2!$J$3</c:f>
              <c:strCache>
                <c:ptCount val="1"/>
                <c:pt idx="0">
                  <c:v>单位GDP能耗:全国:同比下降</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Sheet2!$I$4:$I$13</c:f>
              <c:numCache>
                <c:formatCode>yyyy;@</c:formatCode>
                <c:ptCount val="10"/>
                <c:pt idx="0">
                  <c:v>44196</c:v>
                </c:pt>
                <c:pt idx="1">
                  <c:v>43830</c:v>
                </c:pt>
                <c:pt idx="2">
                  <c:v>43465</c:v>
                </c:pt>
                <c:pt idx="3">
                  <c:v>43100</c:v>
                </c:pt>
                <c:pt idx="4">
                  <c:v>42735</c:v>
                </c:pt>
                <c:pt idx="5">
                  <c:v>42369</c:v>
                </c:pt>
                <c:pt idx="6">
                  <c:v>42004</c:v>
                </c:pt>
                <c:pt idx="7">
                  <c:v>41639</c:v>
                </c:pt>
                <c:pt idx="8">
                  <c:v>41274</c:v>
                </c:pt>
                <c:pt idx="9">
                  <c:v>40908</c:v>
                </c:pt>
              </c:numCache>
            </c:numRef>
          </c:cat>
          <c:val>
            <c:numRef>
              <c:f>Sheet2!$J$4:$J$13</c:f>
              <c:numCache>
                <c:formatCode>General</c:formatCode>
                <c:ptCount val="10"/>
                <c:pt idx="0">
                  <c:v>0.1</c:v>
                </c:pt>
                <c:pt idx="1">
                  <c:v>2.6</c:v>
                </c:pt>
                <c:pt idx="2">
                  <c:v>3.1</c:v>
                </c:pt>
                <c:pt idx="3">
                  <c:v>3.7</c:v>
                </c:pt>
                <c:pt idx="4">
                  <c:v>5</c:v>
                </c:pt>
                <c:pt idx="5">
                  <c:v>5.6</c:v>
                </c:pt>
                <c:pt idx="6">
                  <c:v>4.8</c:v>
                </c:pt>
                <c:pt idx="7">
                  <c:v>3.7</c:v>
                </c:pt>
                <c:pt idx="8">
                  <c:v>3.44</c:v>
                </c:pt>
                <c:pt idx="9">
                  <c:v>2.0099999999999998</c:v>
                </c:pt>
              </c:numCache>
            </c:numRef>
          </c:val>
          <c:extLst>
            <c:ext xmlns:c16="http://schemas.microsoft.com/office/drawing/2014/chart" uri="{C3380CC4-5D6E-409C-BE32-E72D297353CC}">
              <c16:uniqueId val="{00000000-5B58-41DD-9AD0-8111F3993834}"/>
            </c:ext>
          </c:extLst>
        </c:ser>
        <c:ser>
          <c:idx val="1"/>
          <c:order val="1"/>
          <c:tx>
            <c:strRef>
              <c:f>Sheet2!$K$3</c:f>
              <c:strCache>
                <c:ptCount val="1"/>
                <c:pt idx="0">
                  <c:v>政府预期目标:单位国内生产总值能耗下降</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Sheet2!$I$4:$I$13</c:f>
              <c:numCache>
                <c:formatCode>yyyy;@</c:formatCode>
                <c:ptCount val="10"/>
                <c:pt idx="0">
                  <c:v>44196</c:v>
                </c:pt>
                <c:pt idx="1">
                  <c:v>43830</c:v>
                </c:pt>
                <c:pt idx="2">
                  <c:v>43465</c:v>
                </c:pt>
                <c:pt idx="3">
                  <c:v>43100</c:v>
                </c:pt>
                <c:pt idx="4">
                  <c:v>42735</c:v>
                </c:pt>
                <c:pt idx="5">
                  <c:v>42369</c:v>
                </c:pt>
                <c:pt idx="6">
                  <c:v>42004</c:v>
                </c:pt>
                <c:pt idx="7">
                  <c:v>41639</c:v>
                </c:pt>
                <c:pt idx="8">
                  <c:v>41274</c:v>
                </c:pt>
                <c:pt idx="9">
                  <c:v>40908</c:v>
                </c:pt>
              </c:numCache>
            </c:numRef>
          </c:cat>
          <c:val>
            <c:numRef>
              <c:f>Sheet2!$K$4:$K$13</c:f>
              <c:numCache>
                <c:formatCode>General</c:formatCode>
                <c:ptCount val="10"/>
                <c:pt idx="0">
                  <c:v>3</c:v>
                </c:pt>
                <c:pt idx="1">
                  <c:v>3</c:v>
                </c:pt>
                <c:pt idx="2">
                  <c:v>3</c:v>
                </c:pt>
                <c:pt idx="3">
                  <c:v>3.4</c:v>
                </c:pt>
                <c:pt idx="4">
                  <c:v>3.4</c:v>
                </c:pt>
                <c:pt idx="5">
                  <c:v>3.1</c:v>
                </c:pt>
                <c:pt idx="6">
                  <c:v>3.9</c:v>
                </c:pt>
                <c:pt idx="7">
                  <c:v>3.7</c:v>
                </c:pt>
                <c:pt idx="8">
                  <c:v>3.5</c:v>
                </c:pt>
                <c:pt idx="9">
                  <c:v>3.7</c:v>
                </c:pt>
              </c:numCache>
            </c:numRef>
          </c:val>
          <c:extLst>
            <c:ext xmlns:c16="http://schemas.microsoft.com/office/drawing/2014/chart" uri="{C3380CC4-5D6E-409C-BE32-E72D297353CC}">
              <c16:uniqueId val="{00000001-5B58-41DD-9AD0-8111F3993834}"/>
            </c:ext>
          </c:extLst>
        </c:ser>
        <c:dLbls>
          <c:showLegendKey val="0"/>
          <c:showVal val="0"/>
          <c:showCatName val="0"/>
          <c:showSerName val="0"/>
          <c:showPercent val="0"/>
          <c:showBubbleSize val="0"/>
        </c:dLbls>
        <c:gapWidth val="219"/>
        <c:overlap val="-27"/>
        <c:axId val="189026303"/>
        <c:axId val="189026719"/>
      </c:barChart>
      <c:dateAx>
        <c:axId val="189026303"/>
        <c:scaling>
          <c:orientation val="minMax"/>
        </c:scaling>
        <c:delete val="0"/>
        <c:axPos val="b"/>
        <c:numFmt formatCode="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89026719"/>
        <c:crosses val="autoZero"/>
        <c:auto val="1"/>
        <c:lblOffset val="100"/>
        <c:baseTimeUnit val="years"/>
      </c:dateAx>
      <c:valAx>
        <c:axId val="189026719"/>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890263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solidFill>
      <a:schemeClr val="bg1"/>
    </a:solidFill>
    <a:ln w="9525" cap="flat" cmpd="sng" algn="ctr">
      <a:noFill/>
      <a:round/>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zh-CN" altLang="en-US" sz="1800"/>
              <a:t>全球铝产业链</a:t>
            </a:r>
            <a:r>
              <a:rPr lang="en-US" altLang="zh-CN" sz="1800"/>
              <a:t>CO2</a:t>
            </a:r>
            <a:r>
              <a:rPr lang="zh-CN" altLang="en-US" sz="1800"/>
              <a:t>排放结构</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B91-4CC6-ACC5-F2B53DF9C85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B91-4CC6-ACC5-F2B53DF9C85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B91-4CC6-ACC5-F2B53DF9C85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B91-4CC6-ACC5-F2B53DF9C85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B91-4CC6-ACC5-F2B53DF9C856}"/>
              </c:ext>
            </c:extLst>
          </c:dPt>
          <c:dLbls>
            <c:dLbl>
              <c:idx val="0"/>
              <c:layout>
                <c:manualLayout>
                  <c:x val="4.7279406596405248E-2"/>
                  <c:y val="9.7820953048798301E-2"/>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B91-4CC6-ACC5-F2B53DF9C856}"/>
                </c:ext>
              </c:extLst>
            </c:dLbl>
            <c:dLbl>
              <c:idx val="1"/>
              <c:layout>
                <c:manualLayout>
                  <c:x val="-1.9426194600986525E-2"/>
                  <c:y val="1.6804564146147134E-2"/>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B91-4CC6-ACC5-F2B53DF9C856}"/>
                </c:ext>
              </c:extLst>
            </c:dLbl>
            <c:dLbl>
              <c:idx val="3"/>
              <c:layout>
                <c:manualLayout>
                  <c:x val="6.197205809996733E-2"/>
                  <c:y val="-1.7895294462885836E-2"/>
                </c:manualLayout>
              </c:layout>
              <c:showLegendKey val="0"/>
              <c:showVal val="1"/>
              <c:showCatName val="1"/>
              <c:showSerName val="0"/>
              <c:showPercent val="1"/>
              <c:showBubbleSize val="0"/>
              <c:extLst>
                <c:ext xmlns:c15="http://schemas.microsoft.com/office/drawing/2012/chart" uri="{CE6537A1-D6FC-4f65-9D91-7224C49458BB}">
                  <c15:layout>
                    <c:manualLayout>
                      <c:w val="0.23080741258336468"/>
                      <c:h val="0.21944868956107821"/>
                    </c:manualLayout>
                  </c15:layout>
                </c:ext>
                <c:ext xmlns:c16="http://schemas.microsoft.com/office/drawing/2014/chart" uri="{C3380CC4-5D6E-409C-BE32-E72D297353CC}">
                  <c16:uniqueId val="{00000007-2B91-4CC6-ACC5-F2B53DF9C856}"/>
                </c:ext>
              </c:extLst>
            </c:dLbl>
            <c:dLbl>
              <c:idx val="4"/>
              <c:layout>
                <c:manualLayout>
                  <c:x val="-7.7298446615590072E-2"/>
                  <c:y val="-3.2083935165953363E-2"/>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2B91-4CC6-ACC5-F2B53DF9C856}"/>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zh-CN"/>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'2019 Primary Aluminium_draft'!$B$3:$F$3</c:f>
              <c:strCache>
                <c:ptCount val="5"/>
                <c:pt idx="0">
                  <c:v>Bauxite</c:v>
                </c:pt>
                <c:pt idx="1">
                  <c:v>Alumina</c:v>
                </c:pt>
                <c:pt idx="2">
                  <c:v>Anode</c:v>
                </c:pt>
                <c:pt idx="3">
                  <c:v>Electrolysis</c:v>
                </c:pt>
                <c:pt idx="4">
                  <c:v>Casting</c:v>
                </c:pt>
              </c:strCache>
            </c:strRef>
          </c:cat>
          <c:val>
            <c:numRef>
              <c:f>'2019 Primary Aluminium_draft'!$B$10:$F$10</c:f>
              <c:numCache>
                <c:formatCode>0.0</c:formatCode>
                <c:ptCount val="5"/>
                <c:pt idx="0" formatCode="0.00">
                  <c:v>0.05</c:v>
                </c:pt>
                <c:pt idx="1">
                  <c:v>3.0514884774778821</c:v>
                </c:pt>
                <c:pt idx="2">
                  <c:v>0.5</c:v>
                </c:pt>
                <c:pt idx="3">
                  <c:v>12.811061217948037</c:v>
                </c:pt>
                <c:pt idx="4">
                  <c:v>0.1</c:v>
                </c:pt>
              </c:numCache>
            </c:numRef>
          </c:val>
          <c:extLst>
            <c:ext xmlns:c16="http://schemas.microsoft.com/office/drawing/2014/chart" uri="{C3380CC4-5D6E-409C-BE32-E72D297353CC}">
              <c16:uniqueId val="{0000000A-2B91-4CC6-ACC5-F2B53DF9C856}"/>
            </c:ext>
          </c:extLst>
        </c:ser>
        <c:dLbls>
          <c:showLegendKey val="0"/>
          <c:showVal val="1"/>
          <c:showCatName val="0"/>
          <c:showSerName val="0"/>
          <c:showPercent val="0"/>
          <c:showBubbleSize val="0"/>
          <c:showLeaderLines val="1"/>
        </c:dLbls>
        <c:firstSliceAng val="6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CN" altLang="en-US"/>
              <a:t>全球主要经济体电解铝电解能源结构</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stacked"/>
        <c:varyColors val="0"/>
        <c:ser>
          <c:idx val="0"/>
          <c:order val="0"/>
          <c:tx>
            <c:strRef>
              <c:f>Sheet1!$B$1</c:f>
              <c:strCache>
                <c:ptCount val="1"/>
                <c:pt idx="0">
                  <c:v>HYDRO</c:v>
                </c:pt>
              </c:strCache>
            </c:strRef>
          </c:tx>
          <c:spPr>
            <a:solidFill>
              <a:schemeClr val="accent1"/>
            </a:solidFill>
            <a:ln>
              <a:noFill/>
            </a:ln>
            <a:effectLst/>
          </c:spPr>
          <c:invertIfNegative val="0"/>
          <c:cat>
            <c:strRef>
              <c:f>Sheet1!$A$2:$A$11</c:f>
              <c:strCache>
                <c:ptCount val="10"/>
                <c:pt idx="0">
                  <c:v>Africa</c:v>
                </c:pt>
                <c:pt idx="1">
                  <c:v>Asia (ex China)</c:v>
                </c:pt>
                <c:pt idx="2">
                  <c:v>GCC</c:v>
                </c:pt>
                <c:pt idx="3">
                  <c:v>China</c:v>
                </c:pt>
                <c:pt idx="4">
                  <c:v>North America</c:v>
                </c:pt>
                <c:pt idx="5">
                  <c:v>South America</c:v>
                </c:pt>
                <c:pt idx="6">
                  <c:v>Europe (incl Russia)</c:v>
                </c:pt>
                <c:pt idx="7">
                  <c:v>Oceania</c:v>
                </c:pt>
                <c:pt idx="8">
                  <c:v>Non Reporting</c:v>
                </c:pt>
                <c:pt idx="9">
                  <c:v>Global</c:v>
                </c:pt>
              </c:strCache>
            </c:strRef>
          </c:cat>
          <c:val>
            <c:numRef>
              <c:f>Sheet1!$B$2:$B$11</c:f>
              <c:numCache>
                <c:formatCode>0%</c:formatCode>
                <c:ptCount val="10"/>
                <c:pt idx="0">
                  <c:v>0.50678555893866895</c:v>
                </c:pt>
                <c:pt idx="1">
                  <c:v>3.2115527030362877E-2</c:v>
                </c:pt>
                <c:pt idx="2">
                  <c:v>0</c:v>
                </c:pt>
                <c:pt idx="3">
                  <c:v>0.10699899451006627</c:v>
                </c:pt>
                <c:pt idx="4">
                  <c:v>0.8376348193012132</c:v>
                </c:pt>
                <c:pt idx="5">
                  <c:v>0.799670141956765</c:v>
                </c:pt>
                <c:pt idx="6">
                  <c:v>0.85703858901921726</c:v>
                </c:pt>
                <c:pt idx="7">
                  <c:v>0.32424481595752314</c:v>
                </c:pt>
                <c:pt idx="8">
                  <c:v>0</c:v>
                </c:pt>
                <c:pt idx="9">
                  <c:v>0.24887397011286017</c:v>
                </c:pt>
              </c:numCache>
            </c:numRef>
          </c:val>
          <c:extLst>
            <c:ext xmlns:c16="http://schemas.microsoft.com/office/drawing/2014/chart" uri="{C3380CC4-5D6E-409C-BE32-E72D297353CC}">
              <c16:uniqueId val="{00000000-4D1A-4B02-A8EE-7970BE7DEAD9}"/>
            </c:ext>
          </c:extLst>
        </c:ser>
        <c:ser>
          <c:idx val="1"/>
          <c:order val="1"/>
          <c:tx>
            <c:strRef>
              <c:f>Sheet1!$C$1</c:f>
              <c:strCache>
                <c:ptCount val="1"/>
                <c:pt idx="0">
                  <c:v>COAL</c:v>
                </c:pt>
              </c:strCache>
            </c:strRef>
          </c:tx>
          <c:spPr>
            <a:solidFill>
              <a:schemeClr val="accent2"/>
            </a:solidFill>
            <a:ln>
              <a:noFill/>
            </a:ln>
            <a:effectLst/>
          </c:spPr>
          <c:invertIfNegative val="0"/>
          <c:cat>
            <c:strRef>
              <c:f>Sheet1!$A$2:$A$11</c:f>
              <c:strCache>
                <c:ptCount val="10"/>
                <c:pt idx="0">
                  <c:v>Africa</c:v>
                </c:pt>
                <c:pt idx="1">
                  <c:v>Asia (ex China)</c:v>
                </c:pt>
                <c:pt idx="2">
                  <c:v>GCC</c:v>
                </c:pt>
                <c:pt idx="3">
                  <c:v>China</c:v>
                </c:pt>
                <c:pt idx="4">
                  <c:v>North America</c:v>
                </c:pt>
                <c:pt idx="5">
                  <c:v>South America</c:v>
                </c:pt>
                <c:pt idx="6">
                  <c:v>Europe (incl Russia)</c:v>
                </c:pt>
                <c:pt idx="7">
                  <c:v>Oceania</c:v>
                </c:pt>
                <c:pt idx="8">
                  <c:v>Non Reporting</c:v>
                </c:pt>
                <c:pt idx="9">
                  <c:v>Global</c:v>
                </c:pt>
              </c:strCache>
            </c:strRef>
          </c:cat>
          <c:val>
            <c:numRef>
              <c:f>Sheet1!$C$2:$C$11</c:f>
              <c:numCache>
                <c:formatCode>0%</c:formatCode>
                <c:ptCount val="10"/>
                <c:pt idx="0">
                  <c:v>0.49238799478033929</c:v>
                </c:pt>
                <c:pt idx="1">
                  <c:v>0.96776104665514684</c:v>
                </c:pt>
                <c:pt idx="2">
                  <c:v>0</c:v>
                </c:pt>
                <c:pt idx="3">
                  <c:v>0.88100119543875088</c:v>
                </c:pt>
                <c:pt idx="4">
                  <c:v>0.13575598843236755</c:v>
                </c:pt>
                <c:pt idx="5">
                  <c:v>0</c:v>
                </c:pt>
                <c:pt idx="6">
                  <c:v>5.2834498274055883E-2</c:v>
                </c:pt>
                <c:pt idx="7">
                  <c:v>0.66538709908875648</c:v>
                </c:pt>
                <c:pt idx="8">
                  <c:v>1</c:v>
                </c:pt>
                <c:pt idx="9">
                  <c:v>0.64058917237646407</c:v>
                </c:pt>
              </c:numCache>
            </c:numRef>
          </c:val>
          <c:extLst>
            <c:ext xmlns:c16="http://schemas.microsoft.com/office/drawing/2014/chart" uri="{C3380CC4-5D6E-409C-BE32-E72D297353CC}">
              <c16:uniqueId val="{00000001-4D1A-4B02-A8EE-7970BE7DEAD9}"/>
            </c:ext>
          </c:extLst>
        </c:ser>
        <c:ser>
          <c:idx val="2"/>
          <c:order val="2"/>
          <c:tx>
            <c:strRef>
              <c:f>Sheet1!$D$1</c:f>
              <c:strCache>
                <c:ptCount val="1"/>
                <c:pt idx="0">
                  <c:v>OIL</c:v>
                </c:pt>
              </c:strCache>
            </c:strRef>
          </c:tx>
          <c:spPr>
            <a:solidFill>
              <a:schemeClr val="accent3"/>
            </a:solidFill>
            <a:ln>
              <a:noFill/>
            </a:ln>
            <a:effectLst/>
          </c:spPr>
          <c:invertIfNegative val="0"/>
          <c:cat>
            <c:strRef>
              <c:f>Sheet1!$A$2:$A$11</c:f>
              <c:strCache>
                <c:ptCount val="10"/>
                <c:pt idx="0">
                  <c:v>Africa</c:v>
                </c:pt>
                <c:pt idx="1">
                  <c:v>Asia (ex China)</c:v>
                </c:pt>
                <c:pt idx="2">
                  <c:v>GCC</c:v>
                </c:pt>
                <c:pt idx="3">
                  <c:v>China</c:v>
                </c:pt>
                <c:pt idx="4">
                  <c:v>North America</c:v>
                </c:pt>
                <c:pt idx="5">
                  <c:v>South America</c:v>
                </c:pt>
                <c:pt idx="6">
                  <c:v>Europe (incl Russia)</c:v>
                </c:pt>
                <c:pt idx="7">
                  <c:v>Oceania</c:v>
                </c:pt>
                <c:pt idx="8">
                  <c:v>Non Reporting</c:v>
                </c:pt>
                <c:pt idx="9">
                  <c:v>Global</c:v>
                </c:pt>
              </c:strCache>
            </c:strRef>
          </c:cat>
          <c:val>
            <c:numRef>
              <c:f>Sheet1!$D$2:$D$11</c:f>
              <c:numCache>
                <c:formatCode>0%</c:formatCode>
                <c:ptCount val="10"/>
                <c:pt idx="0">
                  <c:v>0</c:v>
                </c:pt>
                <c:pt idx="1">
                  <c:v>1.2342631449024932E-4</c:v>
                </c:pt>
                <c:pt idx="2">
                  <c:v>7.1129657510699088E-5</c:v>
                </c:pt>
                <c:pt idx="3">
                  <c:v>0</c:v>
                </c:pt>
                <c:pt idx="4">
                  <c:v>9.0940506720503441E-5</c:v>
                </c:pt>
                <c:pt idx="5">
                  <c:v>0</c:v>
                </c:pt>
                <c:pt idx="6">
                  <c:v>2.5159284892407562E-3</c:v>
                </c:pt>
                <c:pt idx="7">
                  <c:v>0</c:v>
                </c:pt>
                <c:pt idx="8">
                  <c:v>0</c:v>
                </c:pt>
                <c:pt idx="9">
                  <c:v>3.1750761960665453E-4</c:v>
                </c:pt>
              </c:numCache>
            </c:numRef>
          </c:val>
          <c:extLst>
            <c:ext xmlns:c16="http://schemas.microsoft.com/office/drawing/2014/chart" uri="{C3380CC4-5D6E-409C-BE32-E72D297353CC}">
              <c16:uniqueId val="{00000002-4D1A-4B02-A8EE-7970BE7DEAD9}"/>
            </c:ext>
          </c:extLst>
        </c:ser>
        <c:ser>
          <c:idx val="3"/>
          <c:order val="3"/>
          <c:tx>
            <c:strRef>
              <c:f>Sheet1!$E$1</c:f>
              <c:strCache>
                <c:ptCount val="1"/>
                <c:pt idx="0">
                  <c:v>NATURAL GAS</c:v>
                </c:pt>
              </c:strCache>
            </c:strRef>
          </c:tx>
          <c:spPr>
            <a:solidFill>
              <a:schemeClr val="accent4"/>
            </a:solidFill>
            <a:ln>
              <a:noFill/>
            </a:ln>
            <a:effectLst/>
          </c:spPr>
          <c:invertIfNegative val="0"/>
          <c:cat>
            <c:strRef>
              <c:f>Sheet1!$A$2:$A$11</c:f>
              <c:strCache>
                <c:ptCount val="10"/>
                <c:pt idx="0">
                  <c:v>Africa</c:v>
                </c:pt>
                <c:pt idx="1">
                  <c:v>Asia (ex China)</c:v>
                </c:pt>
                <c:pt idx="2">
                  <c:v>GCC</c:v>
                </c:pt>
                <c:pt idx="3">
                  <c:v>China</c:v>
                </c:pt>
                <c:pt idx="4">
                  <c:v>North America</c:v>
                </c:pt>
                <c:pt idx="5">
                  <c:v>South America</c:v>
                </c:pt>
                <c:pt idx="6">
                  <c:v>Europe (incl Russia)</c:v>
                </c:pt>
                <c:pt idx="7">
                  <c:v>Oceania</c:v>
                </c:pt>
                <c:pt idx="8">
                  <c:v>Non Reporting</c:v>
                </c:pt>
                <c:pt idx="9">
                  <c:v>Global</c:v>
                </c:pt>
              </c:strCache>
            </c:strRef>
          </c:cat>
          <c:val>
            <c:numRef>
              <c:f>Sheet1!$E$2:$E$11</c:f>
              <c:numCache>
                <c:formatCode>0%</c:formatCode>
                <c:ptCount val="10"/>
                <c:pt idx="0">
                  <c:v>8.2644628099173552E-4</c:v>
                </c:pt>
                <c:pt idx="1">
                  <c:v>0</c:v>
                </c:pt>
                <c:pt idx="2">
                  <c:v>0.99992887034248923</c:v>
                </c:pt>
                <c:pt idx="3">
                  <c:v>0</c:v>
                </c:pt>
                <c:pt idx="4">
                  <c:v>1.2731670940870483E-2</c:v>
                </c:pt>
                <c:pt idx="5">
                  <c:v>0.20032985804323497</c:v>
                </c:pt>
                <c:pt idx="6">
                  <c:v>2.5288086692198047E-2</c:v>
                </c:pt>
                <c:pt idx="7">
                  <c:v>1.0368084953720311E-2</c:v>
                </c:pt>
                <c:pt idx="8">
                  <c:v>0</c:v>
                </c:pt>
                <c:pt idx="9">
                  <c:v>9.5358708171062637E-2</c:v>
                </c:pt>
              </c:numCache>
            </c:numRef>
          </c:val>
          <c:extLst>
            <c:ext xmlns:c16="http://schemas.microsoft.com/office/drawing/2014/chart" uri="{C3380CC4-5D6E-409C-BE32-E72D297353CC}">
              <c16:uniqueId val="{00000003-4D1A-4B02-A8EE-7970BE7DEAD9}"/>
            </c:ext>
          </c:extLst>
        </c:ser>
        <c:ser>
          <c:idx val="4"/>
          <c:order val="4"/>
          <c:tx>
            <c:strRef>
              <c:f>Sheet1!$F$1</c:f>
              <c:strCache>
                <c:ptCount val="1"/>
                <c:pt idx="0">
                  <c:v>NUCLEAR</c:v>
                </c:pt>
              </c:strCache>
            </c:strRef>
          </c:tx>
          <c:spPr>
            <a:solidFill>
              <a:schemeClr val="accent5"/>
            </a:solidFill>
            <a:ln>
              <a:noFill/>
            </a:ln>
            <a:effectLst/>
          </c:spPr>
          <c:invertIfNegative val="0"/>
          <c:cat>
            <c:strRef>
              <c:f>Sheet1!$A$2:$A$11</c:f>
              <c:strCache>
                <c:ptCount val="10"/>
                <c:pt idx="0">
                  <c:v>Africa</c:v>
                </c:pt>
                <c:pt idx="1">
                  <c:v>Asia (ex China)</c:v>
                </c:pt>
                <c:pt idx="2">
                  <c:v>GCC</c:v>
                </c:pt>
                <c:pt idx="3">
                  <c:v>China</c:v>
                </c:pt>
                <c:pt idx="4">
                  <c:v>North America</c:v>
                </c:pt>
                <c:pt idx="5">
                  <c:v>South America</c:v>
                </c:pt>
                <c:pt idx="6">
                  <c:v>Europe (incl Russia)</c:v>
                </c:pt>
                <c:pt idx="7">
                  <c:v>Oceania</c:v>
                </c:pt>
                <c:pt idx="8">
                  <c:v>Non Reporting</c:v>
                </c:pt>
                <c:pt idx="9">
                  <c:v>Global</c:v>
                </c:pt>
              </c:strCache>
            </c:strRef>
          </c:cat>
          <c:val>
            <c:numRef>
              <c:f>Sheet1!$F$2:$F$11</c:f>
              <c:numCache>
                <c:formatCode>0%</c:formatCode>
                <c:ptCount val="10"/>
                <c:pt idx="0">
                  <c:v>0</c:v>
                </c:pt>
                <c:pt idx="1">
                  <c:v>0</c:v>
                </c:pt>
                <c:pt idx="2">
                  <c:v>0</c:v>
                </c:pt>
                <c:pt idx="3">
                  <c:v>1.199981005118295E-2</c:v>
                </c:pt>
                <c:pt idx="4">
                  <c:v>1.3786580818828323E-2</c:v>
                </c:pt>
                <c:pt idx="5">
                  <c:v>0</c:v>
                </c:pt>
                <c:pt idx="6">
                  <c:v>6.2322897525288086E-2</c:v>
                </c:pt>
                <c:pt idx="7">
                  <c:v>0</c:v>
                </c:pt>
                <c:pt idx="8">
                  <c:v>0</c:v>
                </c:pt>
                <c:pt idx="9">
                  <c:v>1.4860641720006715E-2</c:v>
                </c:pt>
              </c:numCache>
            </c:numRef>
          </c:val>
          <c:extLst>
            <c:ext xmlns:c16="http://schemas.microsoft.com/office/drawing/2014/chart" uri="{C3380CC4-5D6E-409C-BE32-E72D297353CC}">
              <c16:uniqueId val="{00000004-4D1A-4B02-A8EE-7970BE7DEAD9}"/>
            </c:ext>
          </c:extLst>
        </c:ser>
        <c:dLbls>
          <c:showLegendKey val="0"/>
          <c:showVal val="0"/>
          <c:showCatName val="0"/>
          <c:showSerName val="0"/>
          <c:showPercent val="0"/>
          <c:showBubbleSize val="0"/>
        </c:dLbls>
        <c:gapWidth val="150"/>
        <c:overlap val="100"/>
        <c:axId val="80090927"/>
        <c:axId val="80111727"/>
      </c:barChart>
      <c:catAx>
        <c:axId val="80090927"/>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80111727"/>
        <c:crosses val="autoZero"/>
        <c:auto val="1"/>
        <c:lblAlgn val="ctr"/>
        <c:lblOffset val="100"/>
        <c:noMultiLvlLbl val="0"/>
      </c:catAx>
      <c:valAx>
        <c:axId val="80111727"/>
        <c:scaling>
          <c:orientation val="minMax"/>
          <c:max val="1"/>
        </c:scaling>
        <c:delete val="0"/>
        <c:axPos val="l"/>
        <c:majorGridlines>
          <c:spPr>
            <a:ln w="9525" cap="flat" cmpd="sng" algn="ctr">
              <a:solidFill>
                <a:schemeClr val="tx1">
                  <a:lumMod val="15000"/>
                  <a:lumOff val="85000"/>
                </a:schemeClr>
              </a:solidFill>
              <a:prstDash val="dash"/>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800909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CN" altLang="en-US" dirty="0"/>
              <a:t>电解能源效率</a:t>
            </a:r>
            <a:r>
              <a:rPr lang="en-US" altLang="zh-CN" dirty="0"/>
              <a:t>VSCO2</a:t>
            </a:r>
            <a:r>
              <a:rPr lang="zh-CN" altLang="en-US" dirty="0"/>
              <a:t>排放量</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strRef>
              <c:f>'2019 Electricity Electolysis'!$C$2:$C$3</c:f>
              <c:strCache>
                <c:ptCount val="2"/>
                <c:pt idx="0">
                  <c:v>Energy Efficiency</c:v>
                </c:pt>
                <c:pt idx="1">
                  <c:v>kWh/tonne</c:v>
                </c:pt>
              </c:strCache>
            </c:strRef>
          </c:tx>
          <c:spPr>
            <a:solidFill>
              <a:schemeClr val="accent1"/>
            </a:solidFill>
            <a:ln>
              <a:noFill/>
            </a:ln>
            <a:effectLst/>
          </c:spPr>
          <c:invertIfNegative val="0"/>
          <c:dPt>
            <c:idx val="3"/>
            <c:invertIfNegative val="0"/>
            <c:bubble3D val="0"/>
            <c:spPr>
              <a:solidFill>
                <a:schemeClr val="accent5"/>
              </a:solidFill>
              <a:ln>
                <a:noFill/>
              </a:ln>
              <a:effectLst/>
            </c:spPr>
            <c:extLst>
              <c:ext xmlns:c16="http://schemas.microsoft.com/office/drawing/2014/chart" uri="{C3380CC4-5D6E-409C-BE32-E72D297353CC}">
                <c16:uniqueId val="{00000001-E436-4325-BAFA-78D381053202}"/>
              </c:ext>
            </c:extLst>
          </c:dPt>
          <c:dPt>
            <c:idx val="9"/>
            <c:invertIfNegative val="0"/>
            <c:bubble3D val="0"/>
            <c:spPr>
              <a:solidFill>
                <a:srgbClr val="00B0F0"/>
              </a:solidFill>
              <a:ln>
                <a:noFill/>
              </a:ln>
              <a:effectLst/>
            </c:spPr>
            <c:extLst>
              <c:ext xmlns:c16="http://schemas.microsoft.com/office/drawing/2014/chart" uri="{C3380CC4-5D6E-409C-BE32-E72D297353CC}">
                <c16:uniqueId val="{00000003-E436-4325-BAFA-78D381053202}"/>
              </c:ext>
            </c:extLst>
          </c:dPt>
          <c:cat>
            <c:strRef>
              <c:f>'2019 Electricity Electolysis'!$A$4:$A$13</c:f>
              <c:strCache>
                <c:ptCount val="10"/>
                <c:pt idx="0">
                  <c:v>Africa</c:v>
                </c:pt>
                <c:pt idx="1">
                  <c:v>Asia (ex China)</c:v>
                </c:pt>
                <c:pt idx="2">
                  <c:v>GCC</c:v>
                </c:pt>
                <c:pt idx="3">
                  <c:v>China</c:v>
                </c:pt>
                <c:pt idx="4">
                  <c:v>North America</c:v>
                </c:pt>
                <c:pt idx="5">
                  <c:v>South America</c:v>
                </c:pt>
                <c:pt idx="6">
                  <c:v>Europe (incl Russia)</c:v>
                </c:pt>
                <c:pt idx="7">
                  <c:v>Oceania</c:v>
                </c:pt>
                <c:pt idx="8">
                  <c:v>Non Reporting</c:v>
                </c:pt>
                <c:pt idx="9">
                  <c:v>Global</c:v>
                </c:pt>
              </c:strCache>
            </c:strRef>
          </c:cat>
          <c:val>
            <c:numRef>
              <c:f>'2019 Electricity Electolysis'!$C$4:$C$13</c:f>
              <c:numCache>
                <c:formatCode>#,##0</c:formatCode>
                <c:ptCount val="10"/>
                <c:pt idx="0">
                  <c:v>14527</c:v>
                </c:pt>
                <c:pt idx="1">
                  <c:v>14900</c:v>
                </c:pt>
                <c:pt idx="2">
                  <c:v>15126</c:v>
                </c:pt>
                <c:pt idx="3">
                  <c:v>13530.999999999998</c:v>
                </c:pt>
                <c:pt idx="4">
                  <c:v>15499</c:v>
                </c:pt>
                <c:pt idx="5">
                  <c:v>15510</c:v>
                </c:pt>
                <c:pt idx="6">
                  <c:v>15474</c:v>
                </c:pt>
                <c:pt idx="7">
                  <c:v>14501.000000000002</c:v>
                </c:pt>
                <c:pt idx="8">
                  <c:v>15510</c:v>
                </c:pt>
                <c:pt idx="9">
                  <c:v>14273.357962074111</c:v>
                </c:pt>
              </c:numCache>
            </c:numRef>
          </c:val>
          <c:extLst>
            <c:ext xmlns:c16="http://schemas.microsoft.com/office/drawing/2014/chart" uri="{C3380CC4-5D6E-409C-BE32-E72D297353CC}">
              <c16:uniqueId val="{00000004-E436-4325-BAFA-78D381053202}"/>
            </c:ext>
          </c:extLst>
        </c:ser>
        <c:dLbls>
          <c:showLegendKey val="0"/>
          <c:showVal val="0"/>
          <c:showCatName val="0"/>
          <c:showSerName val="0"/>
          <c:showPercent val="0"/>
          <c:showBubbleSize val="0"/>
        </c:dLbls>
        <c:gapWidth val="219"/>
        <c:overlap val="-27"/>
        <c:axId val="345440895"/>
        <c:axId val="345442975"/>
      </c:barChart>
      <c:lineChart>
        <c:grouping val="standard"/>
        <c:varyColors val="0"/>
        <c:ser>
          <c:idx val="1"/>
          <c:order val="1"/>
          <c:tx>
            <c:strRef>
              <c:f>'2019 Electricity Electolysis'!$I$2:$I$3</c:f>
              <c:strCache>
                <c:ptCount val="2"/>
                <c:pt idx="0">
                  <c:v>CO2</c:v>
                </c:pt>
                <c:pt idx="1">
                  <c:v>tonnes/tonne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'2019 Electricity Electolysis'!$A$4:$A$13</c:f>
              <c:strCache>
                <c:ptCount val="10"/>
                <c:pt idx="0">
                  <c:v>Africa</c:v>
                </c:pt>
                <c:pt idx="1">
                  <c:v>Asia (ex China)</c:v>
                </c:pt>
                <c:pt idx="2">
                  <c:v>GCC</c:v>
                </c:pt>
                <c:pt idx="3">
                  <c:v>China</c:v>
                </c:pt>
                <c:pt idx="4">
                  <c:v>North America</c:v>
                </c:pt>
                <c:pt idx="5">
                  <c:v>South America</c:v>
                </c:pt>
                <c:pt idx="6">
                  <c:v>Europe (incl Russia)</c:v>
                </c:pt>
                <c:pt idx="7">
                  <c:v>Oceania</c:v>
                </c:pt>
                <c:pt idx="8">
                  <c:v>Non Reporting</c:v>
                </c:pt>
                <c:pt idx="9">
                  <c:v>Global</c:v>
                </c:pt>
              </c:strCache>
            </c:strRef>
          </c:cat>
          <c:val>
            <c:numRef>
              <c:f>'2019 Electricity Electolysis'!$I$4:$I$13</c:f>
              <c:numCache>
                <c:formatCode>0.0</c:formatCode>
                <c:ptCount val="10"/>
                <c:pt idx="0">
                  <c:v>9.1706395663418867</c:v>
                </c:pt>
                <c:pt idx="1">
                  <c:v>16.649485666403358</c:v>
                </c:pt>
                <c:pt idx="2">
                  <c:v>6.1418948039557568</c:v>
                </c:pt>
                <c:pt idx="3">
                  <c:v>12.844007254262594</c:v>
                </c:pt>
                <c:pt idx="4">
                  <c:v>2.6615600679874865</c:v>
                </c:pt>
                <c:pt idx="5">
                  <c:v>3.7846623492843259</c:v>
                </c:pt>
                <c:pt idx="6">
                  <c:v>1.9025007689347233</c:v>
                </c:pt>
                <c:pt idx="7">
                  <c:v>9.452472032633997</c:v>
                </c:pt>
                <c:pt idx="8">
                  <c:v>17.148786599999998</c:v>
                </c:pt>
                <c:pt idx="9">
                  <c:v>10.43106121794804</c:v>
                </c:pt>
              </c:numCache>
            </c:numRef>
          </c:val>
          <c:smooth val="0"/>
          <c:extLst>
            <c:ext xmlns:c16="http://schemas.microsoft.com/office/drawing/2014/chart" uri="{C3380CC4-5D6E-409C-BE32-E72D297353CC}">
              <c16:uniqueId val="{00000005-E436-4325-BAFA-78D381053202}"/>
            </c:ext>
          </c:extLst>
        </c:ser>
        <c:dLbls>
          <c:showLegendKey val="0"/>
          <c:showVal val="0"/>
          <c:showCatName val="0"/>
          <c:showSerName val="0"/>
          <c:showPercent val="0"/>
          <c:showBubbleSize val="0"/>
        </c:dLbls>
        <c:marker val="1"/>
        <c:smooth val="0"/>
        <c:axId val="345460031"/>
        <c:axId val="345458367"/>
      </c:lineChart>
      <c:catAx>
        <c:axId val="3454408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45442975"/>
        <c:crosses val="autoZero"/>
        <c:auto val="1"/>
        <c:lblAlgn val="ctr"/>
        <c:lblOffset val="100"/>
        <c:noMultiLvlLbl val="0"/>
      </c:catAx>
      <c:valAx>
        <c:axId val="345442975"/>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45440895"/>
        <c:crosses val="autoZero"/>
        <c:crossBetween val="between"/>
      </c:valAx>
      <c:valAx>
        <c:axId val="345458367"/>
        <c:scaling>
          <c:orientation val="minMax"/>
        </c:scaling>
        <c:delete val="0"/>
        <c:axPos val="r"/>
        <c:numFmt formatCode="General"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45460031"/>
        <c:crosses val="max"/>
        <c:crossBetween val="between"/>
      </c:valAx>
      <c:catAx>
        <c:axId val="345460031"/>
        <c:scaling>
          <c:orientation val="minMax"/>
        </c:scaling>
        <c:delete val="1"/>
        <c:axPos val="b"/>
        <c:numFmt formatCode="General" sourceLinked="1"/>
        <c:majorTickMark val="out"/>
        <c:minorTickMark val="none"/>
        <c:tickLblPos val="nextTo"/>
        <c:crossAx val="345458367"/>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216C82-BF23-4F0B-90B2-999B4A624E9A}" type="datetimeFigureOut">
              <a:rPr lang="zh-CN" altLang="en-US" smtClean="0"/>
              <a:t>2021/5/10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AA7C6F-8C8C-4EB3-976B-BD0A3E0FEE2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3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33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等线" panose="02010600030101010101" pitchFamily="2" charset="-122"/>
                <a:ea typeface="等线" panose="02010600030101010101" pitchFamily="2" charset="-122"/>
              </a:defRPr>
            </a:lvl1pPr>
            <a:lvl2pPr marL="742950" indent="-285750">
              <a:spcBef>
                <a:spcPct val="30000"/>
              </a:spcBef>
              <a:defRPr sz="1200">
                <a:solidFill>
                  <a:schemeClr val="tx1"/>
                </a:solidFill>
                <a:latin typeface="等线" panose="02010600030101010101" pitchFamily="2" charset="-122"/>
                <a:ea typeface="等线" panose="02010600030101010101" pitchFamily="2" charset="-122"/>
              </a:defRPr>
            </a:lvl2pPr>
            <a:lvl3pPr marL="1143000" indent="-228600">
              <a:spcBef>
                <a:spcPct val="30000"/>
              </a:spcBef>
              <a:defRPr sz="1200">
                <a:solidFill>
                  <a:schemeClr val="tx1"/>
                </a:solidFill>
                <a:latin typeface="等线" panose="02010600030101010101" pitchFamily="2" charset="-122"/>
                <a:ea typeface="等线" panose="02010600030101010101" pitchFamily="2" charset="-122"/>
              </a:defRPr>
            </a:lvl3pPr>
            <a:lvl4pPr marL="1600200" indent="-228600">
              <a:spcBef>
                <a:spcPct val="30000"/>
              </a:spcBef>
              <a:defRPr sz="1200">
                <a:solidFill>
                  <a:schemeClr val="tx1"/>
                </a:solidFill>
                <a:latin typeface="等线" panose="02010600030101010101" pitchFamily="2" charset="-122"/>
                <a:ea typeface="等线" panose="02010600030101010101" pitchFamily="2" charset="-122"/>
              </a:defRPr>
            </a:lvl4pPr>
            <a:lvl5pPr marL="2057400" indent="-228600">
              <a:spcBef>
                <a:spcPct val="30000"/>
              </a:spcBef>
              <a:defRPr sz="1200">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049855D5-BDE3-43E9-90A5-533AC5EAC668}" type="slidenum">
              <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rPr>
              <a:t>1</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74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marL="0" marR="0" indent="0" algn="l" defTabSz="914400" rtl="0" eaLnBrk="1" fontAlgn="base" latinLnBrk="0" hangingPunct="1">
              <a:lnSpc>
                <a:spcPct val="100000"/>
              </a:lnSpc>
              <a:spcBef>
                <a:spcPct val="0"/>
              </a:spcBef>
              <a:spcAft>
                <a:spcPct val="0"/>
              </a:spcAft>
              <a:buClrTx/>
              <a:buSzTx/>
              <a:buFontTx/>
              <a:buNone/>
              <a:defRPr/>
            </a:pPr>
            <a:endParaRPr lang="zh-CN" altLang="en-US" dirty="0">
              <a:latin typeface="微软雅黑" panose="020B0503020204020204" pitchFamily="34" charset="-122"/>
              <a:ea typeface="微软雅黑" panose="020B0503020204020204" pitchFamily="34" charset="-122"/>
            </a:endParaRPr>
          </a:p>
          <a:p>
            <a:pPr eaLnBrk="1" hangingPunct="1">
              <a:spcBef>
                <a:spcPct val="0"/>
              </a:spcBef>
            </a:pPr>
            <a:endParaRPr lang="zh-CN" altLang="en-US" dirty="0"/>
          </a:p>
        </p:txBody>
      </p:sp>
      <p:sp>
        <p:nvSpPr>
          <p:cNvPr id="174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等线" panose="02010600030101010101" pitchFamily="2" charset="-122"/>
                <a:ea typeface="等线" panose="02010600030101010101" pitchFamily="2" charset="-122"/>
              </a:defRPr>
            </a:lvl1pPr>
            <a:lvl2pPr marL="742950" indent="-285750">
              <a:spcBef>
                <a:spcPct val="30000"/>
              </a:spcBef>
              <a:defRPr sz="1200">
                <a:solidFill>
                  <a:schemeClr val="tx1"/>
                </a:solidFill>
                <a:latin typeface="等线" panose="02010600030101010101" pitchFamily="2" charset="-122"/>
                <a:ea typeface="等线" panose="02010600030101010101" pitchFamily="2" charset="-122"/>
              </a:defRPr>
            </a:lvl2pPr>
            <a:lvl3pPr marL="1143000" indent="-228600">
              <a:spcBef>
                <a:spcPct val="30000"/>
              </a:spcBef>
              <a:defRPr sz="1200">
                <a:solidFill>
                  <a:schemeClr val="tx1"/>
                </a:solidFill>
                <a:latin typeface="等线" panose="02010600030101010101" pitchFamily="2" charset="-122"/>
                <a:ea typeface="等线" panose="02010600030101010101" pitchFamily="2" charset="-122"/>
              </a:defRPr>
            </a:lvl3pPr>
            <a:lvl4pPr marL="1600200" indent="-228600">
              <a:spcBef>
                <a:spcPct val="30000"/>
              </a:spcBef>
              <a:defRPr sz="1200">
                <a:solidFill>
                  <a:schemeClr val="tx1"/>
                </a:solidFill>
                <a:latin typeface="等线" panose="02010600030101010101" pitchFamily="2" charset="-122"/>
                <a:ea typeface="等线" panose="02010600030101010101" pitchFamily="2" charset="-122"/>
              </a:defRPr>
            </a:lvl4pPr>
            <a:lvl5pPr marL="2057400" indent="-228600">
              <a:spcBef>
                <a:spcPct val="30000"/>
              </a:spcBef>
              <a:defRPr sz="1200">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7F897D37-54D2-4766-BD68-DC2651650AF3}" type="slidenum">
              <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rPr>
              <a:t>10</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extLst>
      <p:ext uri="{BB962C8B-B14F-4D97-AF65-F5344CB8AC3E}">
        <p14:creationId xmlns:p14="http://schemas.microsoft.com/office/powerpoint/2010/main" val="1480746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74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marL="0" marR="0" indent="0" algn="l" defTabSz="914400" rtl="0" eaLnBrk="1" fontAlgn="base" latinLnBrk="0" hangingPunct="1">
              <a:lnSpc>
                <a:spcPct val="100000"/>
              </a:lnSpc>
              <a:spcBef>
                <a:spcPct val="0"/>
              </a:spcBef>
              <a:spcAft>
                <a:spcPct val="0"/>
              </a:spcAft>
              <a:buClrTx/>
              <a:buSzTx/>
              <a:buFontTx/>
              <a:buNone/>
              <a:defRPr/>
            </a:pPr>
            <a:endParaRPr lang="zh-CN" altLang="en-US" dirty="0">
              <a:latin typeface="微软雅黑" panose="020B0503020204020204" pitchFamily="34" charset="-122"/>
              <a:ea typeface="微软雅黑" panose="020B0503020204020204" pitchFamily="34" charset="-122"/>
            </a:endParaRPr>
          </a:p>
          <a:p>
            <a:pPr eaLnBrk="1" hangingPunct="1">
              <a:spcBef>
                <a:spcPct val="0"/>
              </a:spcBef>
            </a:pPr>
            <a:endParaRPr lang="zh-CN" altLang="en-US" dirty="0"/>
          </a:p>
        </p:txBody>
      </p:sp>
      <p:sp>
        <p:nvSpPr>
          <p:cNvPr id="174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等线" panose="02010600030101010101" pitchFamily="2" charset="-122"/>
                <a:ea typeface="等线" panose="02010600030101010101" pitchFamily="2" charset="-122"/>
              </a:defRPr>
            </a:lvl1pPr>
            <a:lvl2pPr marL="742950" indent="-285750">
              <a:spcBef>
                <a:spcPct val="30000"/>
              </a:spcBef>
              <a:defRPr sz="1200">
                <a:solidFill>
                  <a:schemeClr val="tx1"/>
                </a:solidFill>
                <a:latin typeface="等线" panose="02010600030101010101" pitchFamily="2" charset="-122"/>
                <a:ea typeface="等线" panose="02010600030101010101" pitchFamily="2" charset="-122"/>
              </a:defRPr>
            </a:lvl2pPr>
            <a:lvl3pPr marL="1143000" indent="-228600">
              <a:spcBef>
                <a:spcPct val="30000"/>
              </a:spcBef>
              <a:defRPr sz="1200">
                <a:solidFill>
                  <a:schemeClr val="tx1"/>
                </a:solidFill>
                <a:latin typeface="等线" panose="02010600030101010101" pitchFamily="2" charset="-122"/>
                <a:ea typeface="等线" panose="02010600030101010101" pitchFamily="2" charset="-122"/>
              </a:defRPr>
            </a:lvl3pPr>
            <a:lvl4pPr marL="1600200" indent="-228600">
              <a:spcBef>
                <a:spcPct val="30000"/>
              </a:spcBef>
              <a:defRPr sz="1200">
                <a:solidFill>
                  <a:schemeClr val="tx1"/>
                </a:solidFill>
                <a:latin typeface="等线" panose="02010600030101010101" pitchFamily="2" charset="-122"/>
                <a:ea typeface="等线" panose="02010600030101010101" pitchFamily="2" charset="-122"/>
              </a:defRPr>
            </a:lvl4pPr>
            <a:lvl5pPr marL="2057400" indent="-228600">
              <a:spcBef>
                <a:spcPct val="30000"/>
              </a:spcBef>
              <a:defRPr sz="1200">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7F897D37-54D2-4766-BD68-DC2651650AF3}" type="slidenum">
              <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extLst>
      <p:ext uri="{BB962C8B-B14F-4D97-AF65-F5344CB8AC3E}">
        <p14:creationId xmlns:p14="http://schemas.microsoft.com/office/powerpoint/2010/main" val="1979141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A036312-6A05-4643-B813-780AEBCA5446}" type="slidenum">
              <a:rPr lang="zh-CN" altLang="en-US" smtClean="0"/>
              <a:t>12</a:t>
            </a:fld>
            <a:endParaRPr lang="zh-CN" altLang="en-US"/>
          </a:p>
        </p:txBody>
      </p:sp>
    </p:spTree>
    <p:extLst>
      <p:ext uri="{BB962C8B-B14F-4D97-AF65-F5344CB8AC3E}">
        <p14:creationId xmlns:p14="http://schemas.microsoft.com/office/powerpoint/2010/main" val="4171693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74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marL="0" marR="0" indent="0" algn="l" defTabSz="914400" rtl="0" eaLnBrk="1" fontAlgn="base" latinLnBrk="0" hangingPunct="1">
              <a:lnSpc>
                <a:spcPct val="100000"/>
              </a:lnSpc>
              <a:spcBef>
                <a:spcPct val="0"/>
              </a:spcBef>
              <a:spcAft>
                <a:spcPct val="0"/>
              </a:spcAft>
              <a:buClrTx/>
              <a:buSzTx/>
              <a:buFontTx/>
              <a:buNone/>
              <a:defRPr/>
            </a:pPr>
            <a:endParaRPr lang="zh-CN" altLang="en-US" dirty="0">
              <a:latin typeface="微软雅黑" panose="020B0503020204020204" pitchFamily="34" charset="-122"/>
              <a:ea typeface="微软雅黑" panose="020B0503020204020204" pitchFamily="34" charset="-122"/>
            </a:endParaRPr>
          </a:p>
          <a:p>
            <a:pPr eaLnBrk="1" hangingPunct="1">
              <a:spcBef>
                <a:spcPct val="0"/>
              </a:spcBef>
            </a:pPr>
            <a:endParaRPr lang="zh-CN" altLang="en-US" dirty="0"/>
          </a:p>
        </p:txBody>
      </p:sp>
      <p:sp>
        <p:nvSpPr>
          <p:cNvPr id="174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等线" panose="02010600030101010101" pitchFamily="2" charset="-122"/>
                <a:ea typeface="等线" panose="02010600030101010101" pitchFamily="2" charset="-122"/>
              </a:defRPr>
            </a:lvl1pPr>
            <a:lvl2pPr marL="742950" indent="-285750">
              <a:spcBef>
                <a:spcPct val="30000"/>
              </a:spcBef>
              <a:defRPr sz="1200">
                <a:solidFill>
                  <a:schemeClr val="tx1"/>
                </a:solidFill>
                <a:latin typeface="等线" panose="02010600030101010101" pitchFamily="2" charset="-122"/>
                <a:ea typeface="等线" panose="02010600030101010101" pitchFamily="2" charset="-122"/>
              </a:defRPr>
            </a:lvl2pPr>
            <a:lvl3pPr marL="1143000" indent="-228600">
              <a:spcBef>
                <a:spcPct val="30000"/>
              </a:spcBef>
              <a:defRPr sz="1200">
                <a:solidFill>
                  <a:schemeClr val="tx1"/>
                </a:solidFill>
                <a:latin typeface="等线" panose="02010600030101010101" pitchFamily="2" charset="-122"/>
                <a:ea typeface="等线" panose="02010600030101010101" pitchFamily="2" charset="-122"/>
              </a:defRPr>
            </a:lvl3pPr>
            <a:lvl4pPr marL="1600200" indent="-228600">
              <a:spcBef>
                <a:spcPct val="30000"/>
              </a:spcBef>
              <a:defRPr sz="1200">
                <a:solidFill>
                  <a:schemeClr val="tx1"/>
                </a:solidFill>
                <a:latin typeface="等线" panose="02010600030101010101" pitchFamily="2" charset="-122"/>
                <a:ea typeface="等线" panose="02010600030101010101" pitchFamily="2" charset="-122"/>
              </a:defRPr>
            </a:lvl4pPr>
            <a:lvl5pPr marL="2057400" indent="-228600">
              <a:spcBef>
                <a:spcPct val="30000"/>
              </a:spcBef>
              <a:defRPr sz="1200">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7F897D37-54D2-4766-BD68-DC2651650AF3}" type="slidenum">
              <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rPr>
              <a:t>13</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extLst>
      <p:ext uri="{BB962C8B-B14F-4D97-AF65-F5344CB8AC3E}">
        <p14:creationId xmlns:p14="http://schemas.microsoft.com/office/powerpoint/2010/main" val="409348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74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marL="0" marR="0" indent="0" algn="l" defTabSz="914400" rtl="0" eaLnBrk="1" fontAlgn="base" latinLnBrk="0" hangingPunct="1">
              <a:lnSpc>
                <a:spcPct val="100000"/>
              </a:lnSpc>
              <a:spcBef>
                <a:spcPct val="0"/>
              </a:spcBef>
              <a:spcAft>
                <a:spcPct val="0"/>
              </a:spcAft>
              <a:buClrTx/>
              <a:buSzTx/>
              <a:buFontTx/>
              <a:buNone/>
              <a:defRPr/>
            </a:pPr>
            <a:endParaRPr lang="zh-CN" altLang="en-US" dirty="0">
              <a:latin typeface="微软雅黑" panose="020B0503020204020204" pitchFamily="34" charset="-122"/>
              <a:ea typeface="微软雅黑" panose="020B0503020204020204" pitchFamily="34" charset="-122"/>
            </a:endParaRPr>
          </a:p>
          <a:p>
            <a:pPr eaLnBrk="1" hangingPunct="1">
              <a:spcBef>
                <a:spcPct val="0"/>
              </a:spcBef>
            </a:pPr>
            <a:endParaRPr lang="zh-CN" altLang="en-US" dirty="0"/>
          </a:p>
        </p:txBody>
      </p:sp>
      <p:sp>
        <p:nvSpPr>
          <p:cNvPr id="174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等线" panose="02010600030101010101" pitchFamily="2" charset="-122"/>
                <a:ea typeface="等线" panose="02010600030101010101" pitchFamily="2" charset="-122"/>
              </a:defRPr>
            </a:lvl1pPr>
            <a:lvl2pPr marL="742950" indent="-285750">
              <a:spcBef>
                <a:spcPct val="30000"/>
              </a:spcBef>
              <a:defRPr sz="1200">
                <a:solidFill>
                  <a:schemeClr val="tx1"/>
                </a:solidFill>
                <a:latin typeface="等线" panose="02010600030101010101" pitchFamily="2" charset="-122"/>
                <a:ea typeface="等线" panose="02010600030101010101" pitchFamily="2" charset="-122"/>
              </a:defRPr>
            </a:lvl2pPr>
            <a:lvl3pPr marL="1143000" indent="-228600">
              <a:spcBef>
                <a:spcPct val="30000"/>
              </a:spcBef>
              <a:defRPr sz="1200">
                <a:solidFill>
                  <a:schemeClr val="tx1"/>
                </a:solidFill>
                <a:latin typeface="等线" panose="02010600030101010101" pitchFamily="2" charset="-122"/>
                <a:ea typeface="等线" panose="02010600030101010101" pitchFamily="2" charset="-122"/>
              </a:defRPr>
            </a:lvl3pPr>
            <a:lvl4pPr marL="1600200" indent="-228600">
              <a:spcBef>
                <a:spcPct val="30000"/>
              </a:spcBef>
              <a:defRPr sz="1200">
                <a:solidFill>
                  <a:schemeClr val="tx1"/>
                </a:solidFill>
                <a:latin typeface="等线" panose="02010600030101010101" pitchFamily="2" charset="-122"/>
                <a:ea typeface="等线" panose="02010600030101010101" pitchFamily="2" charset="-122"/>
              </a:defRPr>
            </a:lvl4pPr>
            <a:lvl5pPr marL="2057400" indent="-228600">
              <a:spcBef>
                <a:spcPct val="30000"/>
              </a:spcBef>
              <a:defRPr sz="1200">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7F897D37-54D2-4766-BD68-DC2651650AF3}" type="slidenum">
              <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extLst>
      <p:ext uri="{BB962C8B-B14F-4D97-AF65-F5344CB8AC3E}">
        <p14:creationId xmlns:p14="http://schemas.microsoft.com/office/powerpoint/2010/main" val="32474506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74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marL="0" marR="0" indent="0" algn="l" defTabSz="914400" rtl="0" eaLnBrk="1" fontAlgn="base" latinLnBrk="0" hangingPunct="1">
              <a:lnSpc>
                <a:spcPct val="100000"/>
              </a:lnSpc>
              <a:spcBef>
                <a:spcPct val="0"/>
              </a:spcBef>
              <a:spcAft>
                <a:spcPct val="0"/>
              </a:spcAft>
              <a:buClrTx/>
              <a:buSzTx/>
              <a:buFontTx/>
              <a:buNone/>
              <a:defRPr/>
            </a:pPr>
            <a:endParaRPr lang="zh-CN" altLang="en-US" dirty="0">
              <a:latin typeface="微软雅黑" panose="020B0503020204020204" pitchFamily="34" charset="-122"/>
              <a:ea typeface="微软雅黑" panose="020B0503020204020204" pitchFamily="34" charset="-122"/>
            </a:endParaRPr>
          </a:p>
          <a:p>
            <a:pPr eaLnBrk="1" hangingPunct="1">
              <a:spcBef>
                <a:spcPct val="0"/>
              </a:spcBef>
            </a:pPr>
            <a:endParaRPr lang="zh-CN" altLang="en-US" dirty="0"/>
          </a:p>
        </p:txBody>
      </p:sp>
      <p:sp>
        <p:nvSpPr>
          <p:cNvPr id="174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等线" panose="02010600030101010101" pitchFamily="2" charset="-122"/>
                <a:ea typeface="等线" panose="02010600030101010101" pitchFamily="2" charset="-122"/>
              </a:defRPr>
            </a:lvl1pPr>
            <a:lvl2pPr marL="742950" indent="-285750">
              <a:spcBef>
                <a:spcPct val="30000"/>
              </a:spcBef>
              <a:defRPr sz="1200">
                <a:solidFill>
                  <a:schemeClr val="tx1"/>
                </a:solidFill>
                <a:latin typeface="等线" panose="02010600030101010101" pitchFamily="2" charset="-122"/>
                <a:ea typeface="等线" panose="02010600030101010101" pitchFamily="2" charset="-122"/>
              </a:defRPr>
            </a:lvl2pPr>
            <a:lvl3pPr marL="1143000" indent="-228600">
              <a:spcBef>
                <a:spcPct val="30000"/>
              </a:spcBef>
              <a:defRPr sz="1200">
                <a:solidFill>
                  <a:schemeClr val="tx1"/>
                </a:solidFill>
                <a:latin typeface="等线" panose="02010600030101010101" pitchFamily="2" charset="-122"/>
                <a:ea typeface="等线" panose="02010600030101010101" pitchFamily="2" charset="-122"/>
              </a:defRPr>
            </a:lvl3pPr>
            <a:lvl4pPr marL="1600200" indent="-228600">
              <a:spcBef>
                <a:spcPct val="30000"/>
              </a:spcBef>
              <a:defRPr sz="1200">
                <a:solidFill>
                  <a:schemeClr val="tx1"/>
                </a:solidFill>
                <a:latin typeface="等线" panose="02010600030101010101" pitchFamily="2" charset="-122"/>
                <a:ea typeface="等线" panose="02010600030101010101" pitchFamily="2" charset="-122"/>
              </a:defRPr>
            </a:lvl4pPr>
            <a:lvl5pPr marL="2057400" indent="-228600">
              <a:spcBef>
                <a:spcPct val="30000"/>
              </a:spcBef>
              <a:defRPr sz="1200">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7F897D37-54D2-4766-BD68-DC2651650AF3}" type="slidenum">
              <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rPr>
              <a:t>15</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extLst>
      <p:ext uri="{BB962C8B-B14F-4D97-AF65-F5344CB8AC3E}">
        <p14:creationId xmlns:p14="http://schemas.microsoft.com/office/powerpoint/2010/main" val="36218145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74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marL="0" marR="0" indent="0" algn="l" defTabSz="914400" rtl="0" eaLnBrk="1" fontAlgn="base" latinLnBrk="0" hangingPunct="1">
              <a:lnSpc>
                <a:spcPct val="100000"/>
              </a:lnSpc>
              <a:spcBef>
                <a:spcPct val="0"/>
              </a:spcBef>
              <a:spcAft>
                <a:spcPct val="0"/>
              </a:spcAft>
              <a:buClrTx/>
              <a:buSzTx/>
              <a:buFontTx/>
              <a:buNone/>
              <a:defRPr/>
            </a:pPr>
            <a:endParaRPr lang="zh-CN" altLang="en-US" dirty="0">
              <a:latin typeface="微软雅黑" panose="020B0503020204020204" pitchFamily="34" charset="-122"/>
              <a:ea typeface="微软雅黑" panose="020B0503020204020204" pitchFamily="34" charset="-122"/>
            </a:endParaRPr>
          </a:p>
          <a:p>
            <a:pPr eaLnBrk="1" hangingPunct="1">
              <a:spcBef>
                <a:spcPct val="0"/>
              </a:spcBef>
            </a:pPr>
            <a:endParaRPr lang="zh-CN" altLang="en-US" dirty="0"/>
          </a:p>
        </p:txBody>
      </p:sp>
      <p:sp>
        <p:nvSpPr>
          <p:cNvPr id="174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等线" panose="02010600030101010101" pitchFamily="2" charset="-122"/>
                <a:ea typeface="等线" panose="02010600030101010101" pitchFamily="2" charset="-122"/>
              </a:defRPr>
            </a:lvl1pPr>
            <a:lvl2pPr marL="742950" indent="-285750">
              <a:spcBef>
                <a:spcPct val="30000"/>
              </a:spcBef>
              <a:defRPr sz="1200">
                <a:solidFill>
                  <a:schemeClr val="tx1"/>
                </a:solidFill>
                <a:latin typeface="等线" panose="02010600030101010101" pitchFamily="2" charset="-122"/>
                <a:ea typeface="等线" panose="02010600030101010101" pitchFamily="2" charset="-122"/>
              </a:defRPr>
            </a:lvl2pPr>
            <a:lvl3pPr marL="1143000" indent="-228600">
              <a:spcBef>
                <a:spcPct val="30000"/>
              </a:spcBef>
              <a:defRPr sz="1200">
                <a:solidFill>
                  <a:schemeClr val="tx1"/>
                </a:solidFill>
                <a:latin typeface="等线" panose="02010600030101010101" pitchFamily="2" charset="-122"/>
                <a:ea typeface="等线" panose="02010600030101010101" pitchFamily="2" charset="-122"/>
              </a:defRPr>
            </a:lvl3pPr>
            <a:lvl4pPr marL="1600200" indent="-228600">
              <a:spcBef>
                <a:spcPct val="30000"/>
              </a:spcBef>
              <a:defRPr sz="1200">
                <a:solidFill>
                  <a:schemeClr val="tx1"/>
                </a:solidFill>
                <a:latin typeface="等线" panose="02010600030101010101" pitchFamily="2" charset="-122"/>
                <a:ea typeface="等线" panose="02010600030101010101" pitchFamily="2" charset="-122"/>
              </a:defRPr>
            </a:lvl4pPr>
            <a:lvl5pPr marL="2057400" indent="-228600">
              <a:spcBef>
                <a:spcPct val="30000"/>
              </a:spcBef>
              <a:defRPr sz="1200">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7F897D37-54D2-4766-BD68-DC2651650AF3}" type="slidenum">
              <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rPr>
              <a:t>16</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extLst>
      <p:ext uri="{BB962C8B-B14F-4D97-AF65-F5344CB8AC3E}">
        <p14:creationId xmlns:p14="http://schemas.microsoft.com/office/powerpoint/2010/main" val="38154187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74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marL="0" marR="0" indent="0" algn="l" defTabSz="914400" rtl="0" eaLnBrk="1" fontAlgn="base" latinLnBrk="0" hangingPunct="1">
              <a:lnSpc>
                <a:spcPct val="100000"/>
              </a:lnSpc>
              <a:spcBef>
                <a:spcPct val="0"/>
              </a:spcBef>
              <a:spcAft>
                <a:spcPct val="0"/>
              </a:spcAft>
              <a:buClrTx/>
              <a:buSzTx/>
              <a:buFontTx/>
              <a:buNone/>
              <a:defRPr/>
            </a:pPr>
            <a:endParaRPr lang="zh-CN" altLang="en-US" dirty="0">
              <a:latin typeface="微软雅黑" panose="020B0503020204020204" pitchFamily="34" charset="-122"/>
              <a:ea typeface="微软雅黑" panose="020B0503020204020204" pitchFamily="34" charset="-122"/>
            </a:endParaRPr>
          </a:p>
          <a:p>
            <a:pPr eaLnBrk="1" hangingPunct="1">
              <a:spcBef>
                <a:spcPct val="0"/>
              </a:spcBef>
            </a:pPr>
            <a:endParaRPr lang="zh-CN" altLang="en-US" dirty="0"/>
          </a:p>
        </p:txBody>
      </p:sp>
      <p:sp>
        <p:nvSpPr>
          <p:cNvPr id="174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等线" panose="02010600030101010101" pitchFamily="2" charset="-122"/>
                <a:ea typeface="等线" panose="02010600030101010101" pitchFamily="2" charset="-122"/>
              </a:defRPr>
            </a:lvl1pPr>
            <a:lvl2pPr marL="742950" indent="-285750">
              <a:spcBef>
                <a:spcPct val="30000"/>
              </a:spcBef>
              <a:defRPr sz="1200">
                <a:solidFill>
                  <a:schemeClr val="tx1"/>
                </a:solidFill>
                <a:latin typeface="等线" panose="02010600030101010101" pitchFamily="2" charset="-122"/>
                <a:ea typeface="等线" panose="02010600030101010101" pitchFamily="2" charset="-122"/>
              </a:defRPr>
            </a:lvl2pPr>
            <a:lvl3pPr marL="1143000" indent="-228600">
              <a:spcBef>
                <a:spcPct val="30000"/>
              </a:spcBef>
              <a:defRPr sz="1200">
                <a:solidFill>
                  <a:schemeClr val="tx1"/>
                </a:solidFill>
                <a:latin typeface="等线" panose="02010600030101010101" pitchFamily="2" charset="-122"/>
                <a:ea typeface="等线" panose="02010600030101010101" pitchFamily="2" charset="-122"/>
              </a:defRPr>
            </a:lvl3pPr>
            <a:lvl4pPr marL="1600200" indent="-228600">
              <a:spcBef>
                <a:spcPct val="30000"/>
              </a:spcBef>
              <a:defRPr sz="1200">
                <a:solidFill>
                  <a:schemeClr val="tx1"/>
                </a:solidFill>
                <a:latin typeface="等线" panose="02010600030101010101" pitchFamily="2" charset="-122"/>
                <a:ea typeface="等线" panose="02010600030101010101" pitchFamily="2" charset="-122"/>
              </a:defRPr>
            </a:lvl4pPr>
            <a:lvl5pPr marL="2057400" indent="-228600">
              <a:spcBef>
                <a:spcPct val="30000"/>
              </a:spcBef>
              <a:defRPr sz="1200">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7F897D37-54D2-4766-BD68-DC2651650AF3}" type="slidenum">
              <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rPr>
              <a:t>17</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extLst>
      <p:ext uri="{BB962C8B-B14F-4D97-AF65-F5344CB8AC3E}">
        <p14:creationId xmlns:p14="http://schemas.microsoft.com/office/powerpoint/2010/main" val="2647156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74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marL="0" marR="0" indent="0" algn="l" defTabSz="914400" rtl="0" eaLnBrk="1" fontAlgn="base" latinLnBrk="0" hangingPunct="1">
              <a:lnSpc>
                <a:spcPct val="100000"/>
              </a:lnSpc>
              <a:spcBef>
                <a:spcPct val="0"/>
              </a:spcBef>
              <a:spcAft>
                <a:spcPct val="0"/>
              </a:spcAft>
              <a:buClrTx/>
              <a:buSzTx/>
              <a:buFontTx/>
              <a:buNone/>
              <a:defRPr/>
            </a:pPr>
            <a:endParaRPr lang="zh-CN" altLang="en-US" dirty="0">
              <a:latin typeface="微软雅黑" panose="020B0503020204020204" pitchFamily="34" charset="-122"/>
              <a:ea typeface="微软雅黑" panose="020B0503020204020204" pitchFamily="34" charset="-122"/>
            </a:endParaRPr>
          </a:p>
          <a:p>
            <a:pPr eaLnBrk="1" hangingPunct="1">
              <a:spcBef>
                <a:spcPct val="0"/>
              </a:spcBef>
            </a:pPr>
            <a:endParaRPr lang="zh-CN" altLang="en-US" dirty="0"/>
          </a:p>
        </p:txBody>
      </p:sp>
      <p:sp>
        <p:nvSpPr>
          <p:cNvPr id="174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等线" panose="02010600030101010101" pitchFamily="2" charset="-122"/>
                <a:ea typeface="等线" panose="02010600030101010101" pitchFamily="2" charset="-122"/>
              </a:defRPr>
            </a:lvl1pPr>
            <a:lvl2pPr marL="742950" indent="-285750">
              <a:spcBef>
                <a:spcPct val="30000"/>
              </a:spcBef>
              <a:defRPr sz="1200">
                <a:solidFill>
                  <a:schemeClr val="tx1"/>
                </a:solidFill>
                <a:latin typeface="等线" panose="02010600030101010101" pitchFamily="2" charset="-122"/>
                <a:ea typeface="等线" panose="02010600030101010101" pitchFamily="2" charset="-122"/>
              </a:defRPr>
            </a:lvl2pPr>
            <a:lvl3pPr marL="1143000" indent="-228600">
              <a:spcBef>
                <a:spcPct val="30000"/>
              </a:spcBef>
              <a:defRPr sz="1200">
                <a:solidFill>
                  <a:schemeClr val="tx1"/>
                </a:solidFill>
                <a:latin typeface="等线" panose="02010600030101010101" pitchFamily="2" charset="-122"/>
                <a:ea typeface="等线" panose="02010600030101010101" pitchFamily="2" charset="-122"/>
              </a:defRPr>
            </a:lvl3pPr>
            <a:lvl4pPr marL="1600200" indent="-228600">
              <a:spcBef>
                <a:spcPct val="30000"/>
              </a:spcBef>
              <a:defRPr sz="1200">
                <a:solidFill>
                  <a:schemeClr val="tx1"/>
                </a:solidFill>
                <a:latin typeface="等线" panose="02010600030101010101" pitchFamily="2" charset="-122"/>
                <a:ea typeface="等线" panose="02010600030101010101" pitchFamily="2" charset="-122"/>
              </a:defRPr>
            </a:lvl4pPr>
            <a:lvl5pPr marL="2057400" indent="-228600">
              <a:spcBef>
                <a:spcPct val="30000"/>
              </a:spcBef>
              <a:defRPr sz="1200">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7F897D37-54D2-4766-BD68-DC2651650AF3}" type="slidenum">
              <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rPr>
              <a:t>18</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extLst>
      <p:ext uri="{BB962C8B-B14F-4D97-AF65-F5344CB8AC3E}">
        <p14:creationId xmlns:p14="http://schemas.microsoft.com/office/powerpoint/2010/main" val="28732199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74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marL="0" marR="0" indent="0" algn="l" defTabSz="914400" rtl="0" eaLnBrk="1" fontAlgn="base" latinLnBrk="0" hangingPunct="1">
              <a:lnSpc>
                <a:spcPct val="100000"/>
              </a:lnSpc>
              <a:spcBef>
                <a:spcPct val="0"/>
              </a:spcBef>
              <a:spcAft>
                <a:spcPct val="0"/>
              </a:spcAft>
              <a:buClrTx/>
              <a:buSzTx/>
              <a:buFontTx/>
              <a:buNone/>
              <a:defRPr/>
            </a:pPr>
            <a:endParaRPr lang="zh-CN" altLang="en-US" dirty="0">
              <a:latin typeface="微软雅黑" panose="020B0503020204020204" pitchFamily="34" charset="-122"/>
              <a:ea typeface="微软雅黑" panose="020B0503020204020204" pitchFamily="34" charset="-122"/>
            </a:endParaRPr>
          </a:p>
          <a:p>
            <a:pPr eaLnBrk="1" hangingPunct="1">
              <a:spcBef>
                <a:spcPct val="0"/>
              </a:spcBef>
            </a:pPr>
            <a:endParaRPr lang="zh-CN" altLang="en-US" dirty="0"/>
          </a:p>
        </p:txBody>
      </p:sp>
      <p:sp>
        <p:nvSpPr>
          <p:cNvPr id="174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等线" panose="02010600030101010101" pitchFamily="2" charset="-122"/>
                <a:ea typeface="等线" panose="02010600030101010101" pitchFamily="2" charset="-122"/>
              </a:defRPr>
            </a:lvl1pPr>
            <a:lvl2pPr marL="742950" indent="-285750">
              <a:spcBef>
                <a:spcPct val="30000"/>
              </a:spcBef>
              <a:defRPr sz="1200">
                <a:solidFill>
                  <a:schemeClr val="tx1"/>
                </a:solidFill>
                <a:latin typeface="等线" panose="02010600030101010101" pitchFamily="2" charset="-122"/>
                <a:ea typeface="等线" panose="02010600030101010101" pitchFamily="2" charset="-122"/>
              </a:defRPr>
            </a:lvl2pPr>
            <a:lvl3pPr marL="1143000" indent="-228600">
              <a:spcBef>
                <a:spcPct val="30000"/>
              </a:spcBef>
              <a:defRPr sz="1200">
                <a:solidFill>
                  <a:schemeClr val="tx1"/>
                </a:solidFill>
                <a:latin typeface="等线" panose="02010600030101010101" pitchFamily="2" charset="-122"/>
                <a:ea typeface="等线" panose="02010600030101010101" pitchFamily="2" charset="-122"/>
              </a:defRPr>
            </a:lvl3pPr>
            <a:lvl4pPr marL="1600200" indent="-228600">
              <a:spcBef>
                <a:spcPct val="30000"/>
              </a:spcBef>
              <a:defRPr sz="1200">
                <a:solidFill>
                  <a:schemeClr val="tx1"/>
                </a:solidFill>
                <a:latin typeface="等线" panose="02010600030101010101" pitchFamily="2" charset="-122"/>
                <a:ea typeface="等线" panose="02010600030101010101" pitchFamily="2" charset="-122"/>
              </a:defRPr>
            </a:lvl4pPr>
            <a:lvl5pPr marL="2057400" indent="-228600">
              <a:spcBef>
                <a:spcPct val="30000"/>
              </a:spcBef>
              <a:defRPr sz="1200">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7F897D37-54D2-4766-BD68-DC2651650AF3}" type="slidenum">
              <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rPr>
              <a:t>19</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extLst>
      <p:ext uri="{BB962C8B-B14F-4D97-AF65-F5344CB8AC3E}">
        <p14:creationId xmlns:p14="http://schemas.microsoft.com/office/powerpoint/2010/main" val="4127709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74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marL="0" marR="0" indent="0" algn="l" defTabSz="914400" rtl="0" eaLnBrk="1" fontAlgn="base" latinLnBrk="0" hangingPunct="1">
              <a:lnSpc>
                <a:spcPct val="100000"/>
              </a:lnSpc>
              <a:spcBef>
                <a:spcPct val="0"/>
              </a:spcBef>
              <a:spcAft>
                <a:spcPct val="0"/>
              </a:spcAft>
              <a:buClrTx/>
              <a:buSzTx/>
              <a:buFontTx/>
              <a:buNone/>
              <a:defRPr/>
            </a:pPr>
            <a:endParaRPr lang="zh-CN" altLang="en-US" dirty="0">
              <a:latin typeface="微软雅黑" panose="020B0503020204020204" pitchFamily="34" charset="-122"/>
              <a:ea typeface="微软雅黑" panose="020B0503020204020204" pitchFamily="34" charset="-122"/>
            </a:endParaRPr>
          </a:p>
          <a:p>
            <a:pPr eaLnBrk="1" hangingPunct="1">
              <a:spcBef>
                <a:spcPct val="0"/>
              </a:spcBef>
            </a:pPr>
            <a:endParaRPr lang="zh-CN" altLang="en-US" dirty="0"/>
          </a:p>
        </p:txBody>
      </p:sp>
      <p:sp>
        <p:nvSpPr>
          <p:cNvPr id="174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等线" panose="02010600030101010101" pitchFamily="2" charset="-122"/>
                <a:ea typeface="等线" panose="02010600030101010101" pitchFamily="2" charset="-122"/>
              </a:defRPr>
            </a:lvl1pPr>
            <a:lvl2pPr marL="742950" indent="-285750">
              <a:spcBef>
                <a:spcPct val="30000"/>
              </a:spcBef>
              <a:defRPr sz="1200">
                <a:solidFill>
                  <a:schemeClr val="tx1"/>
                </a:solidFill>
                <a:latin typeface="等线" panose="02010600030101010101" pitchFamily="2" charset="-122"/>
                <a:ea typeface="等线" panose="02010600030101010101" pitchFamily="2" charset="-122"/>
              </a:defRPr>
            </a:lvl2pPr>
            <a:lvl3pPr marL="1143000" indent="-228600">
              <a:spcBef>
                <a:spcPct val="30000"/>
              </a:spcBef>
              <a:defRPr sz="1200">
                <a:solidFill>
                  <a:schemeClr val="tx1"/>
                </a:solidFill>
                <a:latin typeface="等线" panose="02010600030101010101" pitchFamily="2" charset="-122"/>
                <a:ea typeface="等线" panose="02010600030101010101" pitchFamily="2" charset="-122"/>
              </a:defRPr>
            </a:lvl3pPr>
            <a:lvl4pPr marL="1600200" indent="-228600">
              <a:spcBef>
                <a:spcPct val="30000"/>
              </a:spcBef>
              <a:defRPr sz="1200">
                <a:solidFill>
                  <a:schemeClr val="tx1"/>
                </a:solidFill>
                <a:latin typeface="等线" panose="02010600030101010101" pitchFamily="2" charset="-122"/>
                <a:ea typeface="等线" panose="02010600030101010101" pitchFamily="2" charset="-122"/>
              </a:defRPr>
            </a:lvl4pPr>
            <a:lvl5pPr marL="2057400" indent="-228600">
              <a:spcBef>
                <a:spcPct val="30000"/>
              </a:spcBef>
              <a:defRPr sz="1200">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7F897D37-54D2-4766-BD68-DC2651650AF3}" type="slidenum">
              <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A036312-6A05-4643-B813-780AEBCA5446}" type="slidenum">
              <a:rPr lang="zh-CN" altLang="en-US" smtClean="0"/>
              <a:t>20</a:t>
            </a:fld>
            <a:endParaRPr lang="zh-CN" altLang="en-US"/>
          </a:p>
        </p:txBody>
      </p:sp>
    </p:spTree>
    <p:extLst>
      <p:ext uri="{BB962C8B-B14F-4D97-AF65-F5344CB8AC3E}">
        <p14:creationId xmlns:p14="http://schemas.microsoft.com/office/powerpoint/2010/main" val="36569681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74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marL="0" marR="0" indent="0" algn="l" defTabSz="914400" rtl="0" eaLnBrk="1" fontAlgn="base" latinLnBrk="0" hangingPunct="1">
              <a:lnSpc>
                <a:spcPct val="100000"/>
              </a:lnSpc>
              <a:spcBef>
                <a:spcPct val="0"/>
              </a:spcBef>
              <a:spcAft>
                <a:spcPct val="0"/>
              </a:spcAft>
              <a:buClrTx/>
              <a:buSzTx/>
              <a:buFontTx/>
              <a:buNone/>
              <a:defRPr/>
            </a:pPr>
            <a:endParaRPr lang="zh-CN" altLang="en-US" dirty="0">
              <a:latin typeface="微软雅黑" panose="020B0503020204020204" pitchFamily="34" charset="-122"/>
              <a:ea typeface="微软雅黑" panose="020B0503020204020204" pitchFamily="34" charset="-122"/>
            </a:endParaRPr>
          </a:p>
          <a:p>
            <a:pPr eaLnBrk="1" hangingPunct="1">
              <a:spcBef>
                <a:spcPct val="0"/>
              </a:spcBef>
            </a:pPr>
            <a:endParaRPr lang="zh-CN" altLang="en-US" dirty="0"/>
          </a:p>
        </p:txBody>
      </p:sp>
      <p:sp>
        <p:nvSpPr>
          <p:cNvPr id="174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等线" panose="02010600030101010101" pitchFamily="2" charset="-122"/>
                <a:ea typeface="等线" panose="02010600030101010101" pitchFamily="2" charset="-122"/>
              </a:defRPr>
            </a:lvl1pPr>
            <a:lvl2pPr marL="742950" indent="-285750">
              <a:spcBef>
                <a:spcPct val="30000"/>
              </a:spcBef>
              <a:defRPr sz="1200">
                <a:solidFill>
                  <a:schemeClr val="tx1"/>
                </a:solidFill>
                <a:latin typeface="等线" panose="02010600030101010101" pitchFamily="2" charset="-122"/>
                <a:ea typeface="等线" panose="02010600030101010101" pitchFamily="2" charset="-122"/>
              </a:defRPr>
            </a:lvl2pPr>
            <a:lvl3pPr marL="1143000" indent="-228600">
              <a:spcBef>
                <a:spcPct val="30000"/>
              </a:spcBef>
              <a:defRPr sz="1200">
                <a:solidFill>
                  <a:schemeClr val="tx1"/>
                </a:solidFill>
                <a:latin typeface="等线" panose="02010600030101010101" pitchFamily="2" charset="-122"/>
                <a:ea typeface="等线" panose="02010600030101010101" pitchFamily="2" charset="-122"/>
              </a:defRPr>
            </a:lvl3pPr>
            <a:lvl4pPr marL="1600200" indent="-228600">
              <a:spcBef>
                <a:spcPct val="30000"/>
              </a:spcBef>
              <a:defRPr sz="1200">
                <a:solidFill>
                  <a:schemeClr val="tx1"/>
                </a:solidFill>
                <a:latin typeface="等线" panose="02010600030101010101" pitchFamily="2" charset="-122"/>
                <a:ea typeface="等线" panose="02010600030101010101" pitchFamily="2" charset="-122"/>
              </a:defRPr>
            </a:lvl4pPr>
            <a:lvl5pPr marL="2057400" indent="-228600">
              <a:spcBef>
                <a:spcPct val="30000"/>
              </a:spcBef>
              <a:defRPr sz="1200">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7F897D37-54D2-4766-BD68-DC2651650AF3}" type="slidenum">
              <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rPr>
              <a:t>21</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extLst>
      <p:ext uri="{BB962C8B-B14F-4D97-AF65-F5344CB8AC3E}">
        <p14:creationId xmlns:p14="http://schemas.microsoft.com/office/powerpoint/2010/main" val="31658612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74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marL="0" marR="0" indent="0" algn="l" defTabSz="914400" rtl="0" eaLnBrk="1" fontAlgn="base" latinLnBrk="0" hangingPunct="1">
              <a:lnSpc>
                <a:spcPct val="100000"/>
              </a:lnSpc>
              <a:spcBef>
                <a:spcPct val="0"/>
              </a:spcBef>
              <a:spcAft>
                <a:spcPct val="0"/>
              </a:spcAft>
              <a:buClrTx/>
              <a:buSzTx/>
              <a:buFontTx/>
              <a:buNone/>
              <a:defRPr/>
            </a:pPr>
            <a:endParaRPr lang="zh-CN" altLang="en-US" dirty="0">
              <a:latin typeface="微软雅黑" panose="020B0503020204020204" pitchFamily="34" charset="-122"/>
              <a:ea typeface="微软雅黑" panose="020B0503020204020204" pitchFamily="34" charset="-122"/>
            </a:endParaRPr>
          </a:p>
          <a:p>
            <a:pPr eaLnBrk="1" hangingPunct="1">
              <a:spcBef>
                <a:spcPct val="0"/>
              </a:spcBef>
            </a:pPr>
            <a:endParaRPr lang="zh-CN" altLang="en-US" dirty="0"/>
          </a:p>
        </p:txBody>
      </p:sp>
      <p:sp>
        <p:nvSpPr>
          <p:cNvPr id="174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等线" panose="02010600030101010101" pitchFamily="2" charset="-122"/>
                <a:ea typeface="等线" panose="02010600030101010101" pitchFamily="2" charset="-122"/>
              </a:defRPr>
            </a:lvl1pPr>
            <a:lvl2pPr marL="742950" indent="-285750">
              <a:spcBef>
                <a:spcPct val="30000"/>
              </a:spcBef>
              <a:defRPr sz="1200">
                <a:solidFill>
                  <a:schemeClr val="tx1"/>
                </a:solidFill>
                <a:latin typeface="等线" panose="02010600030101010101" pitchFamily="2" charset="-122"/>
                <a:ea typeface="等线" panose="02010600030101010101" pitchFamily="2" charset="-122"/>
              </a:defRPr>
            </a:lvl2pPr>
            <a:lvl3pPr marL="1143000" indent="-228600">
              <a:spcBef>
                <a:spcPct val="30000"/>
              </a:spcBef>
              <a:defRPr sz="1200">
                <a:solidFill>
                  <a:schemeClr val="tx1"/>
                </a:solidFill>
                <a:latin typeface="等线" panose="02010600030101010101" pitchFamily="2" charset="-122"/>
                <a:ea typeface="等线" panose="02010600030101010101" pitchFamily="2" charset="-122"/>
              </a:defRPr>
            </a:lvl3pPr>
            <a:lvl4pPr marL="1600200" indent="-228600">
              <a:spcBef>
                <a:spcPct val="30000"/>
              </a:spcBef>
              <a:defRPr sz="1200">
                <a:solidFill>
                  <a:schemeClr val="tx1"/>
                </a:solidFill>
                <a:latin typeface="等线" panose="02010600030101010101" pitchFamily="2" charset="-122"/>
                <a:ea typeface="等线" panose="02010600030101010101" pitchFamily="2" charset="-122"/>
              </a:defRPr>
            </a:lvl4pPr>
            <a:lvl5pPr marL="2057400" indent="-228600">
              <a:spcBef>
                <a:spcPct val="30000"/>
              </a:spcBef>
              <a:defRPr sz="1200">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7F897D37-54D2-4766-BD68-DC2651650AF3}" type="slidenum">
              <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rPr>
              <a:t>22</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extLst>
      <p:ext uri="{BB962C8B-B14F-4D97-AF65-F5344CB8AC3E}">
        <p14:creationId xmlns:p14="http://schemas.microsoft.com/office/powerpoint/2010/main" val="19041484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A036312-6A05-4643-B813-780AEBCA5446}" type="slidenum">
              <a:rPr lang="zh-CN" altLang="en-US" smtClean="0"/>
              <a:t>23</a:t>
            </a:fld>
            <a:endParaRPr lang="zh-CN" altLang="en-US"/>
          </a:p>
        </p:txBody>
      </p:sp>
    </p:spTree>
    <p:extLst>
      <p:ext uri="{BB962C8B-B14F-4D97-AF65-F5344CB8AC3E}">
        <p14:creationId xmlns:p14="http://schemas.microsoft.com/office/powerpoint/2010/main" val="11360697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74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marL="0" marR="0" indent="0" algn="l" defTabSz="914400" rtl="0" eaLnBrk="1" fontAlgn="base" latinLnBrk="0" hangingPunct="1">
              <a:lnSpc>
                <a:spcPct val="100000"/>
              </a:lnSpc>
              <a:spcBef>
                <a:spcPct val="0"/>
              </a:spcBef>
              <a:spcAft>
                <a:spcPct val="0"/>
              </a:spcAft>
              <a:buClrTx/>
              <a:buSzTx/>
              <a:buFontTx/>
              <a:buNone/>
              <a:defRPr/>
            </a:pPr>
            <a:endParaRPr lang="zh-CN" altLang="en-US" dirty="0">
              <a:latin typeface="微软雅黑" panose="020B0503020204020204" pitchFamily="34" charset="-122"/>
              <a:ea typeface="微软雅黑" panose="020B0503020204020204" pitchFamily="34" charset="-122"/>
            </a:endParaRPr>
          </a:p>
          <a:p>
            <a:pPr eaLnBrk="1" hangingPunct="1">
              <a:spcBef>
                <a:spcPct val="0"/>
              </a:spcBef>
            </a:pPr>
            <a:endParaRPr lang="zh-CN" altLang="en-US" dirty="0"/>
          </a:p>
        </p:txBody>
      </p:sp>
      <p:sp>
        <p:nvSpPr>
          <p:cNvPr id="174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等线" panose="02010600030101010101" pitchFamily="2" charset="-122"/>
                <a:ea typeface="等线" panose="02010600030101010101" pitchFamily="2" charset="-122"/>
              </a:defRPr>
            </a:lvl1pPr>
            <a:lvl2pPr marL="742950" indent="-285750">
              <a:spcBef>
                <a:spcPct val="30000"/>
              </a:spcBef>
              <a:defRPr sz="1200">
                <a:solidFill>
                  <a:schemeClr val="tx1"/>
                </a:solidFill>
                <a:latin typeface="等线" panose="02010600030101010101" pitchFamily="2" charset="-122"/>
                <a:ea typeface="等线" panose="02010600030101010101" pitchFamily="2" charset="-122"/>
              </a:defRPr>
            </a:lvl2pPr>
            <a:lvl3pPr marL="1143000" indent="-228600">
              <a:spcBef>
                <a:spcPct val="30000"/>
              </a:spcBef>
              <a:defRPr sz="1200">
                <a:solidFill>
                  <a:schemeClr val="tx1"/>
                </a:solidFill>
                <a:latin typeface="等线" panose="02010600030101010101" pitchFamily="2" charset="-122"/>
                <a:ea typeface="等线" panose="02010600030101010101" pitchFamily="2" charset="-122"/>
              </a:defRPr>
            </a:lvl3pPr>
            <a:lvl4pPr marL="1600200" indent="-228600">
              <a:spcBef>
                <a:spcPct val="30000"/>
              </a:spcBef>
              <a:defRPr sz="1200">
                <a:solidFill>
                  <a:schemeClr val="tx1"/>
                </a:solidFill>
                <a:latin typeface="等线" panose="02010600030101010101" pitchFamily="2" charset="-122"/>
                <a:ea typeface="等线" panose="02010600030101010101" pitchFamily="2" charset="-122"/>
              </a:defRPr>
            </a:lvl4pPr>
            <a:lvl5pPr marL="2057400" indent="-228600">
              <a:spcBef>
                <a:spcPct val="30000"/>
              </a:spcBef>
              <a:defRPr sz="1200">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7F897D37-54D2-4766-BD68-DC2651650AF3}" type="slidenum">
              <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rPr>
              <a:t>24</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extLst>
      <p:ext uri="{BB962C8B-B14F-4D97-AF65-F5344CB8AC3E}">
        <p14:creationId xmlns:p14="http://schemas.microsoft.com/office/powerpoint/2010/main" val="40534195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74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marL="0" marR="0" indent="0" algn="l" defTabSz="914400" rtl="0" eaLnBrk="1" fontAlgn="base" latinLnBrk="0" hangingPunct="1">
              <a:lnSpc>
                <a:spcPct val="100000"/>
              </a:lnSpc>
              <a:spcBef>
                <a:spcPct val="0"/>
              </a:spcBef>
              <a:spcAft>
                <a:spcPct val="0"/>
              </a:spcAft>
              <a:buClrTx/>
              <a:buSzTx/>
              <a:buFontTx/>
              <a:buNone/>
              <a:defRPr/>
            </a:pPr>
            <a:endParaRPr lang="zh-CN" altLang="en-US" dirty="0">
              <a:latin typeface="微软雅黑" panose="020B0503020204020204" pitchFamily="34" charset="-122"/>
              <a:ea typeface="微软雅黑" panose="020B0503020204020204" pitchFamily="34" charset="-122"/>
            </a:endParaRPr>
          </a:p>
          <a:p>
            <a:pPr eaLnBrk="1" hangingPunct="1">
              <a:spcBef>
                <a:spcPct val="0"/>
              </a:spcBef>
            </a:pPr>
            <a:endParaRPr lang="zh-CN" altLang="en-US" dirty="0"/>
          </a:p>
        </p:txBody>
      </p:sp>
      <p:sp>
        <p:nvSpPr>
          <p:cNvPr id="174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等线" panose="02010600030101010101" pitchFamily="2" charset="-122"/>
                <a:ea typeface="等线" panose="02010600030101010101" pitchFamily="2" charset="-122"/>
              </a:defRPr>
            </a:lvl1pPr>
            <a:lvl2pPr marL="742950" indent="-285750">
              <a:spcBef>
                <a:spcPct val="30000"/>
              </a:spcBef>
              <a:defRPr sz="1200">
                <a:solidFill>
                  <a:schemeClr val="tx1"/>
                </a:solidFill>
                <a:latin typeface="等线" panose="02010600030101010101" pitchFamily="2" charset="-122"/>
                <a:ea typeface="等线" panose="02010600030101010101" pitchFamily="2" charset="-122"/>
              </a:defRPr>
            </a:lvl2pPr>
            <a:lvl3pPr marL="1143000" indent="-228600">
              <a:spcBef>
                <a:spcPct val="30000"/>
              </a:spcBef>
              <a:defRPr sz="1200">
                <a:solidFill>
                  <a:schemeClr val="tx1"/>
                </a:solidFill>
                <a:latin typeface="等线" panose="02010600030101010101" pitchFamily="2" charset="-122"/>
                <a:ea typeface="等线" panose="02010600030101010101" pitchFamily="2" charset="-122"/>
              </a:defRPr>
            </a:lvl3pPr>
            <a:lvl4pPr marL="1600200" indent="-228600">
              <a:spcBef>
                <a:spcPct val="30000"/>
              </a:spcBef>
              <a:defRPr sz="1200">
                <a:solidFill>
                  <a:schemeClr val="tx1"/>
                </a:solidFill>
                <a:latin typeface="等线" panose="02010600030101010101" pitchFamily="2" charset="-122"/>
                <a:ea typeface="等线" panose="02010600030101010101" pitchFamily="2" charset="-122"/>
              </a:defRPr>
            </a:lvl4pPr>
            <a:lvl5pPr marL="2057400" indent="-228600">
              <a:spcBef>
                <a:spcPct val="30000"/>
              </a:spcBef>
              <a:defRPr sz="1200">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7F897D37-54D2-4766-BD68-DC2651650AF3}" type="slidenum">
              <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rPr>
              <a:t>25</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extLst>
      <p:ext uri="{BB962C8B-B14F-4D97-AF65-F5344CB8AC3E}">
        <p14:creationId xmlns:p14="http://schemas.microsoft.com/office/powerpoint/2010/main" val="25142498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74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marL="0" marR="0" indent="0" algn="l" defTabSz="914400" rtl="0" eaLnBrk="1" fontAlgn="base" latinLnBrk="0" hangingPunct="1">
              <a:lnSpc>
                <a:spcPct val="100000"/>
              </a:lnSpc>
              <a:spcBef>
                <a:spcPct val="0"/>
              </a:spcBef>
              <a:spcAft>
                <a:spcPct val="0"/>
              </a:spcAft>
              <a:buClrTx/>
              <a:buSzTx/>
              <a:buFontTx/>
              <a:buNone/>
              <a:defRPr/>
            </a:pPr>
            <a:endParaRPr lang="zh-CN" altLang="en-US" dirty="0">
              <a:latin typeface="微软雅黑" panose="020B0503020204020204" pitchFamily="34" charset="-122"/>
              <a:ea typeface="微软雅黑" panose="020B0503020204020204" pitchFamily="34" charset="-122"/>
            </a:endParaRPr>
          </a:p>
          <a:p>
            <a:pPr eaLnBrk="1" hangingPunct="1">
              <a:spcBef>
                <a:spcPct val="0"/>
              </a:spcBef>
            </a:pPr>
            <a:endParaRPr lang="zh-CN" altLang="en-US" dirty="0"/>
          </a:p>
        </p:txBody>
      </p:sp>
      <p:sp>
        <p:nvSpPr>
          <p:cNvPr id="174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等线" panose="02010600030101010101" pitchFamily="2" charset="-122"/>
                <a:ea typeface="等线" panose="02010600030101010101" pitchFamily="2" charset="-122"/>
              </a:defRPr>
            </a:lvl1pPr>
            <a:lvl2pPr marL="742950" indent="-285750">
              <a:spcBef>
                <a:spcPct val="30000"/>
              </a:spcBef>
              <a:defRPr sz="1200">
                <a:solidFill>
                  <a:schemeClr val="tx1"/>
                </a:solidFill>
                <a:latin typeface="等线" panose="02010600030101010101" pitchFamily="2" charset="-122"/>
                <a:ea typeface="等线" panose="02010600030101010101" pitchFamily="2" charset="-122"/>
              </a:defRPr>
            </a:lvl2pPr>
            <a:lvl3pPr marL="1143000" indent="-228600">
              <a:spcBef>
                <a:spcPct val="30000"/>
              </a:spcBef>
              <a:defRPr sz="1200">
                <a:solidFill>
                  <a:schemeClr val="tx1"/>
                </a:solidFill>
                <a:latin typeface="等线" panose="02010600030101010101" pitchFamily="2" charset="-122"/>
                <a:ea typeface="等线" panose="02010600030101010101" pitchFamily="2" charset="-122"/>
              </a:defRPr>
            </a:lvl3pPr>
            <a:lvl4pPr marL="1600200" indent="-228600">
              <a:spcBef>
                <a:spcPct val="30000"/>
              </a:spcBef>
              <a:defRPr sz="1200">
                <a:solidFill>
                  <a:schemeClr val="tx1"/>
                </a:solidFill>
                <a:latin typeface="等线" panose="02010600030101010101" pitchFamily="2" charset="-122"/>
                <a:ea typeface="等线" panose="02010600030101010101" pitchFamily="2" charset="-122"/>
              </a:defRPr>
            </a:lvl4pPr>
            <a:lvl5pPr marL="2057400" indent="-228600">
              <a:spcBef>
                <a:spcPct val="30000"/>
              </a:spcBef>
              <a:defRPr sz="1200">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7F897D37-54D2-4766-BD68-DC2651650AF3}" type="slidenum">
              <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rPr>
              <a:t>26</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extLst>
      <p:ext uri="{BB962C8B-B14F-4D97-AF65-F5344CB8AC3E}">
        <p14:creationId xmlns:p14="http://schemas.microsoft.com/office/powerpoint/2010/main" val="9316213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A036312-6A05-4643-B813-780AEBCA5446}" type="slidenum">
              <a:rPr lang="zh-CN" altLang="en-US" smtClean="0"/>
              <a:t>27</a:t>
            </a:fld>
            <a:endParaRPr lang="zh-CN" altLang="en-US"/>
          </a:p>
        </p:txBody>
      </p:sp>
    </p:spTree>
    <p:extLst>
      <p:ext uri="{BB962C8B-B14F-4D97-AF65-F5344CB8AC3E}">
        <p14:creationId xmlns:p14="http://schemas.microsoft.com/office/powerpoint/2010/main" val="19265375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74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marL="0" marR="0" indent="0" algn="l" defTabSz="914400" rtl="0" eaLnBrk="1" fontAlgn="base" latinLnBrk="0" hangingPunct="1">
              <a:lnSpc>
                <a:spcPct val="100000"/>
              </a:lnSpc>
              <a:spcBef>
                <a:spcPct val="0"/>
              </a:spcBef>
              <a:spcAft>
                <a:spcPct val="0"/>
              </a:spcAft>
              <a:buClrTx/>
              <a:buSzTx/>
              <a:buFontTx/>
              <a:buNone/>
              <a:defRPr/>
            </a:pPr>
            <a:endParaRPr lang="zh-CN" altLang="en-US" dirty="0">
              <a:latin typeface="微软雅黑" panose="020B0503020204020204" pitchFamily="34" charset="-122"/>
              <a:ea typeface="微软雅黑" panose="020B0503020204020204" pitchFamily="34" charset="-122"/>
            </a:endParaRPr>
          </a:p>
          <a:p>
            <a:pPr eaLnBrk="1" hangingPunct="1">
              <a:spcBef>
                <a:spcPct val="0"/>
              </a:spcBef>
            </a:pPr>
            <a:endParaRPr lang="zh-CN" altLang="en-US" dirty="0"/>
          </a:p>
        </p:txBody>
      </p:sp>
      <p:sp>
        <p:nvSpPr>
          <p:cNvPr id="174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等线" panose="02010600030101010101" pitchFamily="2" charset="-122"/>
                <a:ea typeface="等线" panose="02010600030101010101" pitchFamily="2" charset="-122"/>
              </a:defRPr>
            </a:lvl1pPr>
            <a:lvl2pPr marL="742950" indent="-285750">
              <a:spcBef>
                <a:spcPct val="30000"/>
              </a:spcBef>
              <a:defRPr sz="1200">
                <a:solidFill>
                  <a:schemeClr val="tx1"/>
                </a:solidFill>
                <a:latin typeface="等线" panose="02010600030101010101" pitchFamily="2" charset="-122"/>
                <a:ea typeface="等线" panose="02010600030101010101" pitchFamily="2" charset="-122"/>
              </a:defRPr>
            </a:lvl2pPr>
            <a:lvl3pPr marL="1143000" indent="-228600">
              <a:spcBef>
                <a:spcPct val="30000"/>
              </a:spcBef>
              <a:defRPr sz="1200">
                <a:solidFill>
                  <a:schemeClr val="tx1"/>
                </a:solidFill>
                <a:latin typeface="等线" panose="02010600030101010101" pitchFamily="2" charset="-122"/>
                <a:ea typeface="等线" panose="02010600030101010101" pitchFamily="2" charset="-122"/>
              </a:defRPr>
            </a:lvl3pPr>
            <a:lvl4pPr marL="1600200" indent="-228600">
              <a:spcBef>
                <a:spcPct val="30000"/>
              </a:spcBef>
              <a:defRPr sz="1200">
                <a:solidFill>
                  <a:schemeClr val="tx1"/>
                </a:solidFill>
                <a:latin typeface="等线" panose="02010600030101010101" pitchFamily="2" charset="-122"/>
                <a:ea typeface="等线" panose="02010600030101010101" pitchFamily="2" charset="-122"/>
              </a:defRPr>
            </a:lvl4pPr>
            <a:lvl5pPr marL="2057400" indent="-228600">
              <a:spcBef>
                <a:spcPct val="30000"/>
              </a:spcBef>
              <a:defRPr sz="1200">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7F897D37-54D2-4766-BD68-DC2651650AF3}" type="slidenum">
              <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rPr>
              <a:t>28</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extLst>
      <p:ext uri="{BB962C8B-B14F-4D97-AF65-F5344CB8AC3E}">
        <p14:creationId xmlns:p14="http://schemas.microsoft.com/office/powerpoint/2010/main" val="30778546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74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marL="0" marR="0" indent="0" algn="l" defTabSz="914400" rtl="0" eaLnBrk="1" fontAlgn="base" latinLnBrk="0" hangingPunct="1">
              <a:lnSpc>
                <a:spcPct val="100000"/>
              </a:lnSpc>
              <a:spcBef>
                <a:spcPct val="0"/>
              </a:spcBef>
              <a:spcAft>
                <a:spcPct val="0"/>
              </a:spcAft>
              <a:buClrTx/>
              <a:buSzTx/>
              <a:buFontTx/>
              <a:buNone/>
              <a:defRPr/>
            </a:pPr>
            <a:endParaRPr lang="zh-CN" altLang="en-US" dirty="0">
              <a:latin typeface="微软雅黑" panose="020B0503020204020204" pitchFamily="34" charset="-122"/>
              <a:ea typeface="微软雅黑" panose="020B0503020204020204" pitchFamily="34" charset="-122"/>
            </a:endParaRPr>
          </a:p>
          <a:p>
            <a:pPr eaLnBrk="1" hangingPunct="1">
              <a:spcBef>
                <a:spcPct val="0"/>
              </a:spcBef>
            </a:pPr>
            <a:endParaRPr lang="zh-CN" altLang="en-US" dirty="0"/>
          </a:p>
        </p:txBody>
      </p:sp>
      <p:sp>
        <p:nvSpPr>
          <p:cNvPr id="174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等线" panose="02010600030101010101" pitchFamily="2" charset="-122"/>
                <a:ea typeface="等线" panose="02010600030101010101" pitchFamily="2" charset="-122"/>
              </a:defRPr>
            </a:lvl1pPr>
            <a:lvl2pPr marL="742950" indent="-285750">
              <a:spcBef>
                <a:spcPct val="30000"/>
              </a:spcBef>
              <a:defRPr sz="1200">
                <a:solidFill>
                  <a:schemeClr val="tx1"/>
                </a:solidFill>
                <a:latin typeface="等线" panose="02010600030101010101" pitchFamily="2" charset="-122"/>
                <a:ea typeface="等线" panose="02010600030101010101" pitchFamily="2" charset="-122"/>
              </a:defRPr>
            </a:lvl2pPr>
            <a:lvl3pPr marL="1143000" indent="-228600">
              <a:spcBef>
                <a:spcPct val="30000"/>
              </a:spcBef>
              <a:defRPr sz="1200">
                <a:solidFill>
                  <a:schemeClr val="tx1"/>
                </a:solidFill>
                <a:latin typeface="等线" panose="02010600030101010101" pitchFamily="2" charset="-122"/>
                <a:ea typeface="等线" panose="02010600030101010101" pitchFamily="2" charset="-122"/>
              </a:defRPr>
            </a:lvl3pPr>
            <a:lvl4pPr marL="1600200" indent="-228600">
              <a:spcBef>
                <a:spcPct val="30000"/>
              </a:spcBef>
              <a:defRPr sz="1200">
                <a:solidFill>
                  <a:schemeClr val="tx1"/>
                </a:solidFill>
                <a:latin typeface="等线" panose="02010600030101010101" pitchFamily="2" charset="-122"/>
                <a:ea typeface="等线" panose="02010600030101010101" pitchFamily="2" charset="-122"/>
              </a:defRPr>
            </a:lvl4pPr>
            <a:lvl5pPr marL="2057400" indent="-228600">
              <a:spcBef>
                <a:spcPct val="30000"/>
              </a:spcBef>
              <a:defRPr sz="1200">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7F897D37-54D2-4766-BD68-DC2651650AF3}" type="slidenum">
              <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rPr>
              <a:t>29</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extLst>
      <p:ext uri="{BB962C8B-B14F-4D97-AF65-F5344CB8AC3E}">
        <p14:creationId xmlns:p14="http://schemas.microsoft.com/office/powerpoint/2010/main" val="1288783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A036312-6A05-4643-B813-780AEBCA5446}"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74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marL="0" marR="0" indent="0" algn="l" defTabSz="914400" rtl="0" eaLnBrk="1" fontAlgn="base" latinLnBrk="0" hangingPunct="1">
              <a:lnSpc>
                <a:spcPct val="100000"/>
              </a:lnSpc>
              <a:spcBef>
                <a:spcPct val="0"/>
              </a:spcBef>
              <a:spcAft>
                <a:spcPct val="0"/>
              </a:spcAft>
              <a:buClrTx/>
              <a:buSzTx/>
              <a:buFontTx/>
              <a:buNone/>
              <a:defRPr/>
            </a:pPr>
            <a:endParaRPr lang="zh-CN" altLang="en-US" dirty="0">
              <a:latin typeface="微软雅黑" panose="020B0503020204020204" pitchFamily="34" charset="-122"/>
              <a:ea typeface="微软雅黑" panose="020B0503020204020204" pitchFamily="34" charset="-122"/>
            </a:endParaRPr>
          </a:p>
          <a:p>
            <a:pPr eaLnBrk="1" hangingPunct="1">
              <a:spcBef>
                <a:spcPct val="0"/>
              </a:spcBef>
            </a:pPr>
            <a:endParaRPr lang="zh-CN" altLang="en-US" dirty="0"/>
          </a:p>
        </p:txBody>
      </p:sp>
      <p:sp>
        <p:nvSpPr>
          <p:cNvPr id="174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等线" panose="02010600030101010101" pitchFamily="2" charset="-122"/>
                <a:ea typeface="等线" panose="02010600030101010101" pitchFamily="2" charset="-122"/>
              </a:defRPr>
            </a:lvl1pPr>
            <a:lvl2pPr marL="742950" indent="-285750">
              <a:spcBef>
                <a:spcPct val="30000"/>
              </a:spcBef>
              <a:defRPr sz="1200">
                <a:solidFill>
                  <a:schemeClr val="tx1"/>
                </a:solidFill>
                <a:latin typeface="等线" panose="02010600030101010101" pitchFamily="2" charset="-122"/>
                <a:ea typeface="等线" panose="02010600030101010101" pitchFamily="2" charset="-122"/>
              </a:defRPr>
            </a:lvl2pPr>
            <a:lvl3pPr marL="1143000" indent="-228600">
              <a:spcBef>
                <a:spcPct val="30000"/>
              </a:spcBef>
              <a:defRPr sz="1200">
                <a:solidFill>
                  <a:schemeClr val="tx1"/>
                </a:solidFill>
                <a:latin typeface="等线" panose="02010600030101010101" pitchFamily="2" charset="-122"/>
                <a:ea typeface="等线" panose="02010600030101010101" pitchFamily="2" charset="-122"/>
              </a:defRPr>
            </a:lvl3pPr>
            <a:lvl4pPr marL="1600200" indent="-228600">
              <a:spcBef>
                <a:spcPct val="30000"/>
              </a:spcBef>
              <a:defRPr sz="1200">
                <a:solidFill>
                  <a:schemeClr val="tx1"/>
                </a:solidFill>
                <a:latin typeface="等线" panose="02010600030101010101" pitchFamily="2" charset="-122"/>
                <a:ea typeface="等线" panose="02010600030101010101" pitchFamily="2" charset="-122"/>
              </a:defRPr>
            </a:lvl4pPr>
            <a:lvl5pPr marL="2057400" indent="-228600">
              <a:spcBef>
                <a:spcPct val="30000"/>
              </a:spcBef>
              <a:defRPr sz="1200">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7F897D37-54D2-4766-BD68-DC2651650AF3}" type="slidenum">
              <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rPr>
              <a:t>30</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extLst>
      <p:ext uri="{BB962C8B-B14F-4D97-AF65-F5344CB8AC3E}">
        <p14:creationId xmlns:p14="http://schemas.microsoft.com/office/powerpoint/2010/main" val="37812983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74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marL="0" marR="0" indent="0" algn="l" defTabSz="914400" rtl="0" eaLnBrk="1" fontAlgn="base" latinLnBrk="0" hangingPunct="1">
              <a:lnSpc>
                <a:spcPct val="100000"/>
              </a:lnSpc>
              <a:spcBef>
                <a:spcPct val="0"/>
              </a:spcBef>
              <a:spcAft>
                <a:spcPct val="0"/>
              </a:spcAft>
              <a:buClrTx/>
              <a:buSzTx/>
              <a:buFontTx/>
              <a:buNone/>
              <a:defRPr/>
            </a:pPr>
            <a:endParaRPr lang="zh-CN" altLang="en-US" dirty="0">
              <a:latin typeface="微软雅黑" panose="020B0503020204020204" pitchFamily="34" charset="-122"/>
              <a:ea typeface="微软雅黑" panose="020B0503020204020204" pitchFamily="34" charset="-122"/>
            </a:endParaRPr>
          </a:p>
          <a:p>
            <a:pPr eaLnBrk="1" hangingPunct="1">
              <a:spcBef>
                <a:spcPct val="0"/>
              </a:spcBef>
            </a:pPr>
            <a:endParaRPr lang="zh-CN" altLang="en-US" dirty="0"/>
          </a:p>
        </p:txBody>
      </p:sp>
      <p:sp>
        <p:nvSpPr>
          <p:cNvPr id="174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等线" panose="02010600030101010101" pitchFamily="2" charset="-122"/>
                <a:ea typeface="等线" panose="02010600030101010101" pitchFamily="2" charset="-122"/>
              </a:defRPr>
            </a:lvl1pPr>
            <a:lvl2pPr marL="742950" indent="-285750">
              <a:spcBef>
                <a:spcPct val="30000"/>
              </a:spcBef>
              <a:defRPr sz="1200">
                <a:solidFill>
                  <a:schemeClr val="tx1"/>
                </a:solidFill>
                <a:latin typeface="等线" panose="02010600030101010101" pitchFamily="2" charset="-122"/>
                <a:ea typeface="等线" panose="02010600030101010101" pitchFamily="2" charset="-122"/>
              </a:defRPr>
            </a:lvl2pPr>
            <a:lvl3pPr marL="1143000" indent="-228600">
              <a:spcBef>
                <a:spcPct val="30000"/>
              </a:spcBef>
              <a:defRPr sz="1200">
                <a:solidFill>
                  <a:schemeClr val="tx1"/>
                </a:solidFill>
                <a:latin typeface="等线" panose="02010600030101010101" pitchFamily="2" charset="-122"/>
                <a:ea typeface="等线" panose="02010600030101010101" pitchFamily="2" charset="-122"/>
              </a:defRPr>
            </a:lvl3pPr>
            <a:lvl4pPr marL="1600200" indent="-228600">
              <a:spcBef>
                <a:spcPct val="30000"/>
              </a:spcBef>
              <a:defRPr sz="1200">
                <a:solidFill>
                  <a:schemeClr val="tx1"/>
                </a:solidFill>
                <a:latin typeface="等线" panose="02010600030101010101" pitchFamily="2" charset="-122"/>
                <a:ea typeface="等线" panose="02010600030101010101" pitchFamily="2" charset="-122"/>
              </a:defRPr>
            </a:lvl4pPr>
            <a:lvl5pPr marL="2057400" indent="-228600">
              <a:spcBef>
                <a:spcPct val="30000"/>
              </a:spcBef>
              <a:defRPr sz="1200">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7F897D37-54D2-4766-BD68-DC2651650AF3}" type="slidenum">
              <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rPr>
              <a:t>31</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extLst>
      <p:ext uri="{BB962C8B-B14F-4D97-AF65-F5344CB8AC3E}">
        <p14:creationId xmlns:p14="http://schemas.microsoft.com/office/powerpoint/2010/main" val="42368563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45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645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等线" panose="02010600030101010101" pitchFamily="2" charset="-122"/>
                <a:ea typeface="等线" panose="02010600030101010101" pitchFamily="2" charset="-122"/>
              </a:defRPr>
            </a:lvl1pPr>
            <a:lvl2pPr marL="742950" indent="-285750">
              <a:spcBef>
                <a:spcPct val="30000"/>
              </a:spcBef>
              <a:defRPr sz="1200">
                <a:solidFill>
                  <a:schemeClr val="tx1"/>
                </a:solidFill>
                <a:latin typeface="等线" panose="02010600030101010101" pitchFamily="2" charset="-122"/>
                <a:ea typeface="等线" panose="02010600030101010101" pitchFamily="2" charset="-122"/>
              </a:defRPr>
            </a:lvl2pPr>
            <a:lvl3pPr marL="1143000" indent="-228600">
              <a:spcBef>
                <a:spcPct val="30000"/>
              </a:spcBef>
              <a:defRPr sz="1200">
                <a:solidFill>
                  <a:schemeClr val="tx1"/>
                </a:solidFill>
                <a:latin typeface="等线" panose="02010600030101010101" pitchFamily="2" charset="-122"/>
                <a:ea typeface="等线" panose="02010600030101010101" pitchFamily="2" charset="-122"/>
              </a:defRPr>
            </a:lvl3pPr>
            <a:lvl4pPr marL="1600200" indent="-228600">
              <a:spcBef>
                <a:spcPct val="30000"/>
              </a:spcBef>
              <a:defRPr sz="1200">
                <a:solidFill>
                  <a:schemeClr val="tx1"/>
                </a:solidFill>
                <a:latin typeface="等线" panose="02010600030101010101" pitchFamily="2" charset="-122"/>
                <a:ea typeface="等线" panose="02010600030101010101" pitchFamily="2" charset="-122"/>
              </a:defRPr>
            </a:lvl4pPr>
            <a:lvl5pPr marL="2057400" indent="-228600">
              <a:spcBef>
                <a:spcPct val="30000"/>
              </a:spcBef>
              <a:defRPr sz="1200">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95043B5C-913D-4856-9439-7FD08AABEE08}" type="slidenum">
              <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rPr>
              <a:t>32</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74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marL="0" marR="0" indent="0" algn="l" defTabSz="914400" rtl="0" eaLnBrk="1" fontAlgn="base" latinLnBrk="0" hangingPunct="1">
              <a:lnSpc>
                <a:spcPct val="100000"/>
              </a:lnSpc>
              <a:spcBef>
                <a:spcPct val="0"/>
              </a:spcBef>
              <a:spcAft>
                <a:spcPct val="0"/>
              </a:spcAft>
              <a:buClrTx/>
              <a:buSzTx/>
              <a:buFontTx/>
              <a:buNone/>
              <a:defRPr/>
            </a:pPr>
            <a:endParaRPr lang="zh-CN" altLang="en-US" dirty="0">
              <a:latin typeface="微软雅黑" panose="020B0503020204020204" pitchFamily="34" charset="-122"/>
              <a:ea typeface="微软雅黑" panose="020B0503020204020204" pitchFamily="34" charset="-122"/>
            </a:endParaRPr>
          </a:p>
          <a:p>
            <a:pPr eaLnBrk="1" hangingPunct="1">
              <a:spcBef>
                <a:spcPct val="0"/>
              </a:spcBef>
            </a:pPr>
            <a:endParaRPr lang="zh-CN" altLang="en-US" dirty="0"/>
          </a:p>
        </p:txBody>
      </p:sp>
      <p:sp>
        <p:nvSpPr>
          <p:cNvPr id="174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等线" panose="02010600030101010101" pitchFamily="2" charset="-122"/>
                <a:ea typeface="等线" panose="02010600030101010101" pitchFamily="2" charset="-122"/>
              </a:defRPr>
            </a:lvl1pPr>
            <a:lvl2pPr marL="742950" indent="-285750">
              <a:spcBef>
                <a:spcPct val="30000"/>
              </a:spcBef>
              <a:defRPr sz="1200">
                <a:solidFill>
                  <a:schemeClr val="tx1"/>
                </a:solidFill>
                <a:latin typeface="等线" panose="02010600030101010101" pitchFamily="2" charset="-122"/>
                <a:ea typeface="等线" panose="02010600030101010101" pitchFamily="2" charset="-122"/>
              </a:defRPr>
            </a:lvl2pPr>
            <a:lvl3pPr marL="1143000" indent="-228600">
              <a:spcBef>
                <a:spcPct val="30000"/>
              </a:spcBef>
              <a:defRPr sz="1200">
                <a:solidFill>
                  <a:schemeClr val="tx1"/>
                </a:solidFill>
                <a:latin typeface="等线" panose="02010600030101010101" pitchFamily="2" charset="-122"/>
                <a:ea typeface="等线" panose="02010600030101010101" pitchFamily="2" charset="-122"/>
              </a:defRPr>
            </a:lvl3pPr>
            <a:lvl4pPr marL="1600200" indent="-228600">
              <a:spcBef>
                <a:spcPct val="30000"/>
              </a:spcBef>
              <a:defRPr sz="1200">
                <a:solidFill>
                  <a:schemeClr val="tx1"/>
                </a:solidFill>
                <a:latin typeface="等线" panose="02010600030101010101" pitchFamily="2" charset="-122"/>
                <a:ea typeface="等线" panose="02010600030101010101" pitchFamily="2" charset="-122"/>
              </a:defRPr>
            </a:lvl4pPr>
            <a:lvl5pPr marL="2057400" indent="-228600">
              <a:spcBef>
                <a:spcPct val="30000"/>
              </a:spcBef>
              <a:defRPr sz="1200">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7F897D37-54D2-4766-BD68-DC2651650AF3}" type="slidenum">
              <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extLst>
      <p:ext uri="{BB962C8B-B14F-4D97-AF65-F5344CB8AC3E}">
        <p14:creationId xmlns:p14="http://schemas.microsoft.com/office/powerpoint/2010/main" val="2670374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74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marL="0" marR="0" indent="0" algn="l" defTabSz="914400" rtl="0" eaLnBrk="1" fontAlgn="base" latinLnBrk="0" hangingPunct="1">
              <a:lnSpc>
                <a:spcPct val="100000"/>
              </a:lnSpc>
              <a:spcBef>
                <a:spcPct val="0"/>
              </a:spcBef>
              <a:spcAft>
                <a:spcPct val="0"/>
              </a:spcAft>
              <a:buClrTx/>
              <a:buSzTx/>
              <a:buFontTx/>
              <a:buNone/>
              <a:defRPr/>
            </a:pPr>
            <a:endParaRPr lang="zh-CN" altLang="en-US" dirty="0">
              <a:latin typeface="微软雅黑" panose="020B0503020204020204" pitchFamily="34" charset="-122"/>
              <a:ea typeface="微软雅黑" panose="020B0503020204020204" pitchFamily="34" charset="-122"/>
            </a:endParaRPr>
          </a:p>
          <a:p>
            <a:pPr eaLnBrk="1" hangingPunct="1">
              <a:spcBef>
                <a:spcPct val="0"/>
              </a:spcBef>
            </a:pPr>
            <a:endParaRPr lang="zh-CN" altLang="en-US" dirty="0"/>
          </a:p>
        </p:txBody>
      </p:sp>
      <p:sp>
        <p:nvSpPr>
          <p:cNvPr id="174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等线" panose="02010600030101010101" pitchFamily="2" charset="-122"/>
                <a:ea typeface="等线" panose="02010600030101010101" pitchFamily="2" charset="-122"/>
              </a:defRPr>
            </a:lvl1pPr>
            <a:lvl2pPr marL="742950" indent="-285750">
              <a:spcBef>
                <a:spcPct val="30000"/>
              </a:spcBef>
              <a:defRPr sz="1200">
                <a:solidFill>
                  <a:schemeClr val="tx1"/>
                </a:solidFill>
                <a:latin typeface="等线" panose="02010600030101010101" pitchFamily="2" charset="-122"/>
                <a:ea typeface="等线" panose="02010600030101010101" pitchFamily="2" charset="-122"/>
              </a:defRPr>
            </a:lvl2pPr>
            <a:lvl3pPr marL="1143000" indent="-228600">
              <a:spcBef>
                <a:spcPct val="30000"/>
              </a:spcBef>
              <a:defRPr sz="1200">
                <a:solidFill>
                  <a:schemeClr val="tx1"/>
                </a:solidFill>
                <a:latin typeface="等线" panose="02010600030101010101" pitchFamily="2" charset="-122"/>
                <a:ea typeface="等线" panose="02010600030101010101" pitchFamily="2" charset="-122"/>
              </a:defRPr>
            </a:lvl3pPr>
            <a:lvl4pPr marL="1600200" indent="-228600">
              <a:spcBef>
                <a:spcPct val="30000"/>
              </a:spcBef>
              <a:defRPr sz="1200">
                <a:solidFill>
                  <a:schemeClr val="tx1"/>
                </a:solidFill>
                <a:latin typeface="等线" panose="02010600030101010101" pitchFamily="2" charset="-122"/>
                <a:ea typeface="等线" panose="02010600030101010101" pitchFamily="2" charset="-122"/>
              </a:defRPr>
            </a:lvl4pPr>
            <a:lvl5pPr marL="2057400" indent="-228600">
              <a:spcBef>
                <a:spcPct val="30000"/>
              </a:spcBef>
              <a:defRPr sz="1200">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7F897D37-54D2-4766-BD68-DC2651650AF3}" type="slidenum">
              <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rPr>
              <a:t>5</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extLst>
      <p:ext uri="{BB962C8B-B14F-4D97-AF65-F5344CB8AC3E}">
        <p14:creationId xmlns:p14="http://schemas.microsoft.com/office/powerpoint/2010/main" val="272975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74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marL="0" marR="0" indent="0" algn="l" defTabSz="914400" rtl="0" eaLnBrk="1" fontAlgn="base" latinLnBrk="0" hangingPunct="1">
              <a:lnSpc>
                <a:spcPct val="100000"/>
              </a:lnSpc>
              <a:spcBef>
                <a:spcPct val="0"/>
              </a:spcBef>
              <a:spcAft>
                <a:spcPct val="0"/>
              </a:spcAft>
              <a:buClrTx/>
              <a:buSzTx/>
              <a:buFontTx/>
              <a:buNone/>
              <a:defRPr/>
            </a:pPr>
            <a:endParaRPr lang="zh-CN" altLang="en-US" dirty="0">
              <a:latin typeface="微软雅黑" panose="020B0503020204020204" pitchFamily="34" charset="-122"/>
              <a:ea typeface="微软雅黑" panose="020B0503020204020204" pitchFamily="34" charset="-122"/>
            </a:endParaRPr>
          </a:p>
          <a:p>
            <a:pPr eaLnBrk="1" hangingPunct="1">
              <a:spcBef>
                <a:spcPct val="0"/>
              </a:spcBef>
            </a:pPr>
            <a:endParaRPr lang="zh-CN" altLang="en-US" dirty="0"/>
          </a:p>
        </p:txBody>
      </p:sp>
      <p:sp>
        <p:nvSpPr>
          <p:cNvPr id="174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等线" panose="02010600030101010101" pitchFamily="2" charset="-122"/>
                <a:ea typeface="等线" panose="02010600030101010101" pitchFamily="2" charset="-122"/>
              </a:defRPr>
            </a:lvl1pPr>
            <a:lvl2pPr marL="742950" indent="-285750">
              <a:spcBef>
                <a:spcPct val="30000"/>
              </a:spcBef>
              <a:defRPr sz="1200">
                <a:solidFill>
                  <a:schemeClr val="tx1"/>
                </a:solidFill>
                <a:latin typeface="等线" panose="02010600030101010101" pitchFamily="2" charset="-122"/>
                <a:ea typeface="等线" panose="02010600030101010101" pitchFamily="2" charset="-122"/>
              </a:defRPr>
            </a:lvl2pPr>
            <a:lvl3pPr marL="1143000" indent="-228600">
              <a:spcBef>
                <a:spcPct val="30000"/>
              </a:spcBef>
              <a:defRPr sz="1200">
                <a:solidFill>
                  <a:schemeClr val="tx1"/>
                </a:solidFill>
                <a:latin typeface="等线" panose="02010600030101010101" pitchFamily="2" charset="-122"/>
                <a:ea typeface="等线" panose="02010600030101010101" pitchFamily="2" charset="-122"/>
              </a:defRPr>
            </a:lvl3pPr>
            <a:lvl4pPr marL="1600200" indent="-228600">
              <a:spcBef>
                <a:spcPct val="30000"/>
              </a:spcBef>
              <a:defRPr sz="1200">
                <a:solidFill>
                  <a:schemeClr val="tx1"/>
                </a:solidFill>
                <a:latin typeface="等线" panose="02010600030101010101" pitchFamily="2" charset="-122"/>
                <a:ea typeface="等线" panose="02010600030101010101" pitchFamily="2" charset="-122"/>
              </a:defRPr>
            </a:lvl4pPr>
            <a:lvl5pPr marL="2057400" indent="-228600">
              <a:spcBef>
                <a:spcPct val="30000"/>
              </a:spcBef>
              <a:defRPr sz="1200">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7F897D37-54D2-4766-BD68-DC2651650AF3}" type="slidenum">
              <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rPr>
              <a:t>6</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74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marL="0" marR="0" indent="0" algn="l" defTabSz="914400" rtl="0" eaLnBrk="1" fontAlgn="base" latinLnBrk="0" hangingPunct="1">
              <a:lnSpc>
                <a:spcPct val="100000"/>
              </a:lnSpc>
              <a:spcBef>
                <a:spcPct val="0"/>
              </a:spcBef>
              <a:spcAft>
                <a:spcPct val="0"/>
              </a:spcAft>
              <a:buClrTx/>
              <a:buSzTx/>
              <a:buFontTx/>
              <a:buNone/>
              <a:defRPr/>
            </a:pPr>
            <a:endParaRPr lang="zh-CN" altLang="en-US" dirty="0">
              <a:latin typeface="微软雅黑" panose="020B0503020204020204" pitchFamily="34" charset="-122"/>
              <a:ea typeface="微软雅黑" panose="020B0503020204020204" pitchFamily="34" charset="-122"/>
            </a:endParaRPr>
          </a:p>
          <a:p>
            <a:pPr eaLnBrk="1" hangingPunct="1">
              <a:spcBef>
                <a:spcPct val="0"/>
              </a:spcBef>
            </a:pPr>
            <a:endParaRPr lang="zh-CN" altLang="en-US" dirty="0"/>
          </a:p>
        </p:txBody>
      </p:sp>
      <p:sp>
        <p:nvSpPr>
          <p:cNvPr id="174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等线" panose="02010600030101010101" pitchFamily="2" charset="-122"/>
                <a:ea typeface="等线" panose="02010600030101010101" pitchFamily="2" charset="-122"/>
              </a:defRPr>
            </a:lvl1pPr>
            <a:lvl2pPr marL="742950" indent="-285750">
              <a:spcBef>
                <a:spcPct val="30000"/>
              </a:spcBef>
              <a:defRPr sz="1200">
                <a:solidFill>
                  <a:schemeClr val="tx1"/>
                </a:solidFill>
                <a:latin typeface="等线" panose="02010600030101010101" pitchFamily="2" charset="-122"/>
                <a:ea typeface="等线" panose="02010600030101010101" pitchFamily="2" charset="-122"/>
              </a:defRPr>
            </a:lvl2pPr>
            <a:lvl3pPr marL="1143000" indent="-228600">
              <a:spcBef>
                <a:spcPct val="30000"/>
              </a:spcBef>
              <a:defRPr sz="1200">
                <a:solidFill>
                  <a:schemeClr val="tx1"/>
                </a:solidFill>
                <a:latin typeface="等线" panose="02010600030101010101" pitchFamily="2" charset="-122"/>
                <a:ea typeface="等线" panose="02010600030101010101" pitchFamily="2" charset="-122"/>
              </a:defRPr>
            </a:lvl3pPr>
            <a:lvl4pPr marL="1600200" indent="-228600">
              <a:spcBef>
                <a:spcPct val="30000"/>
              </a:spcBef>
              <a:defRPr sz="1200">
                <a:solidFill>
                  <a:schemeClr val="tx1"/>
                </a:solidFill>
                <a:latin typeface="等线" panose="02010600030101010101" pitchFamily="2" charset="-122"/>
                <a:ea typeface="等线" panose="02010600030101010101" pitchFamily="2" charset="-122"/>
              </a:defRPr>
            </a:lvl4pPr>
            <a:lvl5pPr marL="2057400" indent="-228600">
              <a:spcBef>
                <a:spcPct val="30000"/>
              </a:spcBef>
              <a:defRPr sz="1200">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7F897D37-54D2-4766-BD68-DC2651650AF3}" type="slidenum">
              <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rPr>
              <a:t>7</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extLst>
      <p:ext uri="{BB962C8B-B14F-4D97-AF65-F5344CB8AC3E}">
        <p14:creationId xmlns:p14="http://schemas.microsoft.com/office/powerpoint/2010/main" val="2288887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74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marL="0" marR="0" indent="0" algn="l" defTabSz="914400" rtl="0" eaLnBrk="1" fontAlgn="base" latinLnBrk="0" hangingPunct="1">
              <a:lnSpc>
                <a:spcPct val="100000"/>
              </a:lnSpc>
              <a:spcBef>
                <a:spcPct val="0"/>
              </a:spcBef>
              <a:spcAft>
                <a:spcPct val="0"/>
              </a:spcAft>
              <a:buClrTx/>
              <a:buSzTx/>
              <a:buFontTx/>
              <a:buNone/>
              <a:defRPr/>
            </a:pPr>
            <a:endParaRPr lang="zh-CN" altLang="en-US" dirty="0">
              <a:latin typeface="微软雅黑" panose="020B0503020204020204" pitchFamily="34" charset="-122"/>
              <a:ea typeface="微软雅黑" panose="020B0503020204020204" pitchFamily="34" charset="-122"/>
            </a:endParaRPr>
          </a:p>
          <a:p>
            <a:pPr eaLnBrk="1" hangingPunct="1">
              <a:spcBef>
                <a:spcPct val="0"/>
              </a:spcBef>
            </a:pPr>
            <a:endParaRPr lang="zh-CN" altLang="en-US" dirty="0"/>
          </a:p>
        </p:txBody>
      </p:sp>
      <p:sp>
        <p:nvSpPr>
          <p:cNvPr id="174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等线" panose="02010600030101010101" pitchFamily="2" charset="-122"/>
                <a:ea typeface="等线" panose="02010600030101010101" pitchFamily="2" charset="-122"/>
              </a:defRPr>
            </a:lvl1pPr>
            <a:lvl2pPr marL="742950" indent="-285750">
              <a:spcBef>
                <a:spcPct val="30000"/>
              </a:spcBef>
              <a:defRPr sz="1200">
                <a:solidFill>
                  <a:schemeClr val="tx1"/>
                </a:solidFill>
                <a:latin typeface="等线" panose="02010600030101010101" pitchFamily="2" charset="-122"/>
                <a:ea typeface="等线" panose="02010600030101010101" pitchFamily="2" charset="-122"/>
              </a:defRPr>
            </a:lvl2pPr>
            <a:lvl3pPr marL="1143000" indent="-228600">
              <a:spcBef>
                <a:spcPct val="30000"/>
              </a:spcBef>
              <a:defRPr sz="1200">
                <a:solidFill>
                  <a:schemeClr val="tx1"/>
                </a:solidFill>
                <a:latin typeface="等线" panose="02010600030101010101" pitchFamily="2" charset="-122"/>
                <a:ea typeface="等线" panose="02010600030101010101" pitchFamily="2" charset="-122"/>
              </a:defRPr>
            </a:lvl3pPr>
            <a:lvl4pPr marL="1600200" indent="-228600">
              <a:spcBef>
                <a:spcPct val="30000"/>
              </a:spcBef>
              <a:defRPr sz="1200">
                <a:solidFill>
                  <a:schemeClr val="tx1"/>
                </a:solidFill>
                <a:latin typeface="等线" panose="02010600030101010101" pitchFamily="2" charset="-122"/>
                <a:ea typeface="等线" panose="02010600030101010101" pitchFamily="2" charset="-122"/>
              </a:defRPr>
            </a:lvl4pPr>
            <a:lvl5pPr marL="2057400" indent="-228600">
              <a:spcBef>
                <a:spcPct val="30000"/>
              </a:spcBef>
              <a:defRPr sz="1200">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7F897D37-54D2-4766-BD68-DC2651650AF3}" type="slidenum">
              <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extLst>
      <p:ext uri="{BB962C8B-B14F-4D97-AF65-F5344CB8AC3E}">
        <p14:creationId xmlns:p14="http://schemas.microsoft.com/office/powerpoint/2010/main" val="3868232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74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marL="0" marR="0" indent="0" algn="l" defTabSz="914400" rtl="0" eaLnBrk="1" fontAlgn="base" latinLnBrk="0" hangingPunct="1">
              <a:lnSpc>
                <a:spcPct val="100000"/>
              </a:lnSpc>
              <a:spcBef>
                <a:spcPct val="0"/>
              </a:spcBef>
              <a:spcAft>
                <a:spcPct val="0"/>
              </a:spcAft>
              <a:buClrTx/>
              <a:buSzTx/>
              <a:buFontTx/>
              <a:buNone/>
              <a:defRPr/>
            </a:pPr>
            <a:endParaRPr lang="zh-CN" altLang="en-US" dirty="0">
              <a:latin typeface="微软雅黑" panose="020B0503020204020204" pitchFamily="34" charset="-122"/>
              <a:ea typeface="微软雅黑" panose="020B0503020204020204" pitchFamily="34" charset="-122"/>
            </a:endParaRPr>
          </a:p>
          <a:p>
            <a:pPr eaLnBrk="1" hangingPunct="1">
              <a:spcBef>
                <a:spcPct val="0"/>
              </a:spcBef>
            </a:pPr>
            <a:endParaRPr lang="zh-CN" altLang="en-US" dirty="0"/>
          </a:p>
        </p:txBody>
      </p:sp>
      <p:sp>
        <p:nvSpPr>
          <p:cNvPr id="174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等线" panose="02010600030101010101" pitchFamily="2" charset="-122"/>
                <a:ea typeface="等线" panose="02010600030101010101" pitchFamily="2" charset="-122"/>
              </a:defRPr>
            </a:lvl1pPr>
            <a:lvl2pPr marL="742950" indent="-285750">
              <a:spcBef>
                <a:spcPct val="30000"/>
              </a:spcBef>
              <a:defRPr sz="1200">
                <a:solidFill>
                  <a:schemeClr val="tx1"/>
                </a:solidFill>
                <a:latin typeface="等线" panose="02010600030101010101" pitchFamily="2" charset="-122"/>
                <a:ea typeface="等线" panose="02010600030101010101" pitchFamily="2" charset="-122"/>
              </a:defRPr>
            </a:lvl2pPr>
            <a:lvl3pPr marL="1143000" indent="-228600">
              <a:spcBef>
                <a:spcPct val="30000"/>
              </a:spcBef>
              <a:defRPr sz="1200">
                <a:solidFill>
                  <a:schemeClr val="tx1"/>
                </a:solidFill>
                <a:latin typeface="等线" panose="02010600030101010101" pitchFamily="2" charset="-122"/>
                <a:ea typeface="等线" panose="02010600030101010101" pitchFamily="2" charset="-122"/>
              </a:defRPr>
            </a:lvl3pPr>
            <a:lvl4pPr marL="1600200" indent="-228600">
              <a:spcBef>
                <a:spcPct val="30000"/>
              </a:spcBef>
              <a:defRPr sz="1200">
                <a:solidFill>
                  <a:schemeClr val="tx1"/>
                </a:solidFill>
                <a:latin typeface="等线" panose="02010600030101010101" pitchFamily="2" charset="-122"/>
                <a:ea typeface="等线" panose="02010600030101010101" pitchFamily="2" charset="-122"/>
              </a:defRPr>
            </a:lvl4pPr>
            <a:lvl5pPr marL="2057400" indent="-228600">
              <a:spcBef>
                <a:spcPct val="30000"/>
              </a:spcBef>
              <a:defRPr sz="1200">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7F897D37-54D2-4766-BD68-DC2651650AF3}" type="slidenum">
              <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rPr>
              <a:t>9</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extLst>
      <p:ext uri="{BB962C8B-B14F-4D97-AF65-F5344CB8AC3E}">
        <p14:creationId xmlns:p14="http://schemas.microsoft.com/office/powerpoint/2010/main" val="2888725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pic>
        <p:nvPicPr>
          <p:cNvPr id="4" name="图片 6"/>
          <p:cNvPicPr>
            <a:picLocks noChangeAspect="1"/>
          </p:cNvPicPr>
          <p:nvPr userDrawn="1"/>
        </p:nvPicPr>
        <p:blipFill>
          <a:blip r:embed="rId2" cstate="print">
            <a:extLst>
              <a:ext uri="{28A0092B-C50C-407E-A947-70E740481C1C}">
                <a14:useLocalDpi xmlns:a14="http://schemas.microsoft.com/office/drawing/2010/main" val="0"/>
              </a:ext>
            </a:extLst>
          </a:blip>
          <a:srcRect l="42819" b="2849"/>
          <a:stretch>
            <a:fillRect/>
          </a:stretch>
        </p:blipFill>
        <p:spPr bwMode="auto">
          <a:xfrm>
            <a:off x="2073275" y="1212850"/>
            <a:ext cx="1990725"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7"/>
          <p:cNvPicPr>
            <a:picLocks noChangeAspect="1"/>
          </p:cNvPicPr>
          <p:nvPr userDrawn="1"/>
        </p:nvPicPr>
        <p:blipFill>
          <a:blip r:embed="rId3">
            <a:extLst>
              <a:ext uri="{28A0092B-C50C-407E-A947-70E740481C1C}">
                <a14:useLocalDpi xmlns:a14="http://schemas.microsoft.com/office/drawing/2010/main" val="0"/>
              </a:ext>
            </a:extLst>
          </a:blip>
          <a:srcRect l="34198"/>
          <a:stretch>
            <a:fillRect/>
          </a:stretch>
        </p:blipFill>
        <p:spPr bwMode="auto">
          <a:xfrm>
            <a:off x="4152900" y="3284538"/>
            <a:ext cx="2032000" cy="205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userDrawn="1"/>
        </p:nvSpPr>
        <p:spPr>
          <a:xfrm>
            <a:off x="0" y="1182688"/>
            <a:ext cx="2017713" cy="2058987"/>
          </a:xfrm>
          <a:prstGeom prst="rect">
            <a:avLst/>
          </a:prstGeom>
          <a:solidFill>
            <a:srgbClr val="0076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矩形 6"/>
          <p:cNvSpPr/>
          <p:nvPr userDrawn="1"/>
        </p:nvSpPr>
        <p:spPr>
          <a:xfrm>
            <a:off x="2073275" y="3284538"/>
            <a:ext cx="2019300" cy="2058987"/>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矩形 10"/>
          <p:cNvSpPr>
            <a:spLocks noChangeArrowheads="1"/>
          </p:cNvSpPr>
          <p:nvPr userDrawn="1"/>
        </p:nvSpPr>
        <p:spPr bwMode="auto">
          <a:xfrm>
            <a:off x="457200" y="1893888"/>
            <a:ext cx="9699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rgbClr val="FFFFFF"/>
                </a:solidFill>
                <a:latin typeface="Franklin Gothic Medium Cond" panose="020B0606030402020204" pitchFamily="34" charset="0"/>
                <a:ea typeface="微软雅黑" panose="020B0503020204020204" pitchFamily="34" charset="-122"/>
              </a:rPr>
              <a:t>目 录</a:t>
            </a:r>
            <a:endParaRPr lang="zh-CN" altLang="en-US" sz="900">
              <a:latin typeface="等线" panose="02010600030101010101" pitchFamily="2" charset="-122"/>
              <a:ea typeface="等线" panose="02010600030101010101" pitchFamily="2" charset="-122"/>
            </a:endParaRPr>
          </a:p>
        </p:txBody>
      </p:sp>
      <p:cxnSp>
        <p:nvCxnSpPr>
          <p:cNvPr id="9" name="直接连接符 8"/>
          <p:cNvCxnSpPr/>
          <p:nvPr userDrawn="1"/>
        </p:nvCxnSpPr>
        <p:spPr>
          <a:xfrm>
            <a:off x="776288" y="2452688"/>
            <a:ext cx="315912"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 name="日期占位符 3"/>
          <p:cNvSpPr>
            <a:spLocks noGrp="1"/>
          </p:cNvSpPr>
          <p:nvPr>
            <p:ph type="dt" sz="half" idx="10"/>
          </p:nvPr>
        </p:nvSpPr>
        <p:spPr/>
        <p:txBody>
          <a:bodyPr/>
          <a:lstStyle>
            <a:lvl1pPr>
              <a:defRPr/>
            </a:lvl1pPr>
          </a:lstStyle>
          <a:p>
            <a:pPr>
              <a:defRPr/>
            </a:pPr>
            <a:fld id="{98CDAF9B-3089-44EC-B63B-9C1A546CC30F}" type="datetimeFigureOut">
              <a:rPr lang="zh-CN" altLang="en-US"/>
              <a:t>2021/5/10</a:t>
            </a:fld>
            <a:endParaRPr lang="zh-CN" altLang="en-US"/>
          </a:p>
        </p:txBody>
      </p:sp>
      <p:sp>
        <p:nvSpPr>
          <p:cNvPr id="11" name="页脚占位符 4"/>
          <p:cNvSpPr>
            <a:spLocks noGrp="1"/>
          </p:cNvSpPr>
          <p:nvPr>
            <p:ph type="ftr" sz="quarter" idx="11"/>
          </p:nvPr>
        </p:nvSpPr>
        <p:spPr/>
        <p:txBody>
          <a:bodyPr/>
          <a:lstStyle>
            <a:lvl1pPr>
              <a:defRPr/>
            </a:lvl1pPr>
          </a:lstStyle>
          <a:p>
            <a:pPr>
              <a:defRPr/>
            </a:pPr>
            <a:endParaRPr lang="zh-CN" altLang="en-US"/>
          </a:p>
        </p:txBody>
      </p:sp>
      <p:sp>
        <p:nvSpPr>
          <p:cNvPr id="12" name="灯片编号占位符 5"/>
          <p:cNvSpPr>
            <a:spLocks noGrp="1"/>
          </p:cNvSpPr>
          <p:nvPr>
            <p:ph type="sldNum" sz="quarter" idx="12"/>
          </p:nvPr>
        </p:nvSpPr>
        <p:spPr/>
        <p:txBody>
          <a:bodyPr/>
          <a:lstStyle>
            <a:lvl1pPr>
              <a:defRPr smtClean="0"/>
            </a:lvl1pPr>
          </a:lstStyle>
          <a:p>
            <a:pPr>
              <a:defRPr/>
            </a:pPr>
            <a:fld id="{4C45E8BE-98A5-4EA8-9E45-7BD492D63DDA}" type="slidenum">
              <a:rPr lang="zh-CN" altLang="en-US"/>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0C597AFF-5BB3-4C47-A6D0-02D85124F833}" type="datetimeFigureOut">
              <a:rPr lang="zh-CN" altLang="en-US"/>
              <a:t>2021/5/10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0A59F6D-FC98-4EA6-A70A-A74CD7C321B5}" type="slidenum">
              <a:rPr lang="zh-CN" altLang="en-US"/>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E556A89D-88ED-4ED4-818F-C6DC5D47C956}" type="datetimeFigureOut">
              <a:rPr lang="zh-CN" altLang="en-US"/>
              <a:t>2021/5/10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E889F0A-8396-4FB4-8958-39BABE5DF8D4}" type="slidenum">
              <a:rPr lang="zh-CN" altLang="en-US"/>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4BB08C6C-0084-4E65-9E97-DEFA968BCF77}" type="datetimeFigureOut">
              <a:rPr lang="zh-CN" altLang="en-US"/>
              <a:t>2021/5/10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9527040-FE2F-470A-94B3-31D3E59AC01F}" type="slidenum">
              <a:rPr lang="zh-CN" altLang="en-US"/>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C9BB4F18-F368-41C1-A3F7-1D5CA0598AE6}" type="datetimeFigureOut">
              <a:rPr lang="zh-CN" altLang="en-US"/>
              <a:t>2021/5/10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DF93566-4B63-4848-B839-0888D2683A5A}" type="slidenum">
              <a:rPr lang="zh-CN" altLang="en-US"/>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31F68B3A-9E80-48D4-BE60-112C50CEB69D}" type="datetimeFigureOut">
              <a:rPr lang="zh-CN" altLang="en-US"/>
              <a:t>2021/5/10</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157107CD-23AF-406A-90CD-816965BB0CF4}" type="slidenum">
              <a:rPr lang="zh-CN" altLang="en-US"/>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矩形 2"/>
          <p:cNvSpPr/>
          <p:nvPr userDrawn="1"/>
        </p:nvSpPr>
        <p:spPr>
          <a:xfrm>
            <a:off x="11938000" y="6604000"/>
            <a:ext cx="254000" cy="254000"/>
          </a:xfrm>
          <a:prstGeom prst="rect">
            <a:avLst/>
          </a:prstGeom>
          <a:solidFill>
            <a:srgbClr val="0076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TextBox 14"/>
          <p:cNvSpPr txBox="1"/>
          <p:nvPr userDrawn="1"/>
        </p:nvSpPr>
        <p:spPr>
          <a:xfrm>
            <a:off x="11495088" y="6627813"/>
            <a:ext cx="1139825" cy="230187"/>
          </a:xfrm>
          <a:prstGeom prst="rect">
            <a:avLst/>
          </a:prstGeom>
          <a:noFill/>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defRPr/>
            </a:pPr>
            <a:fld id="{FA4A2860-C888-4CDB-899D-DE9387EDE5A7}" type="slidenum">
              <a:rPr lang="zh-CN" altLang="en-US" sz="900" smtClean="0">
                <a:solidFill>
                  <a:srgbClr val="FFFFFF"/>
                </a:solidFill>
                <a:latin typeface="微软雅黑" panose="020B0503020204020204" pitchFamily="34" charset="-122"/>
                <a:ea typeface="微软雅黑" panose="020B0503020204020204" pitchFamily="34" charset="-122"/>
              </a:rPr>
              <a:t>‹#›</a:t>
            </a:fld>
            <a:endParaRPr lang="zh-CN" altLang="en-US" sz="900">
              <a:solidFill>
                <a:srgbClr val="FFFFFF"/>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p>
        </p:txBody>
      </p:sp>
      <p:sp>
        <p:nvSpPr>
          <p:cNvPr id="5" name="日期占位符 2"/>
          <p:cNvSpPr>
            <a:spLocks noGrp="1"/>
          </p:cNvSpPr>
          <p:nvPr>
            <p:ph type="dt" sz="half" idx="10"/>
          </p:nvPr>
        </p:nvSpPr>
        <p:spPr/>
        <p:txBody>
          <a:bodyPr/>
          <a:lstStyle>
            <a:lvl1pPr>
              <a:defRPr/>
            </a:lvl1pPr>
          </a:lstStyle>
          <a:p>
            <a:pPr>
              <a:defRPr/>
            </a:pPr>
            <a:fld id="{B8C6C504-25B3-4673-A14F-70F0B835016E}" type="datetimeFigureOut">
              <a:rPr lang="zh-CN" altLang="en-US"/>
              <a:t>2021/5/10</a:t>
            </a:fld>
            <a:endParaRPr lang="zh-CN" altLang="en-US"/>
          </a:p>
        </p:txBody>
      </p:sp>
      <p:sp>
        <p:nvSpPr>
          <p:cNvPr id="6" name="页脚占位符 3"/>
          <p:cNvSpPr>
            <a:spLocks noGrp="1"/>
          </p:cNvSpPr>
          <p:nvPr>
            <p:ph type="ftr" sz="quarter" idx="11"/>
          </p:nvPr>
        </p:nvSpPr>
        <p:spPr/>
        <p:txBody>
          <a:bodyPr/>
          <a:lstStyle>
            <a:lvl1pPr>
              <a:defRPr/>
            </a:lvl1pPr>
          </a:lstStyle>
          <a:p>
            <a:pPr>
              <a:defRPr/>
            </a:pPr>
            <a:endParaRPr lang="zh-CN" altLang="en-US"/>
          </a:p>
        </p:txBody>
      </p:sp>
      <p:sp>
        <p:nvSpPr>
          <p:cNvPr id="7" name="灯片编号占位符 4"/>
          <p:cNvSpPr>
            <a:spLocks noGrp="1"/>
          </p:cNvSpPr>
          <p:nvPr>
            <p:ph type="sldNum" sz="quarter" idx="12"/>
          </p:nvPr>
        </p:nvSpPr>
        <p:spPr/>
        <p:txBody>
          <a:bodyPr/>
          <a:lstStyle>
            <a:lvl1pPr>
              <a:defRPr smtClean="0"/>
            </a:lvl1pPr>
          </a:lstStyle>
          <a:p>
            <a:pPr>
              <a:defRPr/>
            </a:pPr>
            <a:fld id="{A4AB3603-5090-46CF-A134-62A01C2EC1C2}" type="slidenum">
              <a:rPr lang="zh-CN" altLang="en-US"/>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74"/>
          <p:cNvSpPr>
            <a:spLocks noChangeArrowheads="1"/>
          </p:cNvSpPr>
          <p:nvPr userDrawn="1"/>
        </p:nvSpPr>
        <p:spPr bwMode="auto">
          <a:xfrm>
            <a:off x="6097588" y="1774825"/>
            <a:ext cx="1014412" cy="1014413"/>
          </a:xfrm>
          <a:prstGeom prst="rect">
            <a:avLst/>
          </a:prstGeom>
          <a:solidFill>
            <a:srgbClr val="008D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等线" panose="02010600030101010101" pitchFamily="2" charset="-122"/>
              <a:ea typeface="等线" panose="02010600030101010101" pitchFamily="2" charset="-122"/>
            </a:endParaRPr>
          </a:p>
        </p:txBody>
      </p:sp>
      <p:sp>
        <p:nvSpPr>
          <p:cNvPr id="3" name="Rectangle 676"/>
          <p:cNvSpPr>
            <a:spLocks noChangeArrowheads="1"/>
          </p:cNvSpPr>
          <p:nvPr userDrawn="1"/>
        </p:nvSpPr>
        <p:spPr bwMode="auto">
          <a:xfrm>
            <a:off x="10164763" y="1774825"/>
            <a:ext cx="1012825" cy="1014413"/>
          </a:xfrm>
          <a:prstGeom prst="rect">
            <a:avLst/>
          </a:prstGeom>
          <a:solidFill>
            <a:srgbClr val="BAD1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等线" panose="02010600030101010101" pitchFamily="2" charset="-122"/>
              <a:ea typeface="等线" panose="02010600030101010101" pitchFamily="2" charset="-122"/>
            </a:endParaRPr>
          </a:p>
        </p:txBody>
      </p:sp>
      <p:sp>
        <p:nvSpPr>
          <p:cNvPr id="4" name="Rectangle 677"/>
          <p:cNvSpPr>
            <a:spLocks noChangeArrowheads="1"/>
          </p:cNvSpPr>
          <p:nvPr userDrawn="1"/>
        </p:nvSpPr>
        <p:spPr bwMode="auto">
          <a:xfrm>
            <a:off x="0" y="1774825"/>
            <a:ext cx="6097588" cy="2028825"/>
          </a:xfrm>
          <a:prstGeom prst="rect">
            <a:avLst/>
          </a:prstGeom>
          <a:solidFill>
            <a:srgbClr val="0076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等线" panose="02010600030101010101" pitchFamily="2" charset="-122"/>
              <a:ea typeface="等线" panose="02010600030101010101" pitchFamily="2" charset="-122"/>
            </a:endParaRPr>
          </a:p>
        </p:txBody>
      </p:sp>
      <p:sp>
        <p:nvSpPr>
          <p:cNvPr id="5" name="Rectangle 678"/>
          <p:cNvSpPr>
            <a:spLocks noChangeArrowheads="1"/>
          </p:cNvSpPr>
          <p:nvPr userDrawn="1"/>
        </p:nvSpPr>
        <p:spPr bwMode="auto">
          <a:xfrm>
            <a:off x="9148763" y="762000"/>
            <a:ext cx="1016000" cy="1012825"/>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等线" panose="02010600030101010101" pitchFamily="2" charset="-122"/>
              <a:ea typeface="等线" panose="02010600030101010101" pitchFamily="2" charset="-122"/>
            </a:endParaRPr>
          </a:p>
        </p:txBody>
      </p:sp>
      <p:sp>
        <p:nvSpPr>
          <p:cNvPr id="6" name="Rectangle 771"/>
          <p:cNvSpPr>
            <a:spLocks noChangeArrowheads="1"/>
          </p:cNvSpPr>
          <p:nvPr userDrawn="1"/>
        </p:nvSpPr>
        <p:spPr bwMode="auto">
          <a:xfrm>
            <a:off x="11177588" y="2789238"/>
            <a:ext cx="1014412" cy="1014412"/>
          </a:xfrm>
          <a:prstGeom prst="rect">
            <a:avLst/>
          </a:prstGeom>
          <a:solidFill>
            <a:srgbClr val="0076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等线" panose="02010600030101010101" pitchFamily="2" charset="-122"/>
              <a:ea typeface="等线" panose="02010600030101010101" pitchFamily="2" charset="-122"/>
            </a:endParaRPr>
          </a:p>
        </p:txBody>
      </p:sp>
      <p:grpSp>
        <p:nvGrpSpPr>
          <p:cNvPr id="7" name="组合 11"/>
          <p:cNvGrpSpPr/>
          <p:nvPr userDrawn="1"/>
        </p:nvGrpSpPr>
        <p:grpSpPr bwMode="auto">
          <a:xfrm>
            <a:off x="6350" y="6721475"/>
            <a:ext cx="12185650" cy="142875"/>
            <a:chOff x="6089240" y="6644074"/>
            <a:chExt cx="2664521" cy="215836"/>
          </a:xfrm>
        </p:grpSpPr>
        <p:sp>
          <p:nvSpPr>
            <p:cNvPr id="8" name="Rectangle 696"/>
            <p:cNvSpPr>
              <a:spLocks noChangeArrowheads="1"/>
            </p:cNvSpPr>
            <p:nvPr/>
          </p:nvSpPr>
          <p:spPr bwMode="auto">
            <a:xfrm>
              <a:off x="8089019" y="6644074"/>
              <a:ext cx="664742" cy="215836"/>
            </a:xfrm>
            <a:prstGeom prst="rect">
              <a:avLst/>
            </a:prstGeom>
            <a:solidFill>
              <a:srgbClr val="BAD1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等线" panose="02010600030101010101" pitchFamily="2" charset="-122"/>
                <a:ea typeface="等线" panose="02010600030101010101" pitchFamily="2" charset="-122"/>
              </a:endParaRPr>
            </a:p>
          </p:txBody>
        </p:sp>
        <p:sp>
          <p:nvSpPr>
            <p:cNvPr id="9" name="Rectangle 697"/>
            <p:cNvSpPr>
              <a:spLocks noChangeArrowheads="1"/>
            </p:cNvSpPr>
            <p:nvPr/>
          </p:nvSpPr>
          <p:spPr bwMode="auto">
            <a:xfrm>
              <a:off x="7288899" y="6644074"/>
              <a:ext cx="800120" cy="215836"/>
            </a:xfrm>
            <a:prstGeom prst="rect">
              <a:avLst/>
            </a:prstGeom>
            <a:solidFill>
              <a:srgbClr val="008D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等线" panose="02010600030101010101" pitchFamily="2" charset="-122"/>
                <a:ea typeface="等线" panose="02010600030101010101" pitchFamily="2" charset="-122"/>
              </a:endParaRPr>
            </a:p>
          </p:txBody>
        </p:sp>
        <p:sp>
          <p:nvSpPr>
            <p:cNvPr id="10" name="Rectangle 698"/>
            <p:cNvSpPr>
              <a:spLocks noChangeArrowheads="1"/>
            </p:cNvSpPr>
            <p:nvPr/>
          </p:nvSpPr>
          <p:spPr bwMode="auto">
            <a:xfrm>
              <a:off x="6089240" y="6644074"/>
              <a:ext cx="1199659" cy="215836"/>
            </a:xfrm>
            <a:prstGeom prst="rect">
              <a:avLst/>
            </a:prstGeom>
            <a:solidFill>
              <a:srgbClr val="0076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等线" panose="02010600030101010101" pitchFamily="2" charset="-122"/>
                <a:ea typeface="等线" panose="02010600030101010101" pitchFamily="2" charset="-122"/>
              </a:endParaRPr>
            </a:p>
          </p:txBody>
        </p:sp>
      </p:grpSp>
      <p:pic>
        <p:nvPicPr>
          <p:cNvPr id="11" name="图片 10"/>
          <p:cNvPicPr>
            <a:picLocks noChangeAspect="1"/>
          </p:cNvPicPr>
          <p:nvPr userDrawn="1"/>
        </p:nvPicPr>
        <p:blipFill>
          <a:blip r:embed="rId2">
            <a:extLst>
              <a:ext uri="{28A0092B-C50C-407E-A947-70E740481C1C}">
                <a14:useLocalDpi xmlns:a14="http://schemas.microsoft.com/office/drawing/2010/main" val="0"/>
              </a:ext>
            </a:extLst>
          </a:blip>
          <a:srcRect l="34198"/>
          <a:stretch>
            <a:fillRect/>
          </a:stretch>
        </p:blipFill>
        <p:spPr bwMode="auto">
          <a:xfrm>
            <a:off x="9153525" y="2792413"/>
            <a:ext cx="2032000" cy="205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1"/>
          <p:cNvPicPr>
            <a:picLocks noChangeAspect="1"/>
          </p:cNvPicPr>
          <p:nvPr userDrawn="1"/>
        </p:nvPicPr>
        <p:blipFill>
          <a:blip r:embed="rId3" cstate="print">
            <a:extLst>
              <a:ext uri="{28A0092B-C50C-407E-A947-70E740481C1C}">
                <a14:useLocalDpi xmlns:a14="http://schemas.microsoft.com/office/drawing/2010/main" val="0"/>
              </a:ext>
            </a:extLst>
          </a:blip>
          <a:srcRect l="48654" b="12762"/>
          <a:stretch>
            <a:fillRect/>
          </a:stretch>
        </p:blipFill>
        <p:spPr bwMode="auto">
          <a:xfrm>
            <a:off x="7121525" y="1733550"/>
            <a:ext cx="2032000"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矩形 12"/>
          <p:cNvSpPr/>
          <p:nvPr userDrawn="1"/>
        </p:nvSpPr>
        <p:spPr>
          <a:xfrm>
            <a:off x="8147050" y="2798763"/>
            <a:ext cx="1006475" cy="1006475"/>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4" name="矩形 13"/>
          <p:cNvSpPr/>
          <p:nvPr userDrawn="1"/>
        </p:nvSpPr>
        <p:spPr>
          <a:xfrm>
            <a:off x="9153525" y="3844925"/>
            <a:ext cx="1006475" cy="1006475"/>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15" name="Group 4"/>
          <p:cNvGrpSpPr>
            <a:grpSpLocks noChangeAspect="1"/>
          </p:cNvGrpSpPr>
          <p:nvPr userDrawn="1"/>
        </p:nvGrpSpPr>
        <p:grpSpPr bwMode="auto">
          <a:xfrm>
            <a:off x="6396038" y="2058988"/>
            <a:ext cx="384175" cy="419100"/>
            <a:chOff x="3916" y="1232"/>
            <a:chExt cx="387" cy="422"/>
          </a:xfrm>
        </p:grpSpPr>
        <p:sp>
          <p:nvSpPr>
            <p:cNvPr id="16" name="AutoShape 3"/>
            <p:cNvSpPr>
              <a:spLocks noChangeAspect="1" noChangeArrowheads="1" noTextEdit="1"/>
            </p:cNvSpPr>
            <p:nvPr/>
          </p:nvSpPr>
          <p:spPr bwMode="auto">
            <a:xfrm>
              <a:off x="3916" y="1232"/>
              <a:ext cx="387"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7" name="Freeform 5"/>
            <p:cNvSpPr>
              <a:spLocks noEditPoints="1"/>
            </p:cNvSpPr>
            <p:nvPr/>
          </p:nvSpPr>
          <p:spPr bwMode="auto">
            <a:xfrm>
              <a:off x="3916" y="1232"/>
              <a:ext cx="387" cy="422"/>
            </a:xfrm>
            <a:custGeom>
              <a:avLst/>
              <a:gdLst>
                <a:gd name="T0" fmla="*/ 348 w 387"/>
                <a:gd name="T1" fmla="*/ 395 h 422"/>
                <a:gd name="T2" fmla="*/ 348 w 387"/>
                <a:gd name="T3" fmla="*/ 48 h 422"/>
                <a:gd name="T4" fmla="*/ 293 w 387"/>
                <a:gd name="T5" fmla="*/ 0 h 422"/>
                <a:gd name="T6" fmla="*/ 110 w 387"/>
                <a:gd name="T7" fmla="*/ 69 h 422"/>
                <a:gd name="T8" fmla="*/ 110 w 387"/>
                <a:gd name="T9" fmla="*/ 86 h 422"/>
                <a:gd name="T10" fmla="*/ 276 w 387"/>
                <a:gd name="T11" fmla="*/ 30 h 422"/>
                <a:gd name="T12" fmla="*/ 276 w 387"/>
                <a:gd name="T13" fmla="*/ 420 h 422"/>
                <a:gd name="T14" fmla="*/ 387 w 387"/>
                <a:gd name="T15" fmla="*/ 420 h 422"/>
                <a:gd name="T16" fmla="*/ 387 w 387"/>
                <a:gd name="T17" fmla="*/ 395 h 422"/>
                <a:gd name="T18" fmla="*/ 348 w 387"/>
                <a:gd name="T19" fmla="*/ 395 h 422"/>
                <a:gd name="T20" fmla="*/ 51 w 387"/>
                <a:gd name="T21" fmla="*/ 288 h 422"/>
                <a:gd name="T22" fmla="*/ 138 w 387"/>
                <a:gd name="T23" fmla="*/ 271 h 422"/>
                <a:gd name="T24" fmla="*/ 138 w 387"/>
                <a:gd name="T25" fmla="*/ 227 h 422"/>
                <a:gd name="T26" fmla="*/ 51 w 387"/>
                <a:gd name="T27" fmla="*/ 250 h 422"/>
                <a:gd name="T28" fmla="*/ 51 w 387"/>
                <a:gd name="T29" fmla="*/ 288 h 422"/>
                <a:gd name="T30" fmla="*/ 51 w 387"/>
                <a:gd name="T31" fmla="*/ 421 h 422"/>
                <a:gd name="T32" fmla="*/ 138 w 387"/>
                <a:gd name="T33" fmla="*/ 421 h 422"/>
                <a:gd name="T34" fmla="*/ 138 w 387"/>
                <a:gd name="T35" fmla="*/ 375 h 422"/>
                <a:gd name="T36" fmla="*/ 51 w 387"/>
                <a:gd name="T37" fmla="*/ 381 h 422"/>
                <a:gd name="T38" fmla="*/ 51 w 387"/>
                <a:gd name="T39" fmla="*/ 421 h 422"/>
                <a:gd name="T40" fmla="*/ 51 w 387"/>
                <a:gd name="T41" fmla="*/ 354 h 422"/>
                <a:gd name="T42" fmla="*/ 138 w 387"/>
                <a:gd name="T43" fmla="*/ 346 h 422"/>
                <a:gd name="T44" fmla="*/ 138 w 387"/>
                <a:gd name="T45" fmla="*/ 302 h 422"/>
                <a:gd name="T46" fmla="*/ 51 w 387"/>
                <a:gd name="T47" fmla="*/ 317 h 422"/>
                <a:gd name="T48" fmla="*/ 51 w 387"/>
                <a:gd name="T49" fmla="*/ 354 h 422"/>
                <a:gd name="T50" fmla="*/ 51 w 387"/>
                <a:gd name="T51" fmla="*/ 221 h 422"/>
                <a:gd name="T52" fmla="*/ 138 w 387"/>
                <a:gd name="T53" fmla="*/ 197 h 422"/>
                <a:gd name="T54" fmla="*/ 138 w 387"/>
                <a:gd name="T55" fmla="*/ 151 h 422"/>
                <a:gd name="T56" fmla="*/ 51 w 387"/>
                <a:gd name="T57" fmla="*/ 181 h 422"/>
                <a:gd name="T58" fmla="*/ 51 w 387"/>
                <a:gd name="T59" fmla="*/ 221 h 422"/>
                <a:gd name="T60" fmla="*/ 235 w 387"/>
                <a:gd name="T61" fmla="*/ 107 h 422"/>
                <a:gd name="T62" fmla="*/ 185 w 387"/>
                <a:gd name="T63" fmla="*/ 77 h 422"/>
                <a:gd name="T64" fmla="*/ 0 w 387"/>
                <a:gd name="T65" fmla="*/ 144 h 422"/>
                <a:gd name="T66" fmla="*/ 0 w 387"/>
                <a:gd name="T67" fmla="*/ 422 h 422"/>
                <a:gd name="T68" fmla="*/ 24 w 387"/>
                <a:gd name="T69" fmla="*/ 422 h 422"/>
                <a:gd name="T70" fmla="*/ 24 w 387"/>
                <a:gd name="T71" fmla="*/ 157 h 422"/>
                <a:gd name="T72" fmla="*/ 163 w 387"/>
                <a:gd name="T73" fmla="*/ 112 h 422"/>
                <a:gd name="T74" fmla="*/ 163 w 387"/>
                <a:gd name="T75" fmla="*/ 421 h 422"/>
                <a:gd name="T76" fmla="*/ 235 w 387"/>
                <a:gd name="T77" fmla="*/ 421 h 422"/>
                <a:gd name="T78" fmla="*/ 235 w 387"/>
                <a:gd name="T79" fmla="*/ 107 h 422"/>
                <a:gd name="T80" fmla="*/ 235 w 387"/>
                <a:gd name="T81" fmla="*/ 107 h 422"/>
                <a:gd name="T82" fmla="*/ 235 w 387"/>
                <a:gd name="T83" fmla="*/ 107 h 422"/>
                <a:gd name="T84" fmla="*/ 235 w 387"/>
                <a:gd name="T85" fmla="*/ 107 h 4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87" h="422">
                  <a:moveTo>
                    <a:pt x="348" y="395"/>
                  </a:moveTo>
                  <a:lnTo>
                    <a:pt x="348" y="48"/>
                  </a:lnTo>
                  <a:lnTo>
                    <a:pt x="293" y="0"/>
                  </a:lnTo>
                  <a:lnTo>
                    <a:pt x="110" y="69"/>
                  </a:lnTo>
                  <a:lnTo>
                    <a:pt x="110" y="86"/>
                  </a:lnTo>
                  <a:lnTo>
                    <a:pt x="276" y="30"/>
                  </a:lnTo>
                  <a:lnTo>
                    <a:pt x="276" y="420"/>
                  </a:lnTo>
                  <a:lnTo>
                    <a:pt x="387" y="420"/>
                  </a:lnTo>
                  <a:lnTo>
                    <a:pt x="387" y="395"/>
                  </a:lnTo>
                  <a:lnTo>
                    <a:pt x="348" y="395"/>
                  </a:lnTo>
                  <a:close/>
                  <a:moveTo>
                    <a:pt x="51" y="288"/>
                  </a:moveTo>
                  <a:lnTo>
                    <a:pt x="138" y="271"/>
                  </a:lnTo>
                  <a:lnTo>
                    <a:pt x="138" y="227"/>
                  </a:lnTo>
                  <a:lnTo>
                    <a:pt x="51" y="250"/>
                  </a:lnTo>
                  <a:lnTo>
                    <a:pt x="51" y="288"/>
                  </a:lnTo>
                  <a:close/>
                  <a:moveTo>
                    <a:pt x="51" y="421"/>
                  </a:moveTo>
                  <a:lnTo>
                    <a:pt x="138" y="421"/>
                  </a:lnTo>
                  <a:lnTo>
                    <a:pt x="138" y="375"/>
                  </a:lnTo>
                  <a:lnTo>
                    <a:pt x="51" y="381"/>
                  </a:lnTo>
                  <a:lnTo>
                    <a:pt x="51" y="421"/>
                  </a:lnTo>
                  <a:close/>
                  <a:moveTo>
                    <a:pt x="51" y="354"/>
                  </a:moveTo>
                  <a:lnTo>
                    <a:pt x="138" y="346"/>
                  </a:lnTo>
                  <a:lnTo>
                    <a:pt x="138" y="302"/>
                  </a:lnTo>
                  <a:lnTo>
                    <a:pt x="51" y="317"/>
                  </a:lnTo>
                  <a:lnTo>
                    <a:pt x="51" y="354"/>
                  </a:lnTo>
                  <a:close/>
                  <a:moveTo>
                    <a:pt x="51" y="221"/>
                  </a:moveTo>
                  <a:lnTo>
                    <a:pt x="138" y="197"/>
                  </a:lnTo>
                  <a:lnTo>
                    <a:pt x="138" y="151"/>
                  </a:lnTo>
                  <a:lnTo>
                    <a:pt x="51" y="181"/>
                  </a:lnTo>
                  <a:lnTo>
                    <a:pt x="51" y="221"/>
                  </a:lnTo>
                  <a:close/>
                  <a:moveTo>
                    <a:pt x="235" y="107"/>
                  </a:moveTo>
                  <a:lnTo>
                    <a:pt x="185" y="77"/>
                  </a:lnTo>
                  <a:lnTo>
                    <a:pt x="0" y="144"/>
                  </a:lnTo>
                  <a:lnTo>
                    <a:pt x="0" y="422"/>
                  </a:lnTo>
                  <a:lnTo>
                    <a:pt x="24" y="422"/>
                  </a:lnTo>
                  <a:lnTo>
                    <a:pt x="24" y="157"/>
                  </a:lnTo>
                  <a:lnTo>
                    <a:pt x="163" y="112"/>
                  </a:lnTo>
                  <a:lnTo>
                    <a:pt x="163" y="421"/>
                  </a:lnTo>
                  <a:lnTo>
                    <a:pt x="235" y="421"/>
                  </a:lnTo>
                  <a:lnTo>
                    <a:pt x="235" y="107"/>
                  </a:lnTo>
                  <a:close/>
                  <a:moveTo>
                    <a:pt x="235" y="107"/>
                  </a:moveTo>
                  <a:lnTo>
                    <a:pt x="235" y="10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 name="Freeform 6"/>
            <p:cNvSpPr>
              <a:spLocks noEditPoints="1"/>
            </p:cNvSpPr>
            <p:nvPr/>
          </p:nvSpPr>
          <p:spPr bwMode="auto">
            <a:xfrm>
              <a:off x="3916" y="1232"/>
              <a:ext cx="387" cy="422"/>
            </a:xfrm>
            <a:custGeom>
              <a:avLst/>
              <a:gdLst>
                <a:gd name="T0" fmla="*/ 348 w 387"/>
                <a:gd name="T1" fmla="*/ 395 h 422"/>
                <a:gd name="T2" fmla="*/ 348 w 387"/>
                <a:gd name="T3" fmla="*/ 48 h 422"/>
                <a:gd name="T4" fmla="*/ 293 w 387"/>
                <a:gd name="T5" fmla="*/ 0 h 422"/>
                <a:gd name="T6" fmla="*/ 110 w 387"/>
                <a:gd name="T7" fmla="*/ 69 h 422"/>
                <a:gd name="T8" fmla="*/ 110 w 387"/>
                <a:gd name="T9" fmla="*/ 86 h 422"/>
                <a:gd name="T10" fmla="*/ 276 w 387"/>
                <a:gd name="T11" fmla="*/ 30 h 422"/>
                <a:gd name="T12" fmla="*/ 276 w 387"/>
                <a:gd name="T13" fmla="*/ 420 h 422"/>
                <a:gd name="T14" fmla="*/ 387 w 387"/>
                <a:gd name="T15" fmla="*/ 420 h 422"/>
                <a:gd name="T16" fmla="*/ 387 w 387"/>
                <a:gd name="T17" fmla="*/ 395 h 422"/>
                <a:gd name="T18" fmla="*/ 348 w 387"/>
                <a:gd name="T19" fmla="*/ 395 h 422"/>
                <a:gd name="T20" fmla="*/ 51 w 387"/>
                <a:gd name="T21" fmla="*/ 288 h 422"/>
                <a:gd name="T22" fmla="*/ 138 w 387"/>
                <a:gd name="T23" fmla="*/ 271 h 422"/>
                <a:gd name="T24" fmla="*/ 138 w 387"/>
                <a:gd name="T25" fmla="*/ 227 h 422"/>
                <a:gd name="T26" fmla="*/ 51 w 387"/>
                <a:gd name="T27" fmla="*/ 250 h 422"/>
                <a:gd name="T28" fmla="*/ 51 w 387"/>
                <a:gd name="T29" fmla="*/ 288 h 422"/>
                <a:gd name="T30" fmla="*/ 51 w 387"/>
                <a:gd name="T31" fmla="*/ 421 h 422"/>
                <a:gd name="T32" fmla="*/ 138 w 387"/>
                <a:gd name="T33" fmla="*/ 421 h 422"/>
                <a:gd name="T34" fmla="*/ 138 w 387"/>
                <a:gd name="T35" fmla="*/ 375 h 422"/>
                <a:gd name="T36" fmla="*/ 51 w 387"/>
                <a:gd name="T37" fmla="*/ 381 h 422"/>
                <a:gd name="T38" fmla="*/ 51 w 387"/>
                <a:gd name="T39" fmla="*/ 421 h 422"/>
                <a:gd name="T40" fmla="*/ 51 w 387"/>
                <a:gd name="T41" fmla="*/ 354 h 422"/>
                <a:gd name="T42" fmla="*/ 138 w 387"/>
                <a:gd name="T43" fmla="*/ 346 h 422"/>
                <a:gd name="T44" fmla="*/ 138 w 387"/>
                <a:gd name="T45" fmla="*/ 302 h 422"/>
                <a:gd name="T46" fmla="*/ 51 w 387"/>
                <a:gd name="T47" fmla="*/ 317 h 422"/>
                <a:gd name="T48" fmla="*/ 51 w 387"/>
                <a:gd name="T49" fmla="*/ 354 h 422"/>
                <a:gd name="T50" fmla="*/ 51 w 387"/>
                <a:gd name="T51" fmla="*/ 221 h 422"/>
                <a:gd name="T52" fmla="*/ 138 w 387"/>
                <a:gd name="T53" fmla="*/ 197 h 422"/>
                <a:gd name="T54" fmla="*/ 138 w 387"/>
                <a:gd name="T55" fmla="*/ 151 h 422"/>
                <a:gd name="T56" fmla="*/ 51 w 387"/>
                <a:gd name="T57" fmla="*/ 181 h 422"/>
                <a:gd name="T58" fmla="*/ 51 w 387"/>
                <a:gd name="T59" fmla="*/ 221 h 422"/>
                <a:gd name="T60" fmla="*/ 235 w 387"/>
                <a:gd name="T61" fmla="*/ 107 h 422"/>
                <a:gd name="T62" fmla="*/ 185 w 387"/>
                <a:gd name="T63" fmla="*/ 77 h 422"/>
                <a:gd name="T64" fmla="*/ 0 w 387"/>
                <a:gd name="T65" fmla="*/ 144 h 422"/>
                <a:gd name="T66" fmla="*/ 0 w 387"/>
                <a:gd name="T67" fmla="*/ 422 h 422"/>
                <a:gd name="T68" fmla="*/ 24 w 387"/>
                <a:gd name="T69" fmla="*/ 422 h 422"/>
                <a:gd name="T70" fmla="*/ 24 w 387"/>
                <a:gd name="T71" fmla="*/ 157 h 422"/>
                <a:gd name="T72" fmla="*/ 163 w 387"/>
                <a:gd name="T73" fmla="*/ 112 h 422"/>
                <a:gd name="T74" fmla="*/ 163 w 387"/>
                <a:gd name="T75" fmla="*/ 421 h 422"/>
                <a:gd name="T76" fmla="*/ 235 w 387"/>
                <a:gd name="T77" fmla="*/ 421 h 422"/>
                <a:gd name="T78" fmla="*/ 235 w 387"/>
                <a:gd name="T79" fmla="*/ 107 h 422"/>
                <a:gd name="T80" fmla="*/ 235 w 387"/>
                <a:gd name="T81" fmla="*/ 107 h 422"/>
                <a:gd name="T82" fmla="*/ 235 w 387"/>
                <a:gd name="T83" fmla="*/ 107 h 422"/>
                <a:gd name="T84" fmla="*/ 235 w 387"/>
                <a:gd name="T85" fmla="*/ 107 h 4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87" h="422">
                  <a:moveTo>
                    <a:pt x="348" y="395"/>
                  </a:moveTo>
                  <a:lnTo>
                    <a:pt x="348" y="48"/>
                  </a:lnTo>
                  <a:lnTo>
                    <a:pt x="293" y="0"/>
                  </a:lnTo>
                  <a:lnTo>
                    <a:pt x="110" y="69"/>
                  </a:lnTo>
                  <a:lnTo>
                    <a:pt x="110" y="86"/>
                  </a:lnTo>
                  <a:lnTo>
                    <a:pt x="276" y="30"/>
                  </a:lnTo>
                  <a:lnTo>
                    <a:pt x="276" y="420"/>
                  </a:lnTo>
                  <a:lnTo>
                    <a:pt x="387" y="420"/>
                  </a:lnTo>
                  <a:lnTo>
                    <a:pt x="387" y="395"/>
                  </a:lnTo>
                  <a:lnTo>
                    <a:pt x="348" y="395"/>
                  </a:lnTo>
                  <a:moveTo>
                    <a:pt x="51" y="288"/>
                  </a:moveTo>
                  <a:lnTo>
                    <a:pt x="138" y="271"/>
                  </a:lnTo>
                  <a:lnTo>
                    <a:pt x="138" y="227"/>
                  </a:lnTo>
                  <a:lnTo>
                    <a:pt x="51" y="250"/>
                  </a:lnTo>
                  <a:lnTo>
                    <a:pt x="51" y="288"/>
                  </a:lnTo>
                  <a:moveTo>
                    <a:pt x="51" y="421"/>
                  </a:moveTo>
                  <a:lnTo>
                    <a:pt x="138" y="421"/>
                  </a:lnTo>
                  <a:lnTo>
                    <a:pt x="138" y="375"/>
                  </a:lnTo>
                  <a:lnTo>
                    <a:pt x="51" y="381"/>
                  </a:lnTo>
                  <a:lnTo>
                    <a:pt x="51" y="421"/>
                  </a:lnTo>
                  <a:moveTo>
                    <a:pt x="51" y="354"/>
                  </a:moveTo>
                  <a:lnTo>
                    <a:pt x="138" y="346"/>
                  </a:lnTo>
                  <a:lnTo>
                    <a:pt x="138" y="302"/>
                  </a:lnTo>
                  <a:lnTo>
                    <a:pt x="51" y="317"/>
                  </a:lnTo>
                  <a:lnTo>
                    <a:pt x="51" y="354"/>
                  </a:lnTo>
                  <a:moveTo>
                    <a:pt x="51" y="221"/>
                  </a:moveTo>
                  <a:lnTo>
                    <a:pt x="138" y="197"/>
                  </a:lnTo>
                  <a:lnTo>
                    <a:pt x="138" y="151"/>
                  </a:lnTo>
                  <a:lnTo>
                    <a:pt x="51" y="181"/>
                  </a:lnTo>
                  <a:lnTo>
                    <a:pt x="51" y="221"/>
                  </a:lnTo>
                  <a:moveTo>
                    <a:pt x="235" y="107"/>
                  </a:moveTo>
                  <a:lnTo>
                    <a:pt x="185" y="77"/>
                  </a:lnTo>
                  <a:lnTo>
                    <a:pt x="0" y="144"/>
                  </a:lnTo>
                  <a:lnTo>
                    <a:pt x="0" y="422"/>
                  </a:lnTo>
                  <a:lnTo>
                    <a:pt x="24" y="422"/>
                  </a:lnTo>
                  <a:lnTo>
                    <a:pt x="24" y="157"/>
                  </a:lnTo>
                  <a:lnTo>
                    <a:pt x="163" y="112"/>
                  </a:lnTo>
                  <a:lnTo>
                    <a:pt x="163" y="421"/>
                  </a:lnTo>
                  <a:lnTo>
                    <a:pt x="235" y="421"/>
                  </a:lnTo>
                  <a:lnTo>
                    <a:pt x="235" y="107"/>
                  </a:lnTo>
                  <a:moveTo>
                    <a:pt x="235" y="107"/>
                  </a:moveTo>
                  <a:lnTo>
                    <a:pt x="235" y="10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9" name="Freeform 37"/>
          <p:cNvSpPr>
            <a:spLocks noEditPoints="1"/>
          </p:cNvSpPr>
          <p:nvPr userDrawn="1"/>
        </p:nvSpPr>
        <p:spPr bwMode="auto">
          <a:xfrm>
            <a:off x="8388350" y="3103563"/>
            <a:ext cx="504825" cy="506412"/>
          </a:xfrm>
          <a:custGeom>
            <a:avLst/>
            <a:gdLst>
              <a:gd name="T0" fmla="*/ 0 w 915"/>
              <a:gd name="T1" fmla="*/ 253483 h 915"/>
              <a:gd name="T2" fmla="*/ 504825 w 915"/>
              <a:gd name="T3" fmla="*/ 253483 h 915"/>
              <a:gd name="T4" fmla="*/ 370757 w 915"/>
              <a:gd name="T5" fmla="*/ 275621 h 915"/>
              <a:gd name="T6" fmla="*/ 444687 w 915"/>
              <a:gd name="T7" fmla="*/ 275621 h 915"/>
              <a:gd name="T8" fmla="*/ 365240 w 915"/>
              <a:gd name="T9" fmla="*/ 336501 h 915"/>
              <a:gd name="T10" fmla="*/ 365240 w 915"/>
              <a:gd name="T11" fmla="*/ 169911 h 915"/>
              <a:gd name="T12" fmla="*/ 420412 w 915"/>
              <a:gd name="T13" fmla="*/ 157735 h 915"/>
              <a:gd name="T14" fmla="*/ 370757 w 915"/>
              <a:gd name="T15" fmla="*/ 230791 h 915"/>
              <a:gd name="T16" fmla="*/ 326619 w 915"/>
              <a:gd name="T17" fmla="*/ 275621 h 915"/>
              <a:gd name="T18" fmla="*/ 321102 w 915"/>
              <a:gd name="T19" fmla="*/ 330413 h 915"/>
              <a:gd name="T20" fmla="*/ 184275 w 915"/>
              <a:gd name="T21" fmla="*/ 330413 h 915"/>
              <a:gd name="T22" fmla="*/ 326619 w 915"/>
              <a:gd name="T23" fmla="*/ 275621 h 915"/>
              <a:gd name="T24" fmla="*/ 321102 w 915"/>
              <a:gd name="T25" fmla="*/ 175445 h 915"/>
              <a:gd name="T26" fmla="*/ 178758 w 915"/>
              <a:gd name="T27" fmla="*/ 230791 h 915"/>
              <a:gd name="T28" fmla="*/ 321102 w 915"/>
              <a:gd name="T29" fmla="*/ 175445 h 915"/>
              <a:gd name="T30" fmla="*/ 391722 w 915"/>
              <a:gd name="T31" fmla="*/ 118993 h 915"/>
              <a:gd name="T32" fmla="*/ 340412 w 915"/>
              <a:gd name="T33" fmla="*/ 80805 h 915"/>
              <a:gd name="T34" fmla="*/ 391722 w 915"/>
              <a:gd name="T35" fmla="*/ 118993 h 915"/>
              <a:gd name="T36" fmla="*/ 311171 w 915"/>
              <a:gd name="T37" fmla="*/ 131722 h 915"/>
              <a:gd name="T38" fmla="*/ 206344 w 915"/>
              <a:gd name="T39" fmla="*/ 96855 h 915"/>
              <a:gd name="T40" fmla="*/ 278068 w 915"/>
              <a:gd name="T41" fmla="*/ 61434 h 915"/>
              <a:gd name="T42" fmla="*/ 311171 w 915"/>
              <a:gd name="T43" fmla="*/ 131722 h 915"/>
              <a:gd name="T44" fmla="*/ 164413 w 915"/>
              <a:gd name="T45" fmla="*/ 80805 h 915"/>
              <a:gd name="T46" fmla="*/ 113103 w 915"/>
              <a:gd name="T47" fmla="*/ 118993 h 915"/>
              <a:gd name="T48" fmla="*/ 164413 w 915"/>
              <a:gd name="T49" fmla="*/ 80805 h 915"/>
              <a:gd name="T50" fmla="*/ 164413 w 915"/>
              <a:gd name="T51" fmla="*/ 425607 h 915"/>
              <a:gd name="T52" fmla="*/ 113103 w 915"/>
              <a:gd name="T53" fmla="*/ 387419 h 915"/>
              <a:gd name="T54" fmla="*/ 164413 w 915"/>
              <a:gd name="T55" fmla="*/ 425607 h 915"/>
              <a:gd name="T56" fmla="*/ 193654 w 915"/>
              <a:gd name="T57" fmla="*/ 374690 h 915"/>
              <a:gd name="T58" fmla="*/ 299033 w 915"/>
              <a:gd name="T59" fmla="*/ 410111 h 915"/>
              <a:gd name="T60" fmla="*/ 226757 w 915"/>
              <a:gd name="T61" fmla="*/ 445532 h 915"/>
              <a:gd name="T62" fmla="*/ 193654 w 915"/>
              <a:gd name="T63" fmla="*/ 374690 h 915"/>
              <a:gd name="T64" fmla="*/ 340412 w 915"/>
              <a:gd name="T65" fmla="*/ 425607 h 915"/>
              <a:gd name="T66" fmla="*/ 391722 w 915"/>
              <a:gd name="T67" fmla="*/ 387419 h 915"/>
              <a:gd name="T68" fmla="*/ 340412 w 915"/>
              <a:gd name="T69" fmla="*/ 425607 h 915"/>
              <a:gd name="T70" fmla="*/ 140137 w 915"/>
              <a:gd name="T71" fmla="*/ 336501 h 915"/>
              <a:gd name="T72" fmla="*/ 60689 w 915"/>
              <a:gd name="T73" fmla="*/ 275621 h 915"/>
              <a:gd name="T74" fmla="*/ 140137 w 915"/>
              <a:gd name="T75" fmla="*/ 336501 h 915"/>
              <a:gd name="T76" fmla="*/ 134068 w 915"/>
              <a:gd name="T77" fmla="*/ 230791 h 915"/>
              <a:gd name="T78" fmla="*/ 84413 w 915"/>
              <a:gd name="T79" fmla="*/ 157735 h 915"/>
              <a:gd name="T80" fmla="*/ 134068 w 915"/>
              <a:gd name="T81" fmla="*/ 230791 h 9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15" h="915">
                <a:moveTo>
                  <a:pt x="458" y="0"/>
                </a:moveTo>
                <a:cubicBezTo>
                  <a:pt x="205" y="0"/>
                  <a:pt x="0" y="205"/>
                  <a:pt x="0" y="458"/>
                </a:cubicBezTo>
                <a:cubicBezTo>
                  <a:pt x="0" y="710"/>
                  <a:pt x="205" y="915"/>
                  <a:pt x="458" y="915"/>
                </a:cubicBezTo>
                <a:cubicBezTo>
                  <a:pt x="710" y="915"/>
                  <a:pt x="915" y="710"/>
                  <a:pt x="915" y="458"/>
                </a:cubicBezTo>
                <a:cubicBezTo>
                  <a:pt x="915" y="205"/>
                  <a:pt x="710" y="0"/>
                  <a:pt x="458" y="0"/>
                </a:cubicBezTo>
                <a:close/>
                <a:moveTo>
                  <a:pt x="672" y="498"/>
                </a:moveTo>
                <a:lnTo>
                  <a:pt x="672" y="498"/>
                </a:lnTo>
                <a:lnTo>
                  <a:pt x="806" y="498"/>
                </a:lnTo>
                <a:cubicBezTo>
                  <a:pt x="800" y="544"/>
                  <a:pt x="786" y="590"/>
                  <a:pt x="762" y="631"/>
                </a:cubicBezTo>
                <a:cubicBezTo>
                  <a:pt x="732" y="621"/>
                  <a:pt x="698" y="614"/>
                  <a:pt x="662" y="608"/>
                </a:cubicBezTo>
                <a:cubicBezTo>
                  <a:pt x="668" y="572"/>
                  <a:pt x="671" y="536"/>
                  <a:pt x="672" y="498"/>
                </a:cubicBezTo>
                <a:close/>
                <a:moveTo>
                  <a:pt x="662" y="307"/>
                </a:moveTo>
                <a:lnTo>
                  <a:pt x="662" y="307"/>
                </a:lnTo>
                <a:cubicBezTo>
                  <a:pt x="698" y="301"/>
                  <a:pt x="732" y="293"/>
                  <a:pt x="762" y="285"/>
                </a:cubicBezTo>
                <a:cubicBezTo>
                  <a:pt x="786" y="325"/>
                  <a:pt x="800" y="371"/>
                  <a:pt x="806" y="417"/>
                </a:cubicBezTo>
                <a:lnTo>
                  <a:pt x="672" y="417"/>
                </a:lnTo>
                <a:cubicBezTo>
                  <a:pt x="671" y="379"/>
                  <a:pt x="668" y="343"/>
                  <a:pt x="662" y="307"/>
                </a:cubicBezTo>
                <a:close/>
                <a:moveTo>
                  <a:pt x="592" y="498"/>
                </a:moveTo>
                <a:lnTo>
                  <a:pt x="592" y="498"/>
                </a:lnTo>
                <a:cubicBezTo>
                  <a:pt x="590" y="532"/>
                  <a:pt x="587" y="566"/>
                  <a:pt x="582" y="597"/>
                </a:cubicBezTo>
                <a:cubicBezTo>
                  <a:pt x="542" y="594"/>
                  <a:pt x="500" y="592"/>
                  <a:pt x="458" y="592"/>
                </a:cubicBezTo>
                <a:cubicBezTo>
                  <a:pt x="416" y="592"/>
                  <a:pt x="374" y="594"/>
                  <a:pt x="334" y="597"/>
                </a:cubicBezTo>
                <a:cubicBezTo>
                  <a:pt x="329" y="566"/>
                  <a:pt x="325" y="532"/>
                  <a:pt x="324" y="498"/>
                </a:cubicBezTo>
                <a:lnTo>
                  <a:pt x="592" y="498"/>
                </a:lnTo>
                <a:close/>
                <a:moveTo>
                  <a:pt x="582" y="317"/>
                </a:moveTo>
                <a:lnTo>
                  <a:pt x="582" y="317"/>
                </a:lnTo>
                <a:cubicBezTo>
                  <a:pt x="587" y="349"/>
                  <a:pt x="590" y="383"/>
                  <a:pt x="592" y="417"/>
                </a:cubicBezTo>
                <a:lnTo>
                  <a:pt x="324" y="417"/>
                </a:lnTo>
                <a:cubicBezTo>
                  <a:pt x="325" y="383"/>
                  <a:pt x="329" y="349"/>
                  <a:pt x="334" y="317"/>
                </a:cubicBezTo>
                <a:cubicBezTo>
                  <a:pt x="414" y="325"/>
                  <a:pt x="501" y="325"/>
                  <a:pt x="582" y="317"/>
                </a:cubicBezTo>
                <a:close/>
                <a:moveTo>
                  <a:pt x="710" y="215"/>
                </a:moveTo>
                <a:lnTo>
                  <a:pt x="710" y="215"/>
                </a:lnTo>
                <a:cubicBezTo>
                  <a:pt x="690" y="220"/>
                  <a:pt x="668" y="224"/>
                  <a:pt x="645" y="228"/>
                </a:cubicBezTo>
                <a:cubicBezTo>
                  <a:pt x="637" y="198"/>
                  <a:pt x="628" y="171"/>
                  <a:pt x="617" y="146"/>
                </a:cubicBezTo>
                <a:cubicBezTo>
                  <a:pt x="650" y="162"/>
                  <a:pt x="679" y="184"/>
                  <a:pt x="705" y="210"/>
                </a:cubicBezTo>
                <a:cubicBezTo>
                  <a:pt x="707" y="212"/>
                  <a:pt x="709" y="213"/>
                  <a:pt x="710" y="215"/>
                </a:cubicBezTo>
                <a:close/>
                <a:moveTo>
                  <a:pt x="564" y="238"/>
                </a:moveTo>
                <a:lnTo>
                  <a:pt x="564" y="238"/>
                </a:lnTo>
                <a:cubicBezTo>
                  <a:pt x="496" y="243"/>
                  <a:pt x="420" y="243"/>
                  <a:pt x="351" y="238"/>
                </a:cubicBezTo>
                <a:cubicBezTo>
                  <a:pt x="358" y="215"/>
                  <a:pt x="365" y="194"/>
                  <a:pt x="374" y="175"/>
                </a:cubicBezTo>
                <a:cubicBezTo>
                  <a:pt x="385" y="148"/>
                  <a:pt x="398" y="127"/>
                  <a:pt x="411" y="111"/>
                </a:cubicBezTo>
                <a:cubicBezTo>
                  <a:pt x="442" y="106"/>
                  <a:pt x="473" y="106"/>
                  <a:pt x="504" y="111"/>
                </a:cubicBezTo>
                <a:cubicBezTo>
                  <a:pt x="518" y="127"/>
                  <a:pt x="531" y="148"/>
                  <a:pt x="542" y="175"/>
                </a:cubicBezTo>
                <a:cubicBezTo>
                  <a:pt x="550" y="194"/>
                  <a:pt x="558" y="215"/>
                  <a:pt x="564" y="238"/>
                </a:cubicBezTo>
                <a:close/>
                <a:moveTo>
                  <a:pt x="298" y="146"/>
                </a:moveTo>
                <a:lnTo>
                  <a:pt x="298" y="146"/>
                </a:lnTo>
                <a:cubicBezTo>
                  <a:pt x="287" y="171"/>
                  <a:pt x="278" y="198"/>
                  <a:pt x="270" y="228"/>
                </a:cubicBezTo>
                <a:cubicBezTo>
                  <a:pt x="247" y="224"/>
                  <a:pt x="226" y="220"/>
                  <a:pt x="205" y="215"/>
                </a:cubicBezTo>
                <a:cubicBezTo>
                  <a:pt x="207" y="213"/>
                  <a:pt x="209" y="212"/>
                  <a:pt x="210" y="210"/>
                </a:cubicBezTo>
                <a:cubicBezTo>
                  <a:pt x="236" y="184"/>
                  <a:pt x="266" y="162"/>
                  <a:pt x="298" y="146"/>
                </a:cubicBezTo>
                <a:close/>
                <a:moveTo>
                  <a:pt x="298" y="769"/>
                </a:moveTo>
                <a:lnTo>
                  <a:pt x="298" y="769"/>
                </a:lnTo>
                <a:cubicBezTo>
                  <a:pt x="266" y="753"/>
                  <a:pt x="236" y="731"/>
                  <a:pt x="210" y="705"/>
                </a:cubicBezTo>
                <a:cubicBezTo>
                  <a:pt x="209" y="704"/>
                  <a:pt x="207" y="702"/>
                  <a:pt x="205" y="700"/>
                </a:cubicBezTo>
                <a:cubicBezTo>
                  <a:pt x="226" y="695"/>
                  <a:pt x="247" y="691"/>
                  <a:pt x="270" y="687"/>
                </a:cubicBezTo>
                <a:cubicBezTo>
                  <a:pt x="278" y="717"/>
                  <a:pt x="287" y="744"/>
                  <a:pt x="298" y="769"/>
                </a:cubicBezTo>
                <a:close/>
                <a:moveTo>
                  <a:pt x="351" y="677"/>
                </a:moveTo>
                <a:lnTo>
                  <a:pt x="351" y="677"/>
                </a:lnTo>
                <a:cubicBezTo>
                  <a:pt x="420" y="671"/>
                  <a:pt x="496" y="671"/>
                  <a:pt x="564" y="677"/>
                </a:cubicBezTo>
                <a:cubicBezTo>
                  <a:pt x="558" y="700"/>
                  <a:pt x="550" y="721"/>
                  <a:pt x="542" y="741"/>
                </a:cubicBezTo>
                <a:cubicBezTo>
                  <a:pt x="531" y="766"/>
                  <a:pt x="518" y="788"/>
                  <a:pt x="504" y="805"/>
                </a:cubicBezTo>
                <a:cubicBezTo>
                  <a:pt x="473" y="809"/>
                  <a:pt x="442" y="809"/>
                  <a:pt x="411" y="805"/>
                </a:cubicBezTo>
                <a:cubicBezTo>
                  <a:pt x="398" y="788"/>
                  <a:pt x="385" y="766"/>
                  <a:pt x="374" y="741"/>
                </a:cubicBezTo>
                <a:cubicBezTo>
                  <a:pt x="365" y="721"/>
                  <a:pt x="358" y="700"/>
                  <a:pt x="351" y="677"/>
                </a:cubicBezTo>
                <a:close/>
                <a:moveTo>
                  <a:pt x="617" y="769"/>
                </a:moveTo>
                <a:lnTo>
                  <a:pt x="617" y="769"/>
                </a:lnTo>
                <a:cubicBezTo>
                  <a:pt x="628" y="744"/>
                  <a:pt x="637" y="717"/>
                  <a:pt x="645" y="687"/>
                </a:cubicBezTo>
                <a:cubicBezTo>
                  <a:pt x="668" y="691"/>
                  <a:pt x="690" y="695"/>
                  <a:pt x="710" y="700"/>
                </a:cubicBezTo>
                <a:cubicBezTo>
                  <a:pt x="709" y="702"/>
                  <a:pt x="707" y="704"/>
                  <a:pt x="705" y="705"/>
                </a:cubicBezTo>
                <a:cubicBezTo>
                  <a:pt x="679" y="731"/>
                  <a:pt x="650" y="753"/>
                  <a:pt x="617" y="769"/>
                </a:cubicBezTo>
                <a:close/>
                <a:moveTo>
                  <a:pt x="254" y="608"/>
                </a:moveTo>
                <a:lnTo>
                  <a:pt x="254" y="608"/>
                </a:lnTo>
                <a:cubicBezTo>
                  <a:pt x="217" y="614"/>
                  <a:pt x="184" y="621"/>
                  <a:pt x="153" y="631"/>
                </a:cubicBezTo>
                <a:cubicBezTo>
                  <a:pt x="130" y="590"/>
                  <a:pt x="115" y="544"/>
                  <a:pt x="110" y="498"/>
                </a:cubicBezTo>
                <a:lnTo>
                  <a:pt x="243" y="498"/>
                </a:lnTo>
                <a:cubicBezTo>
                  <a:pt x="245" y="536"/>
                  <a:pt x="248" y="572"/>
                  <a:pt x="254" y="608"/>
                </a:cubicBezTo>
                <a:close/>
                <a:moveTo>
                  <a:pt x="243" y="417"/>
                </a:moveTo>
                <a:lnTo>
                  <a:pt x="243" y="417"/>
                </a:lnTo>
                <a:lnTo>
                  <a:pt x="110" y="417"/>
                </a:lnTo>
                <a:cubicBezTo>
                  <a:pt x="115" y="371"/>
                  <a:pt x="130" y="325"/>
                  <a:pt x="153" y="285"/>
                </a:cubicBezTo>
                <a:cubicBezTo>
                  <a:pt x="184" y="293"/>
                  <a:pt x="217" y="301"/>
                  <a:pt x="254" y="307"/>
                </a:cubicBezTo>
                <a:cubicBezTo>
                  <a:pt x="248" y="343"/>
                  <a:pt x="245" y="379"/>
                  <a:pt x="243" y="417"/>
                </a:cubicBezTo>
                <a:close/>
              </a:path>
            </a:pathLst>
          </a:custGeom>
          <a:solidFill>
            <a:srgbClr val="0076C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 name="Freeform 11"/>
          <p:cNvSpPr>
            <a:spLocks noEditPoints="1"/>
          </p:cNvSpPr>
          <p:nvPr userDrawn="1"/>
        </p:nvSpPr>
        <p:spPr bwMode="auto">
          <a:xfrm>
            <a:off x="10412413" y="2152650"/>
            <a:ext cx="519112" cy="325438"/>
          </a:xfrm>
          <a:custGeom>
            <a:avLst/>
            <a:gdLst>
              <a:gd name="T0" fmla="*/ 39020 w 1051"/>
              <a:gd name="T1" fmla="*/ 138558 h 660"/>
              <a:gd name="T2" fmla="*/ 54825 w 1051"/>
              <a:gd name="T3" fmla="*/ 122286 h 660"/>
              <a:gd name="T4" fmla="*/ 40008 w 1051"/>
              <a:gd name="T5" fmla="*/ 99604 h 660"/>
              <a:gd name="T6" fmla="*/ 38032 w 1051"/>
              <a:gd name="T7" fmla="*/ 85797 h 660"/>
              <a:gd name="T8" fmla="*/ 40008 w 1051"/>
              <a:gd name="T9" fmla="*/ 84318 h 660"/>
              <a:gd name="T10" fmla="*/ 104218 w 1051"/>
              <a:gd name="T11" fmla="*/ 45364 h 660"/>
              <a:gd name="T12" fmla="*/ 116072 w 1051"/>
              <a:gd name="T13" fmla="*/ 84811 h 660"/>
              <a:gd name="T14" fmla="*/ 117553 w 1051"/>
              <a:gd name="T15" fmla="*/ 87277 h 660"/>
              <a:gd name="T16" fmla="*/ 110639 w 1051"/>
              <a:gd name="T17" fmla="*/ 105521 h 660"/>
              <a:gd name="T18" fmla="*/ 108169 w 1051"/>
              <a:gd name="T19" fmla="*/ 136585 h 660"/>
              <a:gd name="T20" fmla="*/ 134347 w 1051"/>
              <a:gd name="T21" fmla="*/ 138065 h 660"/>
              <a:gd name="T22" fmla="*/ 147189 w 1051"/>
              <a:gd name="T23" fmla="*/ 122779 h 660"/>
              <a:gd name="T24" fmla="*/ 182751 w 1051"/>
              <a:gd name="T25" fmla="*/ 104042 h 660"/>
              <a:gd name="T26" fmla="*/ 157067 w 1051"/>
              <a:gd name="T27" fmla="*/ 87277 h 660"/>
              <a:gd name="T28" fmla="*/ 228192 w 1051"/>
              <a:gd name="T29" fmla="*/ 23175 h 660"/>
              <a:gd name="T30" fmla="*/ 227698 w 1051"/>
              <a:gd name="T31" fmla="*/ 87770 h 660"/>
              <a:gd name="T32" fmla="*/ 218314 w 1051"/>
              <a:gd name="T33" fmla="*/ 116862 h 660"/>
              <a:gd name="T34" fmla="*/ 252888 w 1051"/>
              <a:gd name="T35" fmla="*/ 126230 h 660"/>
              <a:gd name="T36" fmla="*/ 280548 w 1051"/>
              <a:gd name="T37" fmla="*/ 93194 h 660"/>
              <a:gd name="T38" fmla="*/ 295365 w 1051"/>
              <a:gd name="T39" fmla="*/ 78401 h 660"/>
              <a:gd name="T40" fmla="*/ 281536 w 1051"/>
              <a:gd name="T41" fmla="*/ 58184 h 660"/>
              <a:gd name="T42" fmla="*/ 280054 w 1051"/>
              <a:gd name="T43" fmla="*/ 45857 h 660"/>
              <a:gd name="T44" fmla="*/ 282029 w 1051"/>
              <a:gd name="T45" fmla="*/ 44378 h 660"/>
              <a:gd name="T46" fmla="*/ 339324 w 1051"/>
              <a:gd name="T47" fmla="*/ 9369 h 660"/>
              <a:gd name="T48" fmla="*/ 350191 w 1051"/>
              <a:gd name="T49" fmla="*/ 44871 h 660"/>
              <a:gd name="T50" fmla="*/ 351672 w 1051"/>
              <a:gd name="T51" fmla="*/ 46843 h 660"/>
              <a:gd name="T52" fmla="*/ 345251 w 1051"/>
              <a:gd name="T53" fmla="*/ 63608 h 660"/>
              <a:gd name="T54" fmla="*/ 342782 w 1051"/>
              <a:gd name="T55" fmla="*/ 91221 h 660"/>
              <a:gd name="T56" fmla="*/ 366490 w 1051"/>
              <a:gd name="T57" fmla="*/ 92701 h 660"/>
              <a:gd name="T58" fmla="*/ 252888 w 1051"/>
              <a:gd name="T59" fmla="*/ 213014 h 660"/>
              <a:gd name="T60" fmla="*/ 0 w 1051"/>
              <a:gd name="T61" fmla="*/ 233231 h 660"/>
              <a:gd name="T62" fmla="*/ 7903 w 1051"/>
              <a:gd name="T63" fmla="*/ 256406 h 660"/>
              <a:gd name="T64" fmla="*/ 40502 w 1051"/>
              <a:gd name="T65" fmla="*/ 315576 h 660"/>
              <a:gd name="T66" fmla="*/ 243010 w 1051"/>
              <a:gd name="T67" fmla="*/ 313111 h 660"/>
              <a:gd name="T68" fmla="*/ 283511 w 1051"/>
              <a:gd name="T69" fmla="*/ 308180 h 660"/>
              <a:gd name="T70" fmla="*/ 479598 w 1051"/>
              <a:gd name="T71" fmla="*/ 181949 h 660"/>
              <a:gd name="T72" fmla="*/ 379826 w 1051"/>
              <a:gd name="T73" fmla="*/ 84318 h 660"/>
              <a:gd name="T74" fmla="*/ 254864 w 1051"/>
              <a:gd name="T75" fmla="*/ 242106 h 660"/>
              <a:gd name="T76" fmla="*/ 148177 w 1051"/>
              <a:gd name="T77" fmla="*/ 180470 h 660"/>
              <a:gd name="T78" fmla="*/ 7903 w 1051"/>
              <a:gd name="T79" fmla="*/ 256406 h 66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051" h="660">
                <a:moveTo>
                  <a:pt x="44" y="282"/>
                </a:moveTo>
                <a:cubicBezTo>
                  <a:pt x="57" y="282"/>
                  <a:pt x="68" y="282"/>
                  <a:pt x="79" y="281"/>
                </a:cubicBezTo>
                <a:cubicBezTo>
                  <a:pt x="89" y="282"/>
                  <a:pt x="96" y="280"/>
                  <a:pt x="102" y="274"/>
                </a:cubicBezTo>
                <a:cubicBezTo>
                  <a:pt x="106" y="267"/>
                  <a:pt x="109" y="259"/>
                  <a:pt x="111" y="248"/>
                </a:cubicBezTo>
                <a:cubicBezTo>
                  <a:pt x="103" y="239"/>
                  <a:pt x="96" y="228"/>
                  <a:pt x="92" y="215"/>
                </a:cubicBezTo>
                <a:cubicBezTo>
                  <a:pt x="87" y="212"/>
                  <a:pt x="83" y="208"/>
                  <a:pt x="81" y="202"/>
                </a:cubicBezTo>
                <a:cubicBezTo>
                  <a:pt x="78" y="196"/>
                  <a:pt x="77" y="187"/>
                  <a:pt x="77" y="177"/>
                </a:cubicBezTo>
                <a:lnTo>
                  <a:pt x="77" y="174"/>
                </a:lnTo>
                <a:lnTo>
                  <a:pt x="80" y="172"/>
                </a:lnTo>
                <a:cubicBezTo>
                  <a:pt x="80" y="172"/>
                  <a:pt x="81" y="172"/>
                  <a:pt x="81" y="171"/>
                </a:cubicBezTo>
                <a:cubicBezTo>
                  <a:pt x="75" y="129"/>
                  <a:pt x="80" y="110"/>
                  <a:pt x="99" y="95"/>
                </a:cubicBezTo>
                <a:cubicBezTo>
                  <a:pt x="127" y="71"/>
                  <a:pt x="182" y="71"/>
                  <a:pt x="211" y="92"/>
                </a:cubicBezTo>
                <a:cubicBezTo>
                  <a:pt x="230" y="107"/>
                  <a:pt x="238" y="132"/>
                  <a:pt x="232" y="170"/>
                </a:cubicBezTo>
                <a:cubicBezTo>
                  <a:pt x="233" y="171"/>
                  <a:pt x="234" y="172"/>
                  <a:pt x="235" y="172"/>
                </a:cubicBezTo>
                <a:lnTo>
                  <a:pt x="238" y="174"/>
                </a:lnTo>
                <a:lnTo>
                  <a:pt x="238" y="177"/>
                </a:lnTo>
                <a:cubicBezTo>
                  <a:pt x="238" y="187"/>
                  <a:pt x="237" y="195"/>
                  <a:pt x="234" y="202"/>
                </a:cubicBezTo>
                <a:cubicBezTo>
                  <a:pt x="232" y="207"/>
                  <a:pt x="229" y="212"/>
                  <a:pt x="224" y="214"/>
                </a:cubicBezTo>
                <a:cubicBezTo>
                  <a:pt x="220" y="227"/>
                  <a:pt x="214" y="237"/>
                  <a:pt x="206" y="246"/>
                </a:cubicBezTo>
                <a:cubicBezTo>
                  <a:pt x="208" y="260"/>
                  <a:pt x="212" y="270"/>
                  <a:pt x="219" y="277"/>
                </a:cubicBezTo>
                <a:cubicBezTo>
                  <a:pt x="224" y="280"/>
                  <a:pt x="231" y="280"/>
                  <a:pt x="240" y="280"/>
                </a:cubicBezTo>
                <a:cubicBezTo>
                  <a:pt x="250" y="280"/>
                  <a:pt x="260" y="280"/>
                  <a:pt x="272" y="280"/>
                </a:cubicBezTo>
                <a:cubicBezTo>
                  <a:pt x="276" y="284"/>
                  <a:pt x="281" y="291"/>
                  <a:pt x="285" y="300"/>
                </a:cubicBezTo>
                <a:cubicBezTo>
                  <a:pt x="288" y="276"/>
                  <a:pt x="292" y="256"/>
                  <a:pt x="298" y="249"/>
                </a:cubicBezTo>
                <a:cubicBezTo>
                  <a:pt x="302" y="240"/>
                  <a:pt x="356" y="237"/>
                  <a:pt x="364" y="237"/>
                </a:cubicBezTo>
                <a:cubicBezTo>
                  <a:pt x="366" y="228"/>
                  <a:pt x="369" y="220"/>
                  <a:pt x="370" y="211"/>
                </a:cubicBezTo>
                <a:cubicBezTo>
                  <a:pt x="358" y="203"/>
                  <a:pt x="349" y="191"/>
                  <a:pt x="344" y="178"/>
                </a:cubicBezTo>
                <a:cubicBezTo>
                  <a:pt x="338" y="177"/>
                  <a:pt x="323" y="178"/>
                  <a:pt x="318" y="177"/>
                </a:cubicBezTo>
                <a:cubicBezTo>
                  <a:pt x="310" y="132"/>
                  <a:pt x="321" y="65"/>
                  <a:pt x="339" y="50"/>
                </a:cubicBezTo>
                <a:cubicBezTo>
                  <a:pt x="367" y="28"/>
                  <a:pt x="434" y="27"/>
                  <a:pt x="462" y="47"/>
                </a:cubicBezTo>
                <a:cubicBezTo>
                  <a:pt x="482" y="62"/>
                  <a:pt x="495" y="134"/>
                  <a:pt x="488" y="175"/>
                </a:cubicBezTo>
                <a:cubicBezTo>
                  <a:pt x="485" y="177"/>
                  <a:pt x="465" y="176"/>
                  <a:pt x="461" y="178"/>
                </a:cubicBezTo>
                <a:cubicBezTo>
                  <a:pt x="455" y="191"/>
                  <a:pt x="446" y="202"/>
                  <a:pt x="433" y="211"/>
                </a:cubicBezTo>
                <a:cubicBezTo>
                  <a:pt x="436" y="224"/>
                  <a:pt x="438" y="229"/>
                  <a:pt x="442" y="237"/>
                </a:cubicBezTo>
                <a:cubicBezTo>
                  <a:pt x="450" y="237"/>
                  <a:pt x="504" y="240"/>
                  <a:pt x="508" y="249"/>
                </a:cubicBezTo>
                <a:cubicBezTo>
                  <a:pt x="509" y="251"/>
                  <a:pt x="510" y="253"/>
                  <a:pt x="512" y="256"/>
                </a:cubicBezTo>
                <a:cubicBezTo>
                  <a:pt x="518" y="225"/>
                  <a:pt x="526" y="199"/>
                  <a:pt x="537" y="189"/>
                </a:cubicBezTo>
                <a:cubicBezTo>
                  <a:pt x="548" y="189"/>
                  <a:pt x="559" y="189"/>
                  <a:pt x="568" y="189"/>
                </a:cubicBezTo>
                <a:cubicBezTo>
                  <a:pt x="577" y="190"/>
                  <a:pt x="584" y="188"/>
                  <a:pt x="589" y="182"/>
                </a:cubicBezTo>
                <a:cubicBezTo>
                  <a:pt x="593" y="176"/>
                  <a:pt x="596" y="169"/>
                  <a:pt x="598" y="159"/>
                </a:cubicBezTo>
                <a:cubicBezTo>
                  <a:pt x="590" y="151"/>
                  <a:pt x="584" y="141"/>
                  <a:pt x="580" y="129"/>
                </a:cubicBezTo>
                <a:cubicBezTo>
                  <a:pt x="576" y="127"/>
                  <a:pt x="572" y="123"/>
                  <a:pt x="570" y="118"/>
                </a:cubicBezTo>
                <a:cubicBezTo>
                  <a:pt x="568" y="112"/>
                  <a:pt x="567" y="104"/>
                  <a:pt x="567" y="95"/>
                </a:cubicBezTo>
                <a:lnTo>
                  <a:pt x="567" y="93"/>
                </a:lnTo>
                <a:lnTo>
                  <a:pt x="569" y="91"/>
                </a:lnTo>
                <a:cubicBezTo>
                  <a:pt x="570" y="91"/>
                  <a:pt x="570" y="90"/>
                  <a:pt x="571" y="90"/>
                </a:cubicBezTo>
                <a:cubicBezTo>
                  <a:pt x="565" y="52"/>
                  <a:pt x="570" y="35"/>
                  <a:pt x="586" y="21"/>
                </a:cubicBezTo>
                <a:cubicBezTo>
                  <a:pt x="612" y="0"/>
                  <a:pt x="661" y="0"/>
                  <a:pt x="687" y="19"/>
                </a:cubicBezTo>
                <a:cubicBezTo>
                  <a:pt x="705" y="32"/>
                  <a:pt x="711" y="55"/>
                  <a:pt x="706" y="89"/>
                </a:cubicBezTo>
                <a:cubicBezTo>
                  <a:pt x="707" y="90"/>
                  <a:pt x="708" y="90"/>
                  <a:pt x="709" y="91"/>
                </a:cubicBezTo>
                <a:lnTo>
                  <a:pt x="712" y="93"/>
                </a:lnTo>
                <a:lnTo>
                  <a:pt x="712" y="95"/>
                </a:lnTo>
                <a:cubicBezTo>
                  <a:pt x="712" y="104"/>
                  <a:pt x="711" y="112"/>
                  <a:pt x="708" y="117"/>
                </a:cubicBezTo>
                <a:cubicBezTo>
                  <a:pt x="706" y="123"/>
                  <a:pt x="703" y="126"/>
                  <a:pt x="699" y="129"/>
                </a:cubicBezTo>
                <a:cubicBezTo>
                  <a:pt x="695" y="140"/>
                  <a:pt x="690" y="150"/>
                  <a:pt x="683" y="157"/>
                </a:cubicBezTo>
                <a:cubicBezTo>
                  <a:pt x="685" y="169"/>
                  <a:pt x="688" y="179"/>
                  <a:pt x="694" y="185"/>
                </a:cubicBezTo>
                <a:cubicBezTo>
                  <a:pt x="699" y="188"/>
                  <a:pt x="706" y="188"/>
                  <a:pt x="713" y="188"/>
                </a:cubicBezTo>
                <a:cubicBezTo>
                  <a:pt x="722" y="188"/>
                  <a:pt x="732" y="188"/>
                  <a:pt x="742" y="188"/>
                </a:cubicBezTo>
                <a:cubicBezTo>
                  <a:pt x="747" y="192"/>
                  <a:pt x="752" y="202"/>
                  <a:pt x="756" y="215"/>
                </a:cubicBezTo>
                <a:lnTo>
                  <a:pt x="512" y="432"/>
                </a:lnTo>
                <a:lnTo>
                  <a:pt x="301" y="310"/>
                </a:lnTo>
                <a:lnTo>
                  <a:pt x="0" y="473"/>
                </a:lnTo>
                <a:cubicBezTo>
                  <a:pt x="1" y="427"/>
                  <a:pt x="10" y="312"/>
                  <a:pt x="44" y="282"/>
                </a:cubicBezTo>
                <a:close/>
                <a:moveTo>
                  <a:pt x="16" y="520"/>
                </a:moveTo>
                <a:lnTo>
                  <a:pt x="16" y="520"/>
                </a:lnTo>
                <a:lnTo>
                  <a:pt x="82" y="640"/>
                </a:lnTo>
                <a:lnTo>
                  <a:pt x="298" y="523"/>
                </a:lnTo>
                <a:lnTo>
                  <a:pt x="492" y="635"/>
                </a:lnTo>
                <a:lnTo>
                  <a:pt x="536" y="660"/>
                </a:lnTo>
                <a:lnTo>
                  <a:pt x="574" y="625"/>
                </a:lnTo>
                <a:lnTo>
                  <a:pt x="918" y="317"/>
                </a:lnTo>
                <a:lnTo>
                  <a:pt x="971" y="369"/>
                </a:lnTo>
                <a:lnTo>
                  <a:pt x="1051" y="96"/>
                </a:lnTo>
                <a:lnTo>
                  <a:pt x="769" y="171"/>
                </a:lnTo>
                <a:lnTo>
                  <a:pt x="820" y="221"/>
                </a:lnTo>
                <a:lnTo>
                  <a:pt x="516" y="491"/>
                </a:lnTo>
                <a:lnTo>
                  <a:pt x="333" y="386"/>
                </a:lnTo>
                <a:lnTo>
                  <a:pt x="300" y="366"/>
                </a:lnTo>
                <a:lnTo>
                  <a:pt x="266" y="385"/>
                </a:lnTo>
                <a:lnTo>
                  <a:pt x="16" y="52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 name="日期占位符 1"/>
          <p:cNvSpPr>
            <a:spLocks noGrp="1"/>
          </p:cNvSpPr>
          <p:nvPr>
            <p:ph type="dt" sz="half" idx="10"/>
          </p:nvPr>
        </p:nvSpPr>
        <p:spPr/>
        <p:txBody>
          <a:bodyPr/>
          <a:lstStyle>
            <a:lvl1pPr>
              <a:defRPr/>
            </a:lvl1pPr>
          </a:lstStyle>
          <a:p>
            <a:pPr>
              <a:defRPr/>
            </a:pPr>
            <a:fld id="{69E23834-0231-4FF0-B1BA-03815A1868B7}" type="datetimeFigureOut">
              <a:rPr lang="zh-CN" altLang="en-US"/>
              <a:t>2021/5/10</a:t>
            </a:fld>
            <a:endParaRPr lang="zh-CN" altLang="en-US"/>
          </a:p>
        </p:txBody>
      </p:sp>
      <p:sp>
        <p:nvSpPr>
          <p:cNvPr id="22" name="页脚占位符 2"/>
          <p:cNvSpPr>
            <a:spLocks noGrp="1"/>
          </p:cNvSpPr>
          <p:nvPr>
            <p:ph type="ftr" sz="quarter" idx="11"/>
          </p:nvPr>
        </p:nvSpPr>
        <p:spPr/>
        <p:txBody>
          <a:bodyPr/>
          <a:lstStyle>
            <a:lvl1pPr>
              <a:defRPr/>
            </a:lvl1pPr>
          </a:lstStyle>
          <a:p>
            <a:pPr>
              <a:defRPr/>
            </a:pPr>
            <a:endParaRPr lang="zh-CN" altLang="en-US"/>
          </a:p>
        </p:txBody>
      </p:sp>
      <p:sp>
        <p:nvSpPr>
          <p:cNvPr id="23" name="灯片编号占位符 3"/>
          <p:cNvSpPr>
            <a:spLocks noGrp="1"/>
          </p:cNvSpPr>
          <p:nvPr>
            <p:ph type="sldNum" sz="quarter" idx="12"/>
          </p:nvPr>
        </p:nvSpPr>
        <p:spPr/>
        <p:txBody>
          <a:bodyPr/>
          <a:lstStyle>
            <a:lvl1pPr>
              <a:defRPr smtClean="0"/>
            </a:lvl1pPr>
          </a:lstStyle>
          <a:p>
            <a:pPr>
              <a:defRPr/>
            </a:pPr>
            <a:fld id="{2F8EE16D-5577-4710-96A3-2486AAE795B9}" type="slidenum">
              <a:rPr lang="zh-CN" altLang="en-US"/>
              <a:t>‹#›</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par>
                          <p:cTn id="27" fill="hold">
                            <p:stCondLst>
                              <p:cond delay="2500"/>
                            </p:stCondLst>
                            <p:childTnLst>
                              <p:par>
                                <p:cTn id="28" presetID="17" presetClass="entr" presetSubtype="1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10"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par>
                                <p:cTn id="36" presetID="10" presetClass="entr" presetSubtype="0"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10"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13"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0544BB14-E994-4DD6-9283-64031469C1A3}" type="datetimeFigureOut">
              <a:rPr lang="zh-CN" altLang="en-US"/>
              <a:t>2021/5/10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63748E1B-FF3B-4B96-9198-0D66E76076D4}" type="slidenum">
              <a:rPr lang="zh-CN" altLang="en-US"/>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EF1190A3-65C2-4829-AA2E-05454A25F895}" type="datetimeFigureOut">
              <a:rPr lang="zh-CN" altLang="en-US"/>
              <a:t>2021/5/10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BA1689A-9731-44D4-80D3-51A88A9CB1D7}" type="slidenum">
              <a:rPr lang="zh-CN" altLang="en-US"/>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800E7E18-FDDA-402A-812E-B235DCB5ED24}" type="datetimeFigureOut">
              <a:rPr lang="zh-CN" altLang="en-US"/>
              <a:t>2021/5/10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eaLnBrk="1" hangingPunct="1">
              <a:defRPr sz="1200" smtClean="0">
                <a:solidFill>
                  <a:srgbClr val="898989"/>
                </a:solidFill>
                <a:latin typeface="等线" panose="02010600030101010101" pitchFamily="2" charset="-122"/>
                <a:ea typeface="等线" panose="02010600030101010101" pitchFamily="2" charset="-122"/>
              </a:defRPr>
            </a:lvl1pPr>
          </a:lstStyle>
          <a:p>
            <a:pPr>
              <a:defRPr/>
            </a:pPr>
            <a:fld id="{021C36CC-51CB-48E0-B0D0-84978677D29A}"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5pPr>
      <a:lvl6pPr marL="4572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10.xml"/><Relationship Id="rId5" Type="http://schemas.openxmlformats.org/officeDocument/2006/relationships/image" Target="../media/image22.emf"/><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1.xml"/><Relationship Id="rId6" Type="http://schemas.openxmlformats.org/officeDocument/2006/relationships/image" Target="../media/image23.png"/><Relationship Id="rId5" Type="http://schemas.openxmlformats.org/officeDocument/2006/relationships/chart" Target="../charts/chart2.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1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1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15.xml"/><Relationship Id="rId5" Type="http://schemas.openxmlformats.org/officeDocument/2006/relationships/image" Target="../media/image28.pn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1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1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notesSlide" Target="../notesSlides/notesSlide2.xml"/><Relationship Id="rId7" Type="http://schemas.openxmlformats.org/officeDocument/2006/relationships/image" Target="../media/image7.png"/><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18.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19.xml"/><Relationship Id="rId5" Type="http://schemas.openxmlformats.org/officeDocument/2006/relationships/image" Target="../media/image35.emf"/><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20.xml"/><Relationship Id="rId5" Type="http://schemas.openxmlformats.org/officeDocument/2006/relationships/image" Target="../media/image36.jpeg"/><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21.xml"/><Relationship Id="rId5" Type="http://schemas.openxmlformats.org/officeDocument/2006/relationships/image" Target="../media/image37.png"/><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22.xml"/><Relationship Id="rId5" Type="http://schemas.openxmlformats.org/officeDocument/2006/relationships/image" Target="../media/image38.png"/><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23.xml"/><Relationship Id="rId5" Type="http://schemas.openxmlformats.org/officeDocument/2006/relationships/image" Target="../media/image39.png"/><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42.emf"/><Relationship Id="rId2" Type="http://schemas.openxmlformats.org/officeDocument/2006/relationships/slideLayout" Target="../slideLayouts/slideLayout6.xml"/><Relationship Id="rId1" Type="http://schemas.openxmlformats.org/officeDocument/2006/relationships/tags" Target="../tags/tag2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25.xml"/><Relationship Id="rId5" Type="http://schemas.openxmlformats.org/officeDocument/2006/relationships/image" Target="../media/image43.emf"/><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26.xml"/><Relationship Id="rId5" Type="http://schemas.openxmlformats.org/officeDocument/2006/relationships/image" Target="../media/image44.png"/><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ags" Target="../tags/tag27.xml"/><Relationship Id="rId4" Type="http://schemas.openxmlformats.org/officeDocument/2006/relationships/image" Target="../media/image45.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chart" Target="../charts/chart1.xml"/><Relationship Id="rId5" Type="http://schemas.openxmlformats.org/officeDocument/2006/relationships/image" Target="../media/image9.jp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image" Target="../media/image11.emf"/><Relationship Id="rId5" Type="http://schemas.openxmlformats.org/officeDocument/2006/relationships/image" Target="../media/image10.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6.xml"/><Relationship Id="rId6" Type="http://schemas.openxmlformats.org/officeDocument/2006/relationships/image" Target="../media/image15.emf"/><Relationship Id="rId5" Type="http://schemas.openxmlformats.org/officeDocument/2006/relationships/image" Target="../media/image14.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7.xml"/><Relationship Id="rId6" Type="http://schemas.openxmlformats.org/officeDocument/2006/relationships/image" Target="../media/image17.emf"/><Relationship Id="rId5" Type="http://schemas.openxmlformats.org/officeDocument/2006/relationships/image" Target="../media/image16.pn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8.xml"/><Relationship Id="rId6" Type="http://schemas.openxmlformats.org/officeDocument/2006/relationships/image" Target="../media/image19.emf"/><Relationship Id="rId5" Type="http://schemas.openxmlformats.org/officeDocument/2006/relationships/image" Target="../media/image18.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a:spLocks noChangeArrowheads="1"/>
          </p:cNvSpPr>
          <p:nvPr/>
        </p:nvSpPr>
        <p:spPr bwMode="auto">
          <a:xfrm>
            <a:off x="649946" y="4271001"/>
            <a:ext cx="53142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000" b="1" i="0" u="none" strike="noStrike" kern="1200" cap="none" spc="0" normalizeH="0" baseline="0" noProof="0" dirty="0">
                <a:ln>
                  <a:noFill/>
                </a:ln>
                <a:solidFill>
                  <a:srgbClr val="0076C1"/>
                </a:solidFill>
                <a:effectLst/>
                <a:uLnTx/>
                <a:uFillTx/>
                <a:latin typeface="微软雅黑" panose="020B0503020204020204" pitchFamily="34" charset="-122"/>
                <a:ea typeface="微软雅黑" panose="020B0503020204020204" pitchFamily="34" charset="-122"/>
                <a:cs typeface="+mn-cs"/>
              </a:rPr>
              <a:t>碳中和，铝价前途无量</a:t>
            </a:r>
            <a:endParaRPr kumimoji="0" lang="en-US" altLang="zh-CN" sz="4000" b="1" i="0" u="none" strike="noStrike" kern="1200" cap="none" spc="0" normalizeH="0" baseline="0" noProof="0" dirty="0">
              <a:ln>
                <a:noFill/>
              </a:ln>
              <a:solidFill>
                <a:srgbClr val="0076C1"/>
              </a:solidFill>
              <a:effectLst/>
              <a:uLnTx/>
              <a:uFillTx/>
              <a:latin typeface="微软雅黑" panose="020B0503020204020204" pitchFamily="34" charset="-122"/>
              <a:ea typeface="微软雅黑" panose="020B0503020204020204" pitchFamily="34" charset="-122"/>
              <a:cs typeface="+mn-cs"/>
            </a:endParaRPr>
          </a:p>
        </p:txBody>
      </p:sp>
      <p:sp>
        <p:nvSpPr>
          <p:cNvPr id="32" name="文本框 31"/>
          <p:cNvSpPr txBox="1">
            <a:spLocks noChangeArrowheads="1"/>
          </p:cNvSpPr>
          <p:nvPr/>
        </p:nvSpPr>
        <p:spPr bwMode="auto">
          <a:xfrm>
            <a:off x="1202396" y="2360116"/>
            <a:ext cx="319405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主讲人：张小凯</a:t>
            </a:r>
            <a:endParaRPr kumimoji="0" lang="en-US" altLang="zh-CN"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2021</a:t>
            </a: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年</a:t>
            </a:r>
            <a:r>
              <a:rPr lang="en-US" altLang="zh-CN" sz="2000" b="1" dirty="0">
                <a:solidFill>
                  <a:prstClr val="white"/>
                </a:solidFill>
                <a:latin typeface="微软雅黑" panose="020B0503020204020204" pitchFamily="34" charset="-122"/>
                <a:ea typeface="微软雅黑" panose="020B0503020204020204" pitchFamily="34" charset="-122"/>
              </a:rPr>
              <a:t>5</a:t>
            </a: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月</a:t>
            </a:r>
            <a:r>
              <a:rPr lang="en-US" altLang="zh-CN" sz="2000" b="1" dirty="0">
                <a:solidFill>
                  <a:prstClr val="white"/>
                </a:solidFill>
                <a:latin typeface="微软雅黑" panose="020B0503020204020204" pitchFamily="34" charset="-122"/>
                <a:ea typeface="微软雅黑" panose="020B0503020204020204" pitchFamily="34" charset="-122"/>
              </a:rPr>
              <a:t>19</a:t>
            </a: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日 </a:t>
            </a:r>
          </a:p>
        </p:txBody>
      </p:sp>
      <p:pic>
        <p:nvPicPr>
          <p:cNvPr id="12293" name="Picture 2" descr="C:\Users\Administrator\Desktop\ppt资料\公司LOGO横幅.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3475" y="5608638"/>
            <a:ext cx="420528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12" presetClass="entr" presetSubtype="4" fill="hold" grpId="0" nodeType="afterEffect">
                                  <p:stCondLst>
                                    <p:cond delay="0"/>
                                  </p:stCondLst>
                                  <p:iterate type="lt">
                                    <p:tmPct val="10000"/>
                                  </p:iterate>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p:tgtEl>
                                          <p:spTgt spid="32"/>
                                        </p:tgtEl>
                                        <p:attrNameLst>
                                          <p:attrName>ppt_y</p:attrName>
                                        </p:attrNameLst>
                                      </p:cBhvr>
                                      <p:tavLst>
                                        <p:tav tm="0">
                                          <p:val>
                                            <p:strVal val="#ppt_y+#ppt_h*1.125000"/>
                                          </p:val>
                                        </p:tav>
                                        <p:tav tm="100000">
                                          <p:val>
                                            <p:strVal val="#ppt_y"/>
                                          </p:val>
                                        </p:tav>
                                      </p:tavLst>
                                    </p:anim>
                                    <p:animEffect transition="in" filter="wipe(up)">
                                      <p:cBhvr>
                                        <p:cTn id="1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文本框 2"/>
          <p:cNvSpPr txBox="1"/>
          <p:nvPr/>
        </p:nvSpPr>
        <p:spPr>
          <a:xfrm>
            <a:off x="1116498" y="655128"/>
            <a:ext cx="4613919" cy="1499616"/>
          </a:xfrm>
          <a:prstGeom prst="rect">
            <a:avLst/>
          </a:prstGeom>
        </p:spPr>
        <p:txBody>
          <a:bodyPr vert="horz" lIns="91440" tIns="45720" rIns="91440" bIns="45720" rtlCol="0" anchor="b">
            <a:normAutofit/>
          </a:bodyPr>
          <a:lstStyle/>
          <a:p>
            <a:pPr marR="0" lvl="0" indent="0" fontAlgn="auto">
              <a:lnSpc>
                <a:spcPct val="90000"/>
              </a:lnSpc>
              <a:spcBef>
                <a:spcPct val="0"/>
              </a:spcBef>
              <a:spcAft>
                <a:spcPts val="600"/>
              </a:spcAft>
              <a:buClrTx/>
              <a:buSzTx/>
              <a:defRPr/>
            </a:pPr>
            <a:r>
              <a:rPr lang="zh-CN" altLang="en-US" sz="4200" b="1">
                <a:latin typeface="+mj-lt"/>
                <a:ea typeface="+mj-ea"/>
                <a:cs typeface="+mj-cs"/>
              </a:rPr>
              <a:t>能耗双控</a:t>
            </a:r>
            <a:r>
              <a:rPr lang="en-US" altLang="zh-CN" sz="4200" b="1">
                <a:latin typeface="+mj-lt"/>
                <a:ea typeface="+mj-ea"/>
                <a:cs typeface="+mj-cs"/>
              </a:rPr>
              <a:t>-</a:t>
            </a:r>
            <a:r>
              <a:rPr lang="zh-CN" altLang="en-US" sz="4200" b="1">
                <a:latin typeface="+mj-lt"/>
                <a:ea typeface="+mj-ea"/>
                <a:cs typeface="+mj-cs"/>
              </a:rPr>
              <a:t>下一个是谁？广西？</a:t>
            </a:r>
            <a:endParaRPr lang="en-US" altLang="zh-CN" sz="4200" b="1">
              <a:latin typeface="+mj-lt"/>
              <a:ea typeface="+mj-ea"/>
              <a:cs typeface="+mj-cs"/>
            </a:endParaRPr>
          </a:p>
        </p:txBody>
      </p:sp>
      <p:sp>
        <p:nvSpPr>
          <p:cNvPr id="138" name="Rectangle 137">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0" name="Group 139">
            <a:extLst>
              <a:ext uri="{FF2B5EF4-FFF2-40B4-BE49-F238E27FC236}">
                <a16:creationId xmlns:a16="http://schemas.microsoft.com/office/drawing/2014/main" id="{1F49CE81-B2F4-47B2-9D4A-886DCE0A84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141" name="Rectangle 64">
              <a:extLst>
                <a:ext uri="{FF2B5EF4-FFF2-40B4-BE49-F238E27FC236}">
                  <a16:creationId xmlns:a16="http://schemas.microsoft.com/office/drawing/2014/main" id="{4BE32177-3EAD-42DA-997C-8DAE1BFEE5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66">
              <a:extLst>
                <a:ext uri="{FF2B5EF4-FFF2-40B4-BE49-F238E27FC236}">
                  <a16:creationId xmlns:a16="http://schemas.microsoft.com/office/drawing/2014/main" id="{A0DEE160-9825-4DB5-8188-911AC13EA7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64">
              <a:extLst>
                <a:ext uri="{FF2B5EF4-FFF2-40B4-BE49-F238E27FC236}">
                  <a16:creationId xmlns:a16="http://schemas.microsoft.com/office/drawing/2014/main" id="{9C5FEDB5-0AEE-40E4-9CA6-6718B956D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66">
              <a:extLst>
                <a:ext uri="{FF2B5EF4-FFF2-40B4-BE49-F238E27FC236}">
                  <a16:creationId xmlns:a16="http://schemas.microsoft.com/office/drawing/2014/main" id="{1A11DF2D-1D4B-45DA-906B-2A1F84C99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64">
              <a:extLst>
                <a:ext uri="{FF2B5EF4-FFF2-40B4-BE49-F238E27FC236}">
                  <a16:creationId xmlns:a16="http://schemas.microsoft.com/office/drawing/2014/main" id="{B6A5BAC0-9806-4124-A584-7F924A6589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66">
              <a:extLst>
                <a:ext uri="{FF2B5EF4-FFF2-40B4-BE49-F238E27FC236}">
                  <a16:creationId xmlns:a16="http://schemas.microsoft.com/office/drawing/2014/main" id="{A8F6BFA3-38BE-4F0A-94D9-EF0E6EA01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64">
              <a:extLst>
                <a:ext uri="{FF2B5EF4-FFF2-40B4-BE49-F238E27FC236}">
                  <a16:creationId xmlns:a16="http://schemas.microsoft.com/office/drawing/2014/main" id="{BE6BCF21-959F-419E-BCA4-B20AF92EF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66">
              <a:extLst>
                <a:ext uri="{FF2B5EF4-FFF2-40B4-BE49-F238E27FC236}">
                  <a16:creationId xmlns:a16="http://schemas.microsoft.com/office/drawing/2014/main" id="{54B6E037-E222-42EB-9AEB-C45EF2090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64">
              <a:extLst>
                <a:ext uri="{FF2B5EF4-FFF2-40B4-BE49-F238E27FC236}">
                  <a16:creationId xmlns:a16="http://schemas.microsoft.com/office/drawing/2014/main" id="{A0494426-372E-42B8-87E1-170F1B596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66">
              <a:extLst>
                <a:ext uri="{FF2B5EF4-FFF2-40B4-BE49-F238E27FC236}">
                  <a16:creationId xmlns:a16="http://schemas.microsoft.com/office/drawing/2014/main" id="{14DB5AB5-5D73-4375-8CF4-DF4B7A5D7F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64">
              <a:extLst>
                <a:ext uri="{FF2B5EF4-FFF2-40B4-BE49-F238E27FC236}">
                  <a16:creationId xmlns:a16="http://schemas.microsoft.com/office/drawing/2014/main" id="{009B2A6E-6D36-4A9A-AFAA-CF4D85914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66">
              <a:extLst>
                <a:ext uri="{FF2B5EF4-FFF2-40B4-BE49-F238E27FC236}">
                  <a16:creationId xmlns:a16="http://schemas.microsoft.com/office/drawing/2014/main" id="{85DC0718-B29F-47A6-931F-F0EF9FA99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64">
              <a:extLst>
                <a:ext uri="{FF2B5EF4-FFF2-40B4-BE49-F238E27FC236}">
                  <a16:creationId xmlns:a16="http://schemas.microsoft.com/office/drawing/2014/main" id="{AAED958D-AFCC-4BEF-818A-EFF7E41D17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66">
              <a:extLst>
                <a:ext uri="{FF2B5EF4-FFF2-40B4-BE49-F238E27FC236}">
                  <a16:creationId xmlns:a16="http://schemas.microsoft.com/office/drawing/2014/main" id="{C216DD5A-D1AE-429E-937E-456A50345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64">
              <a:extLst>
                <a:ext uri="{FF2B5EF4-FFF2-40B4-BE49-F238E27FC236}">
                  <a16:creationId xmlns:a16="http://schemas.microsoft.com/office/drawing/2014/main" id="{A845B253-9DEE-45AC-AADA-FAA6812C39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66">
              <a:extLst>
                <a:ext uri="{FF2B5EF4-FFF2-40B4-BE49-F238E27FC236}">
                  <a16:creationId xmlns:a16="http://schemas.microsoft.com/office/drawing/2014/main" id="{CE7B6CBF-757B-4B55-84CB-062B712D38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64">
              <a:extLst>
                <a:ext uri="{FF2B5EF4-FFF2-40B4-BE49-F238E27FC236}">
                  <a16:creationId xmlns:a16="http://schemas.microsoft.com/office/drawing/2014/main" id="{2CC28C7A-EF33-43D3-90CD-DCAC92546A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66">
              <a:extLst>
                <a:ext uri="{FF2B5EF4-FFF2-40B4-BE49-F238E27FC236}">
                  <a16:creationId xmlns:a16="http://schemas.microsoft.com/office/drawing/2014/main" id="{BC0C9DCF-F15B-4B7A-A16B-37B4335E6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64">
              <a:extLst>
                <a:ext uri="{FF2B5EF4-FFF2-40B4-BE49-F238E27FC236}">
                  <a16:creationId xmlns:a16="http://schemas.microsoft.com/office/drawing/2014/main" id="{94991FD1-406A-4958-87D4-8DFA9FEA4C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66">
              <a:extLst>
                <a:ext uri="{FF2B5EF4-FFF2-40B4-BE49-F238E27FC236}">
                  <a16:creationId xmlns:a16="http://schemas.microsoft.com/office/drawing/2014/main" id="{5CD32F69-27AD-4088-877C-E2A40F8B07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448" name="Picture 2" descr="C:\Users\Administrator\Desktop\ppt资料\logo.jp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479837" y="471929"/>
            <a:ext cx="5586942" cy="233254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2" name="Rectangle 161">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图片 5" descr="文本, 信件&#10;&#10;描述已自动生成">
            <a:extLst>
              <a:ext uri="{FF2B5EF4-FFF2-40B4-BE49-F238E27FC236}">
                <a16:creationId xmlns:a16="http://schemas.microsoft.com/office/drawing/2014/main" id="{98A04051-4712-4B44-B2B6-FBA8AF8F36FE}"/>
              </a:ext>
            </a:extLst>
          </p:cNvPr>
          <p:cNvPicPr>
            <a:picLocks noChangeAspect="1"/>
          </p:cNvPicPr>
          <p:nvPr/>
        </p:nvPicPr>
        <p:blipFill>
          <a:blip r:embed="rId5"/>
          <a:stretch>
            <a:fillRect/>
          </a:stretch>
        </p:blipFill>
        <p:spPr>
          <a:xfrm>
            <a:off x="1521850" y="3315854"/>
            <a:ext cx="4041650" cy="3455611"/>
          </a:xfrm>
          <a:prstGeom prst="rect">
            <a:avLst/>
          </a:prstGeom>
        </p:spPr>
      </p:pic>
      <p:pic>
        <p:nvPicPr>
          <p:cNvPr id="4" name="图片 3" descr="地图&#10;&#10;描述已自动生成">
            <a:extLst>
              <a:ext uri="{FF2B5EF4-FFF2-40B4-BE49-F238E27FC236}">
                <a16:creationId xmlns:a16="http://schemas.microsoft.com/office/drawing/2014/main" id="{53901A6E-AC30-494F-8B86-6E61D8EA616B}"/>
              </a:ext>
            </a:extLst>
          </p:cNvPr>
          <p:cNvPicPr>
            <a:picLocks noChangeAspect="1"/>
          </p:cNvPicPr>
          <p:nvPr/>
        </p:nvPicPr>
        <p:blipFill>
          <a:blip r:embed="rId6"/>
          <a:stretch>
            <a:fillRect/>
          </a:stretch>
        </p:blipFill>
        <p:spPr>
          <a:xfrm>
            <a:off x="7086213" y="3315854"/>
            <a:ext cx="4374191" cy="3455611"/>
          </a:xfrm>
          <a:prstGeom prst="rect">
            <a:avLst/>
          </a:prstGeom>
        </p:spPr>
      </p:pic>
      <p:grpSp>
        <p:nvGrpSpPr>
          <p:cNvPr id="16386" name="组合 17"/>
          <p:cNvGrpSpPr/>
          <p:nvPr/>
        </p:nvGrpSpPr>
        <p:grpSpPr bwMode="auto">
          <a:xfrm>
            <a:off x="3175" y="257175"/>
            <a:ext cx="301625" cy="307975"/>
            <a:chOff x="6089240" y="6644074"/>
            <a:chExt cx="2664521" cy="215836"/>
          </a:xfrm>
        </p:grpSpPr>
        <p:sp>
          <p:nvSpPr>
            <p:cNvPr id="16449" name="Rectangle 696"/>
            <p:cNvSpPr>
              <a:spLocks noChangeArrowheads="1"/>
            </p:cNvSpPr>
            <p:nvPr/>
          </p:nvSpPr>
          <p:spPr bwMode="auto">
            <a:xfrm>
              <a:off x="8089063" y="6644074"/>
              <a:ext cx="664698" cy="215836"/>
            </a:xfrm>
            <a:prstGeom prst="rect">
              <a:avLst/>
            </a:prstGeom>
            <a:solidFill>
              <a:srgbClr val="BAD1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16450" name="Rectangle 697"/>
            <p:cNvSpPr>
              <a:spLocks noChangeArrowheads="1"/>
            </p:cNvSpPr>
            <p:nvPr/>
          </p:nvSpPr>
          <p:spPr bwMode="auto">
            <a:xfrm>
              <a:off x="7288752" y="6644074"/>
              <a:ext cx="800311" cy="215836"/>
            </a:xfrm>
            <a:prstGeom prst="rect">
              <a:avLst/>
            </a:prstGeom>
            <a:solidFill>
              <a:srgbClr val="008D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16451" name="Rectangle 698"/>
            <p:cNvSpPr>
              <a:spLocks noChangeArrowheads="1"/>
            </p:cNvSpPr>
            <p:nvPr/>
          </p:nvSpPr>
          <p:spPr bwMode="auto">
            <a:xfrm>
              <a:off x="6089240" y="6644074"/>
              <a:ext cx="1199512" cy="215836"/>
            </a:xfrm>
            <a:prstGeom prst="rect">
              <a:avLst/>
            </a:prstGeom>
            <a:solidFill>
              <a:srgbClr val="0076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grpSp>
    </p:spTree>
    <p:custDataLst>
      <p:tags r:id="rId1"/>
    </p:custDataLst>
    <p:extLst>
      <p:ext uri="{BB962C8B-B14F-4D97-AF65-F5344CB8AC3E}">
        <p14:creationId xmlns:p14="http://schemas.microsoft.com/office/powerpoint/2010/main" val="989355695"/>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组合 17"/>
          <p:cNvGrpSpPr/>
          <p:nvPr/>
        </p:nvGrpSpPr>
        <p:grpSpPr bwMode="auto">
          <a:xfrm>
            <a:off x="3175" y="257175"/>
            <a:ext cx="301625" cy="307975"/>
            <a:chOff x="6089240" y="6644074"/>
            <a:chExt cx="2664521" cy="215836"/>
          </a:xfrm>
        </p:grpSpPr>
        <p:sp>
          <p:nvSpPr>
            <p:cNvPr id="16449" name="Rectangle 696"/>
            <p:cNvSpPr>
              <a:spLocks noChangeArrowheads="1"/>
            </p:cNvSpPr>
            <p:nvPr/>
          </p:nvSpPr>
          <p:spPr bwMode="auto">
            <a:xfrm>
              <a:off x="8089063" y="6644074"/>
              <a:ext cx="664698" cy="215836"/>
            </a:xfrm>
            <a:prstGeom prst="rect">
              <a:avLst/>
            </a:prstGeom>
            <a:solidFill>
              <a:srgbClr val="BAD1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16450" name="Rectangle 697"/>
            <p:cNvSpPr>
              <a:spLocks noChangeArrowheads="1"/>
            </p:cNvSpPr>
            <p:nvPr/>
          </p:nvSpPr>
          <p:spPr bwMode="auto">
            <a:xfrm>
              <a:off x="7288752" y="6644074"/>
              <a:ext cx="800311" cy="215836"/>
            </a:xfrm>
            <a:prstGeom prst="rect">
              <a:avLst/>
            </a:prstGeom>
            <a:solidFill>
              <a:srgbClr val="008D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16451" name="Rectangle 698"/>
            <p:cNvSpPr>
              <a:spLocks noChangeArrowheads="1"/>
            </p:cNvSpPr>
            <p:nvPr/>
          </p:nvSpPr>
          <p:spPr bwMode="auto">
            <a:xfrm>
              <a:off x="6089240" y="6644074"/>
              <a:ext cx="1199512" cy="215836"/>
            </a:xfrm>
            <a:prstGeom prst="rect">
              <a:avLst/>
            </a:prstGeom>
            <a:solidFill>
              <a:srgbClr val="0076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grpSp>
      <p:pic>
        <p:nvPicPr>
          <p:cNvPr id="16448" name="Picture 2" descr="C:\Users\Administrator\Desktop\ppt资料\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34525" y="11113"/>
            <a:ext cx="262255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395396" y="158917"/>
            <a:ext cx="5411156" cy="502766"/>
          </a:xfrm>
          <a:prstGeom prst="rect">
            <a:avLst/>
          </a:prstGeom>
          <a:noFill/>
        </p:spPr>
        <p:txBody>
          <a:bodyPr wrap="square" rtlCol="0">
            <a:spAutoFit/>
          </a:bodyPr>
          <a:lstStyle/>
          <a:p>
            <a:pPr marR="0" lvl="0" indent="0" fontAlgn="auto">
              <a:lnSpc>
                <a:spcPct val="100000"/>
              </a:lnSpc>
              <a:spcBef>
                <a:spcPct val="0"/>
              </a:spcBef>
              <a:spcAft>
                <a:spcPts val="0"/>
              </a:spcAft>
              <a:buClrTx/>
              <a:buSzTx/>
              <a:buFontTx/>
              <a:buNone/>
              <a:defRPr/>
            </a:pPr>
            <a:r>
              <a:rPr lang="zh-CN" altLang="en-US" sz="2665" b="1" dirty="0">
                <a:solidFill>
                  <a:srgbClr val="227FBC"/>
                </a:solidFill>
                <a:latin typeface="微软雅黑" panose="020B0503020204020204" pitchFamily="34" charset="-122"/>
                <a:ea typeface="微软雅黑" panose="020B0503020204020204" pitchFamily="34" charset="-122"/>
              </a:rPr>
              <a:t>能耗双控</a:t>
            </a:r>
            <a:r>
              <a:rPr lang="en-US" altLang="zh-CN" sz="2665" b="1" dirty="0">
                <a:solidFill>
                  <a:srgbClr val="227FBC"/>
                </a:solidFill>
                <a:latin typeface="微软雅黑" panose="020B0503020204020204" pitchFamily="34" charset="-122"/>
                <a:ea typeface="微软雅黑" panose="020B0503020204020204" pitchFamily="34" charset="-122"/>
              </a:rPr>
              <a:t>-</a:t>
            </a:r>
            <a:r>
              <a:rPr lang="zh-CN" altLang="en-US" sz="2665" b="1" dirty="0">
                <a:solidFill>
                  <a:srgbClr val="227FBC"/>
                </a:solidFill>
                <a:latin typeface="微软雅黑" panose="020B0503020204020204" pitchFamily="34" charset="-122"/>
                <a:ea typeface="微软雅黑" panose="020B0503020204020204" pitchFamily="34" charset="-122"/>
              </a:rPr>
              <a:t>下一个是谁？广西？</a:t>
            </a:r>
            <a:endParaRPr lang="en-US" altLang="zh-CN" sz="2665" b="1" dirty="0">
              <a:solidFill>
                <a:srgbClr val="227FBC"/>
              </a:solidFill>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a16="http://schemas.microsoft.com/office/drawing/2014/main" id="{786D2D74-7609-420A-B1A8-C1126B49BE3D}"/>
              </a:ext>
            </a:extLst>
          </p:cNvPr>
          <p:cNvPicPr>
            <a:picLocks noChangeAspect="1"/>
          </p:cNvPicPr>
          <p:nvPr/>
        </p:nvPicPr>
        <p:blipFill>
          <a:blip r:embed="rId5"/>
          <a:stretch>
            <a:fillRect/>
          </a:stretch>
        </p:blipFill>
        <p:spPr>
          <a:xfrm>
            <a:off x="229556" y="1709521"/>
            <a:ext cx="11614914" cy="3438958"/>
          </a:xfrm>
          <a:prstGeom prst="rect">
            <a:avLst/>
          </a:prstGeom>
        </p:spPr>
      </p:pic>
    </p:spTree>
    <p:custDataLst>
      <p:tags r:id="rId1"/>
    </p:custDataLst>
    <p:extLst>
      <p:ext uri="{BB962C8B-B14F-4D97-AF65-F5344CB8AC3E}">
        <p14:creationId xmlns:p14="http://schemas.microsoft.com/office/powerpoint/2010/main" val="2983529875"/>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
          <p:cNvSpPr>
            <a:spLocks noChangeArrowheads="1"/>
          </p:cNvSpPr>
          <p:nvPr/>
        </p:nvSpPr>
        <p:spPr bwMode="auto">
          <a:xfrm>
            <a:off x="3119671" y="2190973"/>
            <a:ext cx="9072331" cy="2198135"/>
          </a:xfrm>
          <a:prstGeom prst="rect">
            <a:avLst/>
          </a:prstGeom>
          <a:solidFill>
            <a:srgbClr val="2683BE"/>
          </a:solidFill>
          <a:ln w="9525">
            <a:noFill/>
            <a:miter lim="800000"/>
          </a:ln>
        </p:spPr>
        <p:txBody>
          <a:bodyPr wrap="none" anchor="ctr"/>
          <a:lstStyle/>
          <a:p>
            <a:endParaRPr lang="zh-CN" altLang="en-US" sz="2135">
              <a:latin typeface="Calibri" panose="020F0502020204030204" pitchFamily="34" charset="0"/>
            </a:endParaRPr>
          </a:p>
        </p:txBody>
      </p:sp>
      <p:sp>
        <p:nvSpPr>
          <p:cNvPr id="27" name="矩形 26"/>
          <p:cNvSpPr/>
          <p:nvPr/>
        </p:nvSpPr>
        <p:spPr>
          <a:xfrm>
            <a:off x="2" y="2190973"/>
            <a:ext cx="3119668" cy="21981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73200">
              <a:defRPr/>
            </a:pPr>
            <a:endParaRPr lang="zh-CN" altLang="en-US" sz="2135"/>
          </a:p>
        </p:txBody>
      </p:sp>
      <p:sp>
        <p:nvSpPr>
          <p:cNvPr id="28" name="Text Box 2"/>
          <p:cNvSpPr txBox="1">
            <a:spLocks noChangeArrowheads="1"/>
          </p:cNvSpPr>
          <p:nvPr/>
        </p:nvSpPr>
        <p:spPr bwMode="auto">
          <a:xfrm>
            <a:off x="3599723" y="2564904"/>
            <a:ext cx="6478427" cy="830997"/>
          </a:xfrm>
          <a:prstGeom prst="rect">
            <a:avLst/>
          </a:prstGeom>
          <a:noFill/>
          <a:ln w="9525">
            <a:noFill/>
            <a:miter lim="800000"/>
          </a:ln>
        </p:spPr>
        <p:txBody>
          <a:bodyPr wrap="square">
            <a:spAutoFit/>
          </a:bodyPr>
          <a:lstStyle/>
          <a:p>
            <a:pPr lvl="0">
              <a:defRPr/>
            </a:pPr>
            <a:r>
              <a:rPr lang="zh-CN" altLang="en-US" sz="4800" b="1" kern="0" dirty="0">
                <a:solidFill>
                  <a:schemeClr val="bg1"/>
                </a:solidFill>
                <a:latin typeface="微软雅黑" panose="020B0503020204020204" pitchFamily="34" charset="-122"/>
                <a:ea typeface="微软雅黑" panose="020B0503020204020204" pitchFamily="34" charset="-122"/>
              </a:rPr>
              <a:t>碳排放</a:t>
            </a:r>
          </a:p>
        </p:txBody>
      </p:sp>
      <p:sp>
        <p:nvSpPr>
          <p:cNvPr id="30" name="TextBox 5"/>
          <p:cNvSpPr txBox="1"/>
          <p:nvPr/>
        </p:nvSpPr>
        <p:spPr>
          <a:xfrm>
            <a:off x="695209" y="2364363"/>
            <a:ext cx="1745991" cy="1898212"/>
          </a:xfrm>
          <a:prstGeom prst="rect">
            <a:avLst/>
          </a:prstGeom>
          <a:noFill/>
        </p:spPr>
        <p:txBody>
          <a:bodyPr wrap="none" rtlCol="0">
            <a:spAutoFit/>
          </a:bodyPr>
          <a:lstStyle/>
          <a:p>
            <a:pPr algn="ctr"/>
            <a:r>
              <a:rPr lang="en-US" altLang="zh-CN" sz="11735" dirty="0">
                <a:solidFill>
                  <a:schemeClr val="bg1"/>
                </a:solidFill>
                <a:latin typeface="Impact" panose="020B0806030902050204" pitchFamily="34" charset="0"/>
                <a:ea typeface="微软雅黑" panose="020B0503020204020204" pitchFamily="34" charset="-122"/>
              </a:rPr>
              <a:t>02</a:t>
            </a:r>
            <a:endParaRPr lang="zh-CN" altLang="en-US" sz="11735" dirty="0">
              <a:solidFill>
                <a:schemeClr val="bg1"/>
              </a:solidFill>
              <a:latin typeface="Impact" panose="020B0806030902050204" pitchFamily="34" charset="0"/>
              <a:ea typeface="微软雅黑" panose="020B0503020204020204" pitchFamily="34" charset="-122"/>
            </a:endParaRPr>
          </a:p>
        </p:txBody>
      </p:sp>
    </p:spTree>
    <p:extLst>
      <p:ext uri="{BB962C8B-B14F-4D97-AF65-F5344CB8AC3E}">
        <p14:creationId xmlns:p14="http://schemas.microsoft.com/office/powerpoint/2010/main" val="2678044195"/>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9" presetClass="entr" presetSubtype="0" decel="100000"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 calcmode="lin" valueType="num">
                                      <p:cBhvr>
                                        <p:cTn id="18" dur="500" fill="hold"/>
                                        <p:tgtEl>
                                          <p:spTgt spid="30"/>
                                        </p:tgtEl>
                                        <p:attrNameLst>
                                          <p:attrName>style.rotation</p:attrName>
                                        </p:attrNameLst>
                                      </p:cBhvr>
                                      <p:tavLst>
                                        <p:tav tm="0">
                                          <p:val>
                                            <p:fltVal val="360"/>
                                          </p:val>
                                        </p:tav>
                                        <p:tav tm="100000">
                                          <p:val>
                                            <p:fltVal val="0"/>
                                          </p:val>
                                        </p:tav>
                                      </p:tavLst>
                                    </p:anim>
                                    <p:animEffect transition="in" filter="fade">
                                      <p:cBhvr>
                                        <p:cTn id="19" dur="500"/>
                                        <p:tgtEl>
                                          <p:spTgt spid="30"/>
                                        </p:tgtEl>
                                      </p:cBhvr>
                                    </p:animEffect>
                                  </p:childTnLst>
                                </p:cTn>
                              </p:par>
                            </p:childTnLst>
                          </p:cTn>
                        </p:par>
                        <p:par>
                          <p:cTn id="20" fill="hold">
                            <p:stCondLst>
                              <p:cond delay="10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28"/>
                                        </p:tgtEl>
                                        <p:attrNameLst>
                                          <p:attrName>style.visibility</p:attrName>
                                        </p:attrNameLst>
                                      </p:cBhvr>
                                      <p:to>
                                        <p:strVal val="visible"/>
                                      </p:to>
                                    </p:set>
                                    <p:anim calcmode="lin" valueType="num">
                                      <p:cBhvr>
                                        <p:cTn id="23" dur="8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24" dur="800" fill="hold"/>
                                        <p:tgtEl>
                                          <p:spTgt spid="28"/>
                                        </p:tgtEl>
                                        <p:attrNameLst>
                                          <p:attrName>ppt_y</p:attrName>
                                        </p:attrNameLst>
                                      </p:cBhvr>
                                      <p:tavLst>
                                        <p:tav tm="0">
                                          <p:val>
                                            <p:strVal val="#ppt_y"/>
                                          </p:val>
                                        </p:tav>
                                        <p:tav tm="100000">
                                          <p:val>
                                            <p:strVal val="#ppt_y"/>
                                          </p:val>
                                        </p:tav>
                                      </p:tavLst>
                                    </p:anim>
                                    <p:anim calcmode="lin" valueType="num">
                                      <p:cBhvr>
                                        <p:cTn id="25" dur="8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26" dur="8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27" dur="800" tmFilter="0,0; .5, 1; 1, 1"/>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组合 17"/>
          <p:cNvGrpSpPr/>
          <p:nvPr/>
        </p:nvGrpSpPr>
        <p:grpSpPr bwMode="auto">
          <a:xfrm>
            <a:off x="3175" y="257175"/>
            <a:ext cx="301625" cy="307975"/>
            <a:chOff x="6089240" y="6644074"/>
            <a:chExt cx="2664521" cy="215836"/>
          </a:xfrm>
        </p:grpSpPr>
        <p:sp>
          <p:nvSpPr>
            <p:cNvPr id="16449" name="Rectangle 696"/>
            <p:cNvSpPr>
              <a:spLocks noChangeArrowheads="1"/>
            </p:cNvSpPr>
            <p:nvPr/>
          </p:nvSpPr>
          <p:spPr bwMode="auto">
            <a:xfrm>
              <a:off x="8089063" y="6644074"/>
              <a:ext cx="664698" cy="215836"/>
            </a:xfrm>
            <a:prstGeom prst="rect">
              <a:avLst/>
            </a:prstGeom>
            <a:solidFill>
              <a:srgbClr val="BAD1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16450" name="Rectangle 697"/>
            <p:cNvSpPr>
              <a:spLocks noChangeArrowheads="1"/>
            </p:cNvSpPr>
            <p:nvPr/>
          </p:nvSpPr>
          <p:spPr bwMode="auto">
            <a:xfrm>
              <a:off x="7288752" y="6644074"/>
              <a:ext cx="800311" cy="215836"/>
            </a:xfrm>
            <a:prstGeom prst="rect">
              <a:avLst/>
            </a:prstGeom>
            <a:solidFill>
              <a:srgbClr val="008D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16451" name="Rectangle 698"/>
            <p:cNvSpPr>
              <a:spLocks noChangeArrowheads="1"/>
            </p:cNvSpPr>
            <p:nvPr/>
          </p:nvSpPr>
          <p:spPr bwMode="auto">
            <a:xfrm>
              <a:off x="6089240" y="6644074"/>
              <a:ext cx="1199512" cy="215836"/>
            </a:xfrm>
            <a:prstGeom prst="rect">
              <a:avLst/>
            </a:prstGeom>
            <a:solidFill>
              <a:srgbClr val="0076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grpSp>
      <p:pic>
        <p:nvPicPr>
          <p:cNvPr id="16448" name="Picture 2" descr="C:\Users\Administrator\Desktop\ppt资料\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34525" y="11113"/>
            <a:ext cx="262255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395396" y="158917"/>
            <a:ext cx="5411156" cy="502766"/>
          </a:xfrm>
          <a:prstGeom prst="rect">
            <a:avLst/>
          </a:prstGeom>
          <a:noFill/>
        </p:spPr>
        <p:txBody>
          <a:bodyPr wrap="square" rtlCol="0">
            <a:spAutoFit/>
          </a:bodyPr>
          <a:lstStyle/>
          <a:p>
            <a:pPr marR="0" lvl="0" indent="0" fontAlgn="auto">
              <a:lnSpc>
                <a:spcPct val="100000"/>
              </a:lnSpc>
              <a:spcBef>
                <a:spcPct val="0"/>
              </a:spcBef>
              <a:spcAft>
                <a:spcPts val="0"/>
              </a:spcAft>
              <a:buClrTx/>
              <a:buSzTx/>
              <a:buFontTx/>
              <a:buNone/>
              <a:defRPr/>
            </a:pPr>
            <a:r>
              <a:rPr lang="zh-CN" altLang="en-US" sz="2665" b="1" dirty="0">
                <a:solidFill>
                  <a:srgbClr val="227FBC"/>
                </a:solidFill>
                <a:latin typeface="微软雅黑" panose="020B0503020204020204" pitchFamily="34" charset="-122"/>
                <a:ea typeface="微软雅黑" panose="020B0503020204020204" pitchFamily="34" charset="-122"/>
              </a:rPr>
              <a:t>定价权之争</a:t>
            </a:r>
            <a:endParaRPr lang="en-US" altLang="zh-CN" sz="2665" b="1" dirty="0">
              <a:solidFill>
                <a:srgbClr val="227FBC"/>
              </a:solidFill>
              <a:latin typeface="微软雅黑" panose="020B0503020204020204" pitchFamily="34" charset="-122"/>
              <a:ea typeface="微软雅黑" panose="020B0503020204020204" pitchFamily="34" charset="-122"/>
            </a:endParaRPr>
          </a:p>
        </p:txBody>
      </p:sp>
      <p:graphicFrame>
        <p:nvGraphicFramePr>
          <p:cNvPr id="9" name="图表 8">
            <a:extLst>
              <a:ext uri="{FF2B5EF4-FFF2-40B4-BE49-F238E27FC236}">
                <a16:creationId xmlns:a16="http://schemas.microsoft.com/office/drawing/2014/main" id="{6A6A8F23-ED41-40EB-868D-CE5389F4EE31}"/>
              </a:ext>
            </a:extLst>
          </p:cNvPr>
          <p:cNvGraphicFramePr>
            <a:graphicFrameLocks/>
          </p:cNvGraphicFramePr>
          <p:nvPr>
            <p:extLst>
              <p:ext uri="{D42A27DB-BD31-4B8C-83A1-F6EECF244321}">
                <p14:modId xmlns:p14="http://schemas.microsoft.com/office/powerpoint/2010/main" val="1919806980"/>
              </p:ext>
            </p:extLst>
          </p:nvPr>
        </p:nvGraphicFramePr>
        <p:xfrm>
          <a:off x="7164384" y="2012007"/>
          <a:ext cx="4837180" cy="3935895"/>
        </p:xfrm>
        <a:graphic>
          <a:graphicData uri="http://schemas.openxmlformats.org/drawingml/2006/chart">
            <c:chart xmlns:c="http://schemas.openxmlformats.org/drawingml/2006/chart" xmlns:r="http://schemas.openxmlformats.org/officeDocument/2006/relationships" r:id="rId5"/>
          </a:graphicData>
        </a:graphic>
      </p:graphicFrame>
      <p:pic>
        <p:nvPicPr>
          <p:cNvPr id="4" name="图片 3">
            <a:extLst>
              <a:ext uri="{FF2B5EF4-FFF2-40B4-BE49-F238E27FC236}">
                <a16:creationId xmlns:a16="http://schemas.microsoft.com/office/drawing/2014/main" id="{A0FB3036-E6E2-43D8-9A7F-6C2EF506A726}"/>
              </a:ext>
            </a:extLst>
          </p:cNvPr>
          <p:cNvPicPr>
            <a:picLocks noChangeAspect="1"/>
          </p:cNvPicPr>
          <p:nvPr/>
        </p:nvPicPr>
        <p:blipFill>
          <a:blip r:embed="rId6"/>
          <a:stretch>
            <a:fillRect/>
          </a:stretch>
        </p:blipFill>
        <p:spPr>
          <a:xfrm>
            <a:off x="0" y="1359086"/>
            <a:ext cx="7164384" cy="5241739"/>
          </a:xfrm>
          <a:prstGeom prst="rect">
            <a:avLst/>
          </a:prstGeom>
        </p:spPr>
      </p:pic>
    </p:spTree>
    <p:custDataLst>
      <p:tags r:id="rId1"/>
    </p:custDataLst>
    <p:extLst>
      <p:ext uri="{BB962C8B-B14F-4D97-AF65-F5344CB8AC3E}">
        <p14:creationId xmlns:p14="http://schemas.microsoft.com/office/powerpoint/2010/main" val="148662522"/>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组合 17"/>
          <p:cNvGrpSpPr/>
          <p:nvPr/>
        </p:nvGrpSpPr>
        <p:grpSpPr bwMode="auto">
          <a:xfrm>
            <a:off x="3175" y="257175"/>
            <a:ext cx="301625" cy="307975"/>
            <a:chOff x="6089240" y="6644074"/>
            <a:chExt cx="2664521" cy="215836"/>
          </a:xfrm>
        </p:grpSpPr>
        <p:sp>
          <p:nvSpPr>
            <p:cNvPr id="16449" name="Rectangle 696"/>
            <p:cNvSpPr>
              <a:spLocks noChangeArrowheads="1"/>
            </p:cNvSpPr>
            <p:nvPr/>
          </p:nvSpPr>
          <p:spPr bwMode="auto">
            <a:xfrm>
              <a:off x="8089063" y="6644074"/>
              <a:ext cx="664698" cy="215836"/>
            </a:xfrm>
            <a:prstGeom prst="rect">
              <a:avLst/>
            </a:prstGeom>
            <a:solidFill>
              <a:srgbClr val="BAD1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16450" name="Rectangle 697"/>
            <p:cNvSpPr>
              <a:spLocks noChangeArrowheads="1"/>
            </p:cNvSpPr>
            <p:nvPr/>
          </p:nvSpPr>
          <p:spPr bwMode="auto">
            <a:xfrm>
              <a:off x="7288752" y="6644074"/>
              <a:ext cx="800311" cy="215836"/>
            </a:xfrm>
            <a:prstGeom prst="rect">
              <a:avLst/>
            </a:prstGeom>
            <a:solidFill>
              <a:srgbClr val="008D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16451" name="Rectangle 698"/>
            <p:cNvSpPr>
              <a:spLocks noChangeArrowheads="1"/>
            </p:cNvSpPr>
            <p:nvPr/>
          </p:nvSpPr>
          <p:spPr bwMode="auto">
            <a:xfrm>
              <a:off x="6089240" y="6644074"/>
              <a:ext cx="1199512" cy="215836"/>
            </a:xfrm>
            <a:prstGeom prst="rect">
              <a:avLst/>
            </a:prstGeom>
            <a:solidFill>
              <a:srgbClr val="0076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grpSp>
      <p:pic>
        <p:nvPicPr>
          <p:cNvPr id="16448" name="Picture 2" descr="C:\Users\Administrator\Desktop\ppt资料\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34525" y="11113"/>
            <a:ext cx="262255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395396" y="158917"/>
            <a:ext cx="5411156" cy="502766"/>
          </a:xfrm>
          <a:prstGeom prst="rect">
            <a:avLst/>
          </a:prstGeom>
          <a:noFill/>
        </p:spPr>
        <p:txBody>
          <a:bodyPr wrap="square" rtlCol="0">
            <a:spAutoFit/>
          </a:bodyPr>
          <a:lstStyle/>
          <a:p>
            <a:pPr marR="0" lvl="0" indent="0" fontAlgn="auto">
              <a:lnSpc>
                <a:spcPct val="100000"/>
              </a:lnSpc>
              <a:spcBef>
                <a:spcPct val="0"/>
              </a:spcBef>
              <a:spcAft>
                <a:spcPts val="0"/>
              </a:spcAft>
              <a:buClrTx/>
              <a:buSzTx/>
              <a:buFontTx/>
              <a:buNone/>
              <a:defRPr/>
            </a:pPr>
            <a:r>
              <a:rPr lang="zh-CN" altLang="en-US" sz="2665" b="1" dirty="0">
                <a:solidFill>
                  <a:srgbClr val="227FBC"/>
                </a:solidFill>
                <a:latin typeface="微软雅黑" panose="020B0503020204020204" pitchFamily="34" charset="-122"/>
                <a:ea typeface="微软雅黑" panose="020B0503020204020204" pitchFamily="34" charset="-122"/>
              </a:rPr>
              <a:t>定价权之争</a:t>
            </a:r>
            <a:endParaRPr lang="en-US" altLang="zh-CN" sz="2665" b="1" dirty="0">
              <a:solidFill>
                <a:srgbClr val="227FBC"/>
              </a:solidFill>
              <a:latin typeface="微软雅黑" panose="020B0503020204020204" pitchFamily="34" charset="-122"/>
              <a:ea typeface="微软雅黑" panose="020B0503020204020204" pitchFamily="34" charset="-122"/>
            </a:endParaRPr>
          </a:p>
        </p:txBody>
      </p:sp>
      <p:graphicFrame>
        <p:nvGraphicFramePr>
          <p:cNvPr id="9" name="图表 8">
            <a:extLst>
              <a:ext uri="{FF2B5EF4-FFF2-40B4-BE49-F238E27FC236}">
                <a16:creationId xmlns:a16="http://schemas.microsoft.com/office/drawing/2014/main" id="{C5B71472-633A-478D-A3A1-B21546465C9D}"/>
              </a:ext>
            </a:extLst>
          </p:cNvPr>
          <p:cNvGraphicFramePr>
            <a:graphicFrameLocks/>
          </p:cNvGraphicFramePr>
          <p:nvPr>
            <p:extLst>
              <p:ext uri="{D42A27DB-BD31-4B8C-83A1-F6EECF244321}">
                <p14:modId xmlns:p14="http://schemas.microsoft.com/office/powerpoint/2010/main" val="1595582256"/>
              </p:ext>
            </p:extLst>
          </p:nvPr>
        </p:nvGraphicFramePr>
        <p:xfrm>
          <a:off x="6096000" y="1182966"/>
          <a:ext cx="6061075" cy="449207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图表 9">
            <a:extLst>
              <a:ext uri="{FF2B5EF4-FFF2-40B4-BE49-F238E27FC236}">
                <a16:creationId xmlns:a16="http://schemas.microsoft.com/office/drawing/2014/main" id="{57992339-D7E6-4535-AA61-920554F906A1}"/>
              </a:ext>
            </a:extLst>
          </p:cNvPr>
          <p:cNvGraphicFramePr>
            <a:graphicFrameLocks/>
          </p:cNvGraphicFramePr>
          <p:nvPr>
            <p:extLst>
              <p:ext uri="{D42A27DB-BD31-4B8C-83A1-F6EECF244321}">
                <p14:modId xmlns:p14="http://schemas.microsoft.com/office/powerpoint/2010/main" val="3521066784"/>
              </p:ext>
            </p:extLst>
          </p:nvPr>
        </p:nvGraphicFramePr>
        <p:xfrm>
          <a:off x="34925" y="1182965"/>
          <a:ext cx="6061075" cy="4515470"/>
        </p:xfrm>
        <a:graphic>
          <a:graphicData uri="http://schemas.openxmlformats.org/drawingml/2006/chart">
            <c:chart xmlns:c="http://schemas.openxmlformats.org/drawingml/2006/chart" xmlns:r="http://schemas.openxmlformats.org/officeDocument/2006/relationships" r:id="rId6"/>
          </a:graphicData>
        </a:graphic>
      </p:graphicFrame>
    </p:spTree>
    <p:custDataLst>
      <p:tags r:id="rId1"/>
    </p:custDataLst>
    <p:extLst>
      <p:ext uri="{BB962C8B-B14F-4D97-AF65-F5344CB8AC3E}">
        <p14:creationId xmlns:p14="http://schemas.microsoft.com/office/powerpoint/2010/main" val="724916928"/>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组合 17"/>
          <p:cNvGrpSpPr/>
          <p:nvPr/>
        </p:nvGrpSpPr>
        <p:grpSpPr bwMode="auto">
          <a:xfrm>
            <a:off x="3175" y="257175"/>
            <a:ext cx="301625" cy="307975"/>
            <a:chOff x="6089240" y="6644074"/>
            <a:chExt cx="2664521" cy="215836"/>
          </a:xfrm>
        </p:grpSpPr>
        <p:sp>
          <p:nvSpPr>
            <p:cNvPr id="16449" name="Rectangle 696"/>
            <p:cNvSpPr>
              <a:spLocks noChangeArrowheads="1"/>
            </p:cNvSpPr>
            <p:nvPr/>
          </p:nvSpPr>
          <p:spPr bwMode="auto">
            <a:xfrm>
              <a:off x="8089063" y="6644074"/>
              <a:ext cx="664698" cy="215836"/>
            </a:xfrm>
            <a:prstGeom prst="rect">
              <a:avLst/>
            </a:prstGeom>
            <a:solidFill>
              <a:srgbClr val="BAD1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16450" name="Rectangle 697"/>
            <p:cNvSpPr>
              <a:spLocks noChangeArrowheads="1"/>
            </p:cNvSpPr>
            <p:nvPr/>
          </p:nvSpPr>
          <p:spPr bwMode="auto">
            <a:xfrm>
              <a:off x="7288752" y="6644074"/>
              <a:ext cx="800311" cy="215836"/>
            </a:xfrm>
            <a:prstGeom prst="rect">
              <a:avLst/>
            </a:prstGeom>
            <a:solidFill>
              <a:srgbClr val="008D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16451" name="Rectangle 698"/>
            <p:cNvSpPr>
              <a:spLocks noChangeArrowheads="1"/>
            </p:cNvSpPr>
            <p:nvPr/>
          </p:nvSpPr>
          <p:spPr bwMode="auto">
            <a:xfrm>
              <a:off x="6089240" y="6644074"/>
              <a:ext cx="1199512" cy="215836"/>
            </a:xfrm>
            <a:prstGeom prst="rect">
              <a:avLst/>
            </a:prstGeom>
            <a:solidFill>
              <a:srgbClr val="0076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grpSp>
      <p:pic>
        <p:nvPicPr>
          <p:cNvPr id="16448" name="Picture 2" descr="C:\Users\Administrator\Desktop\ppt资料\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34525" y="11113"/>
            <a:ext cx="262255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395396" y="158917"/>
            <a:ext cx="5411156" cy="502766"/>
          </a:xfrm>
          <a:prstGeom prst="rect">
            <a:avLst/>
          </a:prstGeom>
          <a:noFill/>
        </p:spPr>
        <p:txBody>
          <a:bodyPr wrap="square" rtlCol="0">
            <a:spAutoFit/>
          </a:bodyPr>
          <a:lstStyle/>
          <a:p>
            <a:pPr marR="0" lvl="0" indent="0" fontAlgn="auto">
              <a:lnSpc>
                <a:spcPct val="100000"/>
              </a:lnSpc>
              <a:spcBef>
                <a:spcPct val="0"/>
              </a:spcBef>
              <a:spcAft>
                <a:spcPts val="0"/>
              </a:spcAft>
              <a:buClrTx/>
              <a:buSzTx/>
              <a:buFontTx/>
              <a:buNone/>
              <a:defRPr/>
            </a:pPr>
            <a:r>
              <a:rPr lang="zh-CN" altLang="en-US" sz="2665" b="1" dirty="0">
                <a:solidFill>
                  <a:srgbClr val="227FBC"/>
                </a:solidFill>
                <a:latin typeface="微软雅黑" panose="020B0503020204020204" pitchFamily="34" charset="-122"/>
                <a:ea typeface="微软雅黑" panose="020B0503020204020204" pitchFamily="34" charset="-122"/>
              </a:rPr>
              <a:t>定价权之争</a:t>
            </a:r>
            <a:endParaRPr lang="en-US" altLang="zh-CN" sz="2665" b="1" dirty="0">
              <a:solidFill>
                <a:srgbClr val="227FBC"/>
              </a:solidFill>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a16="http://schemas.microsoft.com/office/drawing/2014/main" id="{28DDFD48-A6D8-4D76-A864-DB683D2B98F4}"/>
              </a:ext>
            </a:extLst>
          </p:cNvPr>
          <p:cNvPicPr>
            <a:picLocks noChangeAspect="1"/>
          </p:cNvPicPr>
          <p:nvPr/>
        </p:nvPicPr>
        <p:blipFill>
          <a:blip r:embed="rId5"/>
          <a:stretch>
            <a:fillRect/>
          </a:stretch>
        </p:blipFill>
        <p:spPr>
          <a:xfrm>
            <a:off x="-12357" y="2590204"/>
            <a:ext cx="6271142" cy="4267796"/>
          </a:xfrm>
          <a:prstGeom prst="rect">
            <a:avLst/>
          </a:prstGeom>
        </p:spPr>
      </p:pic>
      <p:pic>
        <p:nvPicPr>
          <p:cNvPr id="7" name="图片 6">
            <a:extLst>
              <a:ext uri="{FF2B5EF4-FFF2-40B4-BE49-F238E27FC236}">
                <a16:creationId xmlns:a16="http://schemas.microsoft.com/office/drawing/2014/main" id="{9FB002BC-B3FC-48F0-A113-14DDCA0C9D0F}"/>
              </a:ext>
            </a:extLst>
          </p:cNvPr>
          <p:cNvPicPr>
            <a:picLocks noChangeAspect="1"/>
          </p:cNvPicPr>
          <p:nvPr/>
        </p:nvPicPr>
        <p:blipFill>
          <a:blip r:embed="rId6"/>
          <a:stretch>
            <a:fillRect/>
          </a:stretch>
        </p:blipFill>
        <p:spPr>
          <a:xfrm>
            <a:off x="6233023" y="2590204"/>
            <a:ext cx="5958977" cy="4256683"/>
          </a:xfrm>
          <a:prstGeom prst="rect">
            <a:avLst/>
          </a:prstGeom>
        </p:spPr>
      </p:pic>
      <p:sp>
        <p:nvSpPr>
          <p:cNvPr id="14" name="文本框 13">
            <a:extLst>
              <a:ext uri="{FF2B5EF4-FFF2-40B4-BE49-F238E27FC236}">
                <a16:creationId xmlns:a16="http://schemas.microsoft.com/office/drawing/2014/main" id="{929414E5-1F04-47F2-8379-32AD00F84F18}"/>
              </a:ext>
            </a:extLst>
          </p:cNvPr>
          <p:cNvSpPr txBox="1"/>
          <p:nvPr/>
        </p:nvSpPr>
        <p:spPr>
          <a:xfrm>
            <a:off x="1134115" y="1200427"/>
            <a:ext cx="8400410" cy="369332"/>
          </a:xfrm>
          <a:prstGeom prst="rect">
            <a:avLst/>
          </a:prstGeom>
          <a:noFill/>
        </p:spPr>
        <p:txBody>
          <a:bodyPr wrap="square">
            <a:spAutoFit/>
          </a:bodyPr>
          <a:lstStyle/>
          <a:p>
            <a:r>
              <a:rPr lang="zh-CN" altLang="en-US" sz="1800" b="0" i="0" u="none" strike="noStrike" baseline="0" dirty="0">
                <a:solidFill>
                  <a:srgbClr val="1E4D78"/>
                </a:solidFill>
                <a:latin typeface="微软雅黑" panose="020B0503020204020204" pitchFamily="34" charset="-122"/>
                <a:ea typeface="微软雅黑" panose="020B0503020204020204" pitchFamily="34" charset="-122"/>
              </a:rPr>
              <a:t>铝电解环节的排放为</a:t>
            </a:r>
            <a:r>
              <a:rPr lang="en-US" altLang="zh-CN" sz="1800" b="0" i="0" u="none" strike="noStrike" baseline="0" dirty="0">
                <a:solidFill>
                  <a:srgbClr val="1E4D78"/>
                </a:solidFill>
                <a:latin typeface="微软雅黑" panose="020B0503020204020204" pitchFamily="34" charset="-122"/>
                <a:ea typeface="微软雅黑" panose="020B0503020204020204" pitchFamily="34" charset="-122"/>
              </a:rPr>
              <a:t>12.8 t.CO</a:t>
            </a:r>
            <a:r>
              <a:rPr lang="en-US" altLang="zh-CN" sz="1200" b="0" i="0" u="none" strike="noStrike" baseline="0" dirty="0">
                <a:solidFill>
                  <a:srgbClr val="1E4D78"/>
                </a:solidFill>
                <a:latin typeface="微软雅黑" panose="020B0503020204020204" pitchFamily="34" charset="-122"/>
                <a:ea typeface="微软雅黑" panose="020B0503020204020204" pitchFamily="34" charset="-122"/>
              </a:rPr>
              <a:t>2</a:t>
            </a:r>
            <a:r>
              <a:rPr lang="en-US" altLang="zh-CN" sz="1800" b="0" i="0" u="none" strike="noStrike" baseline="0" dirty="0">
                <a:solidFill>
                  <a:srgbClr val="1E4D78"/>
                </a:solidFill>
                <a:latin typeface="微软雅黑" panose="020B0503020204020204" pitchFamily="34" charset="-122"/>
                <a:ea typeface="微软雅黑" panose="020B0503020204020204" pitchFamily="34" charset="-122"/>
              </a:rPr>
              <a:t>/</a:t>
            </a:r>
            <a:r>
              <a:rPr lang="en-US" altLang="zh-CN" sz="1800" b="0" i="0" u="none" strike="noStrike" baseline="0" dirty="0" err="1">
                <a:solidFill>
                  <a:srgbClr val="1E4D78"/>
                </a:solidFill>
                <a:latin typeface="微软雅黑" panose="020B0503020204020204" pitchFamily="34" charset="-122"/>
                <a:ea typeface="微软雅黑" panose="020B0503020204020204" pitchFamily="34" charset="-122"/>
              </a:rPr>
              <a:t>t.Al</a:t>
            </a:r>
            <a:r>
              <a:rPr lang="zh-CN" altLang="en-US" sz="1800" b="0" i="0" u="none" strike="noStrike" baseline="0" dirty="0">
                <a:solidFill>
                  <a:srgbClr val="1E4D78"/>
                </a:solidFill>
                <a:latin typeface="微软雅黑" panose="020B0503020204020204" pitchFamily="34" charset="-122"/>
                <a:ea typeface="微软雅黑" panose="020B0503020204020204" pitchFamily="34" charset="-122"/>
              </a:rPr>
              <a:t>，其中电力消耗排放为</a:t>
            </a:r>
            <a:r>
              <a:rPr lang="en-US" altLang="zh-CN" sz="1800" b="0" i="0" u="none" strike="noStrike" baseline="0" dirty="0">
                <a:solidFill>
                  <a:srgbClr val="1E4D78"/>
                </a:solidFill>
                <a:latin typeface="微软雅黑" panose="020B0503020204020204" pitchFamily="34" charset="-122"/>
                <a:ea typeface="微软雅黑" panose="020B0503020204020204" pitchFamily="34" charset="-122"/>
              </a:rPr>
              <a:t>10.4 t.CO</a:t>
            </a:r>
            <a:r>
              <a:rPr lang="en-US" altLang="zh-CN" sz="1200" b="0" i="0" u="none" strike="noStrike" baseline="0" dirty="0">
                <a:solidFill>
                  <a:srgbClr val="1E4D78"/>
                </a:solidFill>
                <a:latin typeface="微软雅黑" panose="020B0503020204020204" pitchFamily="34" charset="-122"/>
                <a:ea typeface="微软雅黑" panose="020B0503020204020204" pitchFamily="34" charset="-122"/>
              </a:rPr>
              <a:t>2</a:t>
            </a:r>
            <a:r>
              <a:rPr lang="en-US" altLang="zh-CN" sz="1800" b="0" i="0" u="none" strike="noStrike" baseline="0" dirty="0">
                <a:solidFill>
                  <a:srgbClr val="1E4D78"/>
                </a:solidFill>
                <a:latin typeface="微软雅黑" panose="020B0503020204020204" pitchFamily="34" charset="-122"/>
                <a:ea typeface="微软雅黑" panose="020B0503020204020204" pitchFamily="34" charset="-122"/>
              </a:rPr>
              <a:t>/</a:t>
            </a:r>
            <a:r>
              <a:rPr lang="en-US" altLang="zh-CN" sz="1800" b="0" i="0" u="none" strike="noStrike" baseline="0" dirty="0" err="1">
                <a:solidFill>
                  <a:srgbClr val="1E4D78"/>
                </a:solidFill>
                <a:latin typeface="微软雅黑" panose="020B0503020204020204" pitchFamily="34" charset="-122"/>
                <a:ea typeface="微软雅黑" panose="020B0503020204020204" pitchFamily="34" charset="-122"/>
              </a:rPr>
              <a:t>t.Al</a:t>
            </a:r>
            <a:r>
              <a:rPr lang="en-US" altLang="zh-CN" sz="1800" b="0" i="0" u="none" strike="noStrike" baseline="0" dirty="0">
                <a:solidFill>
                  <a:srgbClr val="1E4D78"/>
                </a:solidFill>
                <a:latin typeface="微软雅黑" panose="020B0503020204020204" pitchFamily="34" charset="-122"/>
                <a:ea typeface="微软雅黑" panose="020B0503020204020204" pitchFamily="34" charset="-122"/>
              </a:rPr>
              <a:t> </a:t>
            </a:r>
            <a:endParaRPr lang="zh-CN" altLang="en-US" dirty="0"/>
          </a:p>
        </p:txBody>
      </p:sp>
    </p:spTree>
    <p:custDataLst>
      <p:tags r:id="rId1"/>
    </p:custDataLst>
    <p:extLst>
      <p:ext uri="{BB962C8B-B14F-4D97-AF65-F5344CB8AC3E}">
        <p14:creationId xmlns:p14="http://schemas.microsoft.com/office/powerpoint/2010/main" val="4015461724"/>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组合 17"/>
          <p:cNvGrpSpPr/>
          <p:nvPr/>
        </p:nvGrpSpPr>
        <p:grpSpPr bwMode="auto">
          <a:xfrm>
            <a:off x="3175" y="257175"/>
            <a:ext cx="301625" cy="307975"/>
            <a:chOff x="6089240" y="6644074"/>
            <a:chExt cx="2664521" cy="215836"/>
          </a:xfrm>
        </p:grpSpPr>
        <p:sp>
          <p:nvSpPr>
            <p:cNvPr id="16449" name="Rectangle 696"/>
            <p:cNvSpPr>
              <a:spLocks noChangeArrowheads="1"/>
            </p:cNvSpPr>
            <p:nvPr/>
          </p:nvSpPr>
          <p:spPr bwMode="auto">
            <a:xfrm>
              <a:off x="8089063" y="6644074"/>
              <a:ext cx="664698" cy="215836"/>
            </a:xfrm>
            <a:prstGeom prst="rect">
              <a:avLst/>
            </a:prstGeom>
            <a:solidFill>
              <a:srgbClr val="BAD1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16450" name="Rectangle 697"/>
            <p:cNvSpPr>
              <a:spLocks noChangeArrowheads="1"/>
            </p:cNvSpPr>
            <p:nvPr/>
          </p:nvSpPr>
          <p:spPr bwMode="auto">
            <a:xfrm>
              <a:off x="7288752" y="6644074"/>
              <a:ext cx="800311" cy="215836"/>
            </a:xfrm>
            <a:prstGeom prst="rect">
              <a:avLst/>
            </a:prstGeom>
            <a:solidFill>
              <a:srgbClr val="008D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16451" name="Rectangle 698"/>
            <p:cNvSpPr>
              <a:spLocks noChangeArrowheads="1"/>
            </p:cNvSpPr>
            <p:nvPr/>
          </p:nvSpPr>
          <p:spPr bwMode="auto">
            <a:xfrm>
              <a:off x="6089240" y="6644074"/>
              <a:ext cx="1199512" cy="215836"/>
            </a:xfrm>
            <a:prstGeom prst="rect">
              <a:avLst/>
            </a:prstGeom>
            <a:solidFill>
              <a:srgbClr val="0076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grpSp>
      <p:pic>
        <p:nvPicPr>
          <p:cNvPr id="16448" name="Picture 2" descr="C:\Users\Administrator\Desktop\ppt资料\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34525" y="11113"/>
            <a:ext cx="262255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395396" y="158917"/>
            <a:ext cx="5411156" cy="502766"/>
          </a:xfrm>
          <a:prstGeom prst="rect">
            <a:avLst/>
          </a:prstGeom>
          <a:noFill/>
        </p:spPr>
        <p:txBody>
          <a:bodyPr wrap="square" rtlCol="0">
            <a:spAutoFit/>
          </a:bodyPr>
          <a:lstStyle/>
          <a:p>
            <a:pPr marR="0" lvl="0" indent="0" fontAlgn="auto">
              <a:lnSpc>
                <a:spcPct val="100000"/>
              </a:lnSpc>
              <a:spcBef>
                <a:spcPct val="0"/>
              </a:spcBef>
              <a:spcAft>
                <a:spcPts val="0"/>
              </a:spcAft>
              <a:buClrTx/>
              <a:buSzTx/>
              <a:buFontTx/>
              <a:buNone/>
              <a:defRPr/>
            </a:pPr>
            <a:r>
              <a:rPr lang="zh-CN" altLang="en-US" sz="2665" b="1" dirty="0">
                <a:solidFill>
                  <a:srgbClr val="227FBC"/>
                </a:solidFill>
                <a:latin typeface="微软雅黑" panose="020B0503020204020204" pitchFamily="34" charset="-122"/>
                <a:ea typeface="微软雅黑" panose="020B0503020204020204" pitchFamily="34" charset="-122"/>
              </a:rPr>
              <a:t>定价权之争</a:t>
            </a:r>
            <a:endParaRPr lang="en-US" altLang="zh-CN" sz="2665" b="1" dirty="0">
              <a:solidFill>
                <a:srgbClr val="227FBC"/>
              </a:solidFill>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a16="http://schemas.microsoft.com/office/drawing/2014/main" id="{A4EAFC72-A82D-4533-A206-48AFDB79427C}"/>
              </a:ext>
            </a:extLst>
          </p:cNvPr>
          <p:cNvPicPr>
            <a:picLocks noChangeAspect="1"/>
          </p:cNvPicPr>
          <p:nvPr/>
        </p:nvPicPr>
        <p:blipFill>
          <a:blip r:embed="rId5"/>
          <a:stretch>
            <a:fillRect/>
          </a:stretch>
        </p:blipFill>
        <p:spPr>
          <a:xfrm>
            <a:off x="138960" y="2728200"/>
            <a:ext cx="6032286" cy="4105848"/>
          </a:xfrm>
          <a:prstGeom prst="rect">
            <a:avLst/>
          </a:prstGeom>
        </p:spPr>
      </p:pic>
      <p:sp>
        <p:nvSpPr>
          <p:cNvPr id="12" name="文本框 11">
            <a:extLst>
              <a:ext uri="{FF2B5EF4-FFF2-40B4-BE49-F238E27FC236}">
                <a16:creationId xmlns:a16="http://schemas.microsoft.com/office/drawing/2014/main" id="{3A692BB1-664E-4212-A5EE-9C2C16ED5C2B}"/>
              </a:ext>
            </a:extLst>
          </p:cNvPr>
          <p:cNvSpPr txBox="1"/>
          <p:nvPr/>
        </p:nvSpPr>
        <p:spPr>
          <a:xfrm>
            <a:off x="876300" y="800290"/>
            <a:ext cx="10439400" cy="1692771"/>
          </a:xfrm>
          <a:prstGeom prst="rect">
            <a:avLst/>
          </a:prstGeom>
          <a:noFill/>
        </p:spPr>
        <p:txBody>
          <a:bodyPr wrap="square">
            <a:spAutoFit/>
          </a:bodyPr>
          <a:lstStyle/>
          <a:p>
            <a:pPr algn="l"/>
            <a:endParaRPr lang="zh-CN" altLang="en-US" sz="1400" b="0" i="0" u="none" strike="noStrike" baseline="0" dirty="0">
              <a:solidFill>
                <a:srgbClr val="000000"/>
              </a:solidFill>
              <a:latin typeface="微软雅黑" panose="020B0503020204020204" pitchFamily="34" charset="-122"/>
              <a:ea typeface="微软雅黑" panose="020B0503020204020204" pitchFamily="34" charset="-122"/>
            </a:endParaRPr>
          </a:p>
          <a:p>
            <a:pPr marL="285750" marR="0" indent="-285750" algn="just">
              <a:buFont typeface="Arial" panose="020B0604020202020204" pitchFamily="34" charset="0"/>
              <a:buChar char="•"/>
            </a:pPr>
            <a:r>
              <a:rPr lang="en-US" altLang="zh-CN" sz="1800" b="0" i="0" u="none" strike="noStrike" baseline="0" dirty="0">
                <a:solidFill>
                  <a:srgbClr val="1E4D78"/>
                </a:solidFill>
                <a:latin typeface="宋体" panose="02010600030101010101" pitchFamily="2" charset="-122"/>
                <a:ea typeface="宋体" panose="02010600030101010101" pitchFamily="2" charset="-122"/>
              </a:rPr>
              <a:t>8</a:t>
            </a:r>
            <a:r>
              <a:rPr lang="zh-CN" altLang="en-US" sz="1800" b="0" i="0" u="none" strike="noStrike" baseline="0" dirty="0">
                <a:solidFill>
                  <a:srgbClr val="1E4D78"/>
                </a:solidFill>
                <a:latin typeface="宋体" panose="02010600030101010101" pitchFamily="2" charset="-122"/>
                <a:ea typeface="宋体" panose="02010600030101010101" pitchFamily="2" charset="-122"/>
              </a:rPr>
              <a:t>个省区的排放低于全国平均水平；</a:t>
            </a:r>
            <a:r>
              <a:rPr lang="en-US" altLang="zh-CN" sz="1800" b="0" i="0" u="none" strike="noStrike" baseline="0" dirty="0">
                <a:solidFill>
                  <a:srgbClr val="1E4D78"/>
                </a:solidFill>
                <a:latin typeface="宋体" panose="02010600030101010101" pitchFamily="2" charset="-122"/>
                <a:ea typeface="宋体" panose="02010600030101010101" pitchFamily="2" charset="-122"/>
              </a:rPr>
              <a:t>9</a:t>
            </a:r>
            <a:r>
              <a:rPr lang="zh-CN" altLang="en-US" sz="1800" b="0" i="0" u="none" strike="noStrike" baseline="0" dirty="0">
                <a:solidFill>
                  <a:srgbClr val="1E4D78"/>
                </a:solidFill>
                <a:latin typeface="宋体" panose="02010600030101010101" pitchFamily="2" charset="-122"/>
                <a:ea typeface="宋体" panose="02010600030101010101" pitchFamily="2" charset="-122"/>
              </a:rPr>
              <a:t>个省区的排放高于全国平均水平</a:t>
            </a:r>
          </a:p>
          <a:p>
            <a:pPr marL="285750" marR="0" indent="-285750" algn="just">
              <a:buFont typeface="Arial" panose="020B0604020202020204" pitchFamily="34" charset="0"/>
              <a:buChar char="•"/>
            </a:pPr>
            <a:r>
              <a:rPr lang="zh-CN" altLang="en-US" sz="1800" b="0" i="0" u="none" strike="noStrike" baseline="0" dirty="0">
                <a:solidFill>
                  <a:srgbClr val="1E4D78"/>
                </a:solidFill>
                <a:latin typeface="宋体" panose="02010600030101010101" pitchFamily="2" charset="-122"/>
                <a:ea typeface="宋体" panose="02010600030101010101" pitchFamily="2" charset="-122"/>
              </a:rPr>
              <a:t>水电丰富地区排放较低，其中云南省排放最低，为</a:t>
            </a:r>
            <a:r>
              <a:rPr lang="en-US" altLang="zh-CN" sz="1800" b="0" i="0" u="none" strike="noStrike" baseline="0" dirty="0">
                <a:solidFill>
                  <a:srgbClr val="1E4D78"/>
                </a:solidFill>
                <a:latin typeface="宋体" panose="02010600030101010101" pitchFamily="2" charset="-122"/>
                <a:ea typeface="宋体" panose="02010600030101010101" pitchFamily="2" charset="-122"/>
              </a:rPr>
              <a:t>7.1 t.CO2/</a:t>
            </a:r>
            <a:r>
              <a:rPr lang="en-US" altLang="zh-CN" sz="1800" b="0" i="0" u="none" strike="noStrike" baseline="0" dirty="0" err="1">
                <a:solidFill>
                  <a:srgbClr val="1E4D78"/>
                </a:solidFill>
                <a:latin typeface="宋体" panose="02010600030101010101" pitchFamily="2" charset="-122"/>
                <a:ea typeface="宋体" panose="02010600030101010101" pitchFamily="2" charset="-122"/>
              </a:rPr>
              <a:t>t.Al</a:t>
            </a:r>
            <a:r>
              <a:rPr lang="zh-CN" altLang="en-US" sz="1800" b="0" i="0" u="none" strike="noStrike" baseline="0" dirty="0">
                <a:solidFill>
                  <a:srgbClr val="1E4D78"/>
                </a:solidFill>
                <a:latin typeface="宋体" panose="02010600030101010101" pitchFamily="2" charset="-122"/>
                <a:ea typeface="宋体" panose="02010600030101010101" pitchFamily="2" charset="-122"/>
              </a:rPr>
              <a:t>，山西最高，为</a:t>
            </a:r>
            <a:r>
              <a:rPr lang="en-US" altLang="zh-CN" sz="1800" b="0" i="0" u="none" strike="noStrike" baseline="0" dirty="0">
                <a:solidFill>
                  <a:srgbClr val="1E4D78"/>
                </a:solidFill>
                <a:latin typeface="宋体" panose="02010600030101010101" pitchFamily="2" charset="-122"/>
                <a:ea typeface="宋体" panose="02010600030101010101" pitchFamily="2" charset="-122"/>
              </a:rPr>
              <a:t>11.7 t.CO2/</a:t>
            </a:r>
            <a:r>
              <a:rPr lang="en-US" altLang="zh-CN" sz="1800" b="0" i="0" u="none" strike="noStrike" baseline="0" dirty="0" err="1">
                <a:solidFill>
                  <a:srgbClr val="1E4D78"/>
                </a:solidFill>
                <a:latin typeface="宋体" panose="02010600030101010101" pitchFamily="2" charset="-122"/>
                <a:ea typeface="宋体" panose="02010600030101010101" pitchFamily="2" charset="-122"/>
              </a:rPr>
              <a:t>t.Al</a:t>
            </a:r>
            <a:endParaRPr lang="zh-CN" altLang="en-US" sz="1800" b="0" i="0" u="none" strike="noStrike" baseline="0" dirty="0">
              <a:solidFill>
                <a:srgbClr val="000000"/>
              </a:solidFill>
              <a:latin typeface="宋体" panose="02010600030101010101" pitchFamily="2" charset="-122"/>
              <a:ea typeface="宋体" panose="02010600030101010101" pitchFamily="2" charset="-122"/>
            </a:endParaRPr>
          </a:p>
          <a:p>
            <a:pPr marL="285750" marR="0" indent="-285750" algn="just">
              <a:buFont typeface="Arial" panose="020B0604020202020204" pitchFamily="34" charset="0"/>
              <a:buChar char="•"/>
            </a:pPr>
            <a:r>
              <a:rPr lang="en-US" altLang="zh-CN" sz="1800" b="0" i="0" u="none" strike="noStrike" baseline="0" dirty="0">
                <a:solidFill>
                  <a:srgbClr val="1E4D78"/>
                </a:solidFill>
                <a:latin typeface="宋体" panose="02010600030101010101" pitchFamily="2" charset="-122"/>
                <a:ea typeface="宋体" panose="02010600030101010101" pitchFamily="2" charset="-122"/>
              </a:rPr>
              <a:t>2020</a:t>
            </a:r>
            <a:r>
              <a:rPr lang="zh-CN" altLang="en-US" sz="1800" b="0" i="0" u="none" strike="noStrike" baseline="0" dirty="0">
                <a:solidFill>
                  <a:srgbClr val="1E4D78"/>
                </a:solidFill>
                <a:latin typeface="宋体" panose="02010600030101010101" pitchFamily="2" charset="-122"/>
                <a:ea typeface="宋体" panose="02010600030101010101" pitchFamily="2" charset="-122"/>
              </a:rPr>
              <a:t>年中国建成产能</a:t>
            </a:r>
            <a:r>
              <a:rPr lang="en-US" altLang="zh-CN" sz="1800" b="0" i="0" u="none" strike="noStrike" baseline="0" dirty="0">
                <a:solidFill>
                  <a:srgbClr val="1E4D78"/>
                </a:solidFill>
                <a:latin typeface="宋体" panose="02010600030101010101" pitchFamily="2" charset="-122"/>
                <a:ea typeface="宋体" panose="02010600030101010101" pitchFamily="2" charset="-122"/>
              </a:rPr>
              <a:t>4250</a:t>
            </a:r>
            <a:r>
              <a:rPr lang="zh-CN" altLang="en-US" sz="1800" b="0" i="0" u="none" strike="noStrike" baseline="0" dirty="0">
                <a:solidFill>
                  <a:srgbClr val="1E4D78"/>
                </a:solidFill>
                <a:latin typeface="宋体" panose="02010600030101010101" pitchFamily="2" charset="-122"/>
                <a:ea typeface="宋体" panose="02010600030101010101" pitchFamily="2" charset="-122"/>
              </a:rPr>
              <a:t>万吨</a:t>
            </a:r>
            <a:r>
              <a:rPr lang="en-US" altLang="zh-CN" sz="1800" b="0" i="0" u="none" strike="noStrike" baseline="0" dirty="0">
                <a:solidFill>
                  <a:srgbClr val="1E4D78"/>
                </a:solidFill>
                <a:latin typeface="宋体" panose="02010600030101010101" pitchFamily="2" charset="-122"/>
                <a:ea typeface="宋体" panose="02010600030101010101" pitchFamily="2" charset="-122"/>
              </a:rPr>
              <a:t>/</a:t>
            </a:r>
            <a:r>
              <a:rPr lang="zh-CN" altLang="en-US" sz="1800" b="0" i="0" u="none" strike="noStrike" baseline="0" dirty="0">
                <a:solidFill>
                  <a:srgbClr val="1E4D78"/>
                </a:solidFill>
                <a:latin typeface="宋体" panose="02010600030101010101" pitchFamily="2" charset="-122"/>
                <a:ea typeface="宋体" panose="02010600030101010101" pitchFamily="2" charset="-122"/>
              </a:rPr>
              <a:t>年，铝电解环节电力消耗产生的排放的加权平均值为</a:t>
            </a:r>
            <a:r>
              <a:rPr lang="en-US" altLang="zh-CN" sz="1800" b="0" i="0" u="none" strike="noStrike" baseline="0" dirty="0">
                <a:solidFill>
                  <a:srgbClr val="1E4D78"/>
                </a:solidFill>
                <a:latin typeface="宋体" panose="02010600030101010101" pitchFamily="2" charset="-122"/>
                <a:ea typeface="宋体" panose="02010600030101010101" pitchFamily="2" charset="-122"/>
              </a:rPr>
              <a:t>10.3t.CO</a:t>
            </a:r>
            <a:r>
              <a:rPr lang="en-US" altLang="zh-CN" sz="1050" b="0" i="0" u="none" strike="noStrike" baseline="0" dirty="0">
                <a:solidFill>
                  <a:srgbClr val="1E4D78"/>
                </a:solidFill>
                <a:latin typeface="宋体" panose="02010600030101010101" pitchFamily="2" charset="-122"/>
                <a:ea typeface="宋体" panose="02010600030101010101" pitchFamily="2" charset="-122"/>
              </a:rPr>
              <a:t>2</a:t>
            </a:r>
            <a:r>
              <a:rPr lang="en-US" altLang="zh-CN" sz="1800" b="0" i="0" u="none" strike="noStrike" baseline="0" dirty="0">
                <a:solidFill>
                  <a:srgbClr val="1E4D78"/>
                </a:solidFill>
                <a:latin typeface="宋体" panose="02010600030101010101" pitchFamily="2" charset="-122"/>
                <a:ea typeface="宋体" panose="02010600030101010101" pitchFamily="2" charset="-122"/>
              </a:rPr>
              <a:t>/</a:t>
            </a:r>
            <a:r>
              <a:rPr lang="en-US" altLang="zh-CN" sz="1800" b="0" i="0" u="none" strike="noStrike" baseline="0" dirty="0" err="1">
                <a:solidFill>
                  <a:srgbClr val="1E4D78"/>
                </a:solidFill>
                <a:latin typeface="宋体" panose="02010600030101010101" pitchFamily="2" charset="-122"/>
                <a:ea typeface="宋体" panose="02010600030101010101" pitchFamily="2" charset="-122"/>
              </a:rPr>
              <a:t>t.Al</a:t>
            </a:r>
            <a:r>
              <a:rPr lang="zh-CN" altLang="en-US" sz="1800" b="0" i="0" u="none" strike="noStrike" baseline="0" dirty="0">
                <a:solidFill>
                  <a:srgbClr val="1E4D78"/>
                </a:solidFill>
                <a:latin typeface="宋体" panose="02010600030101010101" pitchFamily="2" charset="-122"/>
                <a:ea typeface="宋体" panose="02010600030101010101" pitchFamily="2" charset="-122"/>
              </a:rPr>
              <a:t>，最低值为</a:t>
            </a:r>
            <a:r>
              <a:rPr lang="en-US" altLang="zh-CN" sz="1800" b="0" i="0" u="none" strike="noStrike" baseline="0" dirty="0">
                <a:solidFill>
                  <a:srgbClr val="1E4D78"/>
                </a:solidFill>
                <a:latin typeface="宋体" panose="02010600030101010101" pitchFamily="2" charset="-122"/>
                <a:ea typeface="宋体" panose="02010600030101010101" pitchFamily="2" charset="-122"/>
              </a:rPr>
              <a:t>7.0t.CO</a:t>
            </a:r>
            <a:r>
              <a:rPr lang="en-US" altLang="zh-CN" sz="1050" b="0" i="0" u="none" strike="noStrike" baseline="0" dirty="0">
                <a:solidFill>
                  <a:srgbClr val="1E4D78"/>
                </a:solidFill>
                <a:latin typeface="宋体" panose="02010600030101010101" pitchFamily="2" charset="-122"/>
                <a:ea typeface="宋体" panose="02010600030101010101" pitchFamily="2" charset="-122"/>
              </a:rPr>
              <a:t>2</a:t>
            </a:r>
            <a:r>
              <a:rPr lang="en-US" altLang="zh-CN" sz="1800" b="0" i="0" u="none" strike="noStrike" baseline="0" dirty="0">
                <a:solidFill>
                  <a:srgbClr val="1E4D78"/>
                </a:solidFill>
                <a:latin typeface="宋体" panose="02010600030101010101" pitchFamily="2" charset="-122"/>
                <a:ea typeface="宋体" panose="02010600030101010101" pitchFamily="2" charset="-122"/>
              </a:rPr>
              <a:t>/</a:t>
            </a:r>
            <a:r>
              <a:rPr lang="en-US" altLang="zh-CN" sz="1800" b="0" i="0" u="none" strike="noStrike" baseline="0" dirty="0" err="1">
                <a:solidFill>
                  <a:srgbClr val="1E4D78"/>
                </a:solidFill>
                <a:latin typeface="宋体" panose="02010600030101010101" pitchFamily="2" charset="-122"/>
                <a:ea typeface="宋体" panose="02010600030101010101" pitchFamily="2" charset="-122"/>
              </a:rPr>
              <a:t>t.Al</a:t>
            </a:r>
            <a:r>
              <a:rPr lang="zh-CN" altLang="en-US" sz="1800" b="0" i="0" u="none" strike="noStrike" baseline="0" dirty="0">
                <a:solidFill>
                  <a:srgbClr val="1E4D78"/>
                </a:solidFill>
                <a:latin typeface="宋体" panose="02010600030101010101" pitchFamily="2" charset="-122"/>
                <a:ea typeface="宋体" panose="02010600030101010101" pitchFamily="2" charset="-122"/>
              </a:rPr>
              <a:t>，最高值为</a:t>
            </a:r>
            <a:r>
              <a:rPr lang="en-US" altLang="zh-CN" sz="1800" b="0" i="0" u="none" strike="noStrike" baseline="0" dirty="0">
                <a:solidFill>
                  <a:srgbClr val="1E4D78"/>
                </a:solidFill>
                <a:latin typeface="宋体" panose="02010600030101010101" pitchFamily="2" charset="-122"/>
                <a:ea typeface="宋体" panose="02010600030101010101" pitchFamily="2" charset="-122"/>
              </a:rPr>
              <a:t>12.1t.CO</a:t>
            </a:r>
            <a:r>
              <a:rPr lang="en-US" altLang="zh-CN" sz="1050" b="0" i="0" u="none" strike="noStrike" baseline="0" dirty="0">
                <a:solidFill>
                  <a:srgbClr val="1E4D78"/>
                </a:solidFill>
                <a:latin typeface="宋体" panose="02010600030101010101" pitchFamily="2" charset="-122"/>
                <a:ea typeface="宋体" panose="02010600030101010101" pitchFamily="2" charset="-122"/>
              </a:rPr>
              <a:t>2</a:t>
            </a:r>
            <a:r>
              <a:rPr lang="en-US" altLang="zh-CN" sz="1800" b="0" i="0" u="none" strike="noStrike" baseline="0" dirty="0">
                <a:solidFill>
                  <a:srgbClr val="1E4D78"/>
                </a:solidFill>
                <a:latin typeface="宋体" panose="02010600030101010101" pitchFamily="2" charset="-122"/>
                <a:ea typeface="宋体" panose="02010600030101010101" pitchFamily="2" charset="-122"/>
              </a:rPr>
              <a:t>/</a:t>
            </a:r>
            <a:r>
              <a:rPr lang="en-US" altLang="zh-CN" sz="1800" b="0" i="0" u="none" strike="noStrike" baseline="0" dirty="0" err="1">
                <a:solidFill>
                  <a:srgbClr val="1E4D78"/>
                </a:solidFill>
                <a:latin typeface="宋体" panose="02010600030101010101" pitchFamily="2" charset="-122"/>
                <a:ea typeface="宋体" panose="02010600030101010101" pitchFamily="2" charset="-122"/>
              </a:rPr>
              <a:t>t.Al</a:t>
            </a:r>
            <a:endParaRPr lang="en-US" altLang="zh-CN" sz="1800" b="0" i="0" u="none" strike="noStrike" baseline="0" dirty="0">
              <a:solidFill>
                <a:srgbClr val="1E4D78"/>
              </a:solidFill>
              <a:latin typeface="宋体" panose="02010600030101010101" pitchFamily="2" charset="-122"/>
              <a:ea typeface="宋体" panose="02010600030101010101" pitchFamily="2" charset="-122"/>
            </a:endParaRPr>
          </a:p>
          <a:p>
            <a:pPr marL="285750" marR="0" indent="-285750" algn="just">
              <a:buFont typeface="Arial" panose="020B0604020202020204" pitchFamily="34" charset="0"/>
              <a:buChar char="•"/>
            </a:pPr>
            <a:r>
              <a:rPr lang="zh-CN" altLang="en-US" sz="1800" b="0" i="0" u="none" strike="noStrike" baseline="0" dirty="0">
                <a:solidFill>
                  <a:srgbClr val="1E4D78"/>
                </a:solidFill>
                <a:latin typeface="宋体" panose="02010600030101010101" pitchFamily="2" charset="-122"/>
                <a:ea typeface="宋体" panose="02010600030101010101" pitchFamily="2" charset="-122"/>
              </a:rPr>
              <a:t>全国有</a:t>
            </a:r>
            <a:r>
              <a:rPr lang="en-US" altLang="zh-CN" sz="1800" b="0" i="0" u="none" strike="noStrike" baseline="0" dirty="0">
                <a:solidFill>
                  <a:srgbClr val="1E4D78"/>
                </a:solidFill>
                <a:latin typeface="宋体" panose="02010600030101010101" pitchFamily="2" charset="-122"/>
                <a:ea typeface="宋体" panose="02010600030101010101" pitchFamily="2" charset="-122"/>
              </a:rPr>
              <a:t>41</a:t>
            </a:r>
            <a:r>
              <a:rPr lang="zh-CN" altLang="en-US" sz="1800" b="0" i="0" u="none" strike="noStrike" baseline="0" dirty="0">
                <a:solidFill>
                  <a:srgbClr val="1E4D78"/>
                </a:solidFill>
                <a:latin typeface="宋体" panose="02010600030101010101" pitchFamily="2" charset="-122"/>
                <a:ea typeface="宋体" panose="02010600030101010101" pitchFamily="2" charset="-122"/>
              </a:rPr>
              <a:t>家电解铝厂合计</a:t>
            </a:r>
            <a:r>
              <a:rPr lang="en-US" altLang="zh-CN" sz="1800" b="0" i="0" u="none" strike="noStrike" baseline="0" dirty="0">
                <a:solidFill>
                  <a:srgbClr val="1E4D78"/>
                </a:solidFill>
                <a:latin typeface="宋体" panose="02010600030101010101" pitchFamily="2" charset="-122"/>
                <a:ea typeface="宋体" panose="02010600030101010101" pitchFamily="2" charset="-122"/>
              </a:rPr>
              <a:t>1270</a:t>
            </a:r>
            <a:r>
              <a:rPr lang="zh-CN" altLang="en-US" sz="1800" b="0" i="0" u="none" strike="noStrike" baseline="0" dirty="0">
                <a:solidFill>
                  <a:srgbClr val="1E4D78"/>
                </a:solidFill>
                <a:latin typeface="宋体" panose="02010600030101010101" pitchFamily="2" charset="-122"/>
                <a:ea typeface="宋体" panose="02010600030101010101" pitchFamily="2" charset="-122"/>
              </a:rPr>
              <a:t>万吨</a:t>
            </a:r>
            <a:r>
              <a:rPr lang="en-US" altLang="zh-CN" sz="1800" b="0" i="0" u="none" strike="noStrike" baseline="0" dirty="0">
                <a:solidFill>
                  <a:srgbClr val="1E4D78"/>
                </a:solidFill>
                <a:latin typeface="宋体" panose="02010600030101010101" pitchFamily="2" charset="-122"/>
                <a:ea typeface="宋体" panose="02010600030101010101" pitchFamily="2" charset="-122"/>
              </a:rPr>
              <a:t>/</a:t>
            </a:r>
            <a:r>
              <a:rPr lang="zh-CN" altLang="en-US" sz="1800" b="0" i="0" u="none" strike="noStrike" baseline="0" dirty="0">
                <a:solidFill>
                  <a:srgbClr val="1E4D78"/>
                </a:solidFill>
                <a:latin typeface="宋体" panose="02010600030101010101" pitchFamily="2" charset="-122"/>
                <a:ea typeface="宋体" panose="02010600030101010101" pitchFamily="2" charset="-122"/>
              </a:rPr>
              <a:t>年产能的排放低于全国平均值，占</a:t>
            </a:r>
            <a:r>
              <a:rPr lang="en-US" altLang="zh-CN" sz="1800" b="0" i="0" u="none" strike="noStrike" baseline="0" dirty="0">
                <a:solidFill>
                  <a:srgbClr val="1E4D78"/>
                </a:solidFill>
                <a:latin typeface="宋体" panose="02010600030101010101" pitchFamily="2" charset="-122"/>
                <a:ea typeface="宋体" panose="02010600030101010101" pitchFamily="2" charset="-122"/>
              </a:rPr>
              <a:t>30%</a:t>
            </a:r>
          </a:p>
        </p:txBody>
      </p:sp>
      <p:pic>
        <p:nvPicPr>
          <p:cNvPr id="8" name="图片 7">
            <a:extLst>
              <a:ext uri="{FF2B5EF4-FFF2-40B4-BE49-F238E27FC236}">
                <a16:creationId xmlns:a16="http://schemas.microsoft.com/office/drawing/2014/main" id="{310CA543-BD65-4A5B-BD25-9316F78C99E8}"/>
              </a:ext>
            </a:extLst>
          </p:cNvPr>
          <p:cNvPicPr>
            <a:picLocks noChangeAspect="1"/>
          </p:cNvPicPr>
          <p:nvPr/>
        </p:nvPicPr>
        <p:blipFill>
          <a:blip r:embed="rId6"/>
          <a:stretch>
            <a:fillRect/>
          </a:stretch>
        </p:blipFill>
        <p:spPr>
          <a:xfrm>
            <a:off x="6171246" y="2731513"/>
            <a:ext cx="5832088" cy="4115374"/>
          </a:xfrm>
          <a:prstGeom prst="rect">
            <a:avLst/>
          </a:prstGeom>
        </p:spPr>
      </p:pic>
    </p:spTree>
    <p:custDataLst>
      <p:tags r:id="rId1"/>
    </p:custDataLst>
    <p:extLst>
      <p:ext uri="{BB962C8B-B14F-4D97-AF65-F5344CB8AC3E}">
        <p14:creationId xmlns:p14="http://schemas.microsoft.com/office/powerpoint/2010/main" val="1341143447"/>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组合 17"/>
          <p:cNvGrpSpPr/>
          <p:nvPr/>
        </p:nvGrpSpPr>
        <p:grpSpPr bwMode="auto">
          <a:xfrm>
            <a:off x="3175" y="257175"/>
            <a:ext cx="301625" cy="307975"/>
            <a:chOff x="6089240" y="6644074"/>
            <a:chExt cx="2664521" cy="215836"/>
          </a:xfrm>
        </p:grpSpPr>
        <p:sp>
          <p:nvSpPr>
            <p:cNvPr id="16449" name="Rectangle 696"/>
            <p:cNvSpPr>
              <a:spLocks noChangeArrowheads="1"/>
            </p:cNvSpPr>
            <p:nvPr/>
          </p:nvSpPr>
          <p:spPr bwMode="auto">
            <a:xfrm>
              <a:off x="8089063" y="6644074"/>
              <a:ext cx="664698" cy="215836"/>
            </a:xfrm>
            <a:prstGeom prst="rect">
              <a:avLst/>
            </a:prstGeom>
            <a:solidFill>
              <a:srgbClr val="BAD1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16450" name="Rectangle 697"/>
            <p:cNvSpPr>
              <a:spLocks noChangeArrowheads="1"/>
            </p:cNvSpPr>
            <p:nvPr/>
          </p:nvSpPr>
          <p:spPr bwMode="auto">
            <a:xfrm>
              <a:off x="7288752" y="6644074"/>
              <a:ext cx="800311" cy="215836"/>
            </a:xfrm>
            <a:prstGeom prst="rect">
              <a:avLst/>
            </a:prstGeom>
            <a:solidFill>
              <a:srgbClr val="008D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16451" name="Rectangle 698"/>
            <p:cNvSpPr>
              <a:spLocks noChangeArrowheads="1"/>
            </p:cNvSpPr>
            <p:nvPr/>
          </p:nvSpPr>
          <p:spPr bwMode="auto">
            <a:xfrm>
              <a:off x="6089240" y="6644074"/>
              <a:ext cx="1199512" cy="215836"/>
            </a:xfrm>
            <a:prstGeom prst="rect">
              <a:avLst/>
            </a:prstGeom>
            <a:solidFill>
              <a:srgbClr val="0076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grpSp>
      <p:pic>
        <p:nvPicPr>
          <p:cNvPr id="16448" name="Picture 2" descr="C:\Users\Administrator\Desktop\ppt资料\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34525" y="11113"/>
            <a:ext cx="262255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395396" y="158917"/>
            <a:ext cx="5411156" cy="502766"/>
          </a:xfrm>
          <a:prstGeom prst="rect">
            <a:avLst/>
          </a:prstGeom>
          <a:noFill/>
        </p:spPr>
        <p:txBody>
          <a:bodyPr wrap="square" rtlCol="0">
            <a:spAutoFit/>
          </a:bodyPr>
          <a:lstStyle/>
          <a:p>
            <a:pPr marR="0" lvl="0" indent="0" fontAlgn="auto">
              <a:lnSpc>
                <a:spcPct val="100000"/>
              </a:lnSpc>
              <a:spcBef>
                <a:spcPct val="0"/>
              </a:spcBef>
              <a:spcAft>
                <a:spcPts val="0"/>
              </a:spcAft>
              <a:buClrTx/>
              <a:buSzTx/>
              <a:buFontTx/>
              <a:buNone/>
              <a:defRPr/>
            </a:pPr>
            <a:r>
              <a:rPr lang="zh-CN" altLang="en-US" sz="2665" b="1" dirty="0">
                <a:solidFill>
                  <a:srgbClr val="227FBC"/>
                </a:solidFill>
                <a:latin typeface="微软雅黑" panose="020B0503020204020204" pitchFamily="34" charset="-122"/>
                <a:ea typeface="微软雅黑" panose="020B0503020204020204" pitchFamily="34" charset="-122"/>
              </a:rPr>
              <a:t>碳交易</a:t>
            </a:r>
            <a:endParaRPr lang="en-US" altLang="zh-CN" sz="2665" b="1" dirty="0">
              <a:solidFill>
                <a:srgbClr val="227FBC"/>
              </a:solidFill>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a16="http://schemas.microsoft.com/office/drawing/2014/main" id="{58EC6AA1-94E0-4421-9701-0D4A3BA70D66}"/>
              </a:ext>
            </a:extLst>
          </p:cNvPr>
          <p:cNvPicPr>
            <a:picLocks noChangeAspect="1"/>
          </p:cNvPicPr>
          <p:nvPr/>
        </p:nvPicPr>
        <p:blipFill>
          <a:blip r:embed="rId5"/>
          <a:stretch>
            <a:fillRect/>
          </a:stretch>
        </p:blipFill>
        <p:spPr>
          <a:xfrm>
            <a:off x="1751994" y="1103312"/>
            <a:ext cx="8688012" cy="5336007"/>
          </a:xfrm>
          <a:prstGeom prst="rect">
            <a:avLst/>
          </a:prstGeom>
        </p:spPr>
      </p:pic>
    </p:spTree>
    <p:custDataLst>
      <p:tags r:id="rId1"/>
    </p:custDataLst>
    <p:extLst>
      <p:ext uri="{BB962C8B-B14F-4D97-AF65-F5344CB8AC3E}">
        <p14:creationId xmlns:p14="http://schemas.microsoft.com/office/powerpoint/2010/main" val="2791519211"/>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组合 17"/>
          <p:cNvGrpSpPr/>
          <p:nvPr/>
        </p:nvGrpSpPr>
        <p:grpSpPr bwMode="auto">
          <a:xfrm>
            <a:off x="3175" y="257175"/>
            <a:ext cx="301625" cy="307975"/>
            <a:chOff x="6089240" y="6644074"/>
            <a:chExt cx="2664521" cy="215836"/>
          </a:xfrm>
        </p:grpSpPr>
        <p:sp>
          <p:nvSpPr>
            <p:cNvPr id="16449" name="Rectangle 696"/>
            <p:cNvSpPr>
              <a:spLocks noChangeArrowheads="1"/>
            </p:cNvSpPr>
            <p:nvPr/>
          </p:nvSpPr>
          <p:spPr bwMode="auto">
            <a:xfrm>
              <a:off x="8089063" y="6644074"/>
              <a:ext cx="664698" cy="215836"/>
            </a:xfrm>
            <a:prstGeom prst="rect">
              <a:avLst/>
            </a:prstGeom>
            <a:solidFill>
              <a:srgbClr val="BAD1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16450" name="Rectangle 697"/>
            <p:cNvSpPr>
              <a:spLocks noChangeArrowheads="1"/>
            </p:cNvSpPr>
            <p:nvPr/>
          </p:nvSpPr>
          <p:spPr bwMode="auto">
            <a:xfrm>
              <a:off x="7288752" y="6644074"/>
              <a:ext cx="800311" cy="215836"/>
            </a:xfrm>
            <a:prstGeom prst="rect">
              <a:avLst/>
            </a:prstGeom>
            <a:solidFill>
              <a:srgbClr val="008D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16451" name="Rectangle 698"/>
            <p:cNvSpPr>
              <a:spLocks noChangeArrowheads="1"/>
            </p:cNvSpPr>
            <p:nvPr/>
          </p:nvSpPr>
          <p:spPr bwMode="auto">
            <a:xfrm>
              <a:off x="6089240" y="6644074"/>
              <a:ext cx="1199512" cy="215836"/>
            </a:xfrm>
            <a:prstGeom prst="rect">
              <a:avLst/>
            </a:prstGeom>
            <a:solidFill>
              <a:srgbClr val="0076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grpSp>
      <p:pic>
        <p:nvPicPr>
          <p:cNvPr id="16448" name="Picture 2" descr="C:\Users\Administrator\Desktop\ppt资料\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34525" y="11113"/>
            <a:ext cx="262255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395396" y="158917"/>
            <a:ext cx="5411156" cy="502766"/>
          </a:xfrm>
          <a:prstGeom prst="rect">
            <a:avLst/>
          </a:prstGeom>
          <a:noFill/>
        </p:spPr>
        <p:txBody>
          <a:bodyPr wrap="square" rtlCol="0">
            <a:spAutoFit/>
          </a:bodyPr>
          <a:lstStyle/>
          <a:p>
            <a:pPr marR="0" lvl="0" indent="0" fontAlgn="auto">
              <a:lnSpc>
                <a:spcPct val="100000"/>
              </a:lnSpc>
              <a:spcBef>
                <a:spcPct val="0"/>
              </a:spcBef>
              <a:spcAft>
                <a:spcPts val="0"/>
              </a:spcAft>
              <a:buClrTx/>
              <a:buSzTx/>
              <a:buFontTx/>
              <a:buNone/>
              <a:defRPr/>
            </a:pPr>
            <a:r>
              <a:rPr lang="zh-CN" altLang="en-US" sz="2665" b="1" dirty="0">
                <a:solidFill>
                  <a:srgbClr val="227FBC"/>
                </a:solidFill>
                <a:latin typeface="微软雅黑" panose="020B0503020204020204" pitchFamily="34" charset="-122"/>
                <a:ea typeface="微软雅黑" panose="020B0503020204020204" pitchFamily="34" charset="-122"/>
              </a:rPr>
              <a:t>碳交易</a:t>
            </a:r>
            <a:endParaRPr lang="en-US" altLang="zh-CN" sz="2665" b="1" dirty="0">
              <a:solidFill>
                <a:srgbClr val="227FBC"/>
              </a:solidFill>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a16="http://schemas.microsoft.com/office/drawing/2014/main" id="{1E3DA834-B99C-4DBB-B169-92FB1A094DE6}"/>
              </a:ext>
            </a:extLst>
          </p:cNvPr>
          <p:cNvPicPr>
            <a:picLocks noChangeAspect="1"/>
          </p:cNvPicPr>
          <p:nvPr/>
        </p:nvPicPr>
        <p:blipFill>
          <a:blip r:embed="rId5"/>
          <a:stretch>
            <a:fillRect/>
          </a:stretch>
        </p:blipFill>
        <p:spPr>
          <a:xfrm>
            <a:off x="5500468" y="1647178"/>
            <a:ext cx="6552571" cy="4201819"/>
          </a:xfrm>
          <a:prstGeom prst="rect">
            <a:avLst/>
          </a:prstGeom>
        </p:spPr>
      </p:pic>
      <p:pic>
        <p:nvPicPr>
          <p:cNvPr id="6" name="图片 5">
            <a:extLst>
              <a:ext uri="{FF2B5EF4-FFF2-40B4-BE49-F238E27FC236}">
                <a16:creationId xmlns:a16="http://schemas.microsoft.com/office/drawing/2014/main" id="{94212BFA-7A4B-468E-9758-A0498CF6C7C2}"/>
              </a:ext>
            </a:extLst>
          </p:cNvPr>
          <p:cNvPicPr>
            <a:picLocks noChangeAspect="1"/>
          </p:cNvPicPr>
          <p:nvPr/>
        </p:nvPicPr>
        <p:blipFill>
          <a:blip r:embed="rId6"/>
          <a:stretch>
            <a:fillRect/>
          </a:stretch>
        </p:blipFill>
        <p:spPr>
          <a:xfrm>
            <a:off x="138961" y="1880928"/>
            <a:ext cx="5667591" cy="3734321"/>
          </a:xfrm>
          <a:prstGeom prst="rect">
            <a:avLst/>
          </a:prstGeom>
        </p:spPr>
      </p:pic>
    </p:spTree>
    <p:custDataLst>
      <p:tags r:id="rId1"/>
    </p:custDataLst>
    <p:extLst>
      <p:ext uri="{BB962C8B-B14F-4D97-AF65-F5344CB8AC3E}">
        <p14:creationId xmlns:p14="http://schemas.microsoft.com/office/powerpoint/2010/main" val="1470981811"/>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组合 17"/>
          <p:cNvGrpSpPr/>
          <p:nvPr/>
        </p:nvGrpSpPr>
        <p:grpSpPr bwMode="auto">
          <a:xfrm>
            <a:off x="3175" y="257175"/>
            <a:ext cx="301625" cy="307975"/>
            <a:chOff x="6089240" y="6644074"/>
            <a:chExt cx="2664521" cy="215836"/>
          </a:xfrm>
        </p:grpSpPr>
        <p:sp>
          <p:nvSpPr>
            <p:cNvPr id="16449" name="Rectangle 696"/>
            <p:cNvSpPr>
              <a:spLocks noChangeArrowheads="1"/>
            </p:cNvSpPr>
            <p:nvPr/>
          </p:nvSpPr>
          <p:spPr bwMode="auto">
            <a:xfrm>
              <a:off x="8089063" y="6644074"/>
              <a:ext cx="664698" cy="215836"/>
            </a:xfrm>
            <a:prstGeom prst="rect">
              <a:avLst/>
            </a:prstGeom>
            <a:solidFill>
              <a:srgbClr val="BAD1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16450" name="Rectangle 697"/>
            <p:cNvSpPr>
              <a:spLocks noChangeArrowheads="1"/>
            </p:cNvSpPr>
            <p:nvPr/>
          </p:nvSpPr>
          <p:spPr bwMode="auto">
            <a:xfrm>
              <a:off x="7288752" y="6644074"/>
              <a:ext cx="800311" cy="215836"/>
            </a:xfrm>
            <a:prstGeom prst="rect">
              <a:avLst/>
            </a:prstGeom>
            <a:solidFill>
              <a:srgbClr val="008D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16451" name="Rectangle 698"/>
            <p:cNvSpPr>
              <a:spLocks noChangeArrowheads="1"/>
            </p:cNvSpPr>
            <p:nvPr/>
          </p:nvSpPr>
          <p:spPr bwMode="auto">
            <a:xfrm>
              <a:off x="6089240" y="6644074"/>
              <a:ext cx="1199512" cy="215836"/>
            </a:xfrm>
            <a:prstGeom prst="rect">
              <a:avLst/>
            </a:prstGeom>
            <a:solidFill>
              <a:srgbClr val="0076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grpSp>
      <p:pic>
        <p:nvPicPr>
          <p:cNvPr id="16448" name="Picture 2" descr="C:\Users\Administrator\Desktop\ppt资料\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34525" y="11113"/>
            <a:ext cx="262255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395396" y="158917"/>
            <a:ext cx="5411156" cy="502766"/>
          </a:xfrm>
          <a:prstGeom prst="rect">
            <a:avLst/>
          </a:prstGeom>
          <a:noFill/>
        </p:spPr>
        <p:txBody>
          <a:bodyPr wrap="square" rtlCol="0">
            <a:spAutoFit/>
          </a:bodyPr>
          <a:lstStyle/>
          <a:p>
            <a:pPr marR="0" lvl="0" indent="0" fontAlgn="auto">
              <a:lnSpc>
                <a:spcPct val="100000"/>
              </a:lnSpc>
              <a:spcBef>
                <a:spcPct val="0"/>
              </a:spcBef>
              <a:spcAft>
                <a:spcPts val="0"/>
              </a:spcAft>
              <a:buClrTx/>
              <a:buSzTx/>
              <a:buFontTx/>
              <a:buNone/>
              <a:defRPr/>
            </a:pPr>
            <a:r>
              <a:rPr lang="zh-CN" altLang="en-US" sz="2665" b="1" dirty="0">
                <a:solidFill>
                  <a:srgbClr val="227FBC"/>
                </a:solidFill>
                <a:latin typeface="微软雅黑" panose="020B0503020204020204" pitchFamily="34" charset="-122"/>
                <a:ea typeface="微软雅黑" panose="020B0503020204020204" pitchFamily="34" charset="-122"/>
              </a:rPr>
              <a:t>碳交易与成本</a:t>
            </a:r>
            <a:endParaRPr lang="en-US" altLang="zh-CN" sz="2665" b="1" dirty="0">
              <a:solidFill>
                <a:srgbClr val="227FBC"/>
              </a:solidFill>
              <a:latin typeface="微软雅黑" panose="020B0503020204020204" pitchFamily="34" charset="-122"/>
              <a:ea typeface="微软雅黑" panose="020B0503020204020204" pitchFamily="34" charset="-122"/>
            </a:endParaRPr>
          </a:p>
        </p:txBody>
      </p:sp>
      <p:pic>
        <p:nvPicPr>
          <p:cNvPr id="6" name="图片 5">
            <a:extLst>
              <a:ext uri="{FF2B5EF4-FFF2-40B4-BE49-F238E27FC236}">
                <a16:creationId xmlns:a16="http://schemas.microsoft.com/office/drawing/2014/main" id="{B42A2A70-78C0-4715-8963-9CC351716AB7}"/>
              </a:ext>
            </a:extLst>
          </p:cNvPr>
          <p:cNvPicPr>
            <a:picLocks noChangeAspect="1"/>
          </p:cNvPicPr>
          <p:nvPr/>
        </p:nvPicPr>
        <p:blipFill>
          <a:blip r:embed="rId5"/>
          <a:stretch>
            <a:fillRect/>
          </a:stretch>
        </p:blipFill>
        <p:spPr>
          <a:xfrm>
            <a:off x="814755" y="2128782"/>
            <a:ext cx="4991797" cy="3238952"/>
          </a:xfrm>
          <a:prstGeom prst="rect">
            <a:avLst/>
          </a:prstGeom>
        </p:spPr>
      </p:pic>
      <p:pic>
        <p:nvPicPr>
          <p:cNvPr id="8" name="图片 7">
            <a:extLst>
              <a:ext uri="{FF2B5EF4-FFF2-40B4-BE49-F238E27FC236}">
                <a16:creationId xmlns:a16="http://schemas.microsoft.com/office/drawing/2014/main" id="{B60BA1B9-0B13-475A-BE6D-15D157F72539}"/>
              </a:ext>
            </a:extLst>
          </p:cNvPr>
          <p:cNvPicPr>
            <a:picLocks noChangeAspect="1"/>
          </p:cNvPicPr>
          <p:nvPr/>
        </p:nvPicPr>
        <p:blipFill>
          <a:blip r:embed="rId6"/>
          <a:stretch>
            <a:fillRect/>
          </a:stretch>
        </p:blipFill>
        <p:spPr>
          <a:xfrm>
            <a:off x="6096000" y="2128782"/>
            <a:ext cx="4953691" cy="3238952"/>
          </a:xfrm>
          <a:prstGeom prst="rect">
            <a:avLst/>
          </a:prstGeom>
        </p:spPr>
      </p:pic>
      <p:sp>
        <p:nvSpPr>
          <p:cNvPr id="15" name="文本框 14">
            <a:extLst>
              <a:ext uri="{FF2B5EF4-FFF2-40B4-BE49-F238E27FC236}">
                <a16:creationId xmlns:a16="http://schemas.microsoft.com/office/drawing/2014/main" id="{B9E7C5F8-CB34-4593-9E21-CB5FC2562E39}"/>
              </a:ext>
            </a:extLst>
          </p:cNvPr>
          <p:cNvSpPr txBox="1"/>
          <p:nvPr/>
        </p:nvSpPr>
        <p:spPr>
          <a:xfrm>
            <a:off x="1250523" y="1687152"/>
            <a:ext cx="6317672" cy="369332"/>
          </a:xfrm>
          <a:prstGeom prst="rect">
            <a:avLst/>
          </a:prstGeom>
          <a:noFill/>
        </p:spPr>
        <p:txBody>
          <a:bodyPr wrap="square">
            <a:spAutoFit/>
          </a:bodyPr>
          <a:lstStyle/>
          <a:p>
            <a:pPr marL="12700">
              <a:lnSpc>
                <a:spcPct val="100000"/>
              </a:lnSpc>
              <a:spcBef>
                <a:spcPts val="95"/>
              </a:spcBef>
            </a:pPr>
            <a:r>
              <a:rPr lang="zh-CN" altLang="en-US" sz="1800" spc="-5" dirty="0">
                <a:solidFill>
                  <a:srgbClr val="1F4E79"/>
                </a:solidFill>
                <a:latin typeface="微软雅黑"/>
                <a:cs typeface="微软雅黑"/>
              </a:rPr>
              <a:t>假设：基准选行业最低值</a:t>
            </a:r>
            <a:endParaRPr lang="zh-CN" altLang="en-US" sz="1800" dirty="0">
              <a:latin typeface="微软雅黑"/>
              <a:cs typeface="微软雅黑"/>
            </a:endParaRPr>
          </a:p>
        </p:txBody>
      </p:sp>
      <p:sp>
        <p:nvSpPr>
          <p:cNvPr id="17" name="文本框 16">
            <a:extLst>
              <a:ext uri="{FF2B5EF4-FFF2-40B4-BE49-F238E27FC236}">
                <a16:creationId xmlns:a16="http://schemas.microsoft.com/office/drawing/2014/main" id="{F5803F33-AE6E-494E-BB6E-0FABE72063EF}"/>
              </a:ext>
            </a:extLst>
          </p:cNvPr>
          <p:cNvSpPr txBox="1"/>
          <p:nvPr/>
        </p:nvSpPr>
        <p:spPr>
          <a:xfrm>
            <a:off x="6377195" y="1687152"/>
            <a:ext cx="6314660" cy="369332"/>
          </a:xfrm>
          <a:prstGeom prst="rect">
            <a:avLst/>
          </a:prstGeom>
          <a:noFill/>
        </p:spPr>
        <p:txBody>
          <a:bodyPr wrap="square">
            <a:spAutoFit/>
          </a:bodyPr>
          <a:lstStyle/>
          <a:p>
            <a:pPr marL="12700">
              <a:lnSpc>
                <a:spcPct val="100000"/>
              </a:lnSpc>
              <a:spcBef>
                <a:spcPts val="95"/>
              </a:spcBef>
            </a:pPr>
            <a:r>
              <a:rPr lang="zh-CN" altLang="en-US" sz="1800" spc="-5" dirty="0">
                <a:solidFill>
                  <a:srgbClr val="1F4E79"/>
                </a:solidFill>
                <a:latin typeface="微软雅黑"/>
                <a:cs typeface="微软雅黑"/>
              </a:rPr>
              <a:t>假设：基准低于平均值</a:t>
            </a:r>
            <a:endParaRPr lang="zh-CN" altLang="en-US" sz="1800" dirty="0">
              <a:latin typeface="微软雅黑"/>
              <a:cs typeface="微软雅黑"/>
            </a:endParaRPr>
          </a:p>
        </p:txBody>
      </p:sp>
    </p:spTree>
    <p:custDataLst>
      <p:tags r:id="rId1"/>
    </p:custDataLst>
    <p:extLst>
      <p:ext uri="{BB962C8B-B14F-4D97-AF65-F5344CB8AC3E}">
        <p14:creationId xmlns:p14="http://schemas.microsoft.com/office/powerpoint/2010/main" val="3813176194"/>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组合 17"/>
          <p:cNvGrpSpPr/>
          <p:nvPr/>
        </p:nvGrpSpPr>
        <p:grpSpPr bwMode="auto">
          <a:xfrm>
            <a:off x="3175" y="257175"/>
            <a:ext cx="301625" cy="307975"/>
            <a:chOff x="6089240" y="6644074"/>
            <a:chExt cx="2664521" cy="215836"/>
          </a:xfrm>
        </p:grpSpPr>
        <p:sp>
          <p:nvSpPr>
            <p:cNvPr id="16449" name="Rectangle 696"/>
            <p:cNvSpPr>
              <a:spLocks noChangeArrowheads="1"/>
            </p:cNvSpPr>
            <p:nvPr/>
          </p:nvSpPr>
          <p:spPr bwMode="auto">
            <a:xfrm>
              <a:off x="8089063" y="6644074"/>
              <a:ext cx="664698" cy="215836"/>
            </a:xfrm>
            <a:prstGeom prst="rect">
              <a:avLst/>
            </a:prstGeom>
            <a:solidFill>
              <a:srgbClr val="BAD1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16450" name="Rectangle 697"/>
            <p:cNvSpPr>
              <a:spLocks noChangeArrowheads="1"/>
            </p:cNvSpPr>
            <p:nvPr/>
          </p:nvSpPr>
          <p:spPr bwMode="auto">
            <a:xfrm>
              <a:off x="7288752" y="6644074"/>
              <a:ext cx="800311" cy="215836"/>
            </a:xfrm>
            <a:prstGeom prst="rect">
              <a:avLst/>
            </a:prstGeom>
            <a:solidFill>
              <a:srgbClr val="008D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16451" name="Rectangle 698"/>
            <p:cNvSpPr>
              <a:spLocks noChangeArrowheads="1"/>
            </p:cNvSpPr>
            <p:nvPr/>
          </p:nvSpPr>
          <p:spPr bwMode="auto">
            <a:xfrm>
              <a:off x="6089240" y="6644074"/>
              <a:ext cx="1199512" cy="215836"/>
            </a:xfrm>
            <a:prstGeom prst="rect">
              <a:avLst/>
            </a:prstGeom>
            <a:solidFill>
              <a:srgbClr val="0076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grpSp>
      <p:pic>
        <p:nvPicPr>
          <p:cNvPr id="16448" name="Picture 2" descr="C:\Users\Administrator\Desktop\ppt资料\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30490" y="6440"/>
            <a:ext cx="262255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395396" y="158917"/>
            <a:ext cx="5411156" cy="502766"/>
          </a:xfrm>
          <a:prstGeom prst="rect">
            <a:avLst/>
          </a:prstGeom>
          <a:noFill/>
        </p:spPr>
        <p:txBody>
          <a:bodyPr wrap="square" rtlCol="0">
            <a:spAutoFit/>
          </a:bodyPr>
          <a:lstStyle/>
          <a:p>
            <a:pPr marR="0" lvl="0" indent="0" fontAlgn="auto">
              <a:lnSpc>
                <a:spcPct val="100000"/>
              </a:lnSpc>
              <a:spcBef>
                <a:spcPct val="0"/>
              </a:spcBef>
              <a:spcAft>
                <a:spcPts val="0"/>
              </a:spcAft>
              <a:buClrTx/>
              <a:buSzTx/>
              <a:buFontTx/>
              <a:buNone/>
              <a:defRPr/>
            </a:pPr>
            <a:r>
              <a:rPr lang="zh-CN" altLang="en-US" sz="2665" b="1" dirty="0">
                <a:solidFill>
                  <a:srgbClr val="227FBC"/>
                </a:solidFill>
                <a:latin typeface="微软雅黑" panose="020B0503020204020204" pitchFamily="34" charset="-122"/>
                <a:ea typeface="微软雅黑" panose="020B0503020204020204" pitchFamily="34" charset="-122"/>
              </a:rPr>
              <a:t>目录</a:t>
            </a:r>
            <a:endParaRPr lang="en-US" altLang="zh-CN" sz="2665" b="1" dirty="0">
              <a:solidFill>
                <a:srgbClr val="227FBC"/>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3677392" y="784334"/>
            <a:ext cx="4837216" cy="584775"/>
          </a:xfrm>
          <a:prstGeom prst="rect">
            <a:avLst/>
          </a:prstGeom>
          <a:noFill/>
        </p:spPr>
        <p:txBody>
          <a:bodyPr wrap="square" rtlCol="0">
            <a:spAutoFit/>
          </a:bodyPr>
          <a:lstStyle/>
          <a:p>
            <a:pPr algn="ctr"/>
            <a:r>
              <a:rPr lang="zh-CN" altLang="en-US" sz="3200" b="1" dirty="0">
                <a:solidFill>
                  <a:srgbClr val="3563A8"/>
                </a:solidFill>
              </a:rPr>
              <a:t>目录</a:t>
            </a:r>
          </a:p>
        </p:txBody>
      </p:sp>
      <p:sp>
        <p:nvSpPr>
          <p:cNvPr id="10" name="矩形 9"/>
          <p:cNvSpPr/>
          <p:nvPr/>
        </p:nvSpPr>
        <p:spPr>
          <a:xfrm>
            <a:off x="4754088" y="1491589"/>
            <a:ext cx="2683823" cy="47501"/>
          </a:xfrm>
          <a:prstGeom prst="rect">
            <a:avLst/>
          </a:prstGeom>
          <a:solidFill>
            <a:srgbClr val="3563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4299003" y="1829876"/>
            <a:ext cx="702290" cy="737439"/>
          </a:xfrm>
          <a:prstGeom prst="ellipse">
            <a:avLst/>
          </a:prstGeom>
          <a:noFill/>
          <a:ln w="6350">
            <a:solidFill>
              <a:srgbClr val="3563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4330898" y="2931109"/>
            <a:ext cx="702290" cy="737439"/>
          </a:xfrm>
          <a:prstGeom prst="ellipse">
            <a:avLst/>
          </a:prstGeom>
          <a:noFill/>
          <a:ln w="6350">
            <a:solidFill>
              <a:srgbClr val="3563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4316335" y="4032624"/>
            <a:ext cx="702290" cy="737439"/>
          </a:xfrm>
          <a:prstGeom prst="ellipse">
            <a:avLst/>
          </a:prstGeom>
          <a:noFill/>
          <a:ln w="6350">
            <a:solidFill>
              <a:srgbClr val="3563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reeform 72"/>
          <p:cNvSpPr>
            <a:spLocks noEditPoints="1"/>
          </p:cNvSpPr>
          <p:nvPr/>
        </p:nvSpPr>
        <p:spPr bwMode="auto">
          <a:xfrm>
            <a:off x="4482200" y="2000793"/>
            <a:ext cx="411141" cy="432497"/>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chemeClr val="bg1">
              <a:lumMod val="50000"/>
            </a:schemeClr>
          </a:solidFill>
          <a:ln>
            <a:noFill/>
          </a:ln>
        </p:spPr>
        <p:txBody>
          <a:bodyPr vert="horz" wrap="square" lIns="68571" tIns="34286" rIns="68571" bIns="34286" numCol="1" anchor="t" anchorCtr="0" compatLnSpc="1"/>
          <a:lstStyle/>
          <a:p>
            <a:pPr defTabSz="685800"/>
            <a:endParaRPr lang="en-US" sz="1400">
              <a:solidFill>
                <a:srgbClr val="FFFFFF"/>
              </a:solidFill>
              <a:latin typeface="Segoe UI" panose="020B0502040204020203"/>
            </a:endParaRPr>
          </a:p>
        </p:txBody>
      </p:sp>
      <p:sp>
        <p:nvSpPr>
          <p:cNvPr id="16" name="Freeform 73"/>
          <p:cNvSpPr>
            <a:spLocks noEditPoints="1"/>
          </p:cNvSpPr>
          <p:nvPr/>
        </p:nvSpPr>
        <p:spPr bwMode="auto">
          <a:xfrm>
            <a:off x="4512987" y="3167071"/>
            <a:ext cx="392228" cy="344754"/>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chemeClr val="bg1">
              <a:lumMod val="50000"/>
            </a:schemeClr>
          </a:solidFill>
          <a:ln>
            <a:noFill/>
          </a:ln>
        </p:spPr>
        <p:txBody>
          <a:bodyPr vert="horz" wrap="square" lIns="68571" tIns="34286" rIns="68571" bIns="34286" numCol="1" anchor="t" anchorCtr="0" compatLnSpc="1"/>
          <a:lstStyle/>
          <a:p>
            <a:pPr defTabSz="685800"/>
            <a:endParaRPr lang="en-US" sz="1400">
              <a:solidFill>
                <a:srgbClr val="FFFFFF"/>
              </a:solidFill>
              <a:latin typeface="Segoe UI" panose="020B0502040204020203"/>
            </a:endParaRPr>
          </a:p>
        </p:txBody>
      </p:sp>
      <p:sp>
        <p:nvSpPr>
          <p:cNvPr id="17" name="Freeform 92"/>
          <p:cNvSpPr>
            <a:spLocks noEditPoints="1"/>
          </p:cNvSpPr>
          <p:nvPr/>
        </p:nvSpPr>
        <p:spPr bwMode="auto">
          <a:xfrm>
            <a:off x="4535679" y="4197864"/>
            <a:ext cx="326110" cy="433773"/>
          </a:xfrm>
          <a:custGeom>
            <a:avLst/>
            <a:gdLst>
              <a:gd name="T0" fmla="*/ 340 w 347"/>
              <a:gd name="T1" fmla="*/ 93 h 440"/>
              <a:gd name="T2" fmla="*/ 281 w 347"/>
              <a:gd name="T3" fmla="*/ 93 h 440"/>
              <a:gd name="T4" fmla="*/ 281 w 347"/>
              <a:gd name="T5" fmla="*/ 34 h 440"/>
              <a:gd name="T6" fmla="*/ 273 w 347"/>
              <a:gd name="T7" fmla="*/ 27 h 440"/>
              <a:gd name="T8" fmla="*/ 214 w 347"/>
              <a:gd name="T9" fmla="*/ 27 h 440"/>
              <a:gd name="T10" fmla="*/ 214 w 347"/>
              <a:gd name="T11" fmla="*/ 7 h 440"/>
              <a:gd name="T12" fmla="*/ 207 w 347"/>
              <a:gd name="T13" fmla="*/ 0 h 440"/>
              <a:gd name="T14" fmla="*/ 140 w 347"/>
              <a:gd name="T15" fmla="*/ 0 h 440"/>
              <a:gd name="T16" fmla="*/ 133 w 347"/>
              <a:gd name="T17" fmla="*/ 7 h 440"/>
              <a:gd name="T18" fmla="*/ 133 w 347"/>
              <a:gd name="T19" fmla="*/ 27 h 440"/>
              <a:gd name="T20" fmla="*/ 74 w 347"/>
              <a:gd name="T21" fmla="*/ 27 h 440"/>
              <a:gd name="T22" fmla="*/ 66 w 347"/>
              <a:gd name="T23" fmla="*/ 34 h 440"/>
              <a:gd name="T24" fmla="*/ 66 w 347"/>
              <a:gd name="T25" fmla="*/ 159 h 440"/>
              <a:gd name="T26" fmla="*/ 7 w 347"/>
              <a:gd name="T27" fmla="*/ 159 h 440"/>
              <a:gd name="T28" fmla="*/ 0 w 347"/>
              <a:gd name="T29" fmla="*/ 167 h 440"/>
              <a:gd name="T30" fmla="*/ 0 w 347"/>
              <a:gd name="T31" fmla="*/ 300 h 440"/>
              <a:gd name="T32" fmla="*/ 2 w 347"/>
              <a:gd name="T33" fmla="*/ 305 h 440"/>
              <a:gd name="T34" fmla="*/ 66 w 347"/>
              <a:gd name="T35" fmla="*/ 369 h 440"/>
              <a:gd name="T36" fmla="*/ 66 w 347"/>
              <a:gd name="T37" fmla="*/ 433 h 440"/>
              <a:gd name="T38" fmla="*/ 74 w 347"/>
              <a:gd name="T39" fmla="*/ 440 h 440"/>
              <a:gd name="T40" fmla="*/ 273 w 347"/>
              <a:gd name="T41" fmla="*/ 440 h 440"/>
              <a:gd name="T42" fmla="*/ 281 w 347"/>
              <a:gd name="T43" fmla="*/ 433 h 440"/>
              <a:gd name="T44" fmla="*/ 281 w 347"/>
              <a:gd name="T45" fmla="*/ 364 h 440"/>
              <a:gd name="T46" fmla="*/ 345 w 347"/>
              <a:gd name="T47" fmla="*/ 305 h 440"/>
              <a:gd name="T48" fmla="*/ 347 w 347"/>
              <a:gd name="T49" fmla="*/ 300 h 440"/>
              <a:gd name="T50" fmla="*/ 347 w 347"/>
              <a:gd name="T51" fmla="*/ 100 h 440"/>
              <a:gd name="T52" fmla="*/ 340 w 347"/>
              <a:gd name="T53" fmla="*/ 93 h 440"/>
              <a:gd name="T54" fmla="*/ 332 w 347"/>
              <a:gd name="T55" fmla="*/ 296 h 440"/>
              <a:gd name="T56" fmla="*/ 268 w 347"/>
              <a:gd name="T57" fmla="*/ 355 h 440"/>
              <a:gd name="T58" fmla="*/ 266 w 347"/>
              <a:gd name="T59" fmla="*/ 361 h 440"/>
              <a:gd name="T60" fmla="*/ 266 w 347"/>
              <a:gd name="T61" fmla="*/ 425 h 440"/>
              <a:gd name="T62" fmla="*/ 81 w 347"/>
              <a:gd name="T63" fmla="*/ 425 h 440"/>
              <a:gd name="T64" fmla="*/ 81 w 347"/>
              <a:gd name="T65" fmla="*/ 366 h 440"/>
              <a:gd name="T66" fmla="*/ 79 w 347"/>
              <a:gd name="T67" fmla="*/ 361 h 440"/>
              <a:gd name="T68" fmla="*/ 15 w 347"/>
              <a:gd name="T69" fmla="*/ 297 h 440"/>
              <a:gd name="T70" fmla="*/ 15 w 347"/>
              <a:gd name="T71" fmla="*/ 174 h 440"/>
              <a:gd name="T72" fmla="*/ 66 w 347"/>
              <a:gd name="T73" fmla="*/ 174 h 440"/>
              <a:gd name="T74" fmla="*/ 66 w 347"/>
              <a:gd name="T75" fmla="*/ 233 h 440"/>
              <a:gd name="T76" fmla="*/ 81 w 347"/>
              <a:gd name="T77" fmla="*/ 233 h 440"/>
              <a:gd name="T78" fmla="*/ 81 w 347"/>
              <a:gd name="T79" fmla="*/ 167 h 440"/>
              <a:gd name="T80" fmla="*/ 81 w 347"/>
              <a:gd name="T81" fmla="*/ 41 h 440"/>
              <a:gd name="T82" fmla="*/ 133 w 347"/>
              <a:gd name="T83" fmla="*/ 41 h 440"/>
              <a:gd name="T84" fmla="*/ 133 w 347"/>
              <a:gd name="T85" fmla="*/ 233 h 440"/>
              <a:gd name="T86" fmla="*/ 148 w 347"/>
              <a:gd name="T87" fmla="*/ 233 h 440"/>
              <a:gd name="T88" fmla="*/ 148 w 347"/>
              <a:gd name="T89" fmla="*/ 34 h 440"/>
              <a:gd name="T90" fmla="*/ 148 w 347"/>
              <a:gd name="T91" fmla="*/ 15 h 440"/>
              <a:gd name="T92" fmla="*/ 199 w 347"/>
              <a:gd name="T93" fmla="*/ 15 h 440"/>
              <a:gd name="T94" fmla="*/ 199 w 347"/>
              <a:gd name="T95" fmla="*/ 34 h 440"/>
              <a:gd name="T96" fmla="*/ 199 w 347"/>
              <a:gd name="T97" fmla="*/ 233 h 440"/>
              <a:gd name="T98" fmla="*/ 214 w 347"/>
              <a:gd name="T99" fmla="*/ 233 h 440"/>
              <a:gd name="T100" fmla="*/ 214 w 347"/>
              <a:gd name="T101" fmla="*/ 41 h 440"/>
              <a:gd name="T102" fmla="*/ 266 w 347"/>
              <a:gd name="T103" fmla="*/ 41 h 440"/>
              <a:gd name="T104" fmla="*/ 266 w 347"/>
              <a:gd name="T105" fmla="*/ 100 h 440"/>
              <a:gd name="T106" fmla="*/ 266 w 347"/>
              <a:gd name="T107" fmla="*/ 233 h 440"/>
              <a:gd name="T108" fmla="*/ 281 w 347"/>
              <a:gd name="T109" fmla="*/ 233 h 440"/>
              <a:gd name="T110" fmla="*/ 281 w 347"/>
              <a:gd name="T111" fmla="*/ 108 h 440"/>
              <a:gd name="T112" fmla="*/ 332 w 347"/>
              <a:gd name="T113" fmla="*/ 108 h 440"/>
              <a:gd name="T114" fmla="*/ 332 w 347"/>
              <a:gd name="T115" fmla="*/ 296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7" h="440">
                <a:moveTo>
                  <a:pt x="340" y="93"/>
                </a:moveTo>
                <a:cubicBezTo>
                  <a:pt x="281" y="93"/>
                  <a:pt x="281" y="93"/>
                  <a:pt x="281" y="93"/>
                </a:cubicBezTo>
                <a:cubicBezTo>
                  <a:pt x="281" y="34"/>
                  <a:pt x="281" y="34"/>
                  <a:pt x="281" y="34"/>
                </a:cubicBezTo>
                <a:cubicBezTo>
                  <a:pt x="281" y="30"/>
                  <a:pt x="277" y="27"/>
                  <a:pt x="273" y="27"/>
                </a:cubicBezTo>
                <a:cubicBezTo>
                  <a:pt x="214" y="27"/>
                  <a:pt x="214" y="27"/>
                  <a:pt x="214" y="27"/>
                </a:cubicBezTo>
                <a:cubicBezTo>
                  <a:pt x="214" y="7"/>
                  <a:pt x="214" y="7"/>
                  <a:pt x="214" y="7"/>
                </a:cubicBezTo>
                <a:cubicBezTo>
                  <a:pt x="214" y="3"/>
                  <a:pt x="211" y="0"/>
                  <a:pt x="207" y="0"/>
                </a:cubicBezTo>
                <a:cubicBezTo>
                  <a:pt x="140" y="0"/>
                  <a:pt x="140" y="0"/>
                  <a:pt x="140" y="0"/>
                </a:cubicBezTo>
                <a:cubicBezTo>
                  <a:pt x="136" y="0"/>
                  <a:pt x="133" y="3"/>
                  <a:pt x="133" y="7"/>
                </a:cubicBezTo>
                <a:cubicBezTo>
                  <a:pt x="133" y="27"/>
                  <a:pt x="133" y="27"/>
                  <a:pt x="133" y="27"/>
                </a:cubicBezTo>
                <a:cubicBezTo>
                  <a:pt x="74" y="27"/>
                  <a:pt x="74" y="27"/>
                  <a:pt x="74" y="27"/>
                </a:cubicBezTo>
                <a:cubicBezTo>
                  <a:pt x="70" y="27"/>
                  <a:pt x="66" y="30"/>
                  <a:pt x="66" y="34"/>
                </a:cubicBezTo>
                <a:cubicBezTo>
                  <a:pt x="66" y="159"/>
                  <a:pt x="66" y="159"/>
                  <a:pt x="66" y="159"/>
                </a:cubicBezTo>
                <a:cubicBezTo>
                  <a:pt x="7" y="159"/>
                  <a:pt x="7" y="159"/>
                  <a:pt x="7" y="159"/>
                </a:cubicBezTo>
                <a:cubicBezTo>
                  <a:pt x="3" y="159"/>
                  <a:pt x="0" y="163"/>
                  <a:pt x="0" y="167"/>
                </a:cubicBezTo>
                <a:cubicBezTo>
                  <a:pt x="0" y="300"/>
                  <a:pt x="0" y="300"/>
                  <a:pt x="0" y="300"/>
                </a:cubicBezTo>
                <a:cubicBezTo>
                  <a:pt x="0" y="302"/>
                  <a:pt x="1" y="304"/>
                  <a:pt x="2" y="305"/>
                </a:cubicBezTo>
                <a:cubicBezTo>
                  <a:pt x="66" y="369"/>
                  <a:pt x="66" y="369"/>
                  <a:pt x="66" y="369"/>
                </a:cubicBezTo>
                <a:cubicBezTo>
                  <a:pt x="66" y="433"/>
                  <a:pt x="66" y="433"/>
                  <a:pt x="66" y="433"/>
                </a:cubicBezTo>
                <a:cubicBezTo>
                  <a:pt x="66" y="437"/>
                  <a:pt x="70" y="440"/>
                  <a:pt x="74" y="440"/>
                </a:cubicBezTo>
                <a:cubicBezTo>
                  <a:pt x="273" y="440"/>
                  <a:pt x="273" y="440"/>
                  <a:pt x="273" y="440"/>
                </a:cubicBezTo>
                <a:cubicBezTo>
                  <a:pt x="277" y="440"/>
                  <a:pt x="281" y="437"/>
                  <a:pt x="281" y="433"/>
                </a:cubicBezTo>
                <a:cubicBezTo>
                  <a:pt x="281" y="364"/>
                  <a:pt x="281" y="364"/>
                  <a:pt x="281" y="364"/>
                </a:cubicBezTo>
                <a:cubicBezTo>
                  <a:pt x="345" y="305"/>
                  <a:pt x="345" y="305"/>
                  <a:pt x="345" y="305"/>
                </a:cubicBezTo>
                <a:cubicBezTo>
                  <a:pt x="346" y="304"/>
                  <a:pt x="347" y="302"/>
                  <a:pt x="347" y="300"/>
                </a:cubicBezTo>
                <a:cubicBezTo>
                  <a:pt x="347" y="100"/>
                  <a:pt x="347" y="100"/>
                  <a:pt x="347" y="100"/>
                </a:cubicBezTo>
                <a:cubicBezTo>
                  <a:pt x="347" y="96"/>
                  <a:pt x="344" y="93"/>
                  <a:pt x="340" y="93"/>
                </a:cubicBezTo>
                <a:close/>
                <a:moveTo>
                  <a:pt x="332" y="296"/>
                </a:moveTo>
                <a:cubicBezTo>
                  <a:pt x="268" y="355"/>
                  <a:pt x="268" y="355"/>
                  <a:pt x="268" y="355"/>
                </a:cubicBezTo>
                <a:cubicBezTo>
                  <a:pt x="267" y="357"/>
                  <a:pt x="266" y="359"/>
                  <a:pt x="266" y="361"/>
                </a:cubicBezTo>
                <a:cubicBezTo>
                  <a:pt x="266" y="425"/>
                  <a:pt x="266" y="425"/>
                  <a:pt x="266" y="425"/>
                </a:cubicBezTo>
                <a:cubicBezTo>
                  <a:pt x="81" y="425"/>
                  <a:pt x="81" y="425"/>
                  <a:pt x="81" y="425"/>
                </a:cubicBezTo>
                <a:cubicBezTo>
                  <a:pt x="81" y="366"/>
                  <a:pt x="81" y="366"/>
                  <a:pt x="81" y="366"/>
                </a:cubicBezTo>
                <a:cubicBezTo>
                  <a:pt x="81" y="364"/>
                  <a:pt x="80" y="362"/>
                  <a:pt x="79" y="361"/>
                </a:cubicBezTo>
                <a:cubicBezTo>
                  <a:pt x="15" y="297"/>
                  <a:pt x="15" y="297"/>
                  <a:pt x="15" y="297"/>
                </a:cubicBezTo>
                <a:cubicBezTo>
                  <a:pt x="15" y="174"/>
                  <a:pt x="15" y="174"/>
                  <a:pt x="15" y="174"/>
                </a:cubicBezTo>
                <a:cubicBezTo>
                  <a:pt x="66" y="174"/>
                  <a:pt x="66" y="174"/>
                  <a:pt x="66" y="174"/>
                </a:cubicBezTo>
                <a:cubicBezTo>
                  <a:pt x="66" y="233"/>
                  <a:pt x="66" y="233"/>
                  <a:pt x="66" y="233"/>
                </a:cubicBezTo>
                <a:cubicBezTo>
                  <a:pt x="81" y="233"/>
                  <a:pt x="81" y="233"/>
                  <a:pt x="81" y="233"/>
                </a:cubicBezTo>
                <a:cubicBezTo>
                  <a:pt x="81" y="167"/>
                  <a:pt x="81" y="167"/>
                  <a:pt x="81" y="167"/>
                </a:cubicBezTo>
                <a:cubicBezTo>
                  <a:pt x="81" y="41"/>
                  <a:pt x="81" y="41"/>
                  <a:pt x="81" y="41"/>
                </a:cubicBezTo>
                <a:cubicBezTo>
                  <a:pt x="133" y="41"/>
                  <a:pt x="133" y="41"/>
                  <a:pt x="133" y="41"/>
                </a:cubicBezTo>
                <a:cubicBezTo>
                  <a:pt x="133" y="233"/>
                  <a:pt x="133" y="233"/>
                  <a:pt x="133" y="233"/>
                </a:cubicBezTo>
                <a:cubicBezTo>
                  <a:pt x="148" y="233"/>
                  <a:pt x="148" y="233"/>
                  <a:pt x="148" y="233"/>
                </a:cubicBezTo>
                <a:cubicBezTo>
                  <a:pt x="148" y="34"/>
                  <a:pt x="148" y="34"/>
                  <a:pt x="148" y="34"/>
                </a:cubicBezTo>
                <a:cubicBezTo>
                  <a:pt x="148" y="15"/>
                  <a:pt x="148" y="15"/>
                  <a:pt x="148" y="15"/>
                </a:cubicBezTo>
                <a:cubicBezTo>
                  <a:pt x="199" y="15"/>
                  <a:pt x="199" y="15"/>
                  <a:pt x="199" y="15"/>
                </a:cubicBezTo>
                <a:cubicBezTo>
                  <a:pt x="199" y="34"/>
                  <a:pt x="199" y="34"/>
                  <a:pt x="199" y="34"/>
                </a:cubicBezTo>
                <a:cubicBezTo>
                  <a:pt x="199" y="233"/>
                  <a:pt x="199" y="233"/>
                  <a:pt x="199" y="233"/>
                </a:cubicBezTo>
                <a:cubicBezTo>
                  <a:pt x="214" y="233"/>
                  <a:pt x="214" y="233"/>
                  <a:pt x="214" y="233"/>
                </a:cubicBezTo>
                <a:cubicBezTo>
                  <a:pt x="214" y="41"/>
                  <a:pt x="214" y="41"/>
                  <a:pt x="214" y="41"/>
                </a:cubicBezTo>
                <a:cubicBezTo>
                  <a:pt x="266" y="41"/>
                  <a:pt x="266" y="41"/>
                  <a:pt x="266" y="41"/>
                </a:cubicBezTo>
                <a:cubicBezTo>
                  <a:pt x="266" y="100"/>
                  <a:pt x="266" y="100"/>
                  <a:pt x="266" y="100"/>
                </a:cubicBezTo>
                <a:cubicBezTo>
                  <a:pt x="266" y="233"/>
                  <a:pt x="266" y="233"/>
                  <a:pt x="266" y="233"/>
                </a:cubicBezTo>
                <a:cubicBezTo>
                  <a:pt x="281" y="233"/>
                  <a:pt x="281" y="233"/>
                  <a:pt x="281" y="233"/>
                </a:cubicBezTo>
                <a:cubicBezTo>
                  <a:pt x="281" y="108"/>
                  <a:pt x="281" y="108"/>
                  <a:pt x="281" y="108"/>
                </a:cubicBezTo>
                <a:cubicBezTo>
                  <a:pt x="332" y="108"/>
                  <a:pt x="332" y="108"/>
                  <a:pt x="332" y="108"/>
                </a:cubicBezTo>
                <a:lnTo>
                  <a:pt x="332" y="296"/>
                </a:lnTo>
                <a:close/>
              </a:path>
            </a:pathLst>
          </a:custGeom>
          <a:solidFill>
            <a:schemeClr val="bg1">
              <a:lumMod val="50000"/>
            </a:schemeClr>
          </a:solidFill>
          <a:ln>
            <a:noFill/>
          </a:ln>
        </p:spPr>
        <p:txBody>
          <a:bodyPr vert="horz" wrap="square" lIns="68571" tIns="34286" rIns="68571" bIns="34286" numCol="1" anchor="t" anchorCtr="0" compatLnSpc="1"/>
          <a:lstStyle/>
          <a:p>
            <a:pPr defTabSz="685800"/>
            <a:endParaRPr lang="en-US" sz="1400">
              <a:solidFill>
                <a:srgbClr val="FFFFFF"/>
              </a:solidFill>
              <a:latin typeface="Segoe UI" panose="020B0502040204020203"/>
            </a:endParaRPr>
          </a:p>
        </p:txBody>
      </p:sp>
      <p:sp>
        <p:nvSpPr>
          <p:cNvPr id="18" name="矩形 17"/>
          <p:cNvSpPr/>
          <p:nvPr/>
        </p:nvSpPr>
        <p:spPr>
          <a:xfrm>
            <a:off x="5251420" y="1952877"/>
            <a:ext cx="4372981" cy="584775"/>
          </a:xfrm>
          <a:prstGeom prst="rect">
            <a:avLst/>
          </a:prstGeom>
          <a:noFill/>
        </p:spPr>
        <p:txBody>
          <a:bodyPr wrap="square">
            <a:spAutoFit/>
          </a:bodyPr>
          <a:lstStyle/>
          <a:p>
            <a:pPr lvl="0">
              <a:defRPr/>
            </a:pPr>
            <a:r>
              <a:rPr lang="zh-CN" altLang="en-US" sz="3200" dirty="0"/>
              <a:t>能耗双控</a:t>
            </a:r>
          </a:p>
        </p:txBody>
      </p:sp>
      <p:sp>
        <p:nvSpPr>
          <p:cNvPr id="19" name="矩形 18"/>
          <p:cNvSpPr/>
          <p:nvPr/>
        </p:nvSpPr>
        <p:spPr>
          <a:xfrm>
            <a:off x="5283316" y="3085268"/>
            <a:ext cx="3761878" cy="584775"/>
          </a:xfrm>
          <a:prstGeom prst="rect">
            <a:avLst/>
          </a:prstGeom>
        </p:spPr>
        <p:txBody>
          <a:bodyPr wrap="square">
            <a:spAutoFit/>
          </a:bodyPr>
          <a:lstStyle/>
          <a:p>
            <a:r>
              <a:rPr lang="zh-CN" altLang="en-US" sz="3200" dirty="0"/>
              <a:t>碳排放</a:t>
            </a:r>
          </a:p>
        </p:txBody>
      </p:sp>
      <p:sp>
        <p:nvSpPr>
          <p:cNvPr id="20" name="矩形 19"/>
          <p:cNvSpPr/>
          <p:nvPr/>
        </p:nvSpPr>
        <p:spPr>
          <a:xfrm>
            <a:off x="5268752" y="4155625"/>
            <a:ext cx="5018679" cy="584775"/>
          </a:xfrm>
          <a:prstGeom prst="rect">
            <a:avLst/>
          </a:prstGeom>
        </p:spPr>
        <p:txBody>
          <a:bodyPr wrap="square">
            <a:spAutoFit/>
          </a:bodyPr>
          <a:lstStyle/>
          <a:p>
            <a:r>
              <a:rPr lang="zh-CN" altLang="en-US" sz="3200" dirty="0"/>
              <a:t>碳中和新兴需求</a:t>
            </a:r>
          </a:p>
        </p:txBody>
      </p:sp>
      <p:sp>
        <p:nvSpPr>
          <p:cNvPr id="21" name="椭圆 20">
            <a:extLst>
              <a:ext uri="{FF2B5EF4-FFF2-40B4-BE49-F238E27FC236}">
                <a16:creationId xmlns:a16="http://schemas.microsoft.com/office/drawing/2014/main" id="{9E701E9E-2427-4AA2-A20F-BB0CDD738E9C}"/>
              </a:ext>
            </a:extLst>
          </p:cNvPr>
          <p:cNvSpPr/>
          <p:nvPr/>
        </p:nvSpPr>
        <p:spPr>
          <a:xfrm>
            <a:off x="4375878" y="4977134"/>
            <a:ext cx="702290" cy="737439"/>
          </a:xfrm>
          <a:prstGeom prst="ellipse">
            <a:avLst/>
          </a:prstGeom>
          <a:noFill/>
          <a:ln w="6350">
            <a:solidFill>
              <a:srgbClr val="3563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a:extLst>
              <a:ext uri="{FF2B5EF4-FFF2-40B4-BE49-F238E27FC236}">
                <a16:creationId xmlns:a16="http://schemas.microsoft.com/office/drawing/2014/main" id="{125BD293-C5E2-406D-93D5-75B4EEC8390B}"/>
              </a:ext>
            </a:extLst>
          </p:cNvPr>
          <p:cNvSpPr/>
          <p:nvPr/>
        </p:nvSpPr>
        <p:spPr>
          <a:xfrm>
            <a:off x="5328295" y="5100135"/>
            <a:ext cx="5018679" cy="584775"/>
          </a:xfrm>
          <a:prstGeom prst="rect">
            <a:avLst/>
          </a:prstGeom>
        </p:spPr>
        <p:txBody>
          <a:bodyPr wrap="square">
            <a:spAutoFit/>
          </a:bodyPr>
          <a:lstStyle/>
          <a:p>
            <a:r>
              <a:rPr lang="zh-CN" altLang="en-US" sz="3200" dirty="0"/>
              <a:t>运力、抛储、缺芯潮</a:t>
            </a:r>
          </a:p>
        </p:txBody>
      </p:sp>
      <p:sp>
        <p:nvSpPr>
          <p:cNvPr id="23" name="椭圆 22">
            <a:extLst>
              <a:ext uri="{FF2B5EF4-FFF2-40B4-BE49-F238E27FC236}">
                <a16:creationId xmlns:a16="http://schemas.microsoft.com/office/drawing/2014/main" id="{C1819C65-1CA5-41E7-A86D-1085204D0BBC}"/>
              </a:ext>
            </a:extLst>
          </p:cNvPr>
          <p:cNvSpPr/>
          <p:nvPr/>
        </p:nvSpPr>
        <p:spPr>
          <a:xfrm>
            <a:off x="4375878" y="5942984"/>
            <a:ext cx="702290" cy="737439"/>
          </a:xfrm>
          <a:prstGeom prst="ellipse">
            <a:avLst/>
          </a:prstGeom>
          <a:noFill/>
          <a:ln w="6350">
            <a:solidFill>
              <a:srgbClr val="3563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a:extLst>
              <a:ext uri="{FF2B5EF4-FFF2-40B4-BE49-F238E27FC236}">
                <a16:creationId xmlns:a16="http://schemas.microsoft.com/office/drawing/2014/main" id="{4AE15455-0B07-4E1E-95C8-26D84A0D95A9}"/>
              </a:ext>
            </a:extLst>
          </p:cNvPr>
          <p:cNvSpPr/>
          <p:nvPr/>
        </p:nvSpPr>
        <p:spPr>
          <a:xfrm>
            <a:off x="5328295" y="6065985"/>
            <a:ext cx="5018679" cy="584775"/>
          </a:xfrm>
          <a:prstGeom prst="rect">
            <a:avLst/>
          </a:prstGeom>
        </p:spPr>
        <p:txBody>
          <a:bodyPr wrap="square">
            <a:spAutoFit/>
          </a:bodyPr>
          <a:lstStyle/>
          <a:p>
            <a:r>
              <a:rPr lang="zh-CN" altLang="en-US" sz="3200" dirty="0"/>
              <a:t>碳中和，铝价前途无量</a:t>
            </a:r>
          </a:p>
        </p:txBody>
      </p:sp>
      <p:pic>
        <p:nvPicPr>
          <p:cNvPr id="4" name="图形 3" descr="飞机 纯色填充">
            <a:extLst>
              <a:ext uri="{FF2B5EF4-FFF2-40B4-BE49-F238E27FC236}">
                <a16:creationId xmlns:a16="http://schemas.microsoft.com/office/drawing/2014/main" id="{D37B8F79-D949-4E1F-A731-FEF9962930E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25536" y="5029737"/>
            <a:ext cx="602974" cy="602974"/>
          </a:xfrm>
          <a:prstGeom prst="rect">
            <a:avLst/>
          </a:prstGeom>
        </p:spPr>
      </p:pic>
      <p:pic>
        <p:nvPicPr>
          <p:cNvPr id="6" name="图形 5" descr="苹果色 纯色填充">
            <a:extLst>
              <a:ext uri="{FF2B5EF4-FFF2-40B4-BE49-F238E27FC236}">
                <a16:creationId xmlns:a16="http://schemas.microsoft.com/office/drawing/2014/main" id="{E974623E-C8C3-431E-B406-30BEA21091D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47588" y="5960557"/>
            <a:ext cx="702291" cy="702291"/>
          </a:xfrm>
          <a:prstGeom prst="rect">
            <a:avLst/>
          </a:prstGeom>
        </p:spPr>
      </p:pic>
    </p:spTree>
    <p:custDataLst>
      <p:tags r:id="rId1"/>
    </p:custData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
          <p:cNvSpPr>
            <a:spLocks noChangeArrowheads="1"/>
          </p:cNvSpPr>
          <p:nvPr/>
        </p:nvSpPr>
        <p:spPr bwMode="auto">
          <a:xfrm>
            <a:off x="3119671" y="2190973"/>
            <a:ext cx="9072331" cy="2198135"/>
          </a:xfrm>
          <a:prstGeom prst="rect">
            <a:avLst/>
          </a:prstGeom>
          <a:solidFill>
            <a:srgbClr val="2683BE"/>
          </a:solidFill>
          <a:ln w="9525">
            <a:noFill/>
            <a:miter lim="800000"/>
          </a:ln>
        </p:spPr>
        <p:txBody>
          <a:bodyPr wrap="none" anchor="ctr"/>
          <a:lstStyle/>
          <a:p>
            <a:endParaRPr lang="zh-CN" altLang="en-US" sz="2135">
              <a:latin typeface="Calibri" panose="020F0502020204030204" pitchFamily="34" charset="0"/>
            </a:endParaRPr>
          </a:p>
        </p:txBody>
      </p:sp>
      <p:sp>
        <p:nvSpPr>
          <p:cNvPr id="27" name="矩形 26"/>
          <p:cNvSpPr/>
          <p:nvPr/>
        </p:nvSpPr>
        <p:spPr>
          <a:xfrm>
            <a:off x="2" y="2190973"/>
            <a:ext cx="3119668" cy="21981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73200">
              <a:defRPr/>
            </a:pPr>
            <a:endParaRPr lang="zh-CN" altLang="en-US" sz="2135"/>
          </a:p>
        </p:txBody>
      </p:sp>
      <p:sp>
        <p:nvSpPr>
          <p:cNvPr id="28" name="Text Box 2"/>
          <p:cNvSpPr txBox="1">
            <a:spLocks noChangeArrowheads="1"/>
          </p:cNvSpPr>
          <p:nvPr/>
        </p:nvSpPr>
        <p:spPr bwMode="auto">
          <a:xfrm>
            <a:off x="3599723" y="2564904"/>
            <a:ext cx="6478427" cy="830997"/>
          </a:xfrm>
          <a:prstGeom prst="rect">
            <a:avLst/>
          </a:prstGeom>
          <a:noFill/>
          <a:ln w="9525">
            <a:noFill/>
            <a:miter lim="800000"/>
          </a:ln>
        </p:spPr>
        <p:txBody>
          <a:bodyPr wrap="square">
            <a:spAutoFit/>
          </a:bodyPr>
          <a:lstStyle/>
          <a:p>
            <a:pPr lvl="0">
              <a:defRPr/>
            </a:pPr>
            <a:r>
              <a:rPr lang="zh-CN" altLang="en-US" sz="4800" b="1" kern="0" dirty="0">
                <a:solidFill>
                  <a:schemeClr val="bg1"/>
                </a:solidFill>
                <a:latin typeface="微软雅黑" panose="020B0503020204020204" pitchFamily="34" charset="-122"/>
                <a:ea typeface="微软雅黑" panose="020B0503020204020204" pitchFamily="34" charset="-122"/>
              </a:rPr>
              <a:t>碳中和新兴需求</a:t>
            </a:r>
          </a:p>
        </p:txBody>
      </p:sp>
      <p:sp>
        <p:nvSpPr>
          <p:cNvPr id="30" name="TextBox 5"/>
          <p:cNvSpPr txBox="1"/>
          <p:nvPr/>
        </p:nvSpPr>
        <p:spPr>
          <a:xfrm>
            <a:off x="673569" y="2364363"/>
            <a:ext cx="1789272" cy="1898212"/>
          </a:xfrm>
          <a:prstGeom prst="rect">
            <a:avLst/>
          </a:prstGeom>
          <a:noFill/>
        </p:spPr>
        <p:txBody>
          <a:bodyPr wrap="none" rtlCol="0">
            <a:spAutoFit/>
          </a:bodyPr>
          <a:lstStyle/>
          <a:p>
            <a:pPr algn="ctr"/>
            <a:r>
              <a:rPr lang="en-US" altLang="zh-CN" sz="11735" dirty="0">
                <a:solidFill>
                  <a:schemeClr val="bg1"/>
                </a:solidFill>
                <a:latin typeface="Impact" panose="020B0806030902050204" pitchFamily="34" charset="0"/>
                <a:ea typeface="微软雅黑" panose="020B0503020204020204" pitchFamily="34" charset="-122"/>
              </a:rPr>
              <a:t>03</a:t>
            </a:r>
            <a:endParaRPr lang="zh-CN" altLang="en-US" sz="11735" dirty="0">
              <a:solidFill>
                <a:schemeClr val="bg1"/>
              </a:solidFill>
              <a:latin typeface="Impact" panose="020B0806030902050204" pitchFamily="34" charset="0"/>
              <a:ea typeface="微软雅黑" panose="020B0503020204020204" pitchFamily="34" charset="-122"/>
            </a:endParaRPr>
          </a:p>
        </p:txBody>
      </p:sp>
    </p:spTree>
    <p:extLst>
      <p:ext uri="{BB962C8B-B14F-4D97-AF65-F5344CB8AC3E}">
        <p14:creationId xmlns:p14="http://schemas.microsoft.com/office/powerpoint/2010/main" val="332125677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9" presetClass="entr" presetSubtype="0" decel="100000"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 calcmode="lin" valueType="num">
                                      <p:cBhvr>
                                        <p:cTn id="18" dur="500" fill="hold"/>
                                        <p:tgtEl>
                                          <p:spTgt spid="30"/>
                                        </p:tgtEl>
                                        <p:attrNameLst>
                                          <p:attrName>style.rotation</p:attrName>
                                        </p:attrNameLst>
                                      </p:cBhvr>
                                      <p:tavLst>
                                        <p:tav tm="0">
                                          <p:val>
                                            <p:fltVal val="360"/>
                                          </p:val>
                                        </p:tav>
                                        <p:tav tm="100000">
                                          <p:val>
                                            <p:fltVal val="0"/>
                                          </p:val>
                                        </p:tav>
                                      </p:tavLst>
                                    </p:anim>
                                    <p:animEffect transition="in" filter="fade">
                                      <p:cBhvr>
                                        <p:cTn id="19" dur="500"/>
                                        <p:tgtEl>
                                          <p:spTgt spid="30"/>
                                        </p:tgtEl>
                                      </p:cBhvr>
                                    </p:animEffect>
                                  </p:childTnLst>
                                </p:cTn>
                              </p:par>
                            </p:childTnLst>
                          </p:cTn>
                        </p:par>
                        <p:par>
                          <p:cTn id="20" fill="hold">
                            <p:stCondLst>
                              <p:cond delay="10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28"/>
                                        </p:tgtEl>
                                        <p:attrNameLst>
                                          <p:attrName>style.visibility</p:attrName>
                                        </p:attrNameLst>
                                      </p:cBhvr>
                                      <p:to>
                                        <p:strVal val="visible"/>
                                      </p:to>
                                    </p:set>
                                    <p:anim calcmode="lin" valueType="num">
                                      <p:cBhvr>
                                        <p:cTn id="23" dur="8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24" dur="800" fill="hold"/>
                                        <p:tgtEl>
                                          <p:spTgt spid="28"/>
                                        </p:tgtEl>
                                        <p:attrNameLst>
                                          <p:attrName>ppt_y</p:attrName>
                                        </p:attrNameLst>
                                      </p:cBhvr>
                                      <p:tavLst>
                                        <p:tav tm="0">
                                          <p:val>
                                            <p:strVal val="#ppt_y"/>
                                          </p:val>
                                        </p:tav>
                                        <p:tav tm="100000">
                                          <p:val>
                                            <p:strVal val="#ppt_y"/>
                                          </p:val>
                                        </p:tav>
                                      </p:tavLst>
                                    </p:anim>
                                    <p:anim calcmode="lin" valueType="num">
                                      <p:cBhvr>
                                        <p:cTn id="25" dur="8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26" dur="8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27" dur="800" tmFilter="0,0; .5, 1; 1, 1"/>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p:bldP spid="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组合 17"/>
          <p:cNvGrpSpPr/>
          <p:nvPr/>
        </p:nvGrpSpPr>
        <p:grpSpPr bwMode="auto">
          <a:xfrm>
            <a:off x="3175" y="257175"/>
            <a:ext cx="301625" cy="307975"/>
            <a:chOff x="6089240" y="6644074"/>
            <a:chExt cx="2664521" cy="215836"/>
          </a:xfrm>
        </p:grpSpPr>
        <p:sp>
          <p:nvSpPr>
            <p:cNvPr id="16449" name="Rectangle 696"/>
            <p:cNvSpPr>
              <a:spLocks noChangeArrowheads="1"/>
            </p:cNvSpPr>
            <p:nvPr/>
          </p:nvSpPr>
          <p:spPr bwMode="auto">
            <a:xfrm>
              <a:off x="8089063" y="6644074"/>
              <a:ext cx="664698" cy="215836"/>
            </a:xfrm>
            <a:prstGeom prst="rect">
              <a:avLst/>
            </a:prstGeom>
            <a:solidFill>
              <a:srgbClr val="BAD1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16450" name="Rectangle 697"/>
            <p:cNvSpPr>
              <a:spLocks noChangeArrowheads="1"/>
            </p:cNvSpPr>
            <p:nvPr/>
          </p:nvSpPr>
          <p:spPr bwMode="auto">
            <a:xfrm>
              <a:off x="7288752" y="6644074"/>
              <a:ext cx="800311" cy="215836"/>
            </a:xfrm>
            <a:prstGeom prst="rect">
              <a:avLst/>
            </a:prstGeom>
            <a:solidFill>
              <a:srgbClr val="008D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16451" name="Rectangle 698"/>
            <p:cNvSpPr>
              <a:spLocks noChangeArrowheads="1"/>
            </p:cNvSpPr>
            <p:nvPr/>
          </p:nvSpPr>
          <p:spPr bwMode="auto">
            <a:xfrm>
              <a:off x="6089240" y="6644074"/>
              <a:ext cx="1199512" cy="215836"/>
            </a:xfrm>
            <a:prstGeom prst="rect">
              <a:avLst/>
            </a:prstGeom>
            <a:solidFill>
              <a:srgbClr val="0076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grpSp>
      <p:pic>
        <p:nvPicPr>
          <p:cNvPr id="16448" name="Picture 2" descr="C:\Users\Administrator\Desktop\ppt资料\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34525" y="11113"/>
            <a:ext cx="262255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395396" y="158917"/>
            <a:ext cx="5411156" cy="502766"/>
          </a:xfrm>
          <a:prstGeom prst="rect">
            <a:avLst/>
          </a:prstGeom>
          <a:noFill/>
        </p:spPr>
        <p:txBody>
          <a:bodyPr wrap="square" rtlCol="0">
            <a:spAutoFit/>
          </a:bodyPr>
          <a:lstStyle/>
          <a:p>
            <a:pPr marR="0" lvl="0" indent="0" fontAlgn="auto">
              <a:lnSpc>
                <a:spcPct val="100000"/>
              </a:lnSpc>
              <a:spcBef>
                <a:spcPct val="0"/>
              </a:spcBef>
              <a:spcAft>
                <a:spcPts val="0"/>
              </a:spcAft>
              <a:buClrTx/>
              <a:buSzTx/>
              <a:buFontTx/>
              <a:buNone/>
              <a:defRPr/>
            </a:pPr>
            <a:r>
              <a:rPr lang="zh-CN" altLang="en-US" sz="2665" b="1" dirty="0">
                <a:solidFill>
                  <a:srgbClr val="227FBC"/>
                </a:solidFill>
                <a:latin typeface="微软雅黑" panose="020B0503020204020204" pitchFamily="34" charset="-122"/>
                <a:ea typeface="微软雅黑" panose="020B0503020204020204" pitchFamily="34" charset="-122"/>
              </a:rPr>
              <a:t>风光需求</a:t>
            </a:r>
            <a:endParaRPr lang="en-US" altLang="zh-CN" sz="2665" b="1" dirty="0">
              <a:solidFill>
                <a:srgbClr val="227FBC"/>
              </a:solidFill>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a16="http://schemas.microsoft.com/office/drawing/2014/main" id="{42FFC287-01D1-4C59-9035-8A7D00EA4E87}"/>
              </a:ext>
            </a:extLst>
          </p:cNvPr>
          <p:cNvPicPr>
            <a:picLocks noChangeAspect="1"/>
          </p:cNvPicPr>
          <p:nvPr/>
        </p:nvPicPr>
        <p:blipFill>
          <a:blip r:embed="rId5"/>
          <a:stretch>
            <a:fillRect/>
          </a:stretch>
        </p:blipFill>
        <p:spPr>
          <a:xfrm>
            <a:off x="329530" y="1342464"/>
            <a:ext cx="11348193" cy="3926718"/>
          </a:xfrm>
          <a:prstGeom prst="rect">
            <a:avLst/>
          </a:prstGeom>
        </p:spPr>
      </p:pic>
      <p:pic>
        <p:nvPicPr>
          <p:cNvPr id="2" name="图片 1">
            <a:extLst>
              <a:ext uri="{FF2B5EF4-FFF2-40B4-BE49-F238E27FC236}">
                <a16:creationId xmlns:a16="http://schemas.microsoft.com/office/drawing/2014/main" id="{324AD4A8-6D0D-43EB-B78F-C9A0CC2967D2}"/>
              </a:ext>
            </a:extLst>
          </p:cNvPr>
          <p:cNvPicPr>
            <a:picLocks noChangeAspect="1"/>
          </p:cNvPicPr>
          <p:nvPr/>
        </p:nvPicPr>
        <p:blipFill>
          <a:blip r:embed="rId6"/>
          <a:stretch>
            <a:fillRect/>
          </a:stretch>
        </p:blipFill>
        <p:spPr>
          <a:xfrm>
            <a:off x="329530" y="5407037"/>
            <a:ext cx="2597010" cy="1292046"/>
          </a:xfrm>
          <a:prstGeom prst="rect">
            <a:avLst/>
          </a:prstGeom>
        </p:spPr>
      </p:pic>
    </p:spTree>
    <p:custDataLst>
      <p:tags r:id="rId1"/>
    </p:custDataLst>
    <p:extLst>
      <p:ext uri="{BB962C8B-B14F-4D97-AF65-F5344CB8AC3E}">
        <p14:creationId xmlns:p14="http://schemas.microsoft.com/office/powerpoint/2010/main" val="4111413762"/>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组合 17"/>
          <p:cNvGrpSpPr/>
          <p:nvPr/>
        </p:nvGrpSpPr>
        <p:grpSpPr bwMode="auto">
          <a:xfrm>
            <a:off x="3175" y="257175"/>
            <a:ext cx="301625" cy="307975"/>
            <a:chOff x="6089240" y="6644074"/>
            <a:chExt cx="2664521" cy="215836"/>
          </a:xfrm>
        </p:grpSpPr>
        <p:sp>
          <p:nvSpPr>
            <p:cNvPr id="16449" name="Rectangle 696"/>
            <p:cNvSpPr>
              <a:spLocks noChangeArrowheads="1"/>
            </p:cNvSpPr>
            <p:nvPr/>
          </p:nvSpPr>
          <p:spPr bwMode="auto">
            <a:xfrm>
              <a:off x="8089063" y="6644074"/>
              <a:ext cx="664698" cy="215836"/>
            </a:xfrm>
            <a:prstGeom prst="rect">
              <a:avLst/>
            </a:prstGeom>
            <a:solidFill>
              <a:srgbClr val="BAD1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16450" name="Rectangle 697"/>
            <p:cNvSpPr>
              <a:spLocks noChangeArrowheads="1"/>
            </p:cNvSpPr>
            <p:nvPr/>
          </p:nvSpPr>
          <p:spPr bwMode="auto">
            <a:xfrm>
              <a:off x="7288752" y="6644074"/>
              <a:ext cx="800311" cy="215836"/>
            </a:xfrm>
            <a:prstGeom prst="rect">
              <a:avLst/>
            </a:prstGeom>
            <a:solidFill>
              <a:srgbClr val="008D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16451" name="Rectangle 698"/>
            <p:cNvSpPr>
              <a:spLocks noChangeArrowheads="1"/>
            </p:cNvSpPr>
            <p:nvPr/>
          </p:nvSpPr>
          <p:spPr bwMode="auto">
            <a:xfrm>
              <a:off x="6089240" y="6644074"/>
              <a:ext cx="1199512" cy="215836"/>
            </a:xfrm>
            <a:prstGeom prst="rect">
              <a:avLst/>
            </a:prstGeom>
            <a:solidFill>
              <a:srgbClr val="0076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grpSp>
      <p:pic>
        <p:nvPicPr>
          <p:cNvPr id="16448" name="Picture 2" descr="C:\Users\Administrator\Desktop\ppt资料\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34525" y="11113"/>
            <a:ext cx="262255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395396" y="158917"/>
            <a:ext cx="5411156" cy="502766"/>
          </a:xfrm>
          <a:prstGeom prst="rect">
            <a:avLst/>
          </a:prstGeom>
          <a:noFill/>
        </p:spPr>
        <p:txBody>
          <a:bodyPr wrap="square" rtlCol="0">
            <a:spAutoFit/>
          </a:bodyPr>
          <a:lstStyle/>
          <a:p>
            <a:pPr marR="0" lvl="0" indent="0" fontAlgn="auto">
              <a:lnSpc>
                <a:spcPct val="100000"/>
              </a:lnSpc>
              <a:spcBef>
                <a:spcPct val="0"/>
              </a:spcBef>
              <a:spcAft>
                <a:spcPts val="0"/>
              </a:spcAft>
              <a:buClrTx/>
              <a:buSzTx/>
              <a:buFontTx/>
              <a:buNone/>
              <a:defRPr/>
            </a:pPr>
            <a:r>
              <a:rPr lang="zh-CN" altLang="en-US" sz="2665" b="1" dirty="0">
                <a:solidFill>
                  <a:srgbClr val="227FBC"/>
                </a:solidFill>
                <a:latin typeface="微软雅黑" panose="020B0503020204020204" pitchFamily="34" charset="-122"/>
                <a:ea typeface="微软雅黑" panose="020B0503020204020204" pitchFamily="34" charset="-122"/>
              </a:rPr>
              <a:t>汽车轻量化用铝需求</a:t>
            </a:r>
            <a:endParaRPr lang="en-US" altLang="zh-CN" sz="2665" b="1" dirty="0">
              <a:solidFill>
                <a:srgbClr val="227FBC"/>
              </a:solidFill>
              <a:latin typeface="微软雅黑" panose="020B0503020204020204" pitchFamily="34" charset="-122"/>
              <a:ea typeface="微软雅黑" panose="020B0503020204020204" pitchFamily="34" charset="-122"/>
            </a:endParaRPr>
          </a:p>
        </p:txBody>
      </p:sp>
      <p:pic>
        <p:nvPicPr>
          <p:cNvPr id="2" name="图片 1">
            <a:extLst>
              <a:ext uri="{FF2B5EF4-FFF2-40B4-BE49-F238E27FC236}">
                <a16:creationId xmlns:a16="http://schemas.microsoft.com/office/drawing/2014/main" id="{64A61642-5CA5-4FB8-B492-8819AF0AA4B0}"/>
              </a:ext>
            </a:extLst>
          </p:cNvPr>
          <p:cNvPicPr>
            <a:picLocks noChangeAspect="1"/>
          </p:cNvPicPr>
          <p:nvPr/>
        </p:nvPicPr>
        <p:blipFill>
          <a:blip r:embed="rId5"/>
          <a:stretch>
            <a:fillRect/>
          </a:stretch>
        </p:blipFill>
        <p:spPr>
          <a:xfrm>
            <a:off x="1426551" y="976704"/>
            <a:ext cx="7939161" cy="5390884"/>
          </a:xfrm>
          <a:prstGeom prst="rect">
            <a:avLst/>
          </a:prstGeom>
        </p:spPr>
      </p:pic>
    </p:spTree>
    <p:custDataLst>
      <p:tags r:id="rId1"/>
    </p:custDataLst>
    <p:extLst>
      <p:ext uri="{BB962C8B-B14F-4D97-AF65-F5344CB8AC3E}">
        <p14:creationId xmlns:p14="http://schemas.microsoft.com/office/powerpoint/2010/main" val="309917620"/>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
          <p:cNvSpPr>
            <a:spLocks noChangeArrowheads="1"/>
          </p:cNvSpPr>
          <p:nvPr/>
        </p:nvSpPr>
        <p:spPr bwMode="auto">
          <a:xfrm>
            <a:off x="3119671" y="2190973"/>
            <a:ext cx="9072331" cy="2198135"/>
          </a:xfrm>
          <a:prstGeom prst="rect">
            <a:avLst/>
          </a:prstGeom>
          <a:solidFill>
            <a:srgbClr val="2683BE"/>
          </a:solidFill>
          <a:ln w="9525">
            <a:noFill/>
            <a:miter lim="800000"/>
          </a:ln>
        </p:spPr>
        <p:txBody>
          <a:bodyPr wrap="none" anchor="ctr"/>
          <a:lstStyle/>
          <a:p>
            <a:endParaRPr lang="zh-CN" altLang="en-US" sz="2135">
              <a:latin typeface="Calibri" panose="020F0502020204030204" pitchFamily="34" charset="0"/>
            </a:endParaRPr>
          </a:p>
        </p:txBody>
      </p:sp>
      <p:sp>
        <p:nvSpPr>
          <p:cNvPr id="27" name="矩形 26"/>
          <p:cNvSpPr/>
          <p:nvPr/>
        </p:nvSpPr>
        <p:spPr>
          <a:xfrm>
            <a:off x="2" y="2190973"/>
            <a:ext cx="3119668" cy="21981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73200">
              <a:defRPr/>
            </a:pPr>
            <a:endParaRPr lang="zh-CN" altLang="en-US" sz="2135"/>
          </a:p>
        </p:txBody>
      </p:sp>
      <p:sp>
        <p:nvSpPr>
          <p:cNvPr id="28" name="Text Box 2"/>
          <p:cNvSpPr txBox="1">
            <a:spLocks noChangeArrowheads="1"/>
          </p:cNvSpPr>
          <p:nvPr/>
        </p:nvSpPr>
        <p:spPr bwMode="auto">
          <a:xfrm>
            <a:off x="3599723" y="2564904"/>
            <a:ext cx="6478427" cy="830997"/>
          </a:xfrm>
          <a:prstGeom prst="rect">
            <a:avLst/>
          </a:prstGeom>
          <a:noFill/>
          <a:ln w="9525">
            <a:noFill/>
            <a:miter lim="800000"/>
          </a:ln>
        </p:spPr>
        <p:txBody>
          <a:bodyPr wrap="square">
            <a:spAutoFit/>
          </a:bodyPr>
          <a:lstStyle/>
          <a:p>
            <a:pPr lvl="0">
              <a:defRPr/>
            </a:pPr>
            <a:r>
              <a:rPr lang="zh-CN" altLang="en-US" sz="4800" b="1" kern="0" dirty="0">
                <a:solidFill>
                  <a:schemeClr val="bg1"/>
                </a:solidFill>
                <a:latin typeface="微软雅黑" panose="020B0503020204020204" pitchFamily="34" charset="-122"/>
                <a:ea typeface="微软雅黑" panose="020B0503020204020204" pitchFamily="34" charset="-122"/>
              </a:rPr>
              <a:t>运力、抛储、缺芯潮</a:t>
            </a:r>
          </a:p>
        </p:txBody>
      </p:sp>
      <p:sp>
        <p:nvSpPr>
          <p:cNvPr id="30" name="TextBox 5"/>
          <p:cNvSpPr txBox="1"/>
          <p:nvPr/>
        </p:nvSpPr>
        <p:spPr>
          <a:xfrm>
            <a:off x="696812" y="2364363"/>
            <a:ext cx="1742786" cy="1898212"/>
          </a:xfrm>
          <a:prstGeom prst="rect">
            <a:avLst/>
          </a:prstGeom>
          <a:noFill/>
        </p:spPr>
        <p:txBody>
          <a:bodyPr wrap="none" rtlCol="0">
            <a:spAutoFit/>
          </a:bodyPr>
          <a:lstStyle/>
          <a:p>
            <a:pPr algn="ctr"/>
            <a:r>
              <a:rPr lang="en-US" altLang="zh-CN" sz="11735" dirty="0">
                <a:solidFill>
                  <a:schemeClr val="bg1"/>
                </a:solidFill>
                <a:latin typeface="Impact" panose="020B0806030902050204" pitchFamily="34" charset="0"/>
                <a:ea typeface="微软雅黑" panose="020B0503020204020204" pitchFamily="34" charset="-122"/>
              </a:rPr>
              <a:t>04</a:t>
            </a:r>
            <a:endParaRPr lang="zh-CN" altLang="en-US" sz="11735" dirty="0">
              <a:solidFill>
                <a:schemeClr val="bg1"/>
              </a:solidFill>
              <a:latin typeface="Impact" panose="020B0806030902050204" pitchFamily="34" charset="0"/>
              <a:ea typeface="微软雅黑" panose="020B0503020204020204" pitchFamily="34" charset="-122"/>
            </a:endParaRPr>
          </a:p>
        </p:txBody>
      </p:sp>
    </p:spTree>
    <p:extLst>
      <p:ext uri="{BB962C8B-B14F-4D97-AF65-F5344CB8AC3E}">
        <p14:creationId xmlns:p14="http://schemas.microsoft.com/office/powerpoint/2010/main" val="2581552034"/>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9" presetClass="entr" presetSubtype="0" decel="100000"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 calcmode="lin" valueType="num">
                                      <p:cBhvr>
                                        <p:cTn id="18" dur="500" fill="hold"/>
                                        <p:tgtEl>
                                          <p:spTgt spid="30"/>
                                        </p:tgtEl>
                                        <p:attrNameLst>
                                          <p:attrName>style.rotation</p:attrName>
                                        </p:attrNameLst>
                                      </p:cBhvr>
                                      <p:tavLst>
                                        <p:tav tm="0">
                                          <p:val>
                                            <p:fltVal val="360"/>
                                          </p:val>
                                        </p:tav>
                                        <p:tav tm="100000">
                                          <p:val>
                                            <p:fltVal val="0"/>
                                          </p:val>
                                        </p:tav>
                                      </p:tavLst>
                                    </p:anim>
                                    <p:animEffect transition="in" filter="fade">
                                      <p:cBhvr>
                                        <p:cTn id="19" dur="500"/>
                                        <p:tgtEl>
                                          <p:spTgt spid="30"/>
                                        </p:tgtEl>
                                      </p:cBhvr>
                                    </p:animEffect>
                                  </p:childTnLst>
                                </p:cTn>
                              </p:par>
                            </p:childTnLst>
                          </p:cTn>
                        </p:par>
                        <p:par>
                          <p:cTn id="20" fill="hold">
                            <p:stCondLst>
                              <p:cond delay="10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28"/>
                                        </p:tgtEl>
                                        <p:attrNameLst>
                                          <p:attrName>style.visibility</p:attrName>
                                        </p:attrNameLst>
                                      </p:cBhvr>
                                      <p:to>
                                        <p:strVal val="visible"/>
                                      </p:to>
                                    </p:set>
                                    <p:anim calcmode="lin" valueType="num">
                                      <p:cBhvr>
                                        <p:cTn id="23" dur="8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24" dur="800" fill="hold"/>
                                        <p:tgtEl>
                                          <p:spTgt spid="28"/>
                                        </p:tgtEl>
                                        <p:attrNameLst>
                                          <p:attrName>ppt_y</p:attrName>
                                        </p:attrNameLst>
                                      </p:cBhvr>
                                      <p:tavLst>
                                        <p:tav tm="0">
                                          <p:val>
                                            <p:strVal val="#ppt_y"/>
                                          </p:val>
                                        </p:tav>
                                        <p:tav tm="100000">
                                          <p:val>
                                            <p:strVal val="#ppt_y"/>
                                          </p:val>
                                        </p:tav>
                                      </p:tavLst>
                                    </p:anim>
                                    <p:anim calcmode="lin" valueType="num">
                                      <p:cBhvr>
                                        <p:cTn id="25" dur="8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26" dur="8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27" dur="800" tmFilter="0,0; .5, 1; 1, 1"/>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组合 17"/>
          <p:cNvGrpSpPr/>
          <p:nvPr/>
        </p:nvGrpSpPr>
        <p:grpSpPr bwMode="auto">
          <a:xfrm>
            <a:off x="3175" y="257175"/>
            <a:ext cx="301625" cy="307975"/>
            <a:chOff x="6089240" y="6644074"/>
            <a:chExt cx="2664521" cy="215836"/>
          </a:xfrm>
        </p:grpSpPr>
        <p:sp>
          <p:nvSpPr>
            <p:cNvPr id="16449" name="Rectangle 696"/>
            <p:cNvSpPr>
              <a:spLocks noChangeArrowheads="1"/>
            </p:cNvSpPr>
            <p:nvPr/>
          </p:nvSpPr>
          <p:spPr bwMode="auto">
            <a:xfrm>
              <a:off x="8089063" y="6644074"/>
              <a:ext cx="664698" cy="215836"/>
            </a:xfrm>
            <a:prstGeom prst="rect">
              <a:avLst/>
            </a:prstGeom>
            <a:solidFill>
              <a:srgbClr val="BAD1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16450" name="Rectangle 697"/>
            <p:cNvSpPr>
              <a:spLocks noChangeArrowheads="1"/>
            </p:cNvSpPr>
            <p:nvPr/>
          </p:nvSpPr>
          <p:spPr bwMode="auto">
            <a:xfrm>
              <a:off x="7288752" y="6644074"/>
              <a:ext cx="800311" cy="215836"/>
            </a:xfrm>
            <a:prstGeom prst="rect">
              <a:avLst/>
            </a:prstGeom>
            <a:solidFill>
              <a:srgbClr val="008D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16451" name="Rectangle 698"/>
            <p:cNvSpPr>
              <a:spLocks noChangeArrowheads="1"/>
            </p:cNvSpPr>
            <p:nvPr/>
          </p:nvSpPr>
          <p:spPr bwMode="auto">
            <a:xfrm>
              <a:off x="6089240" y="6644074"/>
              <a:ext cx="1199512" cy="215836"/>
            </a:xfrm>
            <a:prstGeom prst="rect">
              <a:avLst/>
            </a:prstGeom>
            <a:solidFill>
              <a:srgbClr val="0076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grpSp>
      <p:pic>
        <p:nvPicPr>
          <p:cNvPr id="16448" name="Picture 2" descr="C:\Users\Administrator\Desktop\ppt资料\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34525" y="11113"/>
            <a:ext cx="262255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395396" y="158917"/>
            <a:ext cx="6927686" cy="502445"/>
          </a:xfrm>
          <a:prstGeom prst="rect">
            <a:avLst/>
          </a:prstGeom>
          <a:noFill/>
        </p:spPr>
        <p:txBody>
          <a:bodyPr wrap="square" rtlCol="0">
            <a:spAutoFit/>
          </a:bodyPr>
          <a:lstStyle/>
          <a:p>
            <a:pPr marR="0" lvl="0" indent="0" fontAlgn="auto">
              <a:lnSpc>
                <a:spcPct val="100000"/>
              </a:lnSpc>
              <a:spcBef>
                <a:spcPct val="0"/>
              </a:spcBef>
              <a:spcAft>
                <a:spcPts val="0"/>
              </a:spcAft>
              <a:buClrTx/>
              <a:buSzTx/>
              <a:buFontTx/>
              <a:buNone/>
              <a:defRPr/>
            </a:pPr>
            <a:r>
              <a:rPr lang="zh-CN" altLang="en-US" sz="2665" b="1" dirty="0">
                <a:solidFill>
                  <a:srgbClr val="227FBC"/>
                </a:solidFill>
                <a:latin typeface="微软雅黑" panose="020B0503020204020204" pitchFamily="34" charset="-122"/>
                <a:ea typeface="微软雅黑" panose="020B0503020204020204" pitchFamily="34" charset="-122"/>
              </a:rPr>
              <a:t>运费叠加消费旺盛导致溢价进一步创新高</a:t>
            </a:r>
            <a:endParaRPr lang="en-US" altLang="zh-CN" sz="2665" b="1" dirty="0">
              <a:solidFill>
                <a:srgbClr val="227FBC"/>
              </a:solidFill>
              <a:latin typeface="微软雅黑" panose="020B0503020204020204" pitchFamily="34" charset="-122"/>
              <a:ea typeface="微软雅黑" panose="020B0503020204020204" pitchFamily="34" charset="-122"/>
            </a:endParaRPr>
          </a:p>
        </p:txBody>
      </p:sp>
      <p:pic>
        <p:nvPicPr>
          <p:cNvPr id="2050" name="Picture 2" descr="global aluminum premiums 2014-2021">
            <a:extLst>
              <a:ext uri="{FF2B5EF4-FFF2-40B4-BE49-F238E27FC236}">
                <a16:creationId xmlns:a16="http://schemas.microsoft.com/office/drawing/2014/main" id="{7D86F85B-C744-4EE2-BEA1-D2D0BDA9E1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9662" y="3322885"/>
            <a:ext cx="8192675" cy="3505138"/>
          </a:xfrm>
          <a:prstGeom prst="rect">
            <a:avLst/>
          </a:prstGeom>
          <a:noFill/>
          <a:extLst>
            <a:ext uri="{909E8E84-426E-40DD-AFC4-6F175D3DCCD1}">
              <a14:hiddenFill xmlns:a14="http://schemas.microsoft.com/office/drawing/2010/main">
                <a:solidFill>
                  <a:srgbClr val="FFFFFF"/>
                </a:solidFill>
              </a14:hiddenFill>
            </a:ext>
          </a:extLst>
        </p:spPr>
      </p:pic>
      <p:sp>
        <p:nvSpPr>
          <p:cNvPr id="10" name="文本框 9">
            <a:extLst>
              <a:ext uri="{FF2B5EF4-FFF2-40B4-BE49-F238E27FC236}">
                <a16:creationId xmlns:a16="http://schemas.microsoft.com/office/drawing/2014/main" id="{C3C8442F-585B-4734-98D3-C3F97339F845}"/>
              </a:ext>
            </a:extLst>
          </p:cNvPr>
          <p:cNvSpPr txBox="1"/>
          <p:nvPr/>
        </p:nvSpPr>
        <p:spPr>
          <a:xfrm>
            <a:off x="932470" y="661362"/>
            <a:ext cx="9125929" cy="2585323"/>
          </a:xfrm>
          <a:prstGeom prst="rect">
            <a:avLst/>
          </a:prstGeom>
          <a:noFill/>
        </p:spPr>
        <p:txBody>
          <a:bodyPr wrap="square">
            <a:spAutoFit/>
          </a:bodyPr>
          <a:lstStyle/>
          <a:p>
            <a:r>
              <a:rPr lang="zh-CN" altLang="en-US" dirty="0"/>
              <a:t>标普全球普氏美国中西部交易溢价(MWP)在4月15日超过了23.1美分/磅，超过了2018年4月在美国第232条进口关税和制裁之后达到的多年高点22.5美分/磅。同时也接近了2015年初24.25美分的历史高点。</a:t>
            </a:r>
            <a:endParaRPr lang="en-US" altLang="zh-CN" dirty="0"/>
          </a:p>
          <a:p>
            <a:r>
              <a:rPr lang="zh-CN" altLang="en-US" dirty="0"/>
              <a:t>4月15日，普氏能源资讯到岸价日本溢价(MJP)达到154美元/吨，这是自2018年5月以来的最高水平。</a:t>
            </a:r>
            <a:endParaRPr lang="en-US" altLang="zh-CN" dirty="0"/>
          </a:p>
          <a:p>
            <a:r>
              <a:rPr lang="zh-CN" altLang="en-US" dirty="0"/>
              <a:t>4月15日，普氏优质西方(Platts Good Western)已完税鹿特丹仓库溢价为225美元/吨，在上月之前，这也是自2018年5月以来从未达到的水平。自今年1月以来，普氏DDP巴西东南部溢价一直徘徊在330美元/吨或更多，而且自2020年9月以来从未跌破300美元/吨——这一门槛自2018年9月以来从未突破。</a:t>
            </a:r>
          </a:p>
        </p:txBody>
      </p:sp>
    </p:spTree>
    <p:custDataLst>
      <p:tags r:id="rId1"/>
    </p:custDataLst>
    <p:extLst>
      <p:ext uri="{BB962C8B-B14F-4D97-AF65-F5344CB8AC3E}">
        <p14:creationId xmlns:p14="http://schemas.microsoft.com/office/powerpoint/2010/main" val="1278794344"/>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组合 17"/>
          <p:cNvGrpSpPr/>
          <p:nvPr/>
        </p:nvGrpSpPr>
        <p:grpSpPr bwMode="auto">
          <a:xfrm>
            <a:off x="3175" y="257175"/>
            <a:ext cx="301625" cy="307975"/>
            <a:chOff x="6089240" y="6644074"/>
            <a:chExt cx="2664521" cy="215836"/>
          </a:xfrm>
        </p:grpSpPr>
        <p:sp>
          <p:nvSpPr>
            <p:cNvPr id="16449" name="Rectangle 696"/>
            <p:cNvSpPr>
              <a:spLocks noChangeArrowheads="1"/>
            </p:cNvSpPr>
            <p:nvPr/>
          </p:nvSpPr>
          <p:spPr bwMode="auto">
            <a:xfrm>
              <a:off x="8089063" y="6644074"/>
              <a:ext cx="664698" cy="215836"/>
            </a:xfrm>
            <a:prstGeom prst="rect">
              <a:avLst/>
            </a:prstGeom>
            <a:solidFill>
              <a:srgbClr val="BAD1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16450" name="Rectangle 697"/>
            <p:cNvSpPr>
              <a:spLocks noChangeArrowheads="1"/>
            </p:cNvSpPr>
            <p:nvPr/>
          </p:nvSpPr>
          <p:spPr bwMode="auto">
            <a:xfrm>
              <a:off x="7288752" y="6644074"/>
              <a:ext cx="800311" cy="215836"/>
            </a:xfrm>
            <a:prstGeom prst="rect">
              <a:avLst/>
            </a:prstGeom>
            <a:solidFill>
              <a:srgbClr val="008D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16451" name="Rectangle 698"/>
            <p:cNvSpPr>
              <a:spLocks noChangeArrowheads="1"/>
            </p:cNvSpPr>
            <p:nvPr/>
          </p:nvSpPr>
          <p:spPr bwMode="auto">
            <a:xfrm>
              <a:off x="6089240" y="6644074"/>
              <a:ext cx="1199512" cy="215836"/>
            </a:xfrm>
            <a:prstGeom prst="rect">
              <a:avLst/>
            </a:prstGeom>
            <a:solidFill>
              <a:srgbClr val="0076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grpSp>
      <p:pic>
        <p:nvPicPr>
          <p:cNvPr id="16448" name="Picture 2" descr="C:\Users\Administrator\Desktop\ppt资料\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34525" y="11113"/>
            <a:ext cx="262255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395396" y="158917"/>
            <a:ext cx="5411156" cy="502766"/>
          </a:xfrm>
          <a:prstGeom prst="rect">
            <a:avLst/>
          </a:prstGeom>
          <a:noFill/>
        </p:spPr>
        <p:txBody>
          <a:bodyPr wrap="square" rtlCol="0">
            <a:spAutoFit/>
          </a:bodyPr>
          <a:lstStyle/>
          <a:p>
            <a:pPr marR="0" lvl="0" indent="0" fontAlgn="auto">
              <a:lnSpc>
                <a:spcPct val="100000"/>
              </a:lnSpc>
              <a:spcBef>
                <a:spcPct val="0"/>
              </a:spcBef>
              <a:spcAft>
                <a:spcPts val="0"/>
              </a:spcAft>
              <a:buClrTx/>
              <a:buSzTx/>
              <a:buFontTx/>
              <a:buNone/>
              <a:defRPr/>
            </a:pPr>
            <a:r>
              <a:rPr lang="zh-CN" altLang="en-US" sz="2665" b="1" dirty="0">
                <a:solidFill>
                  <a:srgbClr val="227FBC"/>
                </a:solidFill>
                <a:latin typeface="微软雅黑" panose="020B0503020204020204" pitchFamily="34" charset="-122"/>
                <a:ea typeface="微软雅黑" panose="020B0503020204020204" pitchFamily="34" charset="-122"/>
              </a:rPr>
              <a:t>抛储不改变行情运行轨迹</a:t>
            </a:r>
            <a:endParaRPr lang="en-US" altLang="zh-CN" sz="2665" b="1" dirty="0">
              <a:solidFill>
                <a:srgbClr val="227FBC"/>
              </a:solidFill>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3C2BD84D-6225-426F-A89A-22DEB16F0963}"/>
              </a:ext>
            </a:extLst>
          </p:cNvPr>
          <p:cNvPicPr>
            <a:picLocks noChangeAspect="1"/>
          </p:cNvPicPr>
          <p:nvPr/>
        </p:nvPicPr>
        <p:blipFill>
          <a:blip r:embed="rId5"/>
          <a:stretch>
            <a:fillRect/>
          </a:stretch>
        </p:blipFill>
        <p:spPr>
          <a:xfrm>
            <a:off x="627866" y="1446753"/>
            <a:ext cx="10879289" cy="4787793"/>
          </a:xfrm>
          <a:prstGeom prst="rect">
            <a:avLst/>
          </a:prstGeom>
        </p:spPr>
      </p:pic>
    </p:spTree>
    <p:custDataLst>
      <p:tags r:id="rId1"/>
    </p:custDataLst>
    <p:extLst>
      <p:ext uri="{BB962C8B-B14F-4D97-AF65-F5344CB8AC3E}">
        <p14:creationId xmlns:p14="http://schemas.microsoft.com/office/powerpoint/2010/main" val="2560263497"/>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D4993743-B10A-433C-9996-3035D2C3A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45">
            <a:extLst>
              <a:ext uri="{FF2B5EF4-FFF2-40B4-BE49-F238E27FC236}">
                <a16:creationId xmlns:a16="http://schemas.microsoft.com/office/drawing/2014/main" id="{BB3B8946-A0AA-42D4-8A24-639DC6EA1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462" name="Freeform 46">
            <a:extLst>
              <a:ext uri="{FF2B5EF4-FFF2-40B4-BE49-F238E27FC236}">
                <a16:creationId xmlns:a16="http://schemas.microsoft.com/office/drawing/2014/main" id="{AB1038E6-06EF-4DCB-B52E-D3825C50F7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463" name="Freeform 47">
            <a:extLst>
              <a:ext uri="{FF2B5EF4-FFF2-40B4-BE49-F238E27FC236}">
                <a16:creationId xmlns:a16="http://schemas.microsoft.com/office/drawing/2014/main" id="{5C7EF35C-8B7D-4026-8F09-8B2B225057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4" name="Freeform 44">
            <a:extLst>
              <a:ext uri="{FF2B5EF4-FFF2-40B4-BE49-F238E27FC236}">
                <a16:creationId xmlns:a16="http://schemas.microsoft.com/office/drawing/2014/main" id="{5F24A71D-C0A9-49AC-B2D1-5A9EA2BD3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48538"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Rectangle 145">
            <a:extLst>
              <a:ext uri="{FF2B5EF4-FFF2-40B4-BE49-F238E27FC236}">
                <a16:creationId xmlns:a16="http://schemas.microsoft.com/office/drawing/2014/main" id="{14280C55-570C-4284-9850-B2BA33DB67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7033095"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文本框 2"/>
          <p:cNvSpPr txBox="1"/>
          <p:nvPr/>
        </p:nvSpPr>
        <p:spPr>
          <a:xfrm>
            <a:off x="964760" y="804328"/>
            <a:ext cx="6091312" cy="1205821"/>
          </a:xfrm>
          <a:prstGeom prst="rect">
            <a:avLst/>
          </a:prstGeom>
        </p:spPr>
        <p:txBody>
          <a:bodyPr vert="horz" lIns="91440" tIns="45720" rIns="91440" bIns="45720" rtlCol="0" anchor="ctr">
            <a:normAutofit/>
          </a:bodyPr>
          <a:lstStyle/>
          <a:p>
            <a:pPr marR="0" lvl="0" indent="0" fontAlgn="auto">
              <a:lnSpc>
                <a:spcPct val="90000"/>
              </a:lnSpc>
              <a:spcBef>
                <a:spcPct val="0"/>
              </a:spcBef>
              <a:spcAft>
                <a:spcPts val="600"/>
              </a:spcAft>
              <a:buClrTx/>
              <a:buSzTx/>
              <a:defRPr/>
            </a:pPr>
            <a:r>
              <a:rPr lang="zh-CN" altLang="en-US" sz="4000" b="1" dirty="0">
                <a:solidFill>
                  <a:srgbClr val="FEFFFF"/>
                </a:solidFill>
                <a:latin typeface="+mj-lt"/>
                <a:ea typeface="+mj-ea"/>
                <a:cs typeface="+mj-cs"/>
              </a:rPr>
              <a:t>缺芯潮对汽车用铝的影响</a:t>
            </a:r>
            <a:endParaRPr lang="en-US" altLang="zh-CN" sz="4000" b="1" dirty="0">
              <a:solidFill>
                <a:srgbClr val="FEFFFF"/>
              </a:solidFill>
              <a:latin typeface="+mj-lt"/>
              <a:ea typeface="+mj-ea"/>
              <a:cs typeface="+mj-cs"/>
            </a:endParaRPr>
          </a:p>
        </p:txBody>
      </p:sp>
      <p:sp>
        <p:nvSpPr>
          <p:cNvPr id="11" name="文本框 10">
            <a:extLst>
              <a:ext uri="{FF2B5EF4-FFF2-40B4-BE49-F238E27FC236}">
                <a16:creationId xmlns:a16="http://schemas.microsoft.com/office/drawing/2014/main" id="{D991C987-131C-4E4C-AD79-4A6EAA03DBFF}"/>
              </a:ext>
            </a:extLst>
          </p:cNvPr>
          <p:cNvSpPr txBox="1"/>
          <p:nvPr/>
        </p:nvSpPr>
        <p:spPr>
          <a:xfrm>
            <a:off x="1282189" y="2494450"/>
            <a:ext cx="5773883" cy="3563159"/>
          </a:xfrm>
          <a:prstGeom prst="rect">
            <a:avLst/>
          </a:prstGeom>
        </p:spPr>
        <p:txBody>
          <a:bodyPr vert="horz" lIns="91440" tIns="45720" rIns="91440" bIns="45720" rtlCol="0">
            <a:normAutofit lnSpcReduction="10000"/>
          </a:bodyPr>
          <a:lstStyle/>
          <a:p>
            <a:pPr indent="-228600">
              <a:lnSpc>
                <a:spcPct val="90000"/>
              </a:lnSpc>
              <a:spcAft>
                <a:spcPts val="600"/>
              </a:spcAft>
              <a:buFont typeface="Arial" panose="020B0604020202020204" pitchFamily="34" charset="0"/>
              <a:buChar char="•"/>
            </a:pPr>
            <a:r>
              <a:rPr lang="zh-CN" altLang="en-US" sz="1900" dirty="0">
                <a:effectLst/>
              </a:rPr>
              <a:t>尽管第一季度汽车生产并未像一个月前担心的那样受到影响，但半导体短缺导致的持续减产措施如今已对第二季度产生了更大的影响。</a:t>
            </a:r>
            <a:r>
              <a:rPr lang="en-US" altLang="zh-CN" sz="1900" dirty="0">
                <a:effectLst/>
              </a:rPr>
              <a:t>IHS 4</a:t>
            </a:r>
            <a:r>
              <a:rPr lang="zh-CN" altLang="en-US" sz="1900" dirty="0">
                <a:effectLst/>
              </a:rPr>
              <a:t>月份的最新预测显示，</a:t>
            </a:r>
            <a:r>
              <a:rPr lang="en-US" altLang="zh-CN" sz="1900" dirty="0">
                <a:effectLst/>
              </a:rPr>
              <a:t>2021</a:t>
            </a:r>
            <a:r>
              <a:rPr lang="zh-CN" altLang="en-US" sz="1900" dirty="0">
                <a:effectLst/>
              </a:rPr>
              <a:t>年第一季度全球轻型汽车产量比</a:t>
            </a:r>
            <a:r>
              <a:rPr lang="en-US" altLang="zh-CN" sz="1900" dirty="0">
                <a:effectLst/>
              </a:rPr>
              <a:t>1</a:t>
            </a:r>
            <a:r>
              <a:rPr lang="zh-CN" altLang="en-US" sz="1900" dirty="0">
                <a:effectLst/>
              </a:rPr>
              <a:t>月中旬的预测低了约</a:t>
            </a:r>
            <a:r>
              <a:rPr lang="en-US" altLang="zh-CN" sz="1900" dirty="0">
                <a:effectLst/>
              </a:rPr>
              <a:t>13</a:t>
            </a:r>
            <a:r>
              <a:rPr lang="zh-CN" altLang="en-US" sz="1900" dirty="0">
                <a:effectLst/>
              </a:rPr>
              <a:t>万辆，但他们现在预测</a:t>
            </a:r>
            <a:r>
              <a:rPr lang="en-US" altLang="zh-CN" sz="1900" dirty="0">
                <a:effectLst/>
              </a:rPr>
              <a:t>2021</a:t>
            </a:r>
            <a:r>
              <a:rPr lang="zh-CN" altLang="en-US" sz="1900" dirty="0">
                <a:effectLst/>
              </a:rPr>
              <a:t>年第二季度的产量将比</a:t>
            </a:r>
            <a:r>
              <a:rPr lang="en-US" altLang="zh-CN" sz="1900" dirty="0">
                <a:effectLst/>
              </a:rPr>
              <a:t>1</a:t>
            </a:r>
            <a:r>
              <a:rPr lang="zh-CN" altLang="en-US" sz="1900" dirty="0">
                <a:effectLst/>
              </a:rPr>
              <a:t>月份低近</a:t>
            </a:r>
            <a:r>
              <a:rPr lang="en-US" altLang="zh-CN" sz="1900" dirty="0">
                <a:effectLst/>
              </a:rPr>
              <a:t>130</a:t>
            </a:r>
            <a:r>
              <a:rPr lang="zh-CN" altLang="en-US" sz="1900" dirty="0">
                <a:effectLst/>
              </a:rPr>
              <a:t>万辆。</a:t>
            </a:r>
            <a:endParaRPr lang="en-US" altLang="zh-CN" sz="1900" dirty="0">
              <a:effectLst/>
            </a:endParaRPr>
          </a:p>
          <a:p>
            <a:pPr indent="-228600">
              <a:lnSpc>
                <a:spcPct val="90000"/>
              </a:lnSpc>
              <a:spcAft>
                <a:spcPts val="600"/>
              </a:spcAft>
              <a:buFont typeface="Arial" panose="020B0604020202020204" pitchFamily="34" charset="0"/>
              <a:buChar char="•"/>
            </a:pPr>
            <a:r>
              <a:rPr lang="zh-CN" altLang="en-US" sz="1900" dirty="0">
                <a:effectLst/>
              </a:rPr>
              <a:t>到目前为止，铝产量仍保持在一定程度上不受影响，因为更多高铝强度的电动汽车和高档车型受到的影响较小，不过如果铝短缺继续存在，这种情况可能在未来几个月发生改变。</a:t>
            </a:r>
            <a:endParaRPr lang="en-US" altLang="zh-CN" sz="1900" dirty="0">
              <a:effectLst/>
            </a:endParaRPr>
          </a:p>
          <a:p>
            <a:pPr indent="-228600">
              <a:lnSpc>
                <a:spcPct val="90000"/>
              </a:lnSpc>
              <a:spcAft>
                <a:spcPts val="600"/>
              </a:spcAft>
              <a:buFont typeface="Arial" panose="020B0604020202020204" pitchFamily="34" charset="0"/>
              <a:buChar char="•"/>
            </a:pPr>
            <a:r>
              <a:rPr lang="en-US" altLang="zh-CN" sz="1900" dirty="0"/>
              <a:t>OEM</a:t>
            </a:r>
            <a:r>
              <a:rPr lang="zh-CN" altLang="en-US" sz="1900" dirty="0">
                <a:effectLst/>
              </a:rPr>
              <a:t>可能会急于在今年下半年弥补产量损失。为此</a:t>
            </a:r>
            <a:r>
              <a:rPr lang="en-US" altLang="zh-CN" sz="1900" dirty="0">
                <a:effectLst/>
              </a:rPr>
              <a:t>,2021</a:t>
            </a:r>
            <a:r>
              <a:rPr lang="zh-CN" altLang="en-US" sz="1900" dirty="0">
                <a:effectLst/>
              </a:rPr>
              <a:t>财政年度产量估计全球轻型汽车产量仍相当强劲</a:t>
            </a:r>
            <a:r>
              <a:rPr lang="en-US" altLang="zh-CN" sz="1900" dirty="0">
                <a:effectLst/>
              </a:rPr>
              <a:t>+ 12%,</a:t>
            </a:r>
            <a:r>
              <a:rPr lang="zh-CN" altLang="en-US" sz="1900" dirty="0">
                <a:effectLst/>
              </a:rPr>
              <a:t>仅略低于</a:t>
            </a:r>
            <a:r>
              <a:rPr lang="en-US" altLang="zh-CN" sz="1900" dirty="0">
                <a:effectLst/>
              </a:rPr>
              <a:t>1</a:t>
            </a:r>
            <a:r>
              <a:rPr lang="zh-CN" altLang="en-US" sz="1900" dirty="0">
                <a:effectLst/>
              </a:rPr>
              <a:t>月中旬</a:t>
            </a:r>
            <a:r>
              <a:rPr lang="en-US" altLang="zh-CN" sz="1900" dirty="0">
                <a:effectLst/>
              </a:rPr>
              <a:t>IHS</a:t>
            </a:r>
            <a:r>
              <a:rPr lang="zh-CN" altLang="en-US" sz="1900" dirty="0">
                <a:effectLst/>
              </a:rPr>
              <a:t>的估计</a:t>
            </a:r>
            <a:r>
              <a:rPr lang="en-US" altLang="zh-CN" sz="1900" dirty="0">
                <a:effectLst/>
              </a:rPr>
              <a:t>+ 14%</a:t>
            </a:r>
            <a:endParaRPr lang="en-US" altLang="zh-CN" sz="1900" dirty="0"/>
          </a:p>
        </p:txBody>
      </p:sp>
      <p:pic>
        <p:nvPicPr>
          <p:cNvPr id="16448" name="Picture 2" descr="C:\Users\Administrator\Desktop\ppt资料\logo.jp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024706" y="1289232"/>
            <a:ext cx="3343407" cy="139587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a:extLst>
              <a:ext uri="{FF2B5EF4-FFF2-40B4-BE49-F238E27FC236}">
                <a16:creationId xmlns:a16="http://schemas.microsoft.com/office/drawing/2014/main" id="{0B72D80C-F7A2-4143-83B7-E6E064CFF30F}"/>
              </a:ext>
            </a:extLst>
          </p:cNvPr>
          <p:cNvPicPr/>
          <p:nvPr/>
        </p:nvPicPr>
        <p:blipFill>
          <a:blip r:embed="rId5"/>
          <a:stretch>
            <a:fillRect/>
          </a:stretch>
        </p:blipFill>
        <p:spPr>
          <a:xfrm>
            <a:off x="7677150" y="3217984"/>
            <a:ext cx="4027170" cy="2839625"/>
          </a:xfrm>
          <a:prstGeom prst="rect">
            <a:avLst/>
          </a:prstGeom>
        </p:spPr>
      </p:pic>
      <p:grpSp>
        <p:nvGrpSpPr>
          <p:cNvPr id="16386" name="组合 17"/>
          <p:cNvGrpSpPr/>
          <p:nvPr/>
        </p:nvGrpSpPr>
        <p:grpSpPr bwMode="auto">
          <a:xfrm>
            <a:off x="3175" y="257175"/>
            <a:ext cx="301625" cy="307975"/>
            <a:chOff x="6089240" y="6644074"/>
            <a:chExt cx="2664521" cy="215836"/>
          </a:xfrm>
        </p:grpSpPr>
        <p:sp>
          <p:nvSpPr>
            <p:cNvPr id="16449" name="Rectangle 696"/>
            <p:cNvSpPr>
              <a:spLocks noChangeArrowheads="1"/>
            </p:cNvSpPr>
            <p:nvPr/>
          </p:nvSpPr>
          <p:spPr bwMode="auto">
            <a:xfrm>
              <a:off x="8089063" y="6644074"/>
              <a:ext cx="664698" cy="215836"/>
            </a:xfrm>
            <a:prstGeom prst="rect">
              <a:avLst/>
            </a:prstGeom>
            <a:solidFill>
              <a:srgbClr val="BAD1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16450" name="Rectangle 697"/>
            <p:cNvSpPr>
              <a:spLocks noChangeArrowheads="1"/>
            </p:cNvSpPr>
            <p:nvPr/>
          </p:nvSpPr>
          <p:spPr bwMode="auto">
            <a:xfrm>
              <a:off x="7288752" y="6644074"/>
              <a:ext cx="800311" cy="215836"/>
            </a:xfrm>
            <a:prstGeom prst="rect">
              <a:avLst/>
            </a:prstGeom>
            <a:solidFill>
              <a:srgbClr val="008D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16451" name="Rectangle 698"/>
            <p:cNvSpPr>
              <a:spLocks noChangeArrowheads="1"/>
            </p:cNvSpPr>
            <p:nvPr/>
          </p:nvSpPr>
          <p:spPr bwMode="auto">
            <a:xfrm>
              <a:off x="6089240" y="6644074"/>
              <a:ext cx="1199512" cy="215836"/>
            </a:xfrm>
            <a:prstGeom prst="rect">
              <a:avLst/>
            </a:prstGeom>
            <a:solidFill>
              <a:srgbClr val="0076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grpSp>
    </p:spTree>
    <p:custDataLst>
      <p:tags r:id="rId1"/>
    </p:custDataLst>
    <p:extLst>
      <p:ext uri="{BB962C8B-B14F-4D97-AF65-F5344CB8AC3E}">
        <p14:creationId xmlns:p14="http://schemas.microsoft.com/office/powerpoint/2010/main" val="1418199267"/>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
          <p:cNvSpPr>
            <a:spLocks noChangeArrowheads="1"/>
          </p:cNvSpPr>
          <p:nvPr/>
        </p:nvSpPr>
        <p:spPr bwMode="auto">
          <a:xfrm>
            <a:off x="3119671" y="2190973"/>
            <a:ext cx="9072331" cy="2198135"/>
          </a:xfrm>
          <a:prstGeom prst="rect">
            <a:avLst/>
          </a:prstGeom>
          <a:solidFill>
            <a:srgbClr val="2683BE"/>
          </a:solidFill>
          <a:ln w="9525">
            <a:noFill/>
            <a:miter lim="800000"/>
          </a:ln>
        </p:spPr>
        <p:txBody>
          <a:bodyPr wrap="none" anchor="ctr"/>
          <a:lstStyle/>
          <a:p>
            <a:endParaRPr lang="zh-CN" altLang="en-US" sz="2135">
              <a:latin typeface="Calibri" panose="020F0502020204030204" pitchFamily="34" charset="0"/>
            </a:endParaRPr>
          </a:p>
        </p:txBody>
      </p:sp>
      <p:sp>
        <p:nvSpPr>
          <p:cNvPr id="27" name="矩形 26"/>
          <p:cNvSpPr/>
          <p:nvPr/>
        </p:nvSpPr>
        <p:spPr>
          <a:xfrm>
            <a:off x="2" y="2190973"/>
            <a:ext cx="3119668" cy="21981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73200">
              <a:defRPr/>
            </a:pPr>
            <a:endParaRPr lang="zh-CN" altLang="en-US" sz="2135"/>
          </a:p>
        </p:txBody>
      </p:sp>
      <p:sp>
        <p:nvSpPr>
          <p:cNvPr id="28" name="Text Box 2"/>
          <p:cNvSpPr txBox="1">
            <a:spLocks noChangeArrowheads="1"/>
          </p:cNvSpPr>
          <p:nvPr/>
        </p:nvSpPr>
        <p:spPr bwMode="auto">
          <a:xfrm>
            <a:off x="3599723" y="2564904"/>
            <a:ext cx="6478427" cy="830997"/>
          </a:xfrm>
          <a:prstGeom prst="rect">
            <a:avLst/>
          </a:prstGeom>
          <a:noFill/>
          <a:ln w="9525">
            <a:noFill/>
            <a:miter lim="800000"/>
          </a:ln>
        </p:spPr>
        <p:txBody>
          <a:bodyPr wrap="square">
            <a:spAutoFit/>
          </a:bodyPr>
          <a:lstStyle/>
          <a:p>
            <a:pPr lvl="0">
              <a:defRPr/>
            </a:pPr>
            <a:r>
              <a:rPr lang="zh-CN" altLang="en-US" sz="4800" b="1" kern="0" dirty="0">
                <a:solidFill>
                  <a:schemeClr val="bg1"/>
                </a:solidFill>
                <a:latin typeface="微软雅黑" panose="020B0503020204020204" pitchFamily="34" charset="-122"/>
                <a:ea typeface="微软雅黑" panose="020B0503020204020204" pitchFamily="34" charset="-122"/>
              </a:rPr>
              <a:t>碳中和，铝价前途无量</a:t>
            </a:r>
          </a:p>
        </p:txBody>
      </p:sp>
      <p:sp>
        <p:nvSpPr>
          <p:cNvPr id="30" name="TextBox 5"/>
          <p:cNvSpPr txBox="1"/>
          <p:nvPr/>
        </p:nvSpPr>
        <p:spPr>
          <a:xfrm>
            <a:off x="696812" y="2364363"/>
            <a:ext cx="1742786" cy="1898212"/>
          </a:xfrm>
          <a:prstGeom prst="rect">
            <a:avLst/>
          </a:prstGeom>
          <a:noFill/>
        </p:spPr>
        <p:txBody>
          <a:bodyPr wrap="none" rtlCol="0">
            <a:spAutoFit/>
          </a:bodyPr>
          <a:lstStyle/>
          <a:p>
            <a:pPr algn="ctr"/>
            <a:r>
              <a:rPr lang="en-US" altLang="zh-CN" sz="11735" dirty="0">
                <a:solidFill>
                  <a:schemeClr val="bg1"/>
                </a:solidFill>
                <a:latin typeface="Impact" panose="020B0806030902050204" pitchFamily="34" charset="0"/>
                <a:ea typeface="微软雅黑" panose="020B0503020204020204" pitchFamily="34" charset="-122"/>
              </a:rPr>
              <a:t>04</a:t>
            </a:r>
            <a:endParaRPr lang="zh-CN" altLang="en-US" sz="11735" dirty="0">
              <a:solidFill>
                <a:schemeClr val="bg1"/>
              </a:solidFill>
              <a:latin typeface="Impact" panose="020B0806030902050204" pitchFamily="34" charset="0"/>
              <a:ea typeface="微软雅黑" panose="020B0503020204020204" pitchFamily="34" charset="-122"/>
            </a:endParaRPr>
          </a:p>
        </p:txBody>
      </p:sp>
    </p:spTree>
    <p:extLst>
      <p:ext uri="{BB962C8B-B14F-4D97-AF65-F5344CB8AC3E}">
        <p14:creationId xmlns:p14="http://schemas.microsoft.com/office/powerpoint/2010/main" val="247576844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9" presetClass="entr" presetSubtype="0" decel="100000"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 calcmode="lin" valueType="num">
                                      <p:cBhvr>
                                        <p:cTn id="18" dur="500" fill="hold"/>
                                        <p:tgtEl>
                                          <p:spTgt spid="30"/>
                                        </p:tgtEl>
                                        <p:attrNameLst>
                                          <p:attrName>style.rotation</p:attrName>
                                        </p:attrNameLst>
                                      </p:cBhvr>
                                      <p:tavLst>
                                        <p:tav tm="0">
                                          <p:val>
                                            <p:fltVal val="360"/>
                                          </p:val>
                                        </p:tav>
                                        <p:tav tm="100000">
                                          <p:val>
                                            <p:fltVal val="0"/>
                                          </p:val>
                                        </p:tav>
                                      </p:tavLst>
                                    </p:anim>
                                    <p:animEffect transition="in" filter="fade">
                                      <p:cBhvr>
                                        <p:cTn id="19" dur="500"/>
                                        <p:tgtEl>
                                          <p:spTgt spid="30"/>
                                        </p:tgtEl>
                                      </p:cBhvr>
                                    </p:animEffect>
                                  </p:childTnLst>
                                </p:cTn>
                              </p:par>
                            </p:childTnLst>
                          </p:cTn>
                        </p:par>
                        <p:par>
                          <p:cTn id="20" fill="hold">
                            <p:stCondLst>
                              <p:cond delay="10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28"/>
                                        </p:tgtEl>
                                        <p:attrNameLst>
                                          <p:attrName>style.visibility</p:attrName>
                                        </p:attrNameLst>
                                      </p:cBhvr>
                                      <p:to>
                                        <p:strVal val="visible"/>
                                      </p:to>
                                    </p:set>
                                    <p:anim calcmode="lin" valueType="num">
                                      <p:cBhvr>
                                        <p:cTn id="23" dur="8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24" dur="800" fill="hold"/>
                                        <p:tgtEl>
                                          <p:spTgt spid="28"/>
                                        </p:tgtEl>
                                        <p:attrNameLst>
                                          <p:attrName>ppt_y</p:attrName>
                                        </p:attrNameLst>
                                      </p:cBhvr>
                                      <p:tavLst>
                                        <p:tav tm="0">
                                          <p:val>
                                            <p:strVal val="#ppt_y"/>
                                          </p:val>
                                        </p:tav>
                                        <p:tav tm="100000">
                                          <p:val>
                                            <p:strVal val="#ppt_y"/>
                                          </p:val>
                                        </p:tav>
                                      </p:tavLst>
                                    </p:anim>
                                    <p:anim calcmode="lin" valueType="num">
                                      <p:cBhvr>
                                        <p:cTn id="25" dur="8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26" dur="8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27" dur="800" tmFilter="0,0; .5, 1; 1, 1"/>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组合 17"/>
          <p:cNvGrpSpPr/>
          <p:nvPr/>
        </p:nvGrpSpPr>
        <p:grpSpPr bwMode="auto">
          <a:xfrm>
            <a:off x="3175" y="257175"/>
            <a:ext cx="301625" cy="307975"/>
            <a:chOff x="6089240" y="6644074"/>
            <a:chExt cx="2664521" cy="215836"/>
          </a:xfrm>
        </p:grpSpPr>
        <p:sp>
          <p:nvSpPr>
            <p:cNvPr id="16449" name="Rectangle 696"/>
            <p:cNvSpPr>
              <a:spLocks noChangeArrowheads="1"/>
            </p:cNvSpPr>
            <p:nvPr/>
          </p:nvSpPr>
          <p:spPr bwMode="auto">
            <a:xfrm>
              <a:off x="8089063" y="6644074"/>
              <a:ext cx="664698" cy="215836"/>
            </a:xfrm>
            <a:prstGeom prst="rect">
              <a:avLst/>
            </a:prstGeom>
            <a:solidFill>
              <a:srgbClr val="BAD1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16450" name="Rectangle 697"/>
            <p:cNvSpPr>
              <a:spLocks noChangeArrowheads="1"/>
            </p:cNvSpPr>
            <p:nvPr/>
          </p:nvSpPr>
          <p:spPr bwMode="auto">
            <a:xfrm>
              <a:off x="7288752" y="6644074"/>
              <a:ext cx="800311" cy="215836"/>
            </a:xfrm>
            <a:prstGeom prst="rect">
              <a:avLst/>
            </a:prstGeom>
            <a:solidFill>
              <a:srgbClr val="008D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16451" name="Rectangle 698"/>
            <p:cNvSpPr>
              <a:spLocks noChangeArrowheads="1"/>
            </p:cNvSpPr>
            <p:nvPr/>
          </p:nvSpPr>
          <p:spPr bwMode="auto">
            <a:xfrm>
              <a:off x="6089240" y="6644074"/>
              <a:ext cx="1199512" cy="215836"/>
            </a:xfrm>
            <a:prstGeom prst="rect">
              <a:avLst/>
            </a:prstGeom>
            <a:solidFill>
              <a:srgbClr val="0076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grpSp>
      <p:pic>
        <p:nvPicPr>
          <p:cNvPr id="16448" name="Picture 2" descr="C:\Users\Administrator\Desktop\ppt资料\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34525" y="11113"/>
            <a:ext cx="262255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395396" y="158917"/>
            <a:ext cx="5411156" cy="502766"/>
          </a:xfrm>
          <a:prstGeom prst="rect">
            <a:avLst/>
          </a:prstGeom>
          <a:noFill/>
        </p:spPr>
        <p:txBody>
          <a:bodyPr wrap="square" rtlCol="0">
            <a:spAutoFit/>
          </a:bodyPr>
          <a:lstStyle/>
          <a:p>
            <a:pPr marR="0" lvl="0" indent="0" fontAlgn="auto">
              <a:lnSpc>
                <a:spcPct val="100000"/>
              </a:lnSpc>
              <a:spcBef>
                <a:spcPct val="0"/>
              </a:spcBef>
              <a:spcAft>
                <a:spcPts val="0"/>
              </a:spcAft>
              <a:buClrTx/>
              <a:buSzTx/>
              <a:buFontTx/>
              <a:buNone/>
              <a:defRPr/>
            </a:pPr>
            <a:r>
              <a:rPr lang="zh-CN" altLang="en-US" sz="2665" b="1" dirty="0">
                <a:solidFill>
                  <a:srgbClr val="227FBC"/>
                </a:solidFill>
                <a:latin typeface="微软雅黑" panose="020B0503020204020204" pitchFamily="34" charset="-122"/>
                <a:ea typeface="微软雅黑" panose="020B0503020204020204" pitchFamily="34" charset="-122"/>
              </a:rPr>
              <a:t>消费一再超预期</a:t>
            </a:r>
            <a:endParaRPr lang="en-US" altLang="zh-CN" sz="2665" b="1" dirty="0">
              <a:solidFill>
                <a:srgbClr val="227FBC"/>
              </a:solidFill>
              <a:latin typeface="微软雅黑" panose="020B0503020204020204" pitchFamily="34" charset="-122"/>
              <a:ea typeface="微软雅黑" panose="020B0503020204020204" pitchFamily="34" charset="-122"/>
            </a:endParaRPr>
          </a:p>
        </p:txBody>
      </p:sp>
      <p:pic>
        <p:nvPicPr>
          <p:cNvPr id="9" name="图片 8">
            <a:extLst>
              <a:ext uri="{FF2B5EF4-FFF2-40B4-BE49-F238E27FC236}">
                <a16:creationId xmlns:a16="http://schemas.microsoft.com/office/drawing/2014/main" id="{3D856CE4-33B2-4AF1-914C-37975BC2F716}"/>
              </a:ext>
            </a:extLst>
          </p:cNvPr>
          <p:cNvPicPr>
            <a:picLocks noChangeAspect="1"/>
          </p:cNvPicPr>
          <p:nvPr/>
        </p:nvPicPr>
        <p:blipFill>
          <a:blip r:embed="rId5"/>
          <a:stretch>
            <a:fillRect/>
          </a:stretch>
        </p:blipFill>
        <p:spPr>
          <a:xfrm>
            <a:off x="1475705" y="1216739"/>
            <a:ext cx="9240589" cy="4662396"/>
          </a:xfrm>
          <a:prstGeom prst="rect">
            <a:avLst/>
          </a:prstGeom>
        </p:spPr>
      </p:pic>
    </p:spTree>
    <p:custDataLst>
      <p:tags r:id="rId1"/>
    </p:custDataLst>
    <p:extLst>
      <p:ext uri="{BB962C8B-B14F-4D97-AF65-F5344CB8AC3E}">
        <p14:creationId xmlns:p14="http://schemas.microsoft.com/office/powerpoint/2010/main" val="3575555679"/>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组合 17"/>
          <p:cNvGrpSpPr/>
          <p:nvPr/>
        </p:nvGrpSpPr>
        <p:grpSpPr bwMode="auto">
          <a:xfrm>
            <a:off x="3175" y="257175"/>
            <a:ext cx="301625" cy="307975"/>
            <a:chOff x="6089240" y="6644074"/>
            <a:chExt cx="2664521" cy="215836"/>
          </a:xfrm>
        </p:grpSpPr>
        <p:sp>
          <p:nvSpPr>
            <p:cNvPr id="16449" name="Rectangle 696"/>
            <p:cNvSpPr>
              <a:spLocks noChangeArrowheads="1"/>
            </p:cNvSpPr>
            <p:nvPr/>
          </p:nvSpPr>
          <p:spPr bwMode="auto">
            <a:xfrm>
              <a:off x="8089063" y="6644074"/>
              <a:ext cx="664698" cy="215836"/>
            </a:xfrm>
            <a:prstGeom prst="rect">
              <a:avLst/>
            </a:prstGeom>
            <a:solidFill>
              <a:srgbClr val="BAD1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16450" name="Rectangle 697"/>
            <p:cNvSpPr>
              <a:spLocks noChangeArrowheads="1"/>
            </p:cNvSpPr>
            <p:nvPr/>
          </p:nvSpPr>
          <p:spPr bwMode="auto">
            <a:xfrm>
              <a:off x="7288752" y="6644074"/>
              <a:ext cx="800311" cy="215836"/>
            </a:xfrm>
            <a:prstGeom prst="rect">
              <a:avLst/>
            </a:prstGeom>
            <a:solidFill>
              <a:srgbClr val="008D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16451" name="Rectangle 698"/>
            <p:cNvSpPr>
              <a:spLocks noChangeArrowheads="1"/>
            </p:cNvSpPr>
            <p:nvPr/>
          </p:nvSpPr>
          <p:spPr bwMode="auto">
            <a:xfrm>
              <a:off x="6089240" y="6644074"/>
              <a:ext cx="1199512" cy="215836"/>
            </a:xfrm>
            <a:prstGeom prst="rect">
              <a:avLst/>
            </a:prstGeom>
            <a:solidFill>
              <a:srgbClr val="0076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grpSp>
      <p:pic>
        <p:nvPicPr>
          <p:cNvPr id="16448" name="Picture 2" descr="C:\Users\Administrator\Desktop\ppt资料\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34525" y="11113"/>
            <a:ext cx="262255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395396" y="158917"/>
            <a:ext cx="5411156" cy="502766"/>
          </a:xfrm>
          <a:prstGeom prst="rect">
            <a:avLst/>
          </a:prstGeom>
          <a:noFill/>
        </p:spPr>
        <p:txBody>
          <a:bodyPr wrap="square" rtlCol="0">
            <a:spAutoFit/>
          </a:bodyPr>
          <a:lstStyle/>
          <a:p>
            <a:pPr marR="0" lvl="0" indent="0" fontAlgn="auto">
              <a:lnSpc>
                <a:spcPct val="100000"/>
              </a:lnSpc>
              <a:spcBef>
                <a:spcPct val="0"/>
              </a:spcBef>
              <a:spcAft>
                <a:spcPts val="0"/>
              </a:spcAft>
              <a:buClrTx/>
              <a:buSzTx/>
              <a:buFontTx/>
              <a:buNone/>
              <a:defRPr/>
            </a:pPr>
            <a:r>
              <a:rPr lang="zh-CN" altLang="en-US" sz="2665" b="1" dirty="0">
                <a:solidFill>
                  <a:srgbClr val="227FBC"/>
                </a:solidFill>
                <a:latin typeface="微软雅黑" panose="020B0503020204020204" pitchFamily="34" charset="-122"/>
                <a:ea typeface="微软雅黑" panose="020B0503020204020204" pitchFamily="34" charset="-122"/>
              </a:rPr>
              <a:t>欧洲主流地区溢价大幅回升</a:t>
            </a:r>
            <a:endParaRPr lang="en-US" altLang="zh-CN" sz="2665" b="1" dirty="0">
              <a:solidFill>
                <a:srgbClr val="227FBC"/>
              </a:solidFill>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a16="http://schemas.microsoft.com/office/drawing/2014/main" id="{CB7DDEDC-AE54-4A00-9EF9-BF501416BBF7}"/>
              </a:ext>
            </a:extLst>
          </p:cNvPr>
          <p:cNvPicPr>
            <a:picLocks noChangeAspect="1"/>
          </p:cNvPicPr>
          <p:nvPr/>
        </p:nvPicPr>
        <p:blipFill>
          <a:blip r:embed="rId5"/>
          <a:stretch>
            <a:fillRect/>
          </a:stretch>
        </p:blipFill>
        <p:spPr>
          <a:xfrm>
            <a:off x="133221" y="1053286"/>
            <a:ext cx="5988363" cy="4224894"/>
          </a:xfrm>
          <a:prstGeom prst="rect">
            <a:avLst/>
          </a:prstGeom>
        </p:spPr>
      </p:pic>
      <p:pic>
        <p:nvPicPr>
          <p:cNvPr id="5" name="图片 4">
            <a:extLst>
              <a:ext uri="{FF2B5EF4-FFF2-40B4-BE49-F238E27FC236}">
                <a16:creationId xmlns:a16="http://schemas.microsoft.com/office/drawing/2014/main" id="{D40D0520-3AE0-49C5-B371-7B7521C3E95E}"/>
              </a:ext>
            </a:extLst>
          </p:cNvPr>
          <p:cNvPicPr>
            <a:picLocks noChangeAspect="1"/>
          </p:cNvPicPr>
          <p:nvPr/>
        </p:nvPicPr>
        <p:blipFill>
          <a:blip r:embed="rId6"/>
          <a:stretch>
            <a:fillRect/>
          </a:stretch>
        </p:blipFill>
        <p:spPr>
          <a:xfrm>
            <a:off x="6096000" y="964863"/>
            <a:ext cx="5939156" cy="4218798"/>
          </a:xfrm>
          <a:prstGeom prst="rect">
            <a:avLst/>
          </a:prstGeom>
        </p:spPr>
      </p:pic>
      <p:pic>
        <p:nvPicPr>
          <p:cNvPr id="12" name="图片 11">
            <a:extLst>
              <a:ext uri="{FF2B5EF4-FFF2-40B4-BE49-F238E27FC236}">
                <a16:creationId xmlns:a16="http://schemas.microsoft.com/office/drawing/2014/main" id="{0164DF0A-1251-459A-BF81-DF68EB810B65}"/>
              </a:ext>
            </a:extLst>
          </p:cNvPr>
          <p:cNvPicPr>
            <a:picLocks noChangeAspect="1"/>
          </p:cNvPicPr>
          <p:nvPr/>
        </p:nvPicPr>
        <p:blipFill>
          <a:blip r:embed="rId7"/>
          <a:stretch>
            <a:fillRect/>
          </a:stretch>
        </p:blipFill>
        <p:spPr>
          <a:xfrm>
            <a:off x="1475706" y="5263844"/>
            <a:ext cx="9240588" cy="1522591"/>
          </a:xfrm>
          <a:prstGeom prst="rect">
            <a:avLst/>
          </a:prstGeom>
        </p:spPr>
      </p:pic>
    </p:spTree>
    <p:custDataLst>
      <p:tags r:id="rId1"/>
    </p:custDataLst>
    <p:extLst>
      <p:ext uri="{BB962C8B-B14F-4D97-AF65-F5344CB8AC3E}">
        <p14:creationId xmlns:p14="http://schemas.microsoft.com/office/powerpoint/2010/main" val="253269294"/>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
          <p:cNvSpPr>
            <a:spLocks noChangeArrowheads="1"/>
          </p:cNvSpPr>
          <p:nvPr/>
        </p:nvSpPr>
        <p:spPr bwMode="auto">
          <a:xfrm>
            <a:off x="3119671" y="2190973"/>
            <a:ext cx="9072331" cy="2198135"/>
          </a:xfrm>
          <a:prstGeom prst="rect">
            <a:avLst/>
          </a:prstGeom>
          <a:solidFill>
            <a:srgbClr val="2683BE"/>
          </a:solidFill>
          <a:ln w="9525">
            <a:noFill/>
            <a:miter lim="800000"/>
          </a:ln>
        </p:spPr>
        <p:txBody>
          <a:bodyPr wrap="none" anchor="ctr"/>
          <a:lstStyle/>
          <a:p>
            <a:endParaRPr lang="zh-CN" altLang="en-US" sz="2135">
              <a:latin typeface="Calibri" panose="020F0502020204030204" pitchFamily="34" charset="0"/>
            </a:endParaRPr>
          </a:p>
        </p:txBody>
      </p:sp>
      <p:sp>
        <p:nvSpPr>
          <p:cNvPr id="27" name="矩形 26"/>
          <p:cNvSpPr/>
          <p:nvPr/>
        </p:nvSpPr>
        <p:spPr>
          <a:xfrm>
            <a:off x="2" y="2190973"/>
            <a:ext cx="3119668" cy="21981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73200">
              <a:defRPr/>
            </a:pPr>
            <a:endParaRPr lang="zh-CN" altLang="en-US" sz="2135"/>
          </a:p>
        </p:txBody>
      </p:sp>
      <p:sp>
        <p:nvSpPr>
          <p:cNvPr id="28" name="Text Box 2"/>
          <p:cNvSpPr txBox="1">
            <a:spLocks noChangeArrowheads="1"/>
          </p:cNvSpPr>
          <p:nvPr/>
        </p:nvSpPr>
        <p:spPr bwMode="auto">
          <a:xfrm>
            <a:off x="3599723" y="2564904"/>
            <a:ext cx="6478427" cy="830997"/>
          </a:xfrm>
          <a:prstGeom prst="rect">
            <a:avLst/>
          </a:prstGeom>
          <a:noFill/>
          <a:ln w="9525">
            <a:noFill/>
            <a:miter lim="800000"/>
          </a:ln>
        </p:spPr>
        <p:txBody>
          <a:bodyPr wrap="square">
            <a:spAutoFit/>
          </a:bodyPr>
          <a:lstStyle/>
          <a:p>
            <a:pPr lvl="0">
              <a:defRPr/>
            </a:pPr>
            <a:r>
              <a:rPr lang="zh-CN" altLang="en-US" sz="4800" b="1" kern="0" dirty="0">
                <a:solidFill>
                  <a:schemeClr val="bg1"/>
                </a:solidFill>
                <a:latin typeface="微软雅黑" panose="020B0503020204020204" pitchFamily="34" charset="-122"/>
                <a:ea typeface="微软雅黑" panose="020B0503020204020204" pitchFamily="34" charset="-122"/>
              </a:rPr>
              <a:t>能耗双控</a:t>
            </a:r>
          </a:p>
        </p:txBody>
      </p:sp>
      <p:sp>
        <p:nvSpPr>
          <p:cNvPr id="30" name="TextBox 5"/>
          <p:cNvSpPr txBox="1"/>
          <p:nvPr/>
        </p:nvSpPr>
        <p:spPr>
          <a:xfrm>
            <a:off x="786580" y="2364363"/>
            <a:ext cx="1563249" cy="1897892"/>
          </a:xfrm>
          <a:prstGeom prst="rect">
            <a:avLst/>
          </a:prstGeom>
          <a:noFill/>
        </p:spPr>
        <p:txBody>
          <a:bodyPr wrap="none" rtlCol="0">
            <a:spAutoFit/>
          </a:bodyPr>
          <a:lstStyle/>
          <a:p>
            <a:pPr algn="ctr"/>
            <a:r>
              <a:rPr lang="en-US" altLang="zh-CN" sz="11735" dirty="0">
                <a:solidFill>
                  <a:schemeClr val="bg1"/>
                </a:solidFill>
                <a:latin typeface="Impact" panose="020B0806030902050204" pitchFamily="34" charset="0"/>
                <a:ea typeface="微软雅黑" panose="020B0503020204020204" pitchFamily="34" charset="-122"/>
              </a:rPr>
              <a:t>01</a:t>
            </a:r>
            <a:endParaRPr lang="zh-CN" altLang="en-US" sz="11735" dirty="0">
              <a:solidFill>
                <a:schemeClr val="bg1"/>
              </a:solidFill>
              <a:latin typeface="Impact" panose="020B080603090205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9" presetClass="entr" presetSubtype="0" decel="100000"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 calcmode="lin" valueType="num">
                                      <p:cBhvr>
                                        <p:cTn id="18" dur="500" fill="hold"/>
                                        <p:tgtEl>
                                          <p:spTgt spid="30"/>
                                        </p:tgtEl>
                                        <p:attrNameLst>
                                          <p:attrName>style.rotation</p:attrName>
                                        </p:attrNameLst>
                                      </p:cBhvr>
                                      <p:tavLst>
                                        <p:tav tm="0">
                                          <p:val>
                                            <p:fltVal val="360"/>
                                          </p:val>
                                        </p:tav>
                                        <p:tav tm="100000">
                                          <p:val>
                                            <p:fltVal val="0"/>
                                          </p:val>
                                        </p:tav>
                                      </p:tavLst>
                                    </p:anim>
                                    <p:animEffect transition="in" filter="fade">
                                      <p:cBhvr>
                                        <p:cTn id="19" dur="500"/>
                                        <p:tgtEl>
                                          <p:spTgt spid="30"/>
                                        </p:tgtEl>
                                      </p:cBhvr>
                                    </p:animEffect>
                                  </p:childTnLst>
                                </p:cTn>
                              </p:par>
                            </p:childTnLst>
                          </p:cTn>
                        </p:par>
                        <p:par>
                          <p:cTn id="20" fill="hold">
                            <p:stCondLst>
                              <p:cond delay="10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28"/>
                                        </p:tgtEl>
                                        <p:attrNameLst>
                                          <p:attrName>style.visibility</p:attrName>
                                        </p:attrNameLst>
                                      </p:cBhvr>
                                      <p:to>
                                        <p:strVal val="visible"/>
                                      </p:to>
                                    </p:set>
                                    <p:anim calcmode="lin" valueType="num">
                                      <p:cBhvr>
                                        <p:cTn id="23" dur="8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24" dur="800" fill="hold"/>
                                        <p:tgtEl>
                                          <p:spTgt spid="28"/>
                                        </p:tgtEl>
                                        <p:attrNameLst>
                                          <p:attrName>ppt_y</p:attrName>
                                        </p:attrNameLst>
                                      </p:cBhvr>
                                      <p:tavLst>
                                        <p:tav tm="0">
                                          <p:val>
                                            <p:strVal val="#ppt_y"/>
                                          </p:val>
                                        </p:tav>
                                        <p:tav tm="100000">
                                          <p:val>
                                            <p:strVal val="#ppt_y"/>
                                          </p:val>
                                        </p:tav>
                                      </p:tavLst>
                                    </p:anim>
                                    <p:anim calcmode="lin" valueType="num">
                                      <p:cBhvr>
                                        <p:cTn id="25" dur="8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26" dur="8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27" dur="800" tmFilter="0,0; .5, 1; 1, 1"/>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p:bldP spid="3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组合 17"/>
          <p:cNvGrpSpPr/>
          <p:nvPr/>
        </p:nvGrpSpPr>
        <p:grpSpPr bwMode="auto">
          <a:xfrm>
            <a:off x="3175" y="257175"/>
            <a:ext cx="301625" cy="307975"/>
            <a:chOff x="6089240" y="6644074"/>
            <a:chExt cx="2664521" cy="215836"/>
          </a:xfrm>
        </p:grpSpPr>
        <p:sp>
          <p:nvSpPr>
            <p:cNvPr id="16449" name="Rectangle 696"/>
            <p:cNvSpPr>
              <a:spLocks noChangeArrowheads="1"/>
            </p:cNvSpPr>
            <p:nvPr/>
          </p:nvSpPr>
          <p:spPr bwMode="auto">
            <a:xfrm>
              <a:off x="8089063" y="6644074"/>
              <a:ext cx="664698" cy="215836"/>
            </a:xfrm>
            <a:prstGeom prst="rect">
              <a:avLst/>
            </a:prstGeom>
            <a:solidFill>
              <a:srgbClr val="BAD1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16450" name="Rectangle 697"/>
            <p:cNvSpPr>
              <a:spLocks noChangeArrowheads="1"/>
            </p:cNvSpPr>
            <p:nvPr/>
          </p:nvSpPr>
          <p:spPr bwMode="auto">
            <a:xfrm>
              <a:off x="7288752" y="6644074"/>
              <a:ext cx="800311" cy="215836"/>
            </a:xfrm>
            <a:prstGeom prst="rect">
              <a:avLst/>
            </a:prstGeom>
            <a:solidFill>
              <a:srgbClr val="008D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16451" name="Rectangle 698"/>
            <p:cNvSpPr>
              <a:spLocks noChangeArrowheads="1"/>
            </p:cNvSpPr>
            <p:nvPr/>
          </p:nvSpPr>
          <p:spPr bwMode="auto">
            <a:xfrm>
              <a:off x="6089240" y="6644074"/>
              <a:ext cx="1199512" cy="215836"/>
            </a:xfrm>
            <a:prstGeom prst="rect">
              <a:avLst/>
            </a:prstGeom>
            <a:solidFill>
              <a:srgbClr val="0076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grpSp>
      <p:pic>
        <p:nvPicPr>
          <p:cNvPr id="16448" name="Picture 2" descr="C:\Users\Administrator\Desktop\ppt资料\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34525" y="11113"/>
            <a:ext cx="262255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395396" y="158917"/>
            <a:ext cx="5411156" cy="502766"/>
          </a:xfrm>
          <a:prstGeom prst="rect">
            <a:avLst/>
          </a:prstGeom>
          <a:noFill/>
        </p:spPr>
        <p:txBody>
          <a:bodyPr wrap="square" rtlCol="0">
            <a:spAutoFit/>
          </a:bodyPr>
          <a:lstStyle/>
          <a:p>
            <a:pPr marR="0" lvl="0" indent="0" fontAlgn="auto">
              <a:lnSpc>
                <a:spcPct val="100000"/>
              </a:lnSpc>
              <a:spcBef>
                <a:spcPct val="0"/>
              </a:spcBef>
              <a:spcAft>
                <a:spcPts val="0"/>
              </a:spcAft>
              <a:buClrTx/>
              <a:buSzTx/>
              <a:buFontTx/>
              <a:buNone/>
              <a:defRPr/>
            </a:pPr>
            <a:r>
              <a:rPr lang="zh-CN" altLang="en-US" sz="2665" b="1" dirty="0">
                <a:solidFill>
                  <a:srgbClr val="227FBC"/>
                </a:solidFill>
                <a:latin typeface="微软雅黑" panose="020B0503020204020204" pitchFamily="34" charset="-122"/>
                <a:ea typeface="微软雅黑" panose="020B0503020204020204" pitchFamily="34" charset="-122"/>
              </a:rPr>
              <a:t>紧平衡</a:t>
            </a:r>
            <a:endParaRPr lang="en-US" altLang="zh-CN" sz="2665" b="1" dirty="0">
              <a:solidFill>
                <a:srgbClr val="227FBC"/>
              </a:solidFill>
              <a:latin typeface="微软雅黑" panose="020B0503020204020204" pitchFamily="34" charset="-122"/>
              <a:ea typeface="微软雅黑" panose="020B0503020204020204" pitchFamily="34" charset="-122"/>
            </a:endParaRPr>
          </a:p>
        </p:txBody>
      </p:sp>
      <p:pic>
        <p:nvPicPr>
          <p:cNvPr id="2" name="图片 1">
            <a:extLst>
              <a:ext uri="{FF2B5EF4-FFF2-40B4-BE49-F238E27FC236}">
                <a16:creationId xmlns:a16="http://schemas.microsoft.com/office/drawing/2014/main" id="{3D75BBAE-B49B-4127-BEB0-4134F82A527D}"/>
              </a:ext>
            </a:extLst>
          </p:cNvPr>
          <p:cNvPicPr>
            <a:picLocks noChangeAspect="1"/>
          </p:cNvPicPr>
          <p:nvPr/>
        </p:nvPicPr>
        <p:blipFill>
          <a:blip r:embed="rId5"/>
          <a:stretch>
            <a:fillRect/>
          </a:stretch>
        </p:blipFill>
        <p:spPr>
          <a:xfrm>
            <a:off x="743118" y="1650604"/>
            <a:ext cx="10705763" cy="3866284"/>
          </a:xfrm>
          <a:prstGeom prst="rect">
            <a:avLst/>
          </a:prstGeom>
        </p:spPr>
      </p:pic>
    </p:spTree>
    <p:custDataLst>
      <p:tags r:id="rId1"/>
    </p:custDataLst>
    <p:extLst>
      <p:ext uri="{BB962C8B-B14F-4D97-AF65-F5344CB8AC3E}">
        <p14:creationId xmlns:p14="http://schemas.microsoft.com/office/powerpoint/2010/main" val="131473891"/>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组合 17"/>
          <p:cNvGrpSpPr/>
          <p:nvPr/>
        </p:nvGrpSpPr>
        <p:grpSpPr bwMode="auto">
          <a:xfrm>
            <a:off x="3175" y="257175"/>
            <a:ext cx="301625" cy="307975"/>
            <a:chOff x="6089240" y="6644074"/>
            <a:chExt cx="2664521" cy="215836"/>
          </a:xfrm>
        </p:grpSpPr>
        <p:sp>
          <p:nvSpPr>
            <p:cNvPr id="16449" name="Rectangle 696"/>
            <p:cNvSpPr>
              <a:spLocks noChangeArrowheads="1"/>
            </p:cNvSpPr>
            <p:nvPr/>
          </p:nvSpPr>
          <p:spPr bwMode="auto">
            <a:xfrm>
              <a:off x="8089063" y="6644074"/>
              <a:ext cx="664698" cy="215836"/>
            </a:xfrm>
            <a:prstGeom prst="rect">
              <a:avLst/>
            </a:prstGeom>
            <a:solidFill>
              <a:srgbClr val="BAD1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16450" name="Rectangle 697"/>
            <p:cNvSpPr>
              <a:spLocks noChangeArrowheads="1"/>
            </p:cNvSpPr>
            <p:nvPr/>
          </p:nvSpPr>
          <p:spPr bwMode="auto">
            <a:xfrm>
              <a:off x="7288752" y="6644074"/>
              <a:ext cx="800311" cy="215836"/>
            </a:xfrm>
            <a:prstGeom prst="rect">
              <a:avLst/>
            </a:prstGeom>
            <a:solidFill>
              <a:srgbClr val="008D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16451" name="Rectangle 698"/>
            <p:cNvSpPr>
              <a:spLocks noChangeArrowheads="1"/>
            </p:cNvSpPr>
            <p:nvPr/>
          </p:nvSpPr>
          <p:spPr bwMode="auto">
            <a:xfrm>
              <a:off x="6089240" y="6644074"/>
              <a:ext cx="1199512" cy="215836"/>
            </a:xfrm>
            <a:prstGeom prst="rect">
              <a:avLst/>
            </a:prstGeom>
            <a:solidFill>
              <a:srgbClr val="0076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grpSp>
      <p:pic>
        <p:nvPicPr>
          <p:cNvPr id="16448" name="Picture 2" descr="C:\Users\Administrator\Desktop\ppt资料\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34525" y="11113"/>
            <a:ext cx="262255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395396" y="158917"/>
            <a:ext cx="5411156" cy="502766"/>
          </a:xfrm>
          <a:prstGeom prst="rect">
            <a:avLst/>
          </a:prstGeom>
          <a:noFill/>
        </p:spPr>
        <p:txBody>
          <a:bodyPr wrap="square" rtlCol="0">
            <a:spAutoFit/>
          </a:bodyPr>
          <a:lstStyle/>
          <a:p>
            <a:pPr marR="0" lvl="0" indent="0" fontAlgn="auto">
              <a:lnSpc>
                <a:spcPct val="100000"/>
              </a:lnSpc>
              <a:spcBef>
                <a:spcPct val="0"/>
              </a:spcBef>
              <a:spcAft>
                <a:spcPts val="0"/>
              </a:spcAft>
              <a:buClrTx/>
              <a:buSzTx/>
              <a:buFontTx/>
              <a:buNone/>
              <a:defRPr/>
            </a:pPr>
            <a:r>
              <a:rPr lang="zh-CN" altLang="en-US" sz="2665" b="1" dirty="0">
                <a:solidFill>
                  <a:srgbClr val="227FBC"/>
                </a:solidFill>
                <a:latin typeface="微软雅黑" panose="020B0503020204020204" pitchFamily="34" charset="-122"/>
                <a:ea typeface="微软雅黑" panose="020B0503020204020204" pitchFamily="34" charset="-122"/>
              </a:rPr>
              <a:t>研究成果发布平台</a:t>
            </a:r>
            <a:endParaRPr lang="en-US" altLang="zh-CN" sz="2665" b="1" dirty="0">
              <a:solidFill>
                <a:srgbClr val="227FBC"/>
              </a:solidFill>
              <a:latin typeface="微软雅黑" panose="020B0503020204020204" pitchFamily="34" charset="-122"/>
              <a:ea typeface="微软雅黑" panose="020B0503020204020204" pitchFamily="34" charset="-122"/>
            </a:endParaRPr>
          </a:p>
        </p:txBody>
      </p:sp>
      <p:pic>
        <p:nvPicPr>
          <p:cNvPr id="10" name="图片 9" descr="图形用户界面, 文本, 应用程序, 聊天或短信&#10;&#10;描述已自动生成">
            <a:extLst>
              <a:ext uri="{FF2B5EF4-FFF2-40B4-BE49-F238E27FC236}">
                <a16:creationId xmlns:a16="http://schemas.microsoft.com/office/drawing/2014/main" id="{73CFFEA1-8D8D-4D36-BBD8-033F870264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7873" y="1869952"/>
            <a:ext cx="9756254" cy="3560177"/>
          </a:xfrm>
          <a:prstGeom prst="rect">
            <a:avLst/>
          </a:prstGeom>
        </p:spPr>
      </p:pic>
    </p:spTree>
    <p:custDataLst>
      <p:tags r:id="rId1"/>
    </p:custDataLst>
    <p:extLst>
      <p:ext uri="{BB962C8B-B14F-4D97-AF65-F5344CB8AC3E}">
        <p14:creationId xmlns:p14="http://schemas.microsoft.com/office/powerpoint/2010/main" val="1436907909"/>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a:spLocks noChangeArrowheads="1"/>
          </p:cNvSpPr>
          <p:nvPr/>
        </p:nvSpPr>
        <p:spPr bwMode="auto">
          <a:xfrm>
            <a:off x="2143125" y="3914775"/>
            <a:ext cx="541462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5400" b="1" i="0" u="none" strike="noStrike" kern="1200" cap="none" spc="0" normalizeH="0" baseline="0" noProof="0" dirty="0">
                <a:ln>
                  <a:noFill/>
                </a:ln>
                <a:solidFill>
                  <a:srgbClr val="0076C1"/>
                </a:solidFill>
                <a:effectLst/>
                <a:uLnTx/>
                <a:uFillTx/>
                <a:latin typeface="微软雅黑" panose="020B0503020204020204" pitchFamily="34" charset="-122"/>
                <a:ea typeface="微软雅黑" panose="020B0503020204020204" pitchFamily="34" charset="-122"/>
                <a:cs typeface="+mn-cs"/>
              </a:rPr>
              <a:t>THANK YOU</a:t>
            </a:r>
            <a:r>
              <a:rPr kumimoji="0" lang="zh-CN" altLang="en-US" sz="5400" b="1" i="0" u="none" strike="noStrike" kern="1200" cap="none" spc="0" normalizeH="0" baseline="0" noProof="0" dirty="0">
                <a:ln>
                  <a:noFill/>
                </a:ln>
                <a:solidFill>
                  <a:srgbClr val="0076C1"/>
                </a:solidFill>
                <a:effectLst/>
                <a:uLnTx/>
                <a:uFillTx/>
                <a:latin typeface="微软雅黑" panose="020B0503020204020204" pitchFamily="34" charset="-122"/>
                <a:ea typeface="微软雅黑" panose="020B0503020204020204" pitchFamily="34" charset="-122"/>
                <a:cs typeface="+mn-cs"/>
              </a:rPr>
              <a:t>！</a:t>
            </a:r>
            <a:r>
              <a:rPr kumimoji="0" lang="en-US" altLang="zh-CN" sz="5400" b="1" i="0" u="none" strike="noStrike" kern="1200" cap="none" spc="0" normalizeH="0" baseline="0" noProof="0" dirty="0">
                <a:ln>
                  <a:noFill/>
                </a:ln>
                <a:solidFill>
                  <a:srgbClr val="0076C1"/>
                </a:solidFill>
                <a:effectLst/>
                <a:uLnTx/>
                <a:uFillTx/>
                <a:latin typeface="微软雅黑" panose="020B0503020204020204" pitchFamily="34" charset="-122"/>
                <a:ea typeface="微软雅黑" panose="020B0503020204020204" pitchFamily="34" charset="-122"/>
                <a:cs typeface="+mn-cs"/>
              </a:rPr>
              <a:t> </a:t>
            </a:r>
            <a:endParaRPr kumimoji="0" lang="zh-CN" altLang="en-US" sz="5400" b="1" i="0" u="none" strike="noStrike" kern="1200" cap="none" spc="0" normalizeH="0" baseline="0" noProof="0" dirty="0">
              <a:ln>
                <a:noFill/>
              </a:ln>
              <a:solidFill>
                <a:srgbClr val="0076C1"/>
              </a:solidFill>
              <a:effectLst/>
              <a:uLnTx/>
              <a:uFillTx/>
              <a:latin typeface="微软雅黑" panose="020B0503020204020204" pitchFamily="34" charset="-122"/>
              <a:ea typeface="微软雅黑" panose="020B0503020204020204" pitchFamily="34" charset="-122"/>
              <a:cs typeface="+mn-cs"/>
            </a:endParaRPr>
          </a:p>
        </p:txBody>
      </p:sp>
      <p:sp>
        <p:nvSpPr>
          <p:cNvPr id="16" name="文本框 15"/>
          <p:cNvSpPr txBox="1">
            <a:spLocks noChangeArrowheads="1"/>
          </p:cNvSpPr>
          <p:nvPr/>
        </p:nvSpPr>
        <p:spPr bwMode="auto">
          <a:xfrm>
            <a:off x="864831" y="2497902"/>
            <a:ext cx="1723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感谢倾听！</a:t>
            </a:r>
          </a:p>
        </p:txBody>
      </p:sp>
      <p:sp>
        <p:nvSpPr>
          <p:cNvPr id="17" name="文本框 16"/>
          <p:cNvSpPr txBox="1">
            <a:spLocks noChangeArrowheads="1"/>
          </p:cNvSpPr>
          <p:nvPr/>
        </p:nvSpPr>
        <p:spPr bwMode="auto">
          <a:xfrm>
            <a:off x="771525" y="3408363"/>
            <a:ext cx="22891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规范 </a:t>
            </a:r>
            <a:r>
              <a:rPr kumimoji="0" lang="en-US" altLang="zh-CN"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诚信 </a:t>
            </a:r>
            <a:r>
              <a:rPr kumimoji="0" lang="en-US" altLang="zh-CN"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创新 </a:t>
            </a:r>
            <a:r>
              <a:rPr kumimoji="0" lang="en-US" altLang="zh-CN"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卓越</a:t>
            </a:r>
          </a:p>
        </p:txBody>
      </p:sp>
      <p:pic>
        <p:nvPicPr>
          <p:cNvPr id="8" name="图片 7">
            <a:extLst>
              <a:ext uri="{FF2B5EF4-FFF2-40B4-BE49-F238E27FC236}">
                <a16:creationId xmlns:a16="http://schemas.microsoft.com/office/drawing/2014/main" id="{6DFC645D-699D-4834-BC15-0EA4659B5B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8649" y="4947130"/>
            <a:ext cx="1632598" cy="1641011"/>
          </a:xfrm>
          <a:prstGeom prst="rect">
            <a:avLst/>
          </a:prstGeom>
        </p:spPr>
      </p:pic>
    </p:spTree>
    <p:custDataLst>
      <p:tags r:id="rId1"/>
    </p:custData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55" presetClass="entr" presetSubtype="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1000" fill="hold"/>
                                        <p:tgtEl>
                                          <p:spTgt spid="17"/>
                                        </p:tgtEl>
                                        <p:attrNameLst>
                                          <p:attrName>ppt_w</p:attrName>
                                        </p:attrNameLst>
                                      </p:cBhvr>
                                      <p:tavLst>
                                        <p:tav tm="0">
                                          <p:val>
                                            <p:strVal val="#ppt_w*0.70"/>
                                          </p:val>
                                        </p:tav>
                                        <p:tav tm="100000">
                                          <p:val>
                                            <p:strVal val="#ppt_w"/>
                                          </p:val>
                                        </p:tav>
                                      </p:tavLst>
                                    </p:anim>
                                    <p:anim calcmode="lin" valueType="num">
                                      <p:cBhvr>
                                        <p:cTn id="14" dur="1000" fill="hold"/>
                                        <p:tgtEl>
                                          <p:spTgt spid="17"/>
                                        </p:tgtEl>
                                        <p:attrNameLst>
                                          <p:attrName>ppt_h</p:attrName>
                                        </p:attrNameLst>
                                      </p:cBhvr>
                                      <p:tavLst>
                                        <p:tav tm="0">
                                          <p:val>
                                            <p:strVal val="#ppt_h"/>
                                          </p:val>
                                        </p:tav>
                                        <p:tav tm="100000">
                                          <p:val>
                                            <p:strVal val="#ppt_h"/>
                                          </p:val>
                                        </p:tav>
                                      </p:tavLst>
                                    </p:anim>
                                    <p:animEffect transition="in" filter="fade">
                                      <p:cBhvr>
                                        <p:cTn id="15" dur="1000"/>
                                        <p:tgtEl>
                                          <p:spTgt spid="17"/>
                                        </p:tgtEl>
                                      </p:cBhvr>
                                    </p:animEffect>
                                  </p:childTnLst>
                                </p:cTn>
                              </p:par>
                            </p:childTnLst>
                          </p:cTn>
                        </p:par>
                        <p:par>
                          <p:cTn id="16" fill="hold">
                            <p:stCondLst>
                              <p:cond delay="1500"/>
                            </p:stCondLst>
                            <p:childTnLst>
                              <p:par>
                                <p:cTn id="17" presetID="10" presetClass="entr" presetSubtype="0" fill="hold" grpId="0" nodeType="afterEffect">
                                  <p:stCondLst>
                                    <p:cond delay="0"/>
                                  </p:stCondLst>
                                  <p:iterate type="lt">
                                    <p:tmPct val="10000"/>
                                  </p:iterate>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组合 17"/>
          <p:cNvGrpSpPr/>
          <p:nvPr/>
        </p:nvGrpSpPr>
        <p:grpSpPr bwMode="auto">
          <a:xfrm>
            <a:off x="3175" y="257175"/>
            <a:ext cx="301625" cy="307975"/>
            <a:chOff x="6089240" y="6644074"/>
            <a:chExt cx="2664521" cy="215836"/>
          </a:xfrm>
        </p:grpSpPr>
        <p:sp>
          <p:nvSpPr>
            <p:cNvPr id="16449" name="Rectangle 696"/>
            <p:cNvSpPr>
              <a:spLocks noChangeArrowheads="1"/>
            </p:cNvSpPr>
            <p:nvPr/>
          </p:nvSpPr>
          <p:spPr bwMode="auto">
            <a:xfrm>
              <a:off x="8089063" y="6644074"/>
              <a:ext cx="664698" cy="215836"/>
            </a:xfrm>
            <a:prstGeom prst="rect">
              <a:avLst/>
            </a:prstGeom>
            <a:solidFill>
              <a:srgbClr val="BAD1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16450" name="Rectangle 697"/>
            <p:cNvSpPr>
              <a:spLocks noChangeArrowheads="1"/>
            </p:cNvSpPr>
            <p:nvPr/>
          </p:nvSpPr>
          <p:spPr bwMode="auto">
            <a:xfrm>
              <a:off x="7288752" y="6644074"/>
              <a:ext cx="800311" cy="215836"/>
            </a:xfrm>
            <a:prstGeom prst="rect">
              <a:avLst/>
            </a:prstGeom>
            <a:solidFill>
              <a:srgbClr val="008D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16451" name="Rectangle 698"/>
            <p:cNvSpPr>
              <a:spLocks noChangeArrowheads="1"/>
            </p:cNvSpPr>
            <p:nvPr/>
          </p:nvSpPr>
          <p:spPr bwMode="auto">
            <a:xfrm>
              <a:off x="6089240" y="6644074"/>
              <a:ext cx="1199512" cy="215836"/>
            </a:xfrm>
            <a:prstGeom prst="rect">
              <a:avLst/>
            </a:prstGeom>
            <a:solidFill>
              <a:srgbClr val="0076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grpSp>
      <p:pic>
        <p:nvPicPr>
          <p:cNvPr id="16448" name="Picture 2" descr="C:\Users\Administrator\Desktop\ppt资料\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34525" y="11113"/>
            <a:ext cx="262255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395395" y="158917"/>
            <a:ext cx="7582413" cy="502445"/>
          </a:xfrm>
          <a:prstGeom prst="rect">
            <a:avLst/>
          </a:prstGeom>
          <a:noFill/>
        </p:spPr>
        <p:txBody>
          <a:bodyPr wrap="square" rtlCol="0">
            <a:spAutoFit/>
          </a:bodyPr>
          <a:lstStyle/>
          <a:p>
            <a:pPr marR="0" lvl="0" indent="0" fontAlgn="auto">
              <a:lnSpc>
                <a:spcPct val="100000"/>
              </a:lnSpc>
              <a:spcBef>
                <a:spcPct val="0"/>
              </a:spcBef>
              <a:spcAft>
                <a:spcPts val="0"/>
              </a:spcAft>
              <a:buClrTx/>
              <a:buSzTx/>
              <a:buFontTx/>
              <a:buNone/>
              <a:defRPr/>
            </a:pPr>
            <a:r>
              <a:rPr lang="zh-CN" altLang="en-US" sz="2665" b="1" dirty="0">
                <a:solidFill>
                  <a:srgbClr val="227FBC"/>
                </a:solidFill>
                <a:latin typeface="微软雅黑" panose="020B0503020204020204" pitchFamily="34" charset="-122"/>
                <a:ea typeface="微软雅黑" panose="020B0503020204020204" pitchFamily="34" charset="-122"/>
              </a:rPr>
              <a:t>能耗双控</a:t>
            </a:r>
            <a:r>
              <a:rPr lang="en-US" altLang="zh-CN" sz="2665" b="1" dirty="0">
                <a:solidFill>
                  <a:srgbClr val="227FBC"/>
                </a:solidFill>
                <a:latin typeface="微软雅黑" panose="020B0503020204020204" pitchFamily="34" charset="-122"/>
                <a:ea typeface="微软雅黑" panose="020B0503020204020204" pitchFamily="34" charset="-122"/>
              </a:rPr>
              <a:t>-</a:t>
            </a:r>
            <a:r>
              <a:rPr lang="zh-CN" altLang="en-US" sz="2665" b="1" dirty="0">
                <a:solidFill>
                  <a:srgbClr val="227FBC"/>
                </a:solidFill>
                <a:latin typeface="微软雅黑" panose="020B0503020204020204" pitchFamily="34" charset="-122"/>
                <a:ea typeface="微软雅黑" panose="020B0503020204020204" pitchFamily="34" charset="-122"/>
              </a:rPr>
              <a:t>政治任务，不仅仅是经济、环保任务</a:t>
            </a:r>
            <a:endParaRPr lang="en-US" altLang="zh-CN" sz="2665" b="1" dirty="0">
              <a:solidFill>
                <a:srgbClr val="227FBC"/>
              </a:solidFill>
              <a:latin typeface="微软雅黑" panose="020B0503020204020204" pitchFamily="34" charset="-122"/>
              <a:ea typeface="微软雅黑" panose="020B0503020204020204" pitchFamily="34" charset="-122"/>
            </a:endParaRPr>
          </a:p>
        </p:txBody>
      </p:sp>
      <p:pic>
        <p:nvPicPr>
          <p:cNvPr id="5" name="图片 4" descr="手机屏幕截图&#10;&#10;描述已自动生成">
            <a:extLst>
              <a:ext uri="{FF2B5EF4-FFF2-40B4-BE49-F238E27FC236}">
                <a16:creationId xmlns:a16="http://schemas.microsoft.com/office/drawing/2014/main" id="{9371AB7D-6DA8-48E8-86D2-6072576425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0896" y="661362"/>
            <a:ext cx="4598268" cy="6196638"/>
          </a:xfrm>
          <a:prstGeom prst="rect">
            <a:avLst/>
          </a:prstGeom>
        </p:spPr>
      </p:pic>
      <p:graphicFrame>
        <p:nvGraphicFramePr>
          <p:cNvPr id="11" name="图表 10">
            <a:extLst>
              <a:ext uri="{FF2B5EF4-FFF2-40B4-BE49-F238E27FC236}">
                <a16:creationId xmlns:a16="http://schemas.microsoft.com/office/drawing/2014/main" id="{07077512-9697-401B-83B6-D965EE1BA628}"/>
              </a:ext>
            </a:extLst>
          </p:cNvPr>
          <p:cNvGraphicFramePr>
            <a:graphicFrameLocks/>
          </p:cNvGraphicFramePr>
          <p:nvPr>
            <p:extLst>
              <p:ext uri="{D42A27DB-BD31-4B8C-83A1-F6EECF244321}">
                <p14:modId xmlns:p14="http://schemas.microsoft.com/office/powerpoint/2010/main" val="76913275"/>
              </p:ext>
            </p:extLst>
          </p:nvPr>
        </p:nvGraphicFramePr>
        <p:xfrm>
          <a:off x="5839514" y="1421296"/>
          <a:ext cx="5716382" cy="3733800"/>
        </p:xfrm>
        <a:graphic>
          <a:graphicData uri="http://schemas.openxmlformats.org/drawingml/2006/chart">
            <c:chart xmlns:c="http://schemas.openxmlformats.org/drawingml/2006/chart" xmlns:r="http://schemas.openxmlformats.org/officeDocument/2006/relationships" r:id="rId6"/>
          </a:graphicData>
        </a:graphic>
      </p:graphicFrame>
      <p:sp>
        <p:nvSpPr>
          <p:cNvPr id="6" name="矩形 5">
            <a:extLst>
              <a:ext uri="{FF2B5EF4-FFF2-40B4-BE49-F238E27FC236}">
                <a16:creationId xmlns:a16="http://schemas.microsoft.com/office/drawing/2014/main" id="{2D0E9382-ACF7-418B-B313-6CE8E8FE0AC2}"/>
              </a:ext>
            </a:extLst>
          </p:cNvPr>
          <p:cNvSpPr/>
          <p:nvPr/>
        </p:nvSpPr>
        <p:spPr>
          <a:xfrm>
            <a:off x="10269330" y="3428999"/>
            <a:ext cx="1152939" cy="1116495"/>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highlight>
                <a:srgbClr val="FFFF00"/>
              </a:highlight>
            </a:endParaRPr>
          </a:p>
        </p:txBody>
      </p:sp>
      <p:sp>
        <p:nvSpPr>
          <p:cNvPr id="14" name="文本框 13">
            <a:extLst>
              <a:ext uri="{FF2B5EF4-FFF2-40B4-BE49-F238E27FC236}">
                <a16:creationId xmlns:a16="http://schemas.microsoft.com/office/drawing/2014/main" id="{35B59BC6-FFE4-44FC-B130-50109EDC0E2E}"/>
              </a:ext>
            </a:extLst>
          </p:cNvPr>
          <p:cNvSpPr txBox="1"/>
          <p:nvPr/>
        </p:nvSpPr>
        <p:spPr>
          <a:xfrm>
            <a:off x="6491771" y="5730364"/>
            <a:ext cx="5368689" cy="369332"/>
          </a:xfrm>
          <a:prstGeom prst="rect">
            <a:avLst/>
          </a:prstGeom>
          <a:noFill/>
        </p:spPr>
        <p:txBody>
          <a:bodyPr wrap="square">
            <a:spAutoFit/>
          </a:bodyPr>
          <a:lstStyle/>
          <a:p>
            <a:r>
              <a:rPr lang="zh-CN" altLang="en-US" b="1" i="0" dirty="0">
                <a:solidFill>
                  <a:srgbClr val="333333"/>
                </a:solidFill>
                <a:effectLst/>
                <a:latin typeface="-apple-system"/>
              </a:rPr>
              <a:t>非短期行动，而是建立长期的规范</a:t>
            </a:r>
            <a:r>
              <a:rPr lang="zh-CN" altLang="en-US" b="0" i="0" dirty="0">
                <a:solidFill>
                  <a:srgbClr val="333333"/>
                </a:solidFill>
                <a:effectLst/>
                <a:latin typeface="-apple-system"/>
              </a:rPr>
              <a:t>。</a:t>
            </a:r>
            <a:endParaRPr lang="zh-CN" altLang="en-US" dirty="0"/>
          </a:p>
        </p:txBody>
      </p:sp>
    </p:spTree>
    <p:custDataLst>
      <p:tags r:id="rId1"/>
    </p:custDataLst>
    <p:extLst>
      <p:ext uri="{BB962C8B-B14F-4D97-AF65-F5344CB8AC3E}">
        <p14:creationId xmlns:p14="http://schemas.microsoft.com/office/powerpoint/2010/main" val="1042064707"/>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组合 17"/>
          <p:cNvGrpSpPr/>
          <p:nvPr/>
        </p:nvGrpSpPr>
        <p:grpSpPr bwMode="auto">
          <a:xfrm>
            <a:off x="3175" y="257175"/>
            <a:ext cx="301625" cy="307975"/>
            <a:chOff x="6089240" y="6644074"/>
            <a:chExt cx="2664521" cy="215836"/>
          </a:xfrm>
        </p:grpSpPr>
        <p:sp>
          <p:nvSpPr>
            <p:cNvPr id="16449" name="Rectangle 696"/>
            <p:cNvSpPr>
              <a:spLocks noChangeArrowheads="1"/>
            </p:cNvSpPr>
            <p:nvPr/>
          </p:nvSpPr>
          <p:spPr bwMode="auto">
            <a:xfrm>
              <a:off x="8089063" y="6644074"/>
              <a:ext cx="664698" cy="215836"/>
            </a:xfrm>
            <a:prstGeom prst="rect">
              <a:avLst/>
            </a:prstGeom>
            <a:solidFill>
              <a:srgbClr val="BAD1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16450" name="Rectangle 697"/>
            <p:cNvSpPr>
              <a:spLocks noChangeArrowheads="1"/>
            </p:cNvSpPr>
            <p:nvPr/>
          </p:nvSpPr>
          <p:spPr bwMode="auto">
            <a:xfrm>
              <a:off x="7288752" y="6644074"/>
              <a:ext cx="800311" cy="215836"/>
            </a:xfrm>
            <a:prstGeom prst="rect">
              <a:avLst/>
            </a:prstGeom>
            <a:solidFill>
              <a:srgbClr val="008D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16451" name="Rectangle 698"/>
            <p:cNvSpPr>
              <a:spLocks noChangeArrowheads="1"/>
            </p:cNvSpPr>
            <p:nvPr/>
          </p:nvSpPr>
          <p:spPr bwMode="auto">
            <a:xfrm>
              <a:off x="6089240" y="6644074"/>
              <a:ext cx="1199512" cy="215836"/>
            </a:xfrm>
            <a:prstGeom prst="rect">
              <a:avLst/>
            </a:prstGeom>
            <a:solidFill>
              <a:srgbClr val="0076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grpSp>
      <p:pic>
        <p:nvPicPr>
          <p:cNvPr id="16448" name="Picture 2" descr="C:\Users\Administrator\Desktop\ppt资料\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34525" y="11113"/>
            <a:ext cx="262255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395396" y="158917"/>
            <a:ext cx="5411156" cy="502766"/>
          </a:xfrm>
          <a:prstGeom prst="rect">
            <a:avLst/>
          </a:prstGeom>
          <a:noFill/>
        </p:spPr>
        <p:txBody>
          <a:bodyPr wrap="square" rtlCol="0">
            <a:spAutoFit/>
          </a:bodyPr>
          <a:lstStyle/>
          <a:p>
            <a:pPr marR="0" lvl="0" indent="0" fontAlgn="auto">
              <a:lnSpc>
                <a:spcPct val="100000"/>
              </a:lnSpc>
              <a:spcBef>
                <a:spcPct val="0"/>
              </a:spcBef>
              <a:spcAft>
                <a:spcPts val="0"/>
              </a:spcAft>
              <a:buClrTx/>
              <a:buSzTx/>
              <a:buFontTx/>
              <a:buNone/>
              <a:defRPr/>
            </a:pPr>
            <a:r>
              <a:rPr lang="zh-CN" altLang="en-US" sz="2665" b="1" dirty="0">
                <a:solidFill>
                  <a:srgbClr val="227FBC"/>
                </a:solidFill>
                <a:latin typeface="微软雅黑" panose="020B0503020204020204" pitchFamily="34" charset="-122"/>
                <a:ea typeface="微软雅黑" panose="020B0503020204020204" pitchFamily="34" charset="-122"/>
              </a:rPr>
              <a:t>能耗双控</a:t>
            </a:r>
            <a:r>
              <a:rPr lang="en-US" altLang="zh-CN" sz="2665" b="1" dirty="0">
                <a:solidFill>
                  <a:srgbClr val="227FBC"/>
                </a:solidFill>
                <a:latin typeface="微软雅黑" panose="020B0503020204020204" pitchFamily="34" charset="-122"/>
                <a:ea typeface="微软雅黑" panose="020B0503020204020204" pitchFamily="34" charset="-122"/>
              </a:rPr>
              <a:t>-</a:t>
            </a:r>
            <a:r>
              <a:rPr lang="zh-CN" altLang="en-US" sz="2665" b="1" dirty="0">
                <a:solidFill>
                  <a:srgbClr val="227FBC"/>
                </a:solidFill>
                <a:latin typeface="微软雅黑" panose="020B0503020204020204" pitchFamily="34" charset="-122"/>
                <a:ea typeface="微软雅黑" panose="020B0503020204020204" pitchFamily="34" charset="-122"/>
              </a:rPr>
              <a:t>能耗</a:t>
            </a:r>
            <a:endParaRPr lang="en-US" altLang="zh-CN" sz="2665" b="1" dirty="0">
              <a:solidFill>
                <a:srgbClr val="227FBC"/>
              </a:solidFill>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a16="http://schemas.microsoft.com/office/drawing/2014/main" id="{E9DF12E8-034D-4F62-BF67-11074A864090}"/>
              </a:ext>
            </a:extLst>
          </p:cNvPr>
          <p:cNvPicPr>
            <a:picLocks noChangeAspect="1"/>
          </p:cNvPicPr>
          <p:nvPr/>
        </p:nvPicPr>
        <p:blipFill>
          <a:blip r:embed="rId5"/>
          <a:stretch>
            <a:fillRect/>
          </a:stretch>
        </p:blipFill>
        <p:spPr>
          <a:xfrm>
            <a:off x="395396" y="783178"/>
            <a:ext cx="7657934" cy="5630525"/>
          </a:xfrm>
          <a:prstGeom prst="rect">
            <a:avLst/>
          </a:prstGeom>
        </p:spPr>
      </p:pic>
      <p:pic>
        <p:nvPicPr>
          <p:cNvPr id="5" name="图片 4">
            <a:extLst>
              <a:ext uri="{FF2B5EF4-FFF2-40B4-BE49-F238E27FC236}">
                <a16:creationId xmlns:a16="http://schemas.microsoft.com/office/drawing/2014/main" id="{4DD5513B-6A63-4C8D-AD84-B4A9D73D15FC}"/>
              </a:ext>
            </a:extLst>
          </p:cNvPr>
          <p:cNvPicPr>
            <a:picLocks noChangeAspect="1"/>
          </p:cNvPicPr>
          <p:nvPr/>
        </p:nvPicPr>
        <p:blipFill>
          <a:blip r:embed="rId6"/>
          <a:stretch>
            <a:fillRect/>
          </a:stretch>
        </p:blipFill>
        <p:spPr>
          <a:xfrm>
            <a:off x="7888223" y="783178"/>
            <a:ext cx="2330833" cy="5786434"/>
          </a:xfrm>
          <a:prstGeom prst="rect">
            <a:avLst/>
          </a:prstGeom>
        </p:spPr>
      </p:pic>
      <p:sp>
        <p:nvSpPr>
          <p:cNvPr id="2" name="矩形 1">
            <a:extLst>
              <a:ext uri="{FF2B5EF4-FFF2-40B4-BE49-F238E27FC236}">
                <a16:creationId xmlns:a16="http://schemas.microsoft.com/office/drawing/2014/main" id="{9F64B8F1-8404-48F9-B89C-19E998C2D90B}"/>
              </a:ext>
            </a:extLst>
          </p:cNvPr>
          <p:cNvSpPr/>
          <p:nvPr/>
        </p:nvSpPr>
        <p:spPr>
          <a:xfrm>
            <a:off x="7500730" y="4134678"/>
            <a:ext cx="2915479" cy="344557"/>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2802866263"/>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组合 17"/>
          <p:cNvGrpSpPr/>
          <p:nvPr/>
        </p:nvGrpSpPr>
        <p:grpSpPr bwMode="auto">
          <a:xfrm>
            <a:off x="3175" y="257175"/>
            <a:ext cx="301625" cy="307975"/>
            <a:chOff x="6089240" y="6644074"/>
            <a:chExt cx="2664521" cy="215836"/>
          </a:xfrm>
        </p:grpSpPr>
        <p:sp>
          <p:nvSpPr>
            <p:cNvPr id="16449" name="Rectangle 696"/>
            <p:cNvSpPr>
              <a:spLocks noChangeArrowheads="1"/>
            </p:cNvSpPr>
            <p:nvPr/>
          </p:nvSpPr>
          <p:spPr bwMode="auto">
            <a:xfrm>
              <a:off x="8089063" y="6644074"/>
              <a:ext cx="664698" cy="215836"/>
            </a:xfrm>
            <a:prstGeom prst="rect">
              <a:avLst/>
            </a:prstGeom>
            <a:solidFill>
              <a:srgbClr val="BAD1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16450" name="Rectangle 697"/>
            <p:cNvSpPr>
              <a:spLocks noChangeArrowheads="1"/>
            </p:cNvSpPr>
            <p:nvPr/>
          </p:nvSpPr>
          <p:spPr bwMode="auto">
            <a:xfrm>
              <a:off x="7288752" y="6644074"/>
              <a:ext cx="800311" cy="215836"/>
            </a:xfrm>
            <a:prstGeom prst="rect">
              <a:avLst/>
            </a:prstGeom>
            <a:solidFill>
              <a:srgbClr val="008D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16451" name="Rectangle 698"/>
            <p:cNvSpPr>
              <a:spLocks noChangeArrowheads="1"/>
            </p:cNvSpPr>
            <p:nvPr/>
          </p:nvSpPr>
          <p:spPr bwMode="auto">
            <a:xfrm>
              <a:off x="6089240" y="6644074"/>
              <a:ext cx="1199512" cy="215836"/>
            </a:xfrm>
            <a:prstGeom prst="rect">
              <a:avLst/>
            </a:prstGeom>
            <a:solidFill>
              <a:srgbClr val="0076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grpSp>
      <p:pic>
        <p:nvPicPr>
          <p:cNvPr id="16448" name="Picture 2" descr="C:\Users\Administrator\Desktop\ppt资料\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34525" y="11113"/>
            <a:ext cx="262255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395396" y="158917"/>
            <a:ext cx="5411156" cy="502445"/>
          </a:xfrm>
          <a:prstGeom prst="rect">
            <a:avLst/>
          </a:prstGeom>
          <a:noFill/>
        </p:spPr>
        <p:txBody>
          <a:bodyPr wrap="square" rtlCol="0">
            <a:spAutoFit/>
          </a:bodyPr>
          <a:lstStyle/>
          <a:p>
            <a:pPr>
              <a:spcBef>
                <a:spcPct val="0"/>
              </a:spcBef>
              <a:defRPr/>
            </a:pPr>
            <a:r>
              <a:rPr lang="zh-CN" altLang="en-US" sz="2665" b="1" dirty="0">
                <a:solidFill>
                  <a:srgbClr val="227FBC"/>
                </a:solidFill>
                <a:latin typeface="微软雅黑" panose="020B0503020204020204" pitchFamily="34" charset="-122"/>
                <a:ea typeface="微软雅黑" panose="020B0503020204020204" pitchFamily="34" charset="-122"/>
              </a:rPr>
              <a:t>能耗双控</a:t>
            </a:r>
            <a:r>
              <a:rPr lang="en-US" altLang="zh-CN" sz="2665" b="1" dirty="0">
                <a:solidFill>
                  <a:srgbClr val="227FBC"/>
                </a:solidFill>
                <a:latin typeface="微软雅黑" panose="020B0503020204020204" pitchFamily="34" charset="-122"/>
                <a:ea typeface="微软雅黑" panose="020B0503020204020204" pitchFamily="34" charset="-122"/>
              </a:rPr>
              <a:t>-</a:t>
            </a:r>
            <a:r>
              <a:rPr lang="zh-CN" altLang="en-US" sz="2665" b="1" dirty="0">
                <a:solidFill>
                  <a:srgbClr val="227FBC"/>
                </a:solidFill>
                <a:latin typeface="微软雅黑" panose="020B0503020204020204" pitchFamily="34" charset="-122"/>
                <a:ea typeface="微软雅黑" panose="020B0503020204020204" pitchFamily="34" charset="-122"/>
              </a:rPr>
              <a:t>产能</a:t>
            </a:r>
            <a:r>
              <a:rPr lang="en-US" altLang="zh-CN" sz="2665" b="1" dirty="0">
                <a:solidFill>
                  <a:srgbClr val="227FBC"/>
                </a:solidFill>
                <a:latin typeface="微软雅黑" panose="020B0503020204020204" pitchFamily="34" charset="-122"/>
                <a:ea typeface="微软雅黑" panose="020B0503020204020204" pitchFamily="34" charset="-122"/>
              </a:rPr>
              <a:t>VS</a:t>
            </a:r>
            <a:r>
              <a:rPr lang="zh-CN" altLang="en-US" sz="2665" b="1" dirty="0">
                <a:solidFill>
                  <a:srgbClr val="227FBC"/>
                </a:solidFill>
                <a:latin typeface="微软雅黑" panose="020B0503020204020204" pitchFamily="34" charset="-122"/>
                <a:ea typeface="微软雅黑" panose="020B0503020204020204" pitchFamily="34" charset="-122"/>
              </a:rPr>
              <a:t>自备电分布</a:t>
            </a:r>
            <a:endParaRPr lang="en-US" altLang="zh-CN" sz="2665" b="1" dirty="0">
              <a:solidFill>
                <a:srgbClr val="227FBC"/>
              </a:solidFill>
              <a:latin typeface="微软雅黑" panose="020B0503020204020204" pitchFamily="34" charset="-122"/>
              <a:ea typeface="微软雅黑" panose="020B0503020204020204" pitchFamily="34" charset="-122"/>
            </a:endParaRPr>
          </a:p>
        </p:txBody>
      </p:sp>
      <p:pic>
        <p:nvPicPr>
          <p:cNvPr id="8" name="图片 7">
            <a:extLst>
              <a:ext uri="{FF2B5EF4-FFF2-40B4-BE49-F238E27FC236}">
                <a16:creationId xmlns:a16="http://schemas.microsoft.com/office/drawing/2014/main" id="{F58A4507-2BD4-48FA-9F34-CBBFD5348E0E}"/>
              </a:ext>
            </a:extLst>
          </p:cNvPr>
          <p:cNvPicPr>
            <a:picLocks noChangeAspect="1"/>
          </p:cNvPicPr>
          <p:nvPr/>
        </p:nvPicPr>
        <p:blipFill>
          <a:blip r:embed="rId5"/>
          <a:stretch>
            <a:fillRect/>
          </a:stretch>
        </p:blipFill>
        <p:spPr>
          <a:xfrm>
            <a:off x="0" y="1496149"/>
            <a:ext cx="5936974" cy="5104676"/>
          </a:xfrm>
          <a:prstGeom prst="rect">
            <a:avLst/>
          </a:prstGeom>
        </p:spPr>
      </p:pic>
      <p:pic>
        <p:nvPicPr>
          <p:cNvPr id="10" name="图片 9">
            <a:extLst>
              <a:ext uri="{FF2B5EF4-FFF2-40B4-BE49-F238E27FC236}">
                <a16:creationId xmlns:a16="http://schemas.microsoft.com/office/drawing/2014/main" id="{38805244-6661-46A9-9A81-86421EB05AD7}"/>
              </a:ext>
            </a:extLst>
          </p:cNvPr>
          <p:cNvPicPr>
            <a:picLocks noChangeAspect="1"/>
          </p:cNvPicPr>
          <p:nvPr/>
        </p:nvPicPr>
        <p:blipFill>
          <a:blip r:embed="rId6"/>
          <a:stretch>
            <a:fillRect/>
          </a:stretch>
        </p:blipFill>
        <p:spPr>
          <a:xfrm>
            <a:off x="6061075" y="1433509"/>
            <a:ext cx="6096000" cy="5229955"/>
          </a:xfrm>
          <a:prstGeom prst="rect">
            <a:avLst/>
          </a:prstGeom>
        </p:spPr>
      </p:pic>
    </p:spTree>
    <p:custDataLst>
      <p:tags r:id="rId1"/>
    </p:custData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组合 17"/>
          <p:cNvGrpSpPr/>
          <p:nvPr/>
        </p:nvGrpSpPr>
        <p:grpSpPr bwMode="auto">
          <a:xfrm>
            <a:off x="3175" y="257175"/>
            <a:ext cx="301625" cy="307975"/>
            <a:chOff x="6089240" y="6644074"/>
            <a:chExt cx="2664521" cy="215836"/>
          </a:xfrm>
        </p:grpSpPr>
        <p:sp>
          <p:nvSpPr>
            <p:cNvPr id="16449" name="Rectangle 696"/>
            <p:cNvSpPr>
              <a:spLocks noChangeArrowheads="1"/>
            </p:cNvSpPr>
            <p:nvPr/>
          </p:nvSpPr>
          <p:spPr bwMode="auto">
            <a:xfrm>
              <a:off x="8089063" y="6644074"/>
              <a:ext cx="664698" cy="215836"/>
            </a:xfrm>
            <a:prstGeom prst="rect">
              <a:avLst/>
            </a:prstGeom>
            <a:solidFill>
              <a:srgbClr val="BAD1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16450" name="Rectangle 697"/>
            <p:cNvSpPr>
              <a:spLocks noChangeArrowheads="1"/>
            </p:cNvSpPr>
            <p:nvPr/>
          </p:nvSpPr>
          <p:spPr bwMode="auto">
            <a:xfrm>
              <a:off x="7288752" y="6644074"/>
              <a:ext cx="800311" cy="215836"/>
            </a:xfrm>
            <a:prstGeom prst="rect">
              <a:avLst/>
            </a:prstGeom>
            <a:solidFill>
              <a:srgbClr val="008D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16451" name="Rectangle 698"/>
            <p:cNvSpPr>
              <a:spLocks noChangeArrowheads="1"/>
            </p:cNvSpPr>
            <p:nvPr/>
          </p:nvSpPr>
          <p:spPr bwMode="auto">
            <a:xfrm>
              <a:off x="6089240" y="6644074"/>
              <a:ext cx="1199512" cy="215836"/>
            </a:xfrm>
            <a:prstGeom prst="rect">
              <a:avLst/>
            </a:prstGeom>
            <a:solidFill>
              <a:srgbClr val="0076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grpSp>
      <p:pic>
        <p:nvPicPr>
          <p:cNvPr id="16448" name="Picture 2" descr="C:\Users\Administrator\Desktop\ppt资料\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34525" y="11113"/>
            <a:ext cx="262255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395396" y="158917"/>
            <a:ext cx="5411156" cy="502766"/>
          </a:xfrm>
          <a:prstGeom prst="rect">
            <a:avLst/>
          </a:prstGeom>
          <a:noFill/>
        </p:spPr>
        <p:txBody>
          <a:bodyPr wrap="square" rtlCol="0">
            <a:spAutoFit/>
          </a:bodyPr>
          <a:lstStyle/>
          <a:p>
            <a:pPr marR="0" lvl="0" indent="0" fontAlgn="auto">
              <a:lnSpc>
                <a:spcPct val="100000"/>
              </a:lnSpc>
              <a:spcBef>
                <a:spcPct val="0"/>
              </a:spcBef>
              <a:spcAft>
                <a:spcPts val="0"/>
              </a:spcAft>
              <a:buClrTx/>
              <a:buSzTx/>
              <a:buFontTx/>
              <a:buNone/>
              <a:defRPr/>
            </a:pPr>
            <a:r>
              <a:rPr lang="zh-CN" altLang="en-US" sz="2665" b="1" dirty="0">
                <a:solidFill>
                  <a:srgbClr val="227FBC"/>
                </a:solidFill>
                <a:latin typeface="微软雅黑" panose="020B0503020204020204" pitchFamily="34" charset="-122"/>
                <a:ea typeface="微软雅黑" panose="020B0503020204020204" pitchFamily="34" charset="-122"/>
              </a:rPr>
              <a:t>能耗双控</a:t>
            </a:r>
            <a:r>
              <a:rPr lang="en-US" altLang="zh-CN" sz="2665" b="1" dirty="0">
                <a:solidFill>
                  <a:srgbClr val="227FBC"/>
                </a:solidFill>
                <a:latin typeface="微软雅黑" panose="020B0503020204020204" pitchFamily="34" charset="-122"/>
                <a:ea typeface="微软雅黑" panose="020B0503020204020204" pitchFamily="34" charset="-122"/>
              </a:rPr>
              <a:t>-</a:t>
            </a:r>
            <a:r>
              <a:rPr lang="zh-CN" altLang="en-US" sz="2665" b="1" dirty="0">
                <a:solidFill>
                  <a:srgbClr val="227FBC"/>
                </a:solidFill>
                <a:latin typeface="微软雅黑" panose="020B0503020204020204" pitchFamily="34" charset="-122"/>
                <a:ea typeface="微软雅黑" panose="020B0503020204020204" pitchFamily="34" charset="-122"/>
              </a:rPr>
              <a:t>内蒙古</a:t>
            </a:r>
            <a:endParaRPr lang="en-US" altLang="zh-CN" sz="2665" b="1" dirty="0">
              <a:solidFill>
                <a:srgbClr val="227FBC"/>
              </a:solidFill>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a16="http://schemas.microsoft.com/office/drawing/2014/main" id="{DB9775D6-517E-427F-895D-390D46B3DC4F}"/>
              </a:ext>
            </a:extLst>
          </p:cNvPr>
          <p:cNvPicPr>
            <a:picLocks noChangeAspect="1"/>
          </p:cNvPicPr>
          <p:nvPr/>
        </p:nvPicPr>
        <p:blipFill>
          <a:blip r:embed="rId5"/>
          <a:stretch>
            <a:fillRect/>
          </a:stretch>
        </p:blipFill>
        <p:spPr>
          <a:xfrm>
            <a:off x="2052706" y="875316"/>
            <a:ext cx="8423928" cy="5724788"/>
          </a:xfrm>
          <a:prstGeom prst="rect">
            <a:avLst/>
          </a:prstGeom>
        </p:spPr>
      </p:pic>
      <p:pic>
        <p:nvPicPr>
          <p:cNvPr id="12" name="图片 11">
            <a:extLst>
              <a:ext uri="{FF2B5EF4-FFF2-40B4-BE49-F238E27FC236}">
                <a16:creationId xmlns:a16="http://schemas.microsoft.com/office/drawing/2014/main" id="{9642BBD4-BF45-42D5-9FAD-9BBD46188101}"/>
              </a:ext>
            </a:extLst>
          </p:cNvPr>
          <p:cNvPicPr>
            <a:picLocks noChangeAspect="1" noChangeArrowheads="1"/>
            <a:extLst>
              <a:ext uri="{84589F7E-364E-4C9E-8A38-B11213B215E9}">
                <a14:cameraTool xmlns:a14="http://schemas.microsoft.com/office/drawing/2010/main" cellRange="$A$1:$F$11"/>
              </a:ext>
            </a:extLst>
          </p:cNvPicPr>
          <p:nvPr/>
        </p:nvPicPr>
        <p:blipFill>
          <a:blip r:embed="rId6"/>
          <a:srcRect/>
          <a:stretch>
            <a:fillRect/>
          </a:stretch>
        </p:blipFill>
        <p:spPr bwMode="auto">
          <a:xfrm>
            <a:off x="758273" y="1438909"/>
            <a:ext cx="5628672" cy="2180851"/>
          </a:xfrm>
          <a:prstGeom prst="rect">
            <a:avLst/>
          </a:prstGeom>
          <a:solidFill>
            <a:srgbClr xmlns:mc="http://schemas.openxmlformats.org/markup-compatibility/2006" xmlns:a14="http://schemas.microsoft.com/office/drawing/2010/main" val="FFFFFF" mc:Ignorable="a14" a14:legacySpreadsheetColorIndex="9"/>
          </a:solidFill>
          <a:ln w="9525">
            <a:solidFill>
              <a:srgbClr xmlns:mc="http://schemas.openxmlformats.org/markup-compatibility/2006" xmlns:a14="http://schemas.microsoft.com/office/drawing/2010/main" val="000000" mc:Ignorable="a14" a14:legacySpreadsheetColorIndex="64"/>
            </a:solidFill>
            <a:miter lim="800000"/>
            <a:headEnd/>
            <a:tailEnd/>
          </a:ln>
        </p:spPr>
      </p:pic>
    </p:spTree>
    <p:custDataLst>
      <p:tags r:id="rId1"/>
    </p:custDataLst>
    <p:extLst>
      <p:ext uri="{BB962C8B-B14F-4D97-AF65-F5344CB8AC3E}">
        <p14:creationId xmlns:p14="http://schemas.microsoft.com/office/powerpoint/2010/main" val="3848822203"/>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组合 17"/>
          <p:cNvGrpSpPr/>
          <p:nvPr/>
        </p:nvGrpSpPr>
        <p:grpSpPr bwMode="auto">
          <a:xfrm>
            <a:off x="3175" y="257175"/>
            <a:ext cx="301625" cy="307975"/>
            <a:chOff x="6089240" y="6644074"/>
            <a:chExt cx="2664521" cy="215836"/>
          </a:xfrm>
        </p:grpSpPr>
        <p:sp>
          <p:nvSpPr>
            <p:cNvPr id="16449" name="Rectangle 696"/>
            <p:cNvSpPr>
              <a:spLocks noChangeArrowheads="1"/>
            </p:cNvSpPr>
            <p:nvPr/>
          </p:nvSpPr>
          <p:spPr bwMode="auto">
            <a:xfrm>
              <a:off x="8089063" y="6644074"/>
              <a:ext cx="664698" cy="215836"/>
            </a:xfrm>
            <a:prstGeom prst="rect">
              <a:avLst/>
            </a:prstGeom>
            <a:solidFill>
              <a:srgbClr val="BAD1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16450" name="Rectangle 697"/>
            <p:cNvSpPr>
              <a:spLocks noChangeArrowheads="1"/>
            </p:cNvSpPr>
            <p:nvPr/>
          </p:nvSpPr>
          <p:spPr bwMode="auto">
            <a:xfrm>
              <a:off x="7288752" y="6644074"/>
              <a:ext cx="800311" cy="215836"/>
            </a:xfrm>
            <a:prstGeom prst="rect">
              <a:avLst/>
            </a:prstGeom>
            <a:solidFill>
              <a:srgbClr val="008D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16451" name="Rectangle 698"/>
            <p:cNvSpPr>
              <a:spLocks noChangeArrowheads="1"/>
            </p:cNvSpPr>
            <p:nvPr/>
          </p:nvSpPr>
          <p:spPr bwMode="auto">
            <a:xfrm>
              <a:off x="6089240" y="6644074"/>
              <a:ext cx="1199512" cy="215836"/>
            </a:xfrm>
            <a:prstGeom prst="rect">
              <a:avLst/>
            </a:prstGeom>
            <a:solidFill>
              <a:srgbClr val="0076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grpSp>
      <p:pic>
        <p:nvPicPr>
          <p:cNvPr id="16448" name="Picture 2" descr="C:\Users\Administrator\Desktop\ppt资料\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34525" y="11113"/>
            <a:ext cx="262255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395396" y="158917"/>
            <a:ext cx="7701682" cy="502445"/>
          </a:xfrm>
          <a:prstGeom prst="rect">
            <a:avLst/>
          </a:prstGeom>
          <a:noFill/>
        </p:spPr>
        <p:txBody>
          <a:bodyPr wrap="square" rtlCol="0">
            <a:spAutoFit/>
          </a:bodyPr>
          <a:lstStyle/>
          <a:p>
            <a:pPr marR="0" lvl="0" indent="0" fontAlgn="auto">
              <a:lnSpc>
                <a:spcPct val="100000"/>
              </a:lnSpc>
              <a:spcBef>
                <a:spcPct val="0"/>
              </a:spcBef>
              <a:spcAft>
                <a:spcPts val="0"/>
              </a:spcAft>
              <a:buClrTx/>
              <a:buSzTx/>
              <a:buFontTx/>
              <a:buNone/>
              <a:defRPr/>
            </a:pPr>
            <a:r>
              <a:rPr lang="zh-CN" altLang="en-US" sz="2665" b="1" dirty="0">
                <a:solidFill>
                  <a:srgbClr val="227FBC"/>
                </a:solidFill>
                <a:latin typeface="微软雅黑" panose="020B0503020204020204" pitchFamily="34" charset="-122"/>
                <a:ea typeface="微软雅黑" panose="020B0503020204020204" pitchFamily="34" charset="-122"/>
              </a:rPr>
              <a:t>能耗双控</a:t>
            </a:r>
            <a:r>
              <a:rPr lang="en-US" altLang="zh-CN" sz="2665" b="1" dirty="0">
                <a:solidFill>
                  <a:srgbClr val="227FBC"/>
                </a:solidFill>
                <a:latin typeface="微软雅黑" panose="020B0503020204020204" pitchFamily="34" charset="-122"/>
                <a:ea typeface="微软雅黑" panose="020B0503020204020204" pitchFamily="34" charset="-122"/>
              </a:rPr>
              <a:t>-</a:t>
            </a:r>
            <a:r>
              <a:rPr lang="zh-CN" altLang="en-US" sz="2665" b="1" dirty="0">
                <a:solidFill>
                  <a:srgbClr val="227FBC"/>
                </a:solidFill>
                <a:latin typeface="微软雅黑" panose="020B0503020204020204" pitchFamily="34" charset="-122"/>
                <a:ea typeface="微软雅黑" panose="020B0503020204020204" pitchFamily="34" charset="-122"/>
              </a:rPr>
              <a:t>下一个是谁？宁夏？</a:t>
            </a:r>
            <a:endParaRPr lang="en-US" altLang="zh-CN" sz="2665" b="1" dirty="0">
              <a:solidFill>
                <a:srgbClr val="227FBC"/>
              </a:solidFill>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a16="http://schemas.microsoft.com/office/drawing/2014/main" id="{1899308F-D7F7-41F3-A253-977E43E53A7F}"/>
              </a:ext>
            </a:extLst>
          </p:cNvPr>
          <p:cNvPicPr>
            <a:picLocks noChangeAspect="1"/>
          </p:cNvPicPr>
          <p:nvPr/>
        </p:nvPicPr>
        <p:blipFill>
          <a:blip r:embed="rId5"/>
          <a:stretch>
            <a:fillRect/>
          </a:stretch>
        </p:blipFill>
        <p:spPr>
          <a:xfrm>
            <a:off x="3469873" y="918377"/>
            <a:ext cx="5792965" cy="5377008"/>
          </a:xfrm>
          <a:prstGeom prst="rect">
            <a:avLst/>
          </a:prstGeom>
        </p:spPr>
      </p:pic>
      <p:pic>
        <p:nvPicPr>
          <p:cNvPr id="10" name="图片 9">
            <a:extLst>
              <a:ext uri="{FF2B5EF4-FFF2-40B4-BE49-F238E27FC236}">
                <a16:creationId xmlns:a16="http://schemas.microsoft.com/office/drawing/2014/main" id="{3D59110A-B714-4C88-ABE2-301FC4265098}"/>
              </a:ext>
            </a:extLst>
          </p:cNvPr>
          <p:cNvPicPr>
            <a:picLocks noChangeAspect="1" noChangeArrowheads="1"/>
            <a:extLst>
              <a:ext uri="{84589F7E-364E-4C9E-8A38-B11213B215E9}">
                <a14:cameraTool xmlns:a14="http://schemas.microsoft.com/office/drawing/2010/main" cellRange="$A$18:$E$20"/>
              </a:ext>
            </a:extLst>
          </p:cNvPicPr>
          <p:nvPr/>
        </p:nvPicPr>
        <p:blipFill>
          <a:blip r:embed="rId6"/>
          <a:srcRect/>
          <a:stretch>
            <a:fillRect/>
          </a:stretch>
        </p:blipFill>
        <p:spPr bwMode="auto">
          <a:xfrm>
            <a:off x="819213" y="1916708"/>
            <a:ext cx="5792965" cy="942146"/>
          </a:xfrm>
          <a:prstGeom prst="rect">
            <a:avLst/>
          </a:prstGeom>
          <a:solidFill>
            <a:srgbClr xmlns:mc="http://schemas.openxmlformats.org/markup-compatibility/2006" xmlns:a14="http://schemas.microsoft.com/office/drawing/2010/main" val="FFFFFF" mc:Ignorable="a14" a14:legacySpreadsheetColorIndex="9"/>
          </a:solidFill>
          <a:ln w="9525">
            <a:solidFill>
              <a:srgbClr xmlns:mc="http://schemas.openxmlformats.org/markup-compatibility/2006" xmlns:a14="http://schemas.microsoft.com/office/drawing/2010/main" val="000000" mc:Ignorable="a14" a14:legacySpreadsheetColorIndex="64"/>
            </a:solidFill>
            <a:miter lim="800000"/>
            <a:headEnd/>
            <a:tailEnd/>
          </a:ln>
        </p:spPr>
      </p:pic>
    </p:spTree>
    <p:custDataLst>
      <p:tags r:id="rId1"/>
    </p:custDataLst>
    <p:extLst>
      <p:ext uri="{BB962C8B-B14F-4D97-AF65-F5344CB8AC3E}">
        <p14:creationId xmlns:p14="http://schemas.microsoft.com/office/powerpoint/2010/main" val="561930189"/>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组合 17"/>
          <p:cNvGrpSpPr/>
          <p:nvPr/>
        </p:nvGrpSpPr>
        <p:grpSpPr bwMode="auto">
          <a:xfrm>
            <a:off x="3175" y="257175"/>
            <a:ext cx="301625" cy="307975"/>
            <a:chOff x="6089240" y="6644074"/>
            <a:chExt cx="2664521" cy="215836"/>
          </a:xfrm>
        </p:grpSpPr>
        <p:sp>
          <p:nvSpPr>
            <p:cNvPr id="16449" name="Rectangle 696"/>
            <p:cNvSpPr>
              <a:spLocks noChangeArrowheads="1"/>
            </p:cNvSpPr>
            <p:nvPr/>
          </p:nvSpPr>
          <p:spPr bwMode="auto">
            <a:xfrm>
              <a:off x="8089063" y="6644074"/>
              <a:ext cx="664698" cy="215836"/>
            </a:xfrm>
            <a:prstGeom prst="rect">
              <a:avLst/>
            </a:prstGeom>
            <a:solidFill>
              <a:srgbClr val="BAD1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16450" name="Rectangle 697"/>
            <p:cNvSpPr>
              <a:spLocks noChangeArrowheads="1"/>
            </p:cNvSpPr>
            <p:nvPr/>
          </p:nvSpPr>
          <p:spPr bwMode="auto">
            <a:xfrm>
              <a:off x="7288752" y="6644074"/>
              <a:ext cx="800311" cy="215836"/>
            </a:xfrm>
            <a:prstGeom prst="rect">
              <a:avLst/>
            </a:prstGeom>
            <a:solidFill>
              <a:srgbClr val="008D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16451" name="Rectangle 698"/>
            <p:cNvSpPr>
              <a:spLocks noChangeArrowheads="1"/>
            </p:cNvSpPr>
            <p:nvPr/>
          </p:nvSpPr>
          <p:spPr bwMode="auto">
            <a:xfrm>
              <a:off x="6089240" y="6644074"/>
              <a:ext cx="1199512" cy="215836"/>
            </a:xfrm>
            <a:prstGeom prst="rect">
              <a:avLst/>
            </a:prstGeom>
            <a:solidFill>
              <a:srgbClr val="0076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grpSp>
      <p:pic>
        <p:nvPicPr>
          <p:cNvPr id="16448" name="Picture 2" descr="C:\Users\Administrator\Desktop\ppt资料\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34525" y="11113"/>
            <a:ext cx="262255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395395" y="158917"/>
            <a:ext cx="8231769" cy="502445"/>
          </a:xfrm>
          <a:prstGeom prst="rect">
            <a:avLst/>
          </a:prstGeom>
          <a:noFill/>
        </p:spPr>
        <p:txBody>
          <a:bodyPr wrap="square" rtlCol="0">
            <a:spAutoFit/>
          </a:bodyPr>
          <a:lstStyle/>
          <a:p>
            <a:pPr marR="0" lvl="0" indent="0" fontAlgn="auto">
              <a:lnSpc>
                <a:spcPct val="100000"/>
              </a:lnSpc>
              <a:spcBef>
                <a:spcPct val="0"/>
              </a:spcBef>
              <a:spcAft>
                <a:spcPts val="0"/>
              </a:spcAft>
              <a:buClrTx/>
              <a:buSzTx/>
              <a:buFontTx/>
              <a:buNone/>
              <a:defRPr/>
            </a:pPr>
            <a:r>
              <a:rPr lang="zh-CN" altLang="en-US" sz="2665" b="1" dirty="0">
                <a:solidFill>
                  <a:srgbClr val="227FBC"/>
                </a:solidFill>
                <a:latin typeface="微软雅黑" panose="020B0503020204020204" pitchFamily="34" charset="-122"/>
                <a:ea typeface="微软雅黑" panose="020B0503020204020204" pitchFamily="34" charset="-122"/>
              </a:rPr>
              <a:t>能耗双控</a:t>
            </a:r>
            <a:r>
              <a:rPr lang="en-US" altLang="zh-CN" sz="2665" b="1" dirty="0">
                <a:solidFill>
                  <a:srgbClr val="227FBC"/>
                </a:solidFill>
                <a:latin typeface="微软雅黑" panose="020B0503020204020204" pitchFamily="34" charset="-122"/>
                <a:ea typeface="微软雅黑" panose="020B0503020204020204" pitchFamily="34" charset="-122"/>
              </a:rPr>
              <a:t>-</a:t>
            </a:r>
            <a:r>
              <a:rPr lang="zh-CN" altLang="en-US" sz="2665" b="1" dirty="0">
                <a:solidFill>
                  <a:srgbClr val="227FBC"/>
                </a:solidFill>
                <a:latin typeface="微软雅黑" panose="020B0503020204020204" pitchFamily="34" charset="-122"/>
                <a:ea typeface="微软雅黑" panose="020B0503020204020204" pitchFamily="34" charset="-122"/>
              </a:rPr>
              <a:t>下一个是谁？新疆？谣言</a:t>
            </a:r>
            <a:r>
              <a:rPr lang="en-US" altLang="zh-CN" sz="2665" b="1" dirty="0">
                <a:solidFill>
                  <a:srgbClr val="227FBC"/>
                </a:solidFill>
                <a:latin typeface="微软雅黑" panose="020B0503020204020204" pitchFamily="34" charset="-122"/>
                <a:ea typeface="微软雅黑" panose="020B0503020204020204" pitchFamily="34" charset="-122"/>
              </a:rPr>
              <a:t>-&gt;</a:t>
            </a:r>
            <a:r>
              <a:rPr lang="zh-CN" altLang="en-US" sz="2665" b="1" dirty="0">
                <a:solidFill>
                  <a:srgbClr val="227FBC"/>
                </a:solidFill>
                <a:latin typeface="微软雅黑" panose="020B0503020204020204" pitchFamily="34" charset="-122"/>
                <a:ea typeface="微软雅黑" panose="020B0503020204020204" pitchFamily="34" charset="-122"/>
              </a:rPr>
              <a:t>遥遥领先的预言</a:t>
            </a:r>
            <a:endParaRPr lang="en-US" altLang="zh-CN" sz="2665" b="1" dirty="0">
              <a:solidFill>
                <a:srgbClr val="227FBC"/>
              </a:solidFill>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a16="http://schemas.microsoft.com/office/drawing/2014/main" id="{50C3E3CA-2E61-4B61-A60E-2D9AE27C3D39}"/>
              </a:ext>
            </a:extLst>
          </p:cNvPr>
          <p:cNvPicPr>
            <a:picLocks noChangeAspect="1"/>
          </p:cNvPicPr>
          <p:nvPr/>
        </p:nvPicPr>
        <p:blipFill>
          <a:blip r:embed="rId5"/>
          <a:stretch>
            <a:fillRect/>
          </a:stretch>
        </p:blipFill>
        <p:spPr>
          <a:xfrm>
            <a:off x="2776999" y="1103313"/>
            <a:ext cx="8068801" cy="5534797"/>
          </a:xfrm>
          <a:prstGeom prst="rect">
            <a:avLst/>
          </a:prstGeom>
        </p:spPr>
      </p:pic>
      <p:pic>
        <p:nvPicPr>
          <p:cNvPr id="10" name="图片 9">
            <a:extLst>
              <a:ext uri="{FF2B5EF4-FFF2-40B4-BE49-F238E27FC236}">
                <a16:creationId xmlns:a16="http://schemas.microsoft.com/office/drawing/2014/main" id="{E69E7C1F-868F-4327-8E39-F53BA632DCBB}"/>
              </a:ext>
            </a:extLst>
          </p:cNvPr>
          <p:cNvPicPr>
            <a:picLocks noChangeAspect="1" noChangeArrowheads="1"/>
            <a:extLst>
              <a:ext uri="{84589F7E-364E-4C9E-8A38-B11213B215E9}">
                <a14:cameraTool xmlns:a14="http://schemas.microsoft.com/office/drawing/2010/main" cellRange="$A$1:$E$9"/>
              </a:ext>
            </a:extLst>
          </p:cNvPicPr>
          <p:nvPr/>
        </p:nvPicPr>
        <p:blipFill>
          <a:blip r:embed="rId6"/>
          <a:srcRect/>
          <a:stretch>
            <a:fillRect/>
          </a:stretch>
        </p:blipFill>
        <p:spPr bwMode="auto">
          <a:xfrm>
            <a:off x="624716" y="1800860"/>
            <a:ext cx="4581525" cy="1638300"/>
          </a:xfrm>
          <a:prstGeom prst="rect">
            <a:avLst/>
          </a:prstGeom>
          <a:solidFill>
            <a:srgbClr xmlns:mc="http://schemas.openxmlformats.org/markup-compatibility/2006" xmlns:a14="http://schemas.microsoft.com/office/drawing/2010/main" val="FFFFFF" mc:Ignorable="a14" a14:legacySpreadsheetColorIndex="9"/>
          </a:solidFill>
          <a:ln w="9525">
            <a:solidFill>
              <a:srgbClr xmlns:mc="http://schemas.openxmlformats.org/markup-compatibility/2006" xmlns:a14="http://schemas.microsoft.com/office/drawing/2010/main" val="000000" mc:Ignorable="a14" a14:legacySpreadsheetColorIndex="64"/>
            </a:solidFill>
            <a:miter lim="800000"/>
            <a:headEnd/>
            <a:tailEnd/>
          </a:ln>
        </p:spPr>
      </p:pic>
    </p:spTree>
    <p:custDataLst>
      <p:tags r:id="rId1"/>
    </p:custDataLst>
    <p:extLst>
      <p:ext uri="{BB962C8B-B14F-4D97-AF65-F5344CB8AC3E}">
        <p14:creationId xmlns:p14="http://schemas.microsoft.com/office/powerpoint/2010/main" val="2875143892"/>
      </p:ext>
    </p:extLst>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10.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11.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12.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13.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14.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15.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16.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17.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18.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19.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2.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20.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21.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22.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23.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24.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25.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26.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27.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3.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4.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5.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6.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7.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8.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9.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heme/theme1.xml><?xml version="1.0" encoding="utf-8"?>
<a:theme xmlns:a="http://schemas.openxmlformats.org/drawingml/2006/main" name="1_Office 主题​​">
  <a:themeElements>
    <a:clrScheme name="Business Week 2">
      <a:dk1>
        <a:sysClr val="windowText" lastClr="000000"/>
      </a:dk1>
      <a:lt1>
        <a:sysClr val="window" lastClr="FFFFFF"/>
      </a:lt1>
      <a:dk2>
        <a:srgbClr val="C8D7DB"/>
      </a:dk2>
      <a:lt2>
        <a:srgbClr val="E0EAED"/>
      </a:lt2>
      <a:accent1>
        <a:srgbClr val="003873"/>
      </a:accent1>
      <a:accent2>
        <a:srgbClr val="F70000"/>
      </a:accent2>
      <a:accent3>
        <a:srgbClr val="29A8DC"/>
      </a:accent3>
      <a:accent4>
        <a:srgbClr val="E71F26"/>
      </a:accent4>
      <a:accent5>
        <a:srgbClr val="4EB848"/>
      </a:accent5>
      <a:accent6>
        <a:srgbClr val="FAE615"/>
      </a:accent6>
      <a:hlink>
        <a:srgbClr val="A65628"/>
      </a:hlink>
      <a:folHlink>
        <a:srgbClr val="F781BF"/>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3109</TotalTime>
  <Words>831</Words>
  <Application>Microsoft Office PowerPoint</Application>
  <PresentationFormat>宽屏</PresentationFormat>
  <Paragraphs>103</Paragraphs>
  <Slides>32</Slides>
  <Notes>32</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32</vt:i4>
      </vt:variant>
    </vt:vector>
  </HeadingPairs>
  <TitlesOfParts>
    <vt:vector size="43" baseType="lpstr">
      <vt:lpstr>-apple-system</vt:lpstr>
      <vt:lpstr>等线</vt:lpstr>
      <vt:lpstr>等线 Light</vt:lpstr>
      <vt:lpstr>宋体</vt:lpstr>
      <vt:lpstr>微软雅黑</vt:lpstr>
      <vt:lpstr>Arial</vt:lpstr>
      <vt:lpstr>Calibri</vt:lpstr>
      <vt:lpstr>Franklin Gothic Medium Cond</vt:lpstr>
      <vt:lpstr>Impact</vt:lpstr>
      <vt:lpstr>Segoe UI</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HangJin Li</dc:creator>
  <cp:lastModifiedBy>Gao friday</cp:lastModifiedBy>
  <cp:revision>177</cp:revision>
  <dcterms:created xsi:type="dcterms:W3CDTF">2021-03-16T07:46:00Z</dcterms:created>
  <dcterms:modified xsi:type="dcterms:W3CDTF">2021-05-10T10:50:46Z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