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57" r:id="rId5"/>
    <p:sldId id="260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B8CE6-4BF0-4127-B29C-FD244D53779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E6D29-909F-4D9C-B256-DD300BFB3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加纳铝土矿有限公司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第十二届国际铝原料峰会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06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执行主席致辞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感谢邀请加纳铝土矿有限公司（</a:t>
            </a:r>
            <a:r>
              <a:rPr lang="en-US" altLang="zh-CN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Ghana Bauxite Company Limited or GBC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）参加本次峰会。很遗憾，碍于新冠肺炎疫情，我们无法和诸位一道参加本次线下峰会。诸位可能已在今年的新闻中看到，一家名为</a:t>
            </a:r>
            <a:r>
              <a:rPr lang="en-US" altLang="zh-CN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OPCL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的加纳公司从博赛矿业集团（</a:t>
            </a:r>
            <a:r>
              <a:rPr lang="en-US" altLang="zh-CN" dirty="0">
                <a:solidFill>
                  <a:schemeClr val="tx1"/>
                </a:solidFill>
              </a:rPr>
              <a:t> Bosai Mineral Group 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）手中收购了我司。被收购后，我司各方面业务都实现了大规模扩张。在此，我们也很高兴地通知大家，今年我司已开始向中国市场发货，并将自今年</a:t>
            </a:r>
            <a:r>
              <a:rPr lang="en-US" altLang="zh-CN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12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月启用海岬型船只装货。我司期待与诸位开展业务。下面我将通过一段视频简单介绍我司运营情况，您也可以访问我司网站了解更多信息。非常感谢！</a:t>
            </a:r>
            <a:endParaRPr lang="en-US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3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公司简介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加纳铝土矿有限公司自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20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世纪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40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年代一直在加纳阿瓦索运营，主要生产优质三水铝土矿，氧化铝（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Al2O3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）含量为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52%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，二氧化硅含量为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1.5%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。</a:t>
            </a:r>
            <a:endParaRPr lang="en-US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过去十年，我司年均出货量为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120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万吨。随着矿山规模不断扩大，预计到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2023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年，年产量将超过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500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万吨。</a:t>
            </a:r>
            <a:endParaRPr lang="en-US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得益于加纳塔科拉迪港（</a:t>
            </a:r>
            <a:r>
              <a:rPr lang="en-US" altLang="zh-CN" dirty="0" err="1">
                <a:latin typeface="宋体" pitchFamily="2" charset="-122"/>
                <a:ea typeface="宋体" pitchFamily="2" charset="-122"/>
              </a:rPr>
              <a:t>Takoradi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）散货码头的扩建，我司将能自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2022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12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月起启用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海岬型船只装货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。</a:t>
            </a:r>
            <a:endParaRPr lang="en-US" dirty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股权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加纳铝土矿是一家地地道道的加纳公司：</a:t>
            </a:r>
            <a:endParaRPr lang="en-US" dirty="0"/>
          </a:p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其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80%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的股份由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OPCL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公司（</a:t>
            </a:r>
            <a:r>
              <a:rPr lang="en-US" altLang="zh-CN" dirty="0"/>
              <a:t> </a:t>
            </a:r>
            <a:r>
              <a:rPr lang="en-US" altLang="zh-CN" dirty="0" err="1"/>
              <a:t>Ofori-Poku</a:t>
            </a:r>
            <a:r>
              <a:rPr lang="en-US" altLang="zh-CN" dirty="0"/>
              <a:t> Company Limited 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）持有；</a:t>
            </a:r>
            <a:endParaRPr lang="en-US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剩余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20%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股份由加纳综合铝业开发公司（</a:t>
            </a:r>
            <a:r>
              <a:rPr lang="en-US" altLang="zh-CN" dirty="0"/>
              <a:t> Ghana Integrated Aluminum Development Corporation  or GIADEC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）持有。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3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储量估算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目前我司储量估量为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2.5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亿公吨，且有望进一步获得采矿特许权。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33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zh-CN" altLang="en-US" dirty="0">
                <a:latin typeface="宋体" pitchFamily="2" charset="-122"/>
                <a:ea typeface="宋体" pitchFamily="2" charset="-122"/>
              </a:rPr>
              <a:t>装载能力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我司将能自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2022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12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月起启用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海岬型船只装货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。</a:t>
            </a:r>
            <a:endParaRPr lang="en-US" dirty="0"/>
          </a:p>
          <a:p>
            <a:pPr marL="0" indent="0"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目前我司已安装一台高效高速输送机装载系统，其运输能力至少为每小时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2,500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公吨，计划于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2022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11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月底投入运行。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70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谢谢！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Content Placeholder 3" descr="cid:image002.jpg@01D8A675.89DDF98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590800"/>
            <a:ext cx="8049491" cy="2660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119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963</TotalTime>
  <Words>365</Words>
  <Application>Microsoft Office PowerPoint</Application>
  <PresentationFormat>宽屏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Garamond</vt:lpstr>
      <vt:lpstr>Organic</vt:lpstr>
      <vt:lpstr>加纳铝土矿有限公司</vt:lpstr>
      <vt:lpstr>执行主席致辞</vt:lpstr>
      <vt:lpstr>公司简介</vt:lpstr>
      <vt:lpstr>股权</vt:lpstr>
      <vt:lpstr>储量估算</vt:lpstr>
      <vt:lpstr> 装载能力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 Bauxite Co. Ltd</dc:title>
  <dc:creator>sarkodieF</dc:creator>
  <cp:lastModifiedBy>Gao friday</cp:lastModifiedBy>
  <cp:revision>35</cp:revision>
  <dcterms:created xsi:type="dcterms:W3CDTF">2021-06-29T14:50:48Z</dcterms:created>
  <dcterms:modified xsi:type="dcterms:W3CDTF">2022-10-28T07:45:45Z</dcterms:modified>
</cp:coreProperties>
</file>