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heme/theme4.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1.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2.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60.xml" ContentType="application/vnd.openxmlformats-officedocument.presentationml.tags+xml"/>
  <Override PartName="/ppt/tags/tag461.xml" ContentType="application/vnd.openxmlformats-officedocument.presentationml.tags+xml"/>
  <Override PartName="/ppt/notesSlides/notesSlide3.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4.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5.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6.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notesSlides/notesSlide7.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8.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ags/tag480.xml" ContentType="application/vnd.openxmlformats-officedocument.presentationml.tags+xml"/>
  <Override PartName="/ppt/tags/tag481.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tags/tag482.xml" ContentType="application/vnd.openxmlformats-officedocument.presentationml.tags+xml"/>
  <Override PartName="/ppt/tags/tag483.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12.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13.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notesSlides/notesSlide14.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15.xml" ContentType="application/vnd.openxmlformats-officedocument.presentationml.notesSlid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notesSlides/notesSlide16.xml" ContentType="application/vnd.openxmlformats-officedocument.presentationml.notesSlid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17.xml" ContentType="application/vnd.openxmlformats-officedocument.presentationml.notes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18.xml" ContentType="application/vnd.openxmlformats-officedocument.presentationml.notesSlide+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19.xml" ContentType="application/vnd.openxmlformats-officedocument.presentationml.notesSlide+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notesSlides/notesSlide20.xml" ContentType="application/vnd.openxmlformats-officedocument.presentationml.notesSlid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notesSlides/notesSlide21.xml" ContentType="application/vnd.openxmlformats-officedocument.presentationml.notesSl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86" r:id="rId3"/>
  </p:sldMasterIdLst>
  <p:notesMasterIdLst>
    <p:notesMasterId r:id="rId30"/>
  </p:notesMasterIdLst>
  <p:sldIdLst>
    <p:sldId id="273" r:id="rId4"/>
    <p:sldId id="274" r:id="rId5"/>
    <p:sldId id="276" r:id="rId6"/>
    <p:sldId id="285" r:id="rId7"/>
    <p:sldId id="275" r:id="rId8"/>
    <p:sldId id="278" r:id="rId9"/>
    <p:sldId id="279" r:id="rId10"/>
    <p:sldId id="280" r:id="rId11"/>
    <p:sldId id="288" r:id="rId12"/>
    <p:sldId id="282" r:id="rId13"/>
    <p:sldId id="289" r:id="rId14"/>
    <p:sldId id="291" r:id="rId15"/>
    <p:sldId id="292" r:id="rId16"/>
    <p:sldId id="293" r:id="rId17"/>
    <p:sldId id="296" r:id="rId18"/>
    <p:sldId id="297" r:id="rId19"/>
    <p:sldId id="298" r:id="rId20"/>
    <p:sldId id="299" r:id="rId21"/>
    <p:sldId id="300" r:id="rId22"/>
    <p:sldId id="301" r:id="rId23"/>
    <p:sldId id="302" r:id="rId24"/>
    <p:sldId id="303" r:id="rId25"/>
    <p:sldId id="305" r:id="rId26"/>
    <p:sldId id="304" r:id="rId27"/>
    <p:sldId id="306" r:id="rId28"/>
    <p:sldId id="307"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Worksheet2.xlsx"/><Relationship Id="rId4" Type="http://schemas.openxmlformats.org/officeDocument/2006/relationships/image" Target="../media/image19.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rgbClr val="262626"/>
                </a:solidFill>
                <a:latin typeface="+mn-lt"/>
                <a:ea typeface="+mn-ea"/>
                <a:cs typeface="+mn-cs"/>
              </a:defRPr>
            </a:pPr>
            <a:r>
              <a:rPr lang="zh-CN" altLang="en-US">
                <a:solidFill>
                  <a:srgbClr val="262626"/>
                </a:solidFill>
              </a:rPr>
              <a:t>产能占比（万吨）</a:t>
            </a:r>
          </a:p>
        </c:rich>
      </c:tx>
      <c:overlay val="0"/>
      <c:spPr>
        <a:noFill/>
        <a:ln>
          <a:noFill/>
        </a:ln>
        <a:effectLst/>
      </c:spPr>
      <c:txPr>
        <a:bodyPr rot="0" spcFirstLastPara="0" vertOverflow="ellipsis" vert="horz" wrap="square" anchor="ctr" anchorCtr="1"/>
        <a:lstStyle/>
        <a:p>
          <a:pPr defTabSz="914400">
            <a:defRPr lang="zh-CN" sz="1400" b="1" i="0" u="none" strike="noStrike" kern="1200" baseline="0">
              <a:solidFill>
                <a:srgbClr val="262626"/>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全国</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62626"/>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广西</c:v>
                </c:pt>
                <c:pt idx="1">
                  <c:v>贵州</c:v>
                </c:pt>
                <c:pt idx="2">
                  <c:v>云南</c:v>
                </c:pt>
              </c:strCache>
            </c:strRef>
          </c:cat>
          <c:val>
            <c:numRef>
              <c:f>Sheet1!$B$2:$B$4</c:f>
              <c:numCache>
                <c:formatCode>General</c:formatCode>
                <c:ptCount val="3"/>
                <c:pt idx="0">
                  <c:v>4734.8999999999996</c:v>
                </c:pt>
                <c:pt idx="1">
                  <c:v>4734.8999999999996</c:v>
                </c:pt>
                <c:pt idx="2">
                  <c:v>4734.8999999999996</c:v>
                </c:pt>
              </c:numCache>
            </c:numRef>
          </c:val>
          <c:extLst>
            <c:ext xmlns:c16="http://schemas.microsoft.com/office/drawing/2014/chart" uri="{C3380CC4-5D6E-409C-BE32-E72D297353CC}">
              <c16:uniqueId val="{00000000-DCDC-41CB-9437-FC503D8B4E91}"/>
            </c:ext>
          </c:extLst>
        </c:ser>
        <c:ser>
          <c:idx val="1"/>
          <c:order val="1"/>
          <c:tx>
            <c:strRef>
              <c:f>Sheet1!$C$1</c:f>
              <c:strCache>
                <c:ptCount val="1"/>
                <c:pt idx="0">
                  <c:v>滇黔桂</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62626"/>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广西</c:v>
                </c:pt>
                <c:pt idx="1">
                  <c:v>贵州</c:v>
                </c:pt>
                <c:pt idx="2">
                  <c:v>云南</c:v>
                </c:pt>
              </c:strCache>
            </c:strRef>
          </c:cat>
          <c:val>
            <c:numRef>
              <c:f>Sheet1!$C$2:$C$4</c:f>
              <c:numCache>
                <c:formatCode>General</c:formatCode>
                <c:ptCount val="3"/>
                <c:pt idx="0">
                  <c:v>279.5</c:v>
                </c:pt>
                <c:pt idx="1">
                  <c:v>180.5</c:v>
                </c:pt>
                <c:pt idx="2">
                  <c:v>638</c:v>
                </c:pt>
              </c:numCache>
            </c:numRef>
          </c:val>
          <c:extLst>
            <c:ext xmlns:c16="http://schemas.microsoft.com/office/drawing/2014/chart" uri="{C3380CC4-5D6E-409C-BE32-E72D297353CC}">
              <c16:uniqueId val="{00000001-DCDC-41CB-9437-FC503D8B4E91}"/>
            </c:ext>
          </c:extLst>
        </c:ser>
        <c:dLbls>
          <c:showLegendKey val="0"/>
          <c:showVal val="1"/>
          <c:showCatName val="0"/>
          <c:showSerName val="0"/>
          <c:showPercent val="0"/>
          <c:showBubbleSize val="0"/>
        </c:dLbls>
        <c:gapWidth val="140"/>
        <c:overlap val="-40"/>
        <c:axId val="510746419"/>
        <c:axId val="828241806"/>
      </c:barChart>
      <c:catAx>
        <c:axId val="510746419"/>
        <c:scaling>
          <c:orientation val="minMax"/>
        </c:scaling>
        <c:delete val="0"/>
        <c:axPos val="l"/>
        <c:numFmt formatCode="General" sourceLinked="1"/>
        <c:majorTickMark val="none"/>
        <c:minorTickMark val="none"/>
        <c:tickLblPos val="nextTo"/>
        <c:spPr>
          <a:noFill/>
          <a:ln w="9525" cap="flat" cmpd="sng" algn="ctr">
            <a:solidFill>
              <a:srgbClr val="D9D9D9"/>
            </a:solidFill>
            <a:round/>
          </a:ln>
          <a:effectLst/>
        </c:spPr>
        <c:txPr>
          <a:bodyPr rot="-6000000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crossAx val="828241806"/>
        <c:crosses val="autoZero"/>
        <c:auto val="1"/>
        <c:lblAlgn val="ctr"/>
        <c:lblOffset val="100"/>
        <c:noMultiLvlLbl val="0"/>
      </c:catAx>
      <c:valAx>
        <c:axId val="828241806"/>
        <c:scaling>
          <c:orientation val="minMax"/>
        </c:scaling>
        <c:delete val="0"/>
        <c:axPos val="b"/>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crossAx val="51074641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solidFill>
            <a:schemeClr val="tx1">
              <a:lumMod val="85000"/>
              <a:lumOff val="15000"/>
            </a:schemeClr>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rgbClr val="262626"/>
                </a:solidFill>
                <a:latin typeface="+mn-lt"/>
                <a:ea typeface="+mn-ea"/>
                <a:cs typeface="+mn-cs"/>
              </a:defRPr>
            </a:pPr>
            <a:r>
              <a:rPr lang="zh-CN" altLang="en-US">
                <a:solidFill>
                  <a:srgbClr val="262626"/>
                </a:solidFill>
              </a:rPr>
              <a:t>产能占比</a:t>
            </a:r>
          </a:p>
        </c:rich>
      </c:tx>
      <c:layout>
        <c:manualLayout>
          <c:xMode val="edge"/>
          <c:yMode val="edge"/>
          <c:x val="0.40661173239160298"/>
          <c:y val="2.1263545287262299E-2"/>
        </c:manualLayout>
      </c:layout>
      <c:overlay val="0"/>
      <c:spPr>
        <a:noFill/>
        <a:ln>
          <a:noFill/>
        </a:ln>
        <a:effectLst/>
      </c:spPr>
      <c:txPr>
        <a:bodyPr rot="0" spcFirstLastPara="0" vertOverflow="ellipsis" vert="horz" wrap="square" anchor="ctr" anchorCtr="1"/>
        <a:lstStyle/>
        <a:p>
          <a:pPr defTabSz="914400">
            <a:defRPr lang="zh-CN" sz="1400" b="1" i="0" u="none" strike="noStrike" kern="1200" baseline="0">
              <a:solidFill>
                <a:srgbClr val="262626"/>
              </a:solidFill>
              <a:latin typeface="+mn-lt"/>
              <a:ea typeface="+mn-ea"/>
              <a:cs typeface="+mn-cs"/>
            </a:defRPr>
          </a:pPr>
          <a:endParaRPr lang="zh-CN"/>
        </a:p>
      </c:txPr>
    </c:title>
    <c:autoTitleDeleted val="0"/>
    <c:plotArea>
      <c:layout/>
      <c:pieChart>
        <c:varyColors val="1"/>
        <c:ser>
          <c:idx val="0"/>
          <c:order val="0"/>
          <c:tx>
            <c:strRef>
              <c:f>Sheet1!$B$1</c:f>
              <c:strCache>
                <c:ptCount val="1"/>
                <c:pt idx="0">
                  <c:v>产能占比</c:v>
                </c:pt>
              </c:strCache>
            </c:strRef>
          </c:tx>
          <c:dPt>
            <c:idx val="0"/>
            <c:bubble3D val="0"/>
            <c:spPr>
              <a:solidFill>
                <a:schemeClr val="accent1"/>
              </a:solidFill>
              <a:ln>
                <a:solidFill>
                  <a:schemeClr val="bg1"/>
                </a:solidFill>
              </a:ln>
              <a:effectLst/>
            </c:spPr>
            <c:extLst>
              <c:ext xmlns:c16="http://schemas.microsoft.com/office/drawing/2014/chart" uri="{C3380CC4-5D6E-409C-BE32-E72D297353CC}">
                <c16:uniqueId val="{00000001-D999-47BF-B6E8-ECE1E5023334}"/>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D999-47BF-B6E8-ECE1E5023334}"/>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D999-47BF-B6E8-ECE1E5023334}"/>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D999-47BF-B6E8-ECE1E5023334}"/>
              </c:ext>
            </c:extLst>
          </c:dPt>
          <c:dLbls>
            <c:dLbl>
              <c:idx val="0"/>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999-47BF-B6E8-ECE1E5023334}"/>
                </c:ext>
              </c:extLst>
            </c:dLbl>
            <c:dLbl>
              <c:idx val="1"/>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99-47BF-B6E8-ECE1E5023334}"/>
                </c:ext>
              </c:extLst>
            </c:dLbl>
            <c:dLbl>
              <c:idx val="2"/>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999-47BF-B6E8-ECE1E5023334}"/>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FFFFFF"/>
                    </a:solidFill>
                    <a:latin typeface="+mn-lt"/>
                    <a:ea typeface="+mn-ea"/>
                    <a:cs typeface="+mn-cs"/>
                  </a:defRPr>
                </a:pPr>
                <a:endParaRPr lang="zh-CN"/>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其他地区</c:v>
                </c:pt>
                <c:pt idx="1">
                  <c:v>云南</c:v>
                </c:pt>
                <c:pt idx="2">
                  <c:v>贵州</c:v>
                </c:pt>
                <c:pt idx="3">
                  <c:v>广西</c:v>
                </c:pt>
              </c:strCache>
            </c:strRef>
          </c:cat>
          <c:val>
            <c:numRef>
              <c:f>Sheet1!$B$2:$B$5</c:f>
              <c:numCache>
                <c:formatCode>General</c:formatCode>
                <c:ptCount val="4"/>
                <c:pt idx="0">
                  <c:v>76.819999999999993</c:v>
                </c:pt>
                <c:pt idx="1">
                  <c:v>13.47</c:v>
                </c:pt>
                <c:pt idx="2">
                  <c:v>3.81</c:v>
                </c:pt>
                <c:pt idx="3">
                  <c:v>5.9</c:v>
                </c:pt>
              </c:numCache>
            </c:numRef>
          </c:val>
          <c:extLst>
            <c:ext xmlns:c16="http://schemas.microsoft.com/office/drawing/2014/chart" uri="{C3380CC4-5D6E-409C-BE32-E72D297353CC}">
              <c16:uniqueId val="{00000008-D999-47BF-B6E8-ECE1E5023334}"/>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rgbClr val="262626"/>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b="1">
                <a:solidFill>
                  <a:schemeClr val="tx1"/>
                </a:solidFill>
              </a:rPr>
              <a:t>万吨</a:t>
            </a:r>
          </a:p>
        </c:rich>
      </c:tx>
      <c:layout>
        <c:manualLayout>
          <c:xMode val="edge"/>
          <c:yMode val="edge"/>
          <c:x val="0.47831145088914701"/>
          <c:y val="4.8512463146609501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3.8065175006963103E-2"/>
          <c:y val="0.137748556767158"/>
          <c:w val="0.95914956828521003"/>
          <c:h val="0.71943553559974305"/>
        </c:manualLayout>
      </c:layout>
      <c:barChart>
        <c:barDir val="col"/>
        <c:grouping val="clustered"/>
        <c:varyColors val="0"/>
        <c:ser>
          <c:idx val="0"/>
          <c:order val="0"/>
          <c:tx>
            <c:strRef>
              <c:f>Sheet1!$B$1</c:f>
              <c:strCache>
                <c:ptCount val="1"/>
                <c:pt idx="0">
                  <c:v>阳极需求</c:v>
                </c:pt>
              </c:strCache>
            </c:strRef>
          </c:tx>
          <c:spPr>
            <a:blipFill rotWithShape="1">
              <a:blip xmlns:r="http://schemas.openxmlformats.org/officeDocument/2006/relationships" r:embed="rId4">
                <a:duotone>
                  <a:schemeClr val="accent1">
                    <a:shade val="45000"/>
                    <a:satMod val="135000"/>
                  </a:schemeClr>
                  <a:prstClr val="white"/>
                </a:duotone>
              </a:blip>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forceAA="0">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General</c:formatCode>
                <c:ptCount val="1"/>
                <c:pt idx="0">
                  <c:v>527</c:v>
                </c:pt>
              </c:numCache>
            </c:numRef>
          </c:val>
          <c:extLst>
            <c:ext xmlns:c16="http://schemas.microsoft.com/office/drawing/2014/chart" uri="{C3380CC4-5D6E-409C-BE32-E72D297353CC}">
              <c16:uniqueId val="{00000000-B8CF-4004-9BC8-12E572EA098D}"/>
            </c:ext>
          </c:extLst>
        </c:ser>
        <c:ser>
          <c:idx val="1"/>
          <c:order val="1"/>
          <c:tx>
            <c:strRef>
              <c:f>Sheet1!$C$1</c:f>
              <c:strCache>
                <c:ptCount val="1"/>
                <c:pt idx="0">
                  <c:v>阳极产能</c:v>
                </c:pt>
              </c:strCache>
            </c:strRef>
          </c:tx>
          <c:spPr>
            <a:blipFill rotWithShape="1">
              <a:blip xmlns:r="http://schemas.openxmlformats.org/officeDocument/2006/relationships" r:embed="rId4">
                <a:duotone>
                  <a:schemeClr val="accent2">
                    <a:shade val="45000"/>
                    <a:satMod val="135000"/>
                  </a:schemeClr>
                  <a:prstClr val="white"/>
                </a:duotone>
              </a:blip>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forceAA="0">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General</c:formatCode>
                <c:ptCount val="1"/>
                <c:pt idx="0">
                  <c:v>381</c:v>
                </c:pt>
              </c:numCache>
            </c:numRef>
          </c:val>
          <c:extLst>
            <c:ext xmlns:c16="http://schemas.microsoft.com/office/drawing/2014/chart" uri="{C3380CC4-5D6E-409C-BE32-E72D297353CC}">
              <c16:uniqueId val="{00000001-B8CF-4004-9BC8-12E572EA098D}"/>
            </c:ext>
          </c:extLst>
        </c:ser>
        <c:ser>
          <c:idx val="2"/>
          <c:order val="2"/>
          <c:tx>
            <c:strRef>
              <c:f>Sheet1!$D$1</c:f>
              <c:strCache>
                <c:ptCount val="1"/>
                <c:pt idx="0">
                  <c:v>产能缺口</c:v>
                </c:pt>
              </c:strCache>
            </c:strRef>
          </c:tx>
          <c:spPr>
            <a:blipFill rotWithShape="1">
              <a:blip xmlns:r="http://schemas.openxmlformats.org/officeDocument/2006/relationships" r:embed="rId4">
                <a:duotone>
                  <a:schemeClr val="accent3">
                    <a:shade val="45000"/>
                    <a:satMod val="135000"/>
                  </a:schemeClr>
                  <a:prstClr val="white"/>
                </a:duotone>
              </a:blip>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forceAA="0">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Sheet1!$D$2</c:f>
              <c:numCache>
                <c:formatCode>General</c:formatCode>
                <c:ptCount val="1"/>
                <c:pt idx="0">
                  <c:v>146</c:v>
                </c:pt>
              </c:numCache>
            </c:numRef>
          </c:val>
          <c:extLst>
            <c:ext xmlns:c16="http://schemas.microsoft.com/office/drawing/2014/chart" uri="{C3380CC4-5D6E-409C-BE32-E72D297353CC}">
              <c16:uniqueId val="{00000002-B8CF-4004-9BC8-12E572EA098D}"/>
            </c:ext>
          </c:extLst>
        </c:ser>
        <c:dLbls>
          <c:showLegendKey val="0"/>
          <c:showVal val="1"/>
          <c:showCatName val="0"/>
          <c:showSerName val="0"/>
          <c:showPercent val="0"/>
          <c:showBubbleSize val="0"/>
        </c:dLbls>
        <c:gapWidth val="219"/>
        <c:overlap val="-27"/>
        <c:axId val="757420093"/>
        <c:axId val="231309495"/>
      </c:barChart>
      <c:catAx>
        <c:axId val="757420093"/>
        <c:scaling>
          <c:orientation val="minMax"/>
        </c:scaling>
        <c:delete val="1"/>
        <c:axPos val="b"/>
        <c:numFmt formatCode="General" sourceLinked="1"/>
        <c:majorTickMark val="none"/>
        <c:minorTickMark val="none"/>
        <c:tickLblPos val="nextTo"/>
        <c:crossAx val="231309495"/>
        <c:crosses val="autoZero"/>
        <c:auto val="1"/>
        <c:lblAlgn val="ctr"/>
        <c:lblOffset val="100"/>
        <c:noMultiLvlLbl val="0"/>
      </c:catAx>
      <c:valAx>
        <c:axId val="231309495"/>
        <c:scaling>
          <c:orientation val="minMax"/>
        </c:scaling>
        <c:delete val="1"/>
        <c:axPos val="l"/>
        <c:majorGridlines>
          <c:spPr>
            <a:ln w="6350" cap="flat" cmpd="sng" algn="ctr">
              <a:solidFill>
                <a:schemeClr val="bg1">
                  <a:lumMod val="75000"/>
                  <a:alpha val="15000"/>
                </a:schemeClr>
              </a:solidFill>
              <a:round/>
            </a:ln>
            <a:effectLst/>
          </c:spPr>
        </c:majorGridlines>
        <c:numFmt formatCode="General" sourceLinked="1"/>
        <c:majorTickMark val="none"/>
        <c:minorTickMark val="none"/>
        <c:tickLblPos val="nextTo"/>
        <c:crossAx val="757420093"/>
        <c:crosses val="autoZero"/>
        <c:crossBetween val="between"/>
      </c:valAx>
      <c:spPr>
        <a:noFill/>
        <a:ln>
          <a:noFill/>
        </a:ln>
        <a:effectLst/>
      </c:spPr>
    </c:plotArea>
    <c:legend>
      <c:legendPos val="t"/>
      <c:layout>
        <c:manualLayout>
          <c:xMode val="edge"/>
          <c:yMode val="edge"/>
          <c:x val="0.27779624397540298"/>
          <c:y val="0.87965692843741605"/>
          <c:w val="0.38574040219378403"/>
          <c:h val="0.104395604395604"/>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a:pPr>
      <a:endParaRPr lang="zh-CN"/>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solidFill>
                <a:latin typeface="+mn-lt"/>
                <a:ea typeface="+mn-ea"/>
                <a:cs typeface="+mn-cs"/>
              </a:defRPr>
            </a:pPr>
            <a:r>
              <a:rPr lang="zh-CN" altLang="en-US" b="1"/>
              <a:t>万吨</a:t>
            </a:r>
          </a:p>
        </c:rich>
      </c:tx>
      <c:layout>
        <c:manualLayout>
          <c:xMode val="edge"/>
          <c:yMode val="edge"/>
          <c:x val="0.86031628805671101"/>
          <c:y val="4.6987557301899199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107693517065031"/>
          <c:y val="0.10348681953642901"/>
          <c:w val="0.62049032258064496"/>
          <c:h val="0.753945267958951"/>
        </c:manualLayout>
      </c:layout>
      <c:pieChart>
        <c:varyColors val="1"/>
        <c:ser>
          <c:idx val="0"/>
          <c:order val="0"/>
          <c:tx>
            <c:strRef>
              <c:f>Sheet1!$B$1</c:f>
              <c:strCache>
                <c:ptCount val="1"/>
                <c:pt idx="0">
                  <c:v>销售额</c:v>
                </c:pt>
              </c:strCache>
            </c:strRef>
          </c:tx>
          <c:spPr>
            <a:effectLst>
              <a:outerShdw blurRad="63500" sx="102000" sy="102000" algn="ctr" rotWithShape="0">
                <a:prstClr val="black">
                  <a:alpha val="40000"/>
                </a:prstClr>
              </a:outerShdw>
            </a:effectLst>
          </c:spPr>
          <c:dPt>
            <c:idx val="0"/>
            <c:bubble3D val="0"/>
            <c:spPr>
              <a:solidFill>
                <a:schemeClr val="accent1"/>
              </a:solidFill>
              <a:ln w="19050">
                <a:solidFill>
                  <a:schemeClr val="lt1"/>
                </a:solidFill>
              </a:ln>
              <a:effectLst>
                <a:outerShdw blurRad="63500" algn="ctr" rotWithShape="0">
                  <a:schemeClr val="accent1">
                    <a:lumMod val="75000"/>
                    <a:alpha val="100000"/>
                  </a:schemeClr>
                </a:outerShdw>
              </a:effectLst>
            </c:spPr>
            <c:extLst>
              <c:ext xmlns:c16="http://schemas.microsoft.com/office/drawing/2014/chart" uri="{C3380CC4-5D6E-409C-BE32-E72D297353CC}">
                <c16:uniqueId val="{00000001-5591-4217-9A9B-996BE78AE6EF}"/>
              </c:ext>
            </c:extLst>
          </c:dPt>
          <c:dPt>
            <c:idx val="1"/>
            <c:bubble3D val="0"/>
            <c:explosion val="10"/>
            <c:spPr>
              <a:solidFill>
                <a:schemeClr val="accent2"/>
              </a:solidFill>
              <a:ln w="19050">
                <a:solidFill>
                  <a:schemeClr val="lt1"/>
                </a:solidFill>
              </a:ln>
              <a:effectLst>
                <a:outerShdw blurRad="63500" algn="ctr" rotWithShape="0">
                  <a:schemeClr val="accent2">
                    <a:lumMod val="75000"/>
                    <a:alpha val="100000"/>
                  </a:schemeClr>
                </a:outerShdw>
              </a:effectLst>
            </c:spPr>
            <c:extLst>
              <c:ext xmlns:c16="http://schemas.microsoft.com/office/drawing/2014/chart" uri="{C3380CC4-5D6E-409C-BE32-E72D297353CC}">
                <c16:uniqueId val="{00000003-5591-4217-9A9B-996BE78AE6EF}"/>
              </c:ext>
            </c:extLst>
          </c:dPt>
          <c:dPt>
            <c:idx val="2"/>
            <c:bubble3D val="0"/>
            <c:spPr>
              <a:solidFill>
                <a:schemeClr val="accent3"/>
              </a:solidFill>
              <a:ln w="19050">
                <a:solidFill>
                  <a:schemeClr val="lt1"/>
                </a:solidFill>
              </a:ln>
              <a:effectLst>
                <a:outerShdw blurRad="63500" algn="ctr" rotWithShape="0">
                  <a:schemeClr val="accent3">
                    <a:lumMod val="75000"/>
                    <a:alpha val="100000"/>
                  </a:schemeClr>
                </a:outerShdw>
              </a:effectLst>
            </c:spPr>
            <c:extLst>
              <c:ext xmlns:c16="http://schemas.microsoft.com/office/drawing/2014/chart" uri="{C3380CC4-5D6E-409C-BE32-E72D297353CC}">
                <c16:uniqueId val="{00000005-5591-4217-9A9B-996BE78AE6EF}"/>
              </c:ext>
            </c:extLst>
          </c:dPt>
          <c:dLbls>
            <c:dLbl>
              <c:idx val="0"/>
              <c:spPr>
                <a:solidFill>
                  <a:srgbClr val="FFFFFF"/>
                </a:solidFill>
                <a:ln w="12700">
                  <a:solidFill>
                    <a:schemeClr val="accent1"/>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1"/>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5591-4217-9A9B-996BE78AE6EF}"/>
                </c:ext>
              </c:extLst>
            </c:dLbl>
            <c:dLbl>
              <c:idx val="1"/>
              <c:spPr>
                <a:solidFill>
                  <a:srgbClr val="FFFFFF"/>
                </a:solidFill>
                <a:ln w="12700">
                  <a:solidFill>
                    <a:schemeClr val="accent2"/>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2"/>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591-4217-9A9B-996BE78AE6EF}"/>
                </c:ext>
              </c:extLst>
            </c:dLbl>
            <c:dLbl>
              <c:idx val="2"/>
              <c:spPr>
                <a:solidFill>
                  <a:srgbClr val="FFFFFF"/>
                </a:solidFill>
                <a:ln w="12700">
                  <a:solidFill>
                    <a:schemeClr val="accent3"/>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3"/>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5591-4217-9A9B-996BE78AE6EF}"/>
                </c:ext>
              </c:extLst>
            </c:dLbl>
            <c:spPr>
              <a:solidFill>
                <a:srgbClr val="FFFFFF"/>
              </a:solidFill>
              <a:ln w="12700">
                <a:solidFill>
                  <a:srgbClr val="000000">
                    <a:lumMod val="25000"/>
                    <a:lumOff val="75000"/>
                  </a:srgbClr>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dk1">
                        <a:lumMod val="65000"/>
                        <a:lumOff val="35000"/>
                      </a:schemeClr>
                    </a:solidFill>
                    <a:latin typeface="+mn-lt"/>
                    <a:ea typeface="+mn-ea"/>
                    <a:cs typeface="+mn-cs"/>
                  </a:defRPr>
                </a:pPr>
                <a:endParaRPr lang="zh-CN"/>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Sheet1!$A$2:$A$4</c:f>
              <c:strCache>
                <c:ptCount val="3"/>
                <c:pt idx="0">
                  <c:v>原有产能</c:v>
                </c:pt>
                <c:pt idx="1">
                  <c:v>新增云南宏合</c:v>
                </c:pt>
                <c:pt idx="2">
                  <c:v>新增贵州双元</c:v>
                </c:pt>
              </c:strCache>
            </c:strRef>
          </c:cat>
          <c:val>
            <c:numRef>
              <c:f>Sheet1!$B$2:$B$4</c:f>
              <c:numCache>
                <c:formatCode>General</c:formatCode>
                <c:ptCount val="3"/>
                <c:pt idx="0">
                  <c:v>1098</c:v>
                </c:pt>
                <c:pt idx="1">
                  <c:v>96.5</c:v>
                </c:pt>
                <c:pt idx="2">
                  <c:v>20</c:v>
                </c:pt>
              </c:numCache>
            </c:numRef>
          </c:val>
          <c:extLst>
            <c:ext xmlns:c16="http://schemas.microsoft.com/office/drawing/2014/chart" uri="{C3380CC4-5D6E-409C-BE32-E72D297353CC}">
              <c16:uniqueId val="{00000006-5591-4217-9A9B-996BE78AE6EF}"/>
            </c:ext>
          </c:extLst>
        </c:ser>
        <c:dLbls>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78967096604369602"/>
          <c:y val="0.81191686661525098"/>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sz="1200"/>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solidFill>
                <a:latin typeface="+mn-lt"/>
                <a:ea typeface="+mn-ea"/>
                <a:cs typeface="+mn-cs"/>
              </a:defRPr>
            </a:pPr>
            <a:r>
              <a:rPr lang="zh-CN" altLang="en-US" b="1"/>
              <a:t>万吨</a:t>
            </a:r>
          </a:p>
        </c:rich>
      </c:tx>
      <c:layout>
        <c:manualLayout>
          <c:xMode val="edge"/>
          <c:yMode val="edge"/>
          <c:x val="0.87652519893899195"/>
          <c:y val="3.4878008842312097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0.11551018090033"/>
          <c:y val="0.10267092653457301"/>
          <c:w val="0.68139636738374298"/>
          <c:h val="0.753945267958951"/>
        </c:manualLayout>
      </c:layout>
      <c:pieChart>
        <c:varyColors val="1"/>
        <c:ser>
          <c:idx val="0"/>
          <c:order val="0"/>
          <c:tx>
            <c:strRef>
              <c:f>Sheet1!$B$1</c:f>
              <c:strCache>
                <c:ptCount val="1"/>
                <c:pt idx="0">
                  <c:v>销售额</c:v>
                </c:pt>
              </c:strCache>
            </c:strRef>
          </c:tx>
          <c:spPr>
            <a:effectLst>
              <a:outerShdw blurRad="63500" sx="102000" sy="102000" algn="ctr" rotWithShape="0">
                <a:prstClr val="black">
                  <a:alpha val="40000"/>
                </a:prstClr>
              </a:outerShdw>
            </a:effectLst>
          </c:spPr>
          <c:dPt>
            <c:idx val="0"/>
            <c:bubble3D val="0"/>
            <c:spPr>
              <a:solidFill>
                <a:schemeClr val="accent1"/>
              </a:solidFill>
              <a:ln w="19050">
                <a:solidFill>
                  <a:schemeClr val="lt1"/>
                </a:solidFill>
              </a:ln>
              <a:effectLst>
                <a:outerShdw blurRad="63500" algn="ctr" rotWithShape="0">
                  <a:schemeClr val="accent1">
                    <a:lumMod val="75000"/>
                    <a:alpha val="100000"/>
                  </a:schemeClr>
                </a:outerShdw>
              </a:effectLst>
            </c:spPr>
            <c:extLst>
              <c:ext xmlns:c16="http://schemas.microsoft.com/office/drawing/2014/chart" uri="{C3380CC4-5D6E-409C-BE32-E72D297353CC}">
                <c16:uniqueId val="{00000001-298C-4788-BD6D-79F263BC0C7B}"/>
              </c:ext>
            </c:extLst>
          </c:dPt>
          <c:dPt>
            <c:idx val="1"/>
            <c:bubble3D val="0"/>
            <c:explosion val="10"/>
            <c:spPr>
              <a:solidFill>
                <a:schemeClr val="accent2"/>
              </a:solidFill>
              <a:ln w="19050">
                <a:solidFill>
                  <a:schemeClr val="lt1"/>
                </a:solidFill>
              </a:ln>
              <a:effectLst>
                <a:outerShdw blurRad="63500" algn="ctr" rotWithShape="0">
                  <a:schemeClr val="accent2">
                    <a:lumMod val="75000"/>
                    <a:alpha val="100000"/>
                  </a:schemeClr>
                </a:outerShdw>
              </a:effectLst>
            </c:spPr>
            <c:extLst>
              <c:ext xmlns:c16="http://schemas.microsoft.com/office/drawing/2014/chart" uri="{C3380CC4-5D6E-409C-BE32-E72D297353CC}">
                <c16:uniqueId val="{00000003-298C-4788-BD6D-79F263BC0C7B}"/>
              </c:ext>
            </c:extLst>
          </c:dPt>
          <c:dPt>
            <c:idx val="2"/>
            <c:bubble3D val="0"/>
            <c:spPr>
              <a:solidFill>
                <a:schemeClr val="accent3"/>
              </a:solidFill>
              <a:ln w="19050">
                <a:solidFill>
                  <a:schemeClr val="lt1"/>
                </a:solidFill>
              </a:ln>
              <a:effectLst>
                <a:outerShdw blurRad="63500" algn="ctr" rotWithShape="0">
                  <a:schemeClr val="accent3">
                    <a:lumMod val="75000"/>
                    <a:alpha val="100000"/>
                  </a:schemeClr>
                </a:outerShdw>
              </a:effectLst>
            </c:spPr>
            <c:extLst>
              <c:ext xmlns:c16="http://schemas.microsoft.com/office/drawing/2014/chart" uri="{C3380CC4-5D6E-409C-BE32-E72D297353CC}">
                <c16:uniqueId val="{00000005-298C-4788-BD6D-79F263BC0C7B}"/>
              </c:ext>
            </c:extLst>
          </c:dPt>
          <c:dPt>
            <c:idx val="3"/>
            <c:bubble3D val="0"/>
            <c:spPr>
              <a:solidFill>
                <a:schemeClr val="accent4"/>
              </a:solidFill>
              <a:ln w="19050">
                <a:solidFill>
                  <a:schemeClr val="lt1"/>
                </a:solidFill>
              </a:ln>
              <a:effectLst>
                <a:outerShdw blurRad="63500" algn="ctr" rotWithShape="0">
                  <a:schemeClr val="accent4">
                    <a:lumMod val="75000"/>
                    <a:alpha val="100000"/>
                  </a:schemeClr>
                </a:outerShdw>
              </a:effectLst>
            </c:spPr>
            <c:extLst>
              <c:ext xmlns:c16="http://schemas.microsoft.com/office/drawing/2014/chart" uri="{C3380CC4-5D6E-409C-BE32-E72D297353CC}">
                <c16:uniqueId val="{00000007-298C-4788-BD6D-79F263BC0C7B}"/>
              </c:ext>
            </c:extLst>
          </c:dPt>
          <c:dPt>
            <c:idx val="4"/>
            <c:bubble3D val="0"/>
            <c:spPr>
              <a:solidFill>
                <a:schemeClr val="accent5"/>
              </a:solidFill>
              <a:ln w="19050">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98C-4788-BD6D-79F263BC0C7B}"/>
              </c:ext>
            </c:extLst>
          </c:dPt>
          <c:dLbls>
            <c:dLbl>
              <c:idx val="0"/>
              <c:spPr>
                <a:solidFill>
                  <a:srgbClr val="FFFFFF"/>
                </a:solidFill>
                <a:ln w="12700">
                  <a:solidFill>
                    <a:schemeClr val="accent1"/>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1"/>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98C-4788-BD6D-79F263BC0C7B}"/>
                </c:ext>
              </c:extLst>
            </c:dLbl>
            <c:dLbl>
              <c:idx val="1"/>
              <c:spPr>
                <a:solidFill>
                  <a:srgbClr val="FFFFFF"/>
                </a:solidFill>
                <a:ln w="12700">
                  <a:solidFill>
                    <a:schemeClr val="accent2"/>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2"/>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298C-4788-BD6D-79F263BC0C7B}"/>
                </c:ext>
              </c:extLst>
            </c:dLbl>
            <c:dLbl>
              <c:idx val="2"/>
              <c:spPr>
                <a:solidFill>
                  <a:srgbClr val="FFFFFF"/>
                </a:solidFill>
                <a:ln w="12700">
                  <a:solidFill>
                    <a:schemeClr val="accent3"/>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3"/>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298C-4788-BD6D-79F263BC0C7B}"/>
                </c:ext>
              </c:extLst>
            </c:dLbl>
            <c:dLbl>
              <c:idx val="3"/>
              <c:spPr>
                <a:solidFill>
                  <a:srgbClr val="FFFFFF"/>
                </a:solidFill>
                <a:ln w="12700">
                  <a:solidFill>
                    <a:schemeClr val="accent4"/>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accent4"/>
                      </a:solidFill>
                      <a:latin typeface="+mn-lt"/>
                      <a:ea typeface="+mn-ea"/>
                      <a:cs typeface="+mn-cs"/>
                    </a:defRPr>
                  </a:pPr>
                  <a:endParaRPr lang="zh-CN"/>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298C-4788-BD6D-79F263BC0C7B}"/>
                </c:ext>
              </c:extLst>
            </c:dLbl>
            <c:spPr>
              <a:solidFill>
                <a:srgbClr val="FFFFFF"/>
              </a:solidFill>
              <a:ln w="12700">
                <a:solidFill>
                  <a:srgbClr val="000000">
                    <a:lumMod val="25000"/>
                    <a:lumOff val="75000"/>
                  </a:srgbClr>
                </a:solidFill>
              </a:ln>
              <a:effectLst/>
            </c:spPr>
            <c:txPr>
              <a:bodyPr rot="0" spcFirstLastPara="0" vertOverflow="clip" horzOverflow="clip" vert="horz" wrap="square" lIns="36576" tIns="18288" rIns="36576" bIns="18288" anchor="ctr" anchorCtr="1" forceAA="0">
                <a:spAutoFit/>
              </a:bodyPr>
              <a:lstStyle/>
              <a:p>
                <a:pPr>
                  <a:defRPr lang="zh-CN" sz="1000" b="1" i="0" u="none" strike="noStrike" kern="1200" baseline="0">
                    <a:solidFill>
                      <a:schemeClr val="dk1">
                        <a:lumMod val="65000"/>
                        <a:lumOff val="35000"/>
                      </a:schemeClr>
                    </a:solidFill>
                    <a:latin typeface="+mn-lt"/>
                    <a:ea typeface="+mn-ea"/>
                    <a:cs typeface="+mn-cs"/>
                  </a:defRPr>
                </a:pPr>
                <a:endParaRPr lang="zh-CN"/>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Sheet1!$A$2:$A$6</c:f>
              <c:strCache>
                <c:ptCount val="5"/>
                <c:pt idx="0">
                  <c:v>原有产能</c:v>
                </c:pt>
                <c:pt idx="1">
                  <c:v>新增三田碳素</c:v>
                </c:pt>
                <c:pt idx="2">
                  <c:v>新增广投强强</c:v>
                </c:pt>
                <c:pt idx="3">
                  <c:v>新增神火碳素</c:v>
                </c:pt>
                <c:pt idx="4">
                  <c:v>新增都氏集团</c:v>
                </c:pt>
              </c:strCache>
            </c:strRef>
          </c:cat>
          <c:val>
            <c:numRef>
              <c:f>Sheet1!$B$2:$B$6</c:f>
              <c:numCache>
                <c:formatCode>General</c:formatCode>
                <c:ptCount val="5"/>
                <c:pt idx="0">
                  <c:v>381</c:v>
                </c:pt>
                <c:pt idx="1">
                  <c:v>60</c:v>
                </c:pt>
                <c:pt idx="2">
                  <c:v>50</c:v>
                </c:pt>
                <c:pt idx="3">
                  <c:v>40</c:v>
                </c:pt>
                <c:pt idx="4">
                  <c:v>50</c:v>
                </c:pt>
              </c:numCache>
            </c:numRef>
          </c:val>
          <c:extLst>
            <c:ext xmlns:c16="http://schemas.microsoft.com/office/drawing/2014/chart" uri="{C3380CC4-5D6E-409C-BE32-E72D297353CC}">
              <c16:uniqueId val="{0000000A-298C-4788-BD6D-79F263BC0C7B}"/>
            </c:ext>
          </c:extLst>
        </c:ser>
        <c:dLbls>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781813595661496"/>
          <c:y val="0.72739541160593801"/>
          <c:w val="0.20620506999621599"/>
          <c:h val="0.23306342780027001"/>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sz="1200"/>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18">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83">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14F7F2-D377-4BB8-ADFE-93873E115C0E}"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14F7F2-D377-4BB8-ADFE-93873E115C0E}"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B838D7-ACB7-4D7F-8F6C-15C3D1214DC2}"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B838D7-ACB7-4D7F-8F6C-15C3D1214DC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14F7F2-D377-4BB8-ADFE-93873E115C0E}"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file:///C:\Users\1V994W2\PycharmProjects\PPT_Background_Generation/pic_temp/pic_sup.png" TargetMode="External"/><Relationship Id="rId4" Type="http://schemas.openxmlformats.org/officeDocument/2006/relationships/tags" Target="../tags/tag11.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77.xml"/><Relationship Id="rId10" Type="http://schemas.openxmlformats.org/officeDocument/2006/relationships/image" Target="../media/image3.png"/><Relationship Id="rId4" Type="http://schemas.openxmlformats.org/officeDocument/2006/relationships/tags" Target="../tags/tag76.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89.xml"/><Relationship Id="rId10" Type="http://schemas.openxmlformats.org/officeDocument/2006/relationships/image" Target="../media/image3.png"/><Relationship Id="rId4" Type="http://schemas.openxmlformats.org/officeDocument/2006/relationships/tags" Target="../tags/tag88.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3.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95.xml"/><Relationship Id="rId10" Type="http://schemas.openxmlformats.org/officeDocument/2006/relationships/image" Target="../media/image2.png"/><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3.xml"/><Relationship Id="rId10" Type="http://schemas.openxmlformats.org/officeDocument/2006/relationships/image" Target="../media/image2.png"/><Relationship Id="rId4" Type="http://schemas.openxmlformats.org/officeDocument/2006/relationships/tags" Target="../tags/tag102.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3.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2.png"/><Relationship Id="rId5" Type="http://schemas.openxmlformats.org/officeDocument/2006/relationships/tags" Target="../tags/tag111.xml"/><Relationship Id="rId10" Type="http://schemas.openxmlformats.org/officeDocument/2006/relationships/slideMaster" Target="../slideMasters/slideMaster1.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file:///C:\Users\1V994W2\PycharmProjects\PPT_Background_Generation/pic_temp/1_pic_quater_right_up.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3.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2.png"/><Relationship Id="rId5" Type="http://schemas.openxmlformats.org/officeDocument/2006/relationships/tags" Target="../tags/tag120.xml"/><Relationship Id="rId10" Type="http://schemas.openxmlformats.org/officeDocument/2006/relationships/slideMaster" Target="../slideMasters/slideMaster1.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image" Target="file:///C:\Users\1V994W2\PycharmProjects\PPT_Background_Generation/pic_temp/1_pic_quater_right_up.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image" Target="../media/image2.png"/><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slideMaster" Target="../slideMasters/slideMaster1.xml"/><Relationship Id="rId2" Type="http://schemas.openxmlformats.org/officeDocument/2006/relationships/tags" Target="../tags/tag126.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image" Target="../media/image3.png"/><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image" Target="file:///C:\Users\1V994W2\PycharmProjects\PPT_Background_Generation/pic_temp/0_pic_quater_left_up.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8.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140.xml"/><Relationship Id="rId10" Type="http://schemas.openxmlformats.org/officeDocument/2006/relationships/image" Target="../media/image7.png"/><Relationship Id="rId4" Type="http://schemas.openxmlformats.org/officeDocument/2006/relationships/tags" Target="../tags/tag139.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8.xml"/><Relationship Id="rId7"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png"/><Relationship Id="rId5" Type="http://schemas.openxmlformats.org/officeDocument/2006/relationships/tags" Target="../tags/tag19.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8.xml"/><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9.xml"/><Relationship Id="rId7"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86.xml"/><Relationship Id="rId3" Type="http://schemas.openxmlformats.org/officeDocument/2006/relationships/tags" Target="../tags/tag181.xml"/><Relationship Id="rId7" Type="http://schemas.openxmlformats.org/officeDocument/2006/relationships/tags" Target="../tags/tag185.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Master" Target="../slideMasters/slideMaster2.xml"/><Relationship Id="rId4" Type="http://schemas.openxmlformats.org/officeDocument/2006/relationships/tags" Target="../tags/tag190.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slideMaster" Target="../slideMasters/slideMaster2.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2.xml"/><Relationship Id="rId5" Type="http://schemas.openxmlformats.org/officeDocument/2006/relationships/tags" Target="../tags/tag204.xml"/><Relationship Id="rId4" Type="http://schemas.openxmlformats.org/officeDocument/2006/relationships/tags" Target="../tags/tag20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slideMaster" Target="../slideMasters/slideMaster2.xml"/><Relationship Id="rId4" Type="http://schemas.openxmlformats.org/officeDocument/2006/relationships/tags" Target="../tags/tag208.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11.xml"/><Relationship Id="rId7" Type="http://schemas.openxmlformats.org/officeDocument/2006/relationships/slideMaster" Target="../slideMasters/slideMaster2.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file:///C:\Users\1V994W2\PycharmProjects\PPT_Background_Generation/pic_temp/pic_half_right.png" TargetMode="Externa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file:///C:\Users\1V994W2\PycharmProjects\PPT_Background_Generation/pic_temp/pic_half_left.png" TargetMode="External"/><Relationship Id="rId5" Type="http://schemas.openxmlformats.org/officeDocument/2006/relationships/tags" Target="../tags/tag26.xml"/><Relationship Id="rId10" Type="http://schemas.openxmlformats.org/officeDocument/2006/relationships/image" Target="../media/image4.png"/><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9.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slideMaster" Target="../slideMasters/slideMaster2.xml"/><Relationship Id="rId5" Type="http://schemas.openxmlformats.org/officeDocument/2006/relationships/tags" Target="../tags/tag219.xml"/><Relationship Id="rId4" Type="http://schemas.openxmlformats.org/officeDocument/2006/relationships/tags" Target="../tags/tag218.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slideMaster" Target="../slideMasters/slideMaster2.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39.xml"/><Relationship Id="rId3" Type="http://schemas.openxmlformats.org/officeDocument/2006/relationships/tags" Target="../tags/tag234.xml"/><Relationship Id="rId7" Type="http://schemas.openxmlformats.org/officeDocument/2006/relationships/tags" Target="../tags/tag238.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slideMaster" Target="../slideMasters/slideMaster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49.xml"/><Relationship Id="rId3" Type="http://schemas.openxmlformats.org/officeDocument/2006/relationships/tags" Target="../tags/tag244.xml"/><Relationship Id="rId7" Type="http://schemas.openxmlformats.org/officeDocument/2006/relationships/tags" Target="../tags/tag248.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10" Type="http://schemas.openxmlformats.org/officeDocument/2006/relationships/image" Target="../media/image10.png"/><Relationship Id="rId4" Type="http://schemas.openxmlformats.org/officeDocument/2006/relationships/tags" Target="../tags/tag245.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57.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10" Type="http://schemas.openxmlformats.org/officeDocument/2006/relationships/image" Target="../media/image11.png"/><Relationship Id="rId4" Type="http://schemas.openxmlformats.org/officeDocument/2006/relationships/tags" Target="../tags/tag253.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65.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12.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slideMaster" Target="../slideMasters/slideMaster2.xml"/><Relationship Id="rId5" Type="http://schemas.openxmlformats.org/officeDocument/2006/relationships/tags" Target="../tags/tag262.xml"/><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slideMaster" Target="../slideMasters/slideMaster2.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tags" Target="../tags/tag279.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5" Type="http://schemas.openxmlformats.org/officeDocument/2006/relationships/tags" Target="../tags/tag272.xml"/><Relationship Id="rId10" Type="http://schemas.openxmlformats.org/officeDocument/2006/relationships/tags" Target="../tags/tag277.xml"/><Relationship Id="rId4" Type="http://schemas.openxmlformats.org/officeDocument/2006/relationships/tags" Target="../tags/tag271.xml"/><Relationship Id="rId9" Type="http://schemas.openxmlformats.org/officeDocument/2006/relationships/tags" Target="../tags/tag276.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4.xml"/><Relationship Id="rId7" Type="http://schemas.openxmlformats.org/officeDocument/2006/relationships/slideMaster" Target="../slideMasters/slideMaster3.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slideMaster" Target="../slideMasters/slideMaster3.xml"/><Relationship Id="rId5" Type="http://schemas.openxmlformats.org/officeDocument/2006/relationships/tags" Target="../tags/tag302.xml"/><Relationship Id="rId4" Type="http://schemas.openxmlformats.org/officeDocument/2006/relationships/tags" Target="../tags/tag30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05.xml"/><Relationship Id="rId7" Type="http://schemas.openxmlformats.org/officeDocument/2006/relationships/slideMaster" Target="../slideMasters/slideMaster3.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4.xml"/><Relationship Id="rId10" Type="http://schemas.openxmlformats.org/officeDocument/2006/relationships/image" Target="../media/image2.png"/><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slideMaster" Target="../slideMasters/slideMaster3.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22.xml"/><Relationship Id="rId3" Type="http://schemas.openxmlformats.org/officeDocument/2006/relationships/tags" Target="../tags/tag317.xml"/><Relationship Id="rId7" Type="http://schemas.openxmlformats.org/officeDocument/2006/relationships/tags" Target="../tags/tag321.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Master" Target="../slideMasters/slideMaster3.xml"/><Relationship Id="rId4" Type="http://schemas.openxmlformats.org/officeDocument/2006/relationships/tags" Target="../tags/tag326.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slideMaster" Target="../slideMasters/slideMaster3.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slideMaster" Target="../slideMasters/slideMaster3.xml"/><Relationship Id="rId5" Type="http://schemas.openxmlformats.org/officeDocument/2006/relationships/tags" Target="../tags/tag340.xml"/><Relationship Id="rId4" Type="http://schemas.openxmlformats.org/officeDocument/2006/relationships/tags" Target="../tags/tag339.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5" Type="http://schemas.openxmlformats.org/officeDocument/2006/relationships/slideMaster" Target="../slideMasters/slideMaster3.xml"/><Relationship Id="rId4" Type="http://schemas.openxmlformats.org/officeDocument/2006/relationships/tags" Target="../tags/tag34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7.xml"/><Relationship Id="rId7" Type="http://schemas.openxmlformats.org/officeDocument/2006/relationships/slideMaster" Target="../slideMasters/slideMaster3.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image" Target="../media/image9.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slideMaster" Target="../slideMasters/slideMaster3.xml"/><Relationship Id="rId5" Type="http://schemas.openxmlformats.org/officeDocument/2006/relationships/tags" Target="../tags/tag355.xml"/><Relationship Id="rId4" Type="http://schemas.openxmlformats.org/officeDocument/2006/relationships/tags" Target="../tags/tag354.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slideMaster" Target="../slideMasters/slideMaster3.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Master" Target="../slideMasters/slideMaster1.xml"/><Relationship Id="rId5" Type="http://schemas.openxmlformats.org/officeDocument/2006/relationships/tags" Target="../tags/tag42.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375.xml"/><Relationship Id="rId3" Type="http://schemas.openxmlformats.org/officeDocument/2006/relationships/tags" Target="../tags/tag370.xml"/><Relationship Id="rId7" Type="http://schemas.openxmlformats.org/officeDocument/2006/relationships/tags" Target="../tags/tag374.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slideMaster" Target="../slideMasters/slideMaster3.xml"/><Relationship Id="rId5" Type="http://schemas.openxmlformats.org/officeDocument/2006/relationships/tags" Target="../tags/tag37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85.xml"/><Relationship Id="rId3" Type="http://schemas.openxmlformats.org/officeDocument/2006/relationships/tags" Target="../tags/tag380.xml"/><Relationship Id="rId7" Type="http://schemas.openxmlformats.org/officeDocument/2006/relationships/tags" Target="../tags/tag384.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tags" Target="../tags/tag383.xml"/><Relationship Id="rId5" Type="http://schemas.openxmlformats.org/officeDocument/2006/relationships/tags" Target="../tags/tag382.xml"/><Relationship Id="rId10" Type="http://schemas.openxmlformats.org/officeDocument/2006/relationships/image" Target="../media/image10.png"/><Relationship Id="rId4" Type="http://schemas.openxmlformats.org/officeDocument/2006/relationships/tags" Target="../tags/tag381.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393.xml"/><Relationship Id="rId3" Type="http://schemas.openxmlformats.org/officeDocument/2006/relationships/tags" Target="../tags/tag388.xml"/><Relationship Id="rId7" Type="http://schemas.openxmlformats.org/officeDocument/2006/relationships/tags" Target="../tags/tag39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5" Type="http://schemas.openxmlformats.org/officeDocument/2006/relationships/tags" Target="../tags/tag390.xml"/><Relationship Id="rId10" Type="http://schemas.openxmlformats.org/officeDocument/2006/relationships/image" Target="../media/image11.png"/><Relationship Id="rId4" Type="http://schemas.openxmlformats.org/officeDocument/2006/relationships/tags" Target="../tags/tag389.xml"/><Relationship Id="rId9"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401.xml"/><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image" Target="../media/image12.png"/><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slideMaster" Target="../slideMasters/slideMaster3.xml"/><Relationship Id="rId5" Type="http://schemas.openxmlformats.org/officeDocument/2006/relationships/tags" Target="../tags/tag398.xml"/><Relationship Id="rId10" Type="http://schemas.openxmlformats.org/officeDocument/2006/relationships/tags" Target="../tags/tag403.xml"/><Relationship Id="rId4" Type="http://schemas.openxmlformats.org/officeDocument/2006/relationships/tags" Target="../tags/tag397.xml"/><Relationship Id="rId9" Type="http://schemas.openxmlformats.org/officeDocument/2006/relationships/tags" Target="../tags/tag402.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slideMaster" Target="../slideMasters/slideMaster3.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tags" Target="../tags/tag415.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tags" Target="../tags/tag414.xml"/><Relationship Id="rId5" Type="http://schemas.openxmlformats.org/officeDocument/2006/relationships/tags" Target="../tags/tag408.xml"/><Relationship Id="rId10" Type="http://schemas.openxmlformats.org/officeDocument/2006/relationships/tags" Target="../tags/tag413.xml"/><Relationship Id="rId4" Type="http://schemas.openxmlformats.org/officeDocument/2006/relationships/tags" Target="../tags/tag407.xml"/><Relationship Id="rId9" Type="http://schemas.openxmlformats.org/officeDocument/2006/relationships/tags" Target="../tags/tag412.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2.png"/><Relationship Id="rId5" Type="http://schemas.openxmlformats.org/officeDocument/2006/relationships/tags" Target="../tags/tag52.xml"/><Relationship Id="rId10" Type="http://schemas.openxmlformats.org/officeDocument/2006/relationships/image" Target="file:///C:\Users\1V994W2\Documents\Tencent%20Files\574576071\FileRecv\&#25340;&#35013;&#32032;&#26448;\&#31616;&#32422;&#28385;&#29256;-60\\9\subject_holdleft_67,116,224_0_staid_full_0.png" TargetMode="External"/><Relationship Id="rId4" Type="http://schemas.openxmlformats.org/officeDocument/2006/relationships/tags" Target="../tags/tag51.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2.xml"/><Relationship Id="rId10" Type="http://schemas.openxmlformats.org/officeDocument/2006/relationships/image" Target="../media/image2.png"/><Relationship Id="rId4" Type="http://schemas.openxmlformats.org/officeDocument/2006/relationships/tags" Target="../tags/tag6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3.png"/><Relationship Id="rId5" Type="http://schemas.openxmlformats.org/officeDocument/2006/relationships/tags" Target="../tags/tag7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69.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5"/>
          <p:cNvPicPr/>
          <p:nvPr userDrawn="1">
            <p:custDataLst>
              <p:tags r:id="rId1"/>
            </p:custDataLst>
          </p:nvPr>
        </p:nvPicPr>
        <p:blipFill>
          <a:blip r:embed="rId9" r:link="rId10"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17" name="页脚占位符 16"/>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cxnSp>
        <p:nvCxnSpPr>
          <p:cNvPr id="6" name="直接连接符 7"/>
          <p:cNvCxnSpPr/>
          <p:nvPr userDrawn="1">
            <p:custDataLst>
              <p:tags r:id="rId5"/>
            </p:custDataLst>
          </p:nvPr>
        </p:nvCxnSpPr>
        <p:spPr>
          <a:xfrm>
            <a:off x="2831792" y="3065650"/>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6"/>
            </p:custDataLst>
          </p:nvPr>
        </p:nvSpPr>
        <p:spPr>
          <a:xfrm>
            <a:off x="2645737" y="1422270"/>
            <a:ext cx="6350000" cy="1440180"/>
          </a:xfrm>
        </p:spPr>
        <p:txBody>
          <a:bodyPr vert="horz" wrap="square" lIns="90170" tIns="46990" rIns="90170" bIns="46990" rtlCol="0" anchor="b" anchorCtr="0">
            <a:normAutofit/>
          </a:bodyPr>
          <a:lstStyle>
            <a:lvl1pP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p>
        </p:txBody>
      </p:sp>
      <p:sp>
        <p:nvSpPr>
          <p:cNvPr id="3" name="Subtitle 2"/>
          <p:cNvSpPr>
            <a:spLocks noGrp="1"/>
          </p:cNvSpPr>
          <p:nvPr>
            <p:ph type="subTitle" idx="14" hasCustomPrompt="1"/>
            <p:custDataLst>
              <p:tags r:id="rId7"/>
            </p:custDataLst>
          </p:nvPr>
        </p:nvSpPr>
        <p:spPr>
          <a:xfrm>
            <a:off x="2831792" y="3268850"/>
            <a:ext cx="5977890" cy="1103630"/>
          </a:xfrm>
        </p:spPr>
        <p:txBody>
          <a:bodyPr vert="horz" wrap="square" lIns="90170" tIns="46990" rIns="90170" bIns="46990" rtlCol="0" anchor="t">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20000"/>
              </a:lnSpc>
              <a:spcAft>
                <a:spcPts val="0"/>
              </a:spcAft>
              <a:buClrTx/>
              <a:buSzTx/>
              <a:buNone/>
            </a:pPr>
            <a:r>
              <a:rPr lang="zh-CN" altLang="en-US"/>
              <a:t>单击此处编辑副标题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1"/>
            </p:custDataLst>
          </p:nvPr>
        </p:nvPicPr>
        <p:blipFill>
          <a:blip r:embed="rId8" r:link="rId9" cstate="email"/>
          <a:stretch>
            <a:fillRect/>
          </a:stretch>
        </p:blipFill>
        <p:spPr>
          <a:xfrm>
            <a:off x="0" y="0"/>
            <a:ext cx="720090" cy="503077"/>
          </a:xfrm>
          <a:prstGeom prst="rect">
            <a:avLst/>
          </a:prstGeom>
        </p:spPr>
      </p:pic>
      <p:pic>
        <p:nvPicPr>
          <p:cNvPr id="6" name="图片 7"/>
          <p:cNvPicPr/>
          <p:nvPr userDrawn="1">
            <p:custDataLst>
              <p:tags r:id="rId2"/>
            </p:custDataLst>
          </p:nvPr>
        </p:nvPicPr>
        <p:blipFill>
          <a:blip r:embed="rId10" r:link="rId11" cstate="email"/>
          <a:stretch>
            <a:fillRect/>
          </a:stretch>
        </p:blipFill>
        <p:spPr>
          <a:xfrm>
            <a:off x="11471910" y="0"/>
            <a:ext cx="720090" cy="434568"/>
          </a:xfrm>
          <a:prstGeom prst="rect">
            <a:avLst/>
          </a:prstGeom>
        </p:spPr>
      </p:pic>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8" r:link="rId9"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8" name="Title 7"/>
          <p:cNvSpPr>
            <a:spLocks noGrp="1"/>
          </p:cNvSpPr>
          <p:nvPr>
            <p:ph type="title" idx="14" hasCustomPrompt="1"/>
            <p:custDataLst>
              <p:tags r:id="rId5"/>
            </p:custDataLst>
          </p:nvPr>
        </p:nvSpPr>
        <p:spPr>
          <a:xfrm>
            <a:off x="3590883" y="2252773"/>
            <a:ext cx="5365750" cy="1398905"/>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p>
        </p:txBody>
      </p:sp>
      <p:sp>
        <p:nvSpPr>
          <p:cNvPr id="9" name="Text Placeholder 8"/>
          <p:cNvSpPr>
            <a:spLocks noGrp="1"/>
          </p:cNvSpPr>
          <p:nvPr>
            <p:ph type="body" sz="quarter" idx="15" hasCustomPrompt="1"/>
            <p:custDataLst>
              <p:tags r:id="rId6"/>
            </p:custDataLst>
          </p:nvPr>
        </p:nvSpPr>
        <p:spPr>
          <a:xfrm>
            <a:off x="3590250" y="3862499"/>
            <a:ext cx="5366385" cy="448945"/>
          </a:xfrm>
          <a:prstGeom prst="rect">
            <a:avLst/>
          </a:prstGeom>
        </p:spPr>
        <p:txBody>
          <a:bodyPr vert="horz" wrap="square" lIns="90170" tIns="46990" rIns="90170" bIns="4699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dist">
              <a:lnSpc>
                <a:spcPct val="100000"/>
              </a:lnSpc>
              <a:spcAft>
                <a:spcPts val="0"/>
              </a:spcAft>
              <a:buClrTx/>
              <a:buSzTx/>
              <a:buNone/>
            </a:pPr>
            <a:r>
              <a:rPr lang="zh-CN" altLang="en-US"/>
              <a:t>单击此处编辑文本</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8" r:link="rId9" cstate="email"/>
          <a:stretch>
            <a:fillRect/>
          </a:stretch>
        </p:blipFill>
        <p:spPr>
          <a:xfrm>
            <a:off x="0" y="0"/>
            <a:ext cx="720090" cy="503077"/>
          </a:xfrm>
          <a:prstGeom prst="rect">
            <a:avLst/>
          </a:prstGeom>
        </p:spPr>
      </p:pic>
      <p:pic>
        <p:nvPicPr>
          <p:cNvPr id="6" name="图片 7"/>
          <p:cNvPicPr/>
          <p:nvPr userDrawn="1">
            <p:custDataLst>
              <p:tags r:id="rId2"/>
            </p:custDataLst>
          </p:nvPr>
        </p:nvPicPr>
        <p:blipFill>
          <a:blip r:embed="rId10" r:link="rId11" cstate="email"/>
          <a:stretch>
            <a:fillRect/>
          </a:stretch>
        </p:blipFill>
        <p:spPr>
          <a:xfrm>
            <a:off x="11471910" y="0"/>
            <a:ext cx="720090" cy="434568"/>
          </a:xfrm>
          <a:prstGeom prst="rect">
            <a:avLst/>
          </a:prstGeom>
        </p:spPr>
      </p:pic>
      <p:sp>
        <p:nvSpPr>
          <p:cNvPr id="2" name="标题 1"/>
          <p:cNvSpPr>
            <a:spLocks noGrp="1"/>
          </p:cNvSpPr>
          <p:nvPr>
            <p:ph type="title"/>
            <p:custDataLst>
              <p:tags r:id="rId3"/>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1"/>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2"/>
            </p:custDataLst>
          </p:nvPr>
        </p:nvPicPr>
        <p:blipFill>
          <a:blip r:embed="rId10" r:link="rId11" cstate="email"/>
          <a:stretch>
            <a:fillRect/>
          </a:stretch>
        </p:blipFill>
        <p:spPr>
          <a:xfrm>
            <a:off x="0" y="0"/>
            <a:ext cx="720090" cy="503077"/>
          </a:xfrm>
          <a:prstGeom prst="rect">
            <a:avLst/>
          </a:prstGeom>
        </p:spPr>
      </p:pic>
      <p:pic>
        <p:nvPicPr>
          <p:cNvPr id="8" name="图片 8"/>
          <p:cNvPicPr/>
          <p:nvPr userDrawn="1">
            <p:custDataLst>
              <p:tags r:id="rId3"/>
            </p:custDataLst>
          </p:nvPr>
        </p:nvPicPr>
        <p:blipFill>
          <a:blip r:embed="rId12" r:link="rId13" cstate="email"/>
          <a:stretch>
            <a:fillRect/>
          </a:stretch>
        </p:blipFill>
        <p:spPr>
          <a:xfrm>
            <a:off x="11471910" y="0"/>
            <a:ext cx="720090" cy="434568"/>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1"/>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6"/>
          <p:cNvPicPr/>
          <p:nvPr userDrawn="1">
            <p:custDataLst>
              <p:tags r:id="rId2"/>
            </p:custDataLst>
          </p:nvPr>
        </p:nvPicPr>
        <p:blipFill>
          <a:blip r:embed="rId10" r:link="rId11" cstate="email"/>
          <a:stretch>
            <a:fillRect/>
          </a:stretch>
        </p:blipFill>
        <p:spPr>
          <a:xfrm>
            <a:off x="11471910" y="0"/>
            <a:ext cx="720090" cy="503077"/>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1"/>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2"/>
            </p:custDataLst>
          </p:nvPr>
        </p:nvPicPr>
        <p:blipFill>
          <a:blip r:embed="rId11" r:link="rId12" cstate="email"/>
          <a:stretch>
            <a:fillRect/>
          </a:stretch>
        </p:blipFill>
        <p:spPr>
          <a:xfrm>
            <a:off x="0" y="0"/>
            <a:ext cx="720090" cy="503077"/>
          </a:xfrm>
          <a:prstGeom prst="rect">
            <a:avLst/>
          </a:prstGeom>
        </p:spPr>
      </p:pic>
      <p:pic>
        <p:nvPicPr>
          <p:cNvPr id="8" name="图片 8"/>
          <p:cNvPicPr/>
          <p:nvPr userDrawn="1">
            <p:custDataLst>
              <p:tags r:id="rId3"/>
            </p:custDataLst>
          </p:nvPr>
        </p:nvPicPr>
        <p:blipFill>
          <a:blip r:embed="rId13" r:link="rId14" cstate="email"/>
          <a:stretch>
            <a:fillRect/>
          </a:stretch>
        </p:blipFill>
        <p:spPr>
          <a:xfrm>
            <a:off x="11471910" y="0"/>
            <a:ext cx="720090" cy="434568"/>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1"/>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2"/>
            </p:custDataLst>
          </p:nvPr>
        </p:nvPicPr>
        <p:blipFill>
          <a:blip r:embed="rId11" r:link="rId12" cstate="email"/>
          <a:stretch>
            <a:fillRect/>
          </a:stretch>
        </p:blipFill>
        <p:spPr>
          <a:xfrm>
            <a:off x="0" y="0"/>
            <a:ext cx="720090" cy="503077"/>
          </a:xfrm>
          <a:prstGeom prst="rect">
            <a:avLst/>
          </a:prstGeom>
        </p:spPr>
      </p:pic>
      <p:pic>
        <p:nvPicPr>
          <p:cNvPr id="8" name="图片 8"/>
          <p:cNvPicPr/>
          <p:nvPr userDrawn="1">
            <p:custDataLst>
              <p:tags r:id="rId3"/>
            </p:custDataLst>
          </p:nvPr>
        </p:nvPicPr>
        <p:blipFill>
          <a:blip r:embed="rId13" r:link="rId14" cstate="email"/>
          <a:stretch>
            <a:fillRect/>
          </a:stretch>
        </p:blipFill>
        <p:spPr>
          <a:xfrm>
            <a:off x="11471910" y="0"/>
            <a:ext cx="720090" cy="434568"/>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6"/>
          <p:cNvPicPr/>
          <p:nvPr userDrawn="1">
            <p:custDataLst>
              <p:tags r:id="rId2"/>
            </p:custDataLst>
          </p:nvPr>
        </p:nvPicPr>
        <p:blipFill>
          <a:blip r:embed="rId13" r:link="rId14" cstate="email"/>
          <a:stretch>
            <a:fillRect/>
          </a:stretch>
        </p:blipFill>
        <p:spPr>
          <a:xfrm>
            <a:off x="11471910" y="6354923"/>
            <a:ext cx="720090" cy="503077"/>
          </a:xfrm>
          <a:prstGeom prst="rect">
            <a:avLst/>
          </a:prstGeom>
        </p:spPr>
      </p:pic>
      <p:pic>
        <p:nvPicPr>
          <p:cNvPr id="10" name="图片 8"/>
          <p:cNvPicPr/>
          <p:nvPr userDrawn="1">
            <p:custDataLst>
              <p:tags r:id="rId3"/>
            </p:custDataLst>
          </p:nvPr>
        </p:nvPicPr>
        <p:blipFill>
          <a:blip r:embed="rId15" r:link="rId16" cstate="email"/>
          <a:stretch>
            <a:fillRect/>
          </a:stretch>
        </p:blipFill>
        <p:spPr>
          <a:xfrm>
            <a:off x="0" y="6423432"/>
            <a:ext cx="720090" cy="434568"/>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1"/>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2"/>
            </p:custDataLst>
          </p:nvPr>
        </p:nvPicPr>
        <p:blipFill>
          <a:blip r:embed="rId10" r:link="rId11" cstate="email"/>
          <a:stretch>
            <a:fillRect/>
          </a:stretch>
        </p:blipFill>
        <p:spPr>
          <a:xfrm>
            <a:off x="10571797" y="5726078"/>
            <a:ext cx="1620202" cy="1131922"/>
          </a:xfrm>
          <a:prstGeom prst="rect">
            <a:avLst/>
          </a:prstGeom>
        </p:spPr>
      </p:pic>
      <p:pic>
        <p:nvPicPr>
          <p:cNvPr id="8" name="图片 8"/>
          <p:cNvPicPr/>
          <p:nvPr userDrawn="1">
            <p:custDataLst>
              <p:tags r:id="rId3"/>
            </p:custDataLst>
          </p:nvPr>
        </p:nvPicPr>
        <p:blipFill>
          <a:blip r:embed="rId12" r:link="rId13" cstate="email"/>
          <a:stretch>
            <a:fillRect/>
          </a:stretch>
        </p:blipFill>
        <p:spPr>
          <a:xfrm>
            <a:off x="0" y="5880222"/>
            <a:ext cx="1620202" cy="977778"/>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2"/>
          <p:cNvPicPr>
            <a:picLocks noChangeAspect="1" noChangeArrowheads="1"/>
          </p:cNvPicPr>
          <p:nvPr>
            <p:custDataLst>
              <p:tags r:id="rId1"/>
            </p:custDataLst>
          </p:nvPr>
        </p:nvPicPr>
        <p:blipFill>
          <a:blip r:embed="rId8"/>
          <a:srcRect r="6975"/>
          <a:stretch>
            <a:fillRect/>
          </a:stretch>
        </p:blipFill>
        <p:spPr bwMode="auto">
          <a:xfrm>
            <a:off x="5224463"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hasCustomPrompt="1"/>
            <p:custDataLst>
              <p:tags r:id="rId2"/>
            </p:custDataLst>
          </p:nvPr>
        </p:nvSpPr>
        <p:spPr>
          <a:xfrm>
            <a:off x="0" y="3416064"/>
            <a:ext cx="6106886" cy="904863"/>
          </a:xfrm>
        </p:spPr>
        <p:txBody>
          <a:bodyPr wrap="square" anchor="b">
            <a:normAutofit/>
          </a:bodyPr>
          <a:lstStyle>
            <a:lvl1pPr algn="ctr">
              <a:defRPr sz="4400" b="1">
                <a:solidFill>
                  <a:schemeClr val="accent1"/>
                </a:solidFill>
              </a:defRPr>
            </a:lvl1pPr>
          </a:lstStyle>
          <a:p>
            <a:r>
              <a:rPr lang="zh-CN" altLang="en-US" dirty="0"/>
              <a:t>单击此处编辑标题</a:t>
            </a:r>
          </a:p>
        </p:txBody>
      </p:sp>
      <p:sp>
        <p:nvSpPr>
          <p:cNvPr id="3" name="副标题 2"/>
          <p:cNvSpPr>
            <a:spLocks noGrp="1"/>
          </p:cNvSpPr>
          <p:nvPr>
            <p:ph type="subTitle" idx="1"/>
            <p:custDataLst>
              <p:tags r:id="rId3"/>
            </p:custDataLst>
          </p:nvPr>
        </p:nvSpPr>
        <p:spPr>
          <a:xfrm>
            <a:off x="0" y="4413002"/>
            <a:ext cx="6106886" cy="535531"/>
          </a:xfrm>
        </p:spPr>
        <p:txBody>
          <a:bodyPr wrap="square">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4"/>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1"/>
            </p:custDataLst>
          </p:nvPr>
        </p:nvPicPr>
        <p:blipFill>
          <a:blip r:embed="rId9" r:link="rId10" cstate="email"/>
          <a:stretch>
            <a:fillRect/>
          </a:stretch>
        </p:blipFill>
        <p:spPr>
          <a:xfrm>
            <a:off x="0" y="0"/>
            <a:ext cx="720090" cy="503077"/>
          </a:xfrm>
          <a:prstGeom prst="rect">
            <a:avLst/>
          </a:prstGeom>
        </p:spPr>
      </p:pic>
      <p:pic>
        <p:nvPicPr>
          <p:cNvPr id="7" name="图片 7"/>
          <p:cNvPicPr/>
          <p:nvPr userDrawn="1">
            <p:custDataLst>
              <p:tags r:id="rId2"/>
            </p:custDataLst>
          </p:nvPr>
        </p:nvPicPr>
        <p:blipFill>
          <a:blip r:embed="rId11" r:link="rId12" cstate="email"/>
          <a:stretch>
            <a:fillRect/>
          </a:stretch>
        </p:blipFill>
        <p:spPr>
          <a:xfrm>
            <a:off x="11471910" y="0"/>
            <a:ext cx="720090" cy="434568"/>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2"/>
          <p:cNvPicPr>
            <a:picLocks noChangeAspect="1" noChangeArrowheads="1"/>
          </p:cNvPicPr>
          <p:nvPr>
            <p:custDataLst>
              <p:tags r:id="rId1"/>
            </p:custDataLst>
          </p:nvPr>
        </p:nvPicPr>
        <p:blipFill>
          <a:blip r:embed="rId8"/>
          <a:srcRect r="6975"/>
          <a:stretch>
            <a:fillRect/>
          </a:stretch>
        </p:blipFill>
        <p:spPr bwMode="auto">
          <a:xfrm>
            <a:off x="5224463"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custDataLst>
              <p:tags r:id="rId2"/>
            </p:custDataLst>
          </p:nvPr>
        </p:nvSpPr>
        <p:spPr>
          <a:xfrm>
            <a:off x="114300" y="2576192"/>
            <a:ext cx="5470071" cy="1202510"/>
          </a:xfrm>
        </p:spPr>
        <p:txBody>
          <a:bodyPr anchor="b">
            <a:normAutofit/>
          </a:bodyPr>
          <a:lstStyle>
            <a:lvl1pPr algn="ctr">
              <a:defRPr sz="4800" b="1"/>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114300" y="3805690"/>
            <a:ext cx="5470071" cy="537712"/>
          </a:xfrm>
        </p:spPr>
        <p:txBody>
          <a:bodyPr>
            <a:normAutofit/>
          </a:bodyPr>
          <a:lstStyle>
            <a:lvl1pPr marL="0" indent="0" algn="ctr">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4C673B6C-4284-405C-963D-BB07F2087A0B}" type="datetimeFigureOut">
              <a:rPr lang="zh-CN" altLang="en-US" smtClean="0"/>
              <a:t>2024/5/6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72256"/>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4C673B6C-4284-405C-963D-BB07F2087A0B}" type="datetimeFigureOut">
              <a:rPr lang="zh-CN" altLang="en-US" smtClean="0"/>
              <a:t>2024/5/6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4C673B6C-4284-405C-963D-BB07F2087A0B}" type="datetimeFigureOut">
              <a:rPr lang="zh-CN" altLang="en-US" smtClean="0"/>
              <a:t>2024/5/6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9D00EC9D-7FD2-4C5C-AB54-92EC8DA70D1E}" type="slidenum">
              <a:rPr lang="zh-CN" altLang="en-US" smtClean="0"/>
              <a:t>‹#›</a:t>
            </a:fld>
            <a:endParaRPr lang="zh-CN" altLang="en-US"/>
          </a:p>
        </p:txBody>
      </p:sp>
      <p:sp>
        <p:nvSpPr>
          <p:cNvPr id="9" name="标题 8"/>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4C673B6C-4284-405C-963D-BB07F2087A0B}" type="datetimeFigureOut">
              <a:rPr lang="zh-CN" altLang="en-US" smtClean="0"/>
              <a:t>2024/5/6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custDataLst>
              <p:tags r:id="rId2"/>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2024/5/6</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280822" y="365125"/>
            <a:ext cx="1072978"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9343768" cy="5811838"/>
          </a:xfrm>
        </p:spPr>
        <p:txBody>
          <a:bodyPr vert="eaVert"/>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2"/>
          <p:cNvPicPr>
            <a:picLocks noChangeAspect="1" noChangeArrowheads="1"/>
          </p:cNvPicPr>
          <p:nvPr>
            <p:custDataLst>
              <p:tags r:id="rId1"/>
            </p:custDataLst>
          </p:nvPr>
        </p:nvPicPr>
        <p:blipFill>
          <a:blip r:embed="rId8"/>
          <a:srcRect r="6975"/>
          <a:stretch>
            <a:fillRect/>
          </a:stretch>
        </p:blipFill>
        <p:spPr bwMode="auto">
          <a:xfrm>
            <a:off x="5224463"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custDataLst>
              <p:tags r:id="rId2"/>
            </p:custDataLst>
          </p:nvPr>
        </p:nvSpPr>
        <p:spPr>
          <a:xfrm>
            <a:off x="86400" y="3517200"/>
            <a:ext cx="5774400" cy="1324800"/>
          </a:xfrm>
        </p:spPr>
        <p:txBody>
          <a:bodyPr vert="horz" lIns="90000" tIns="38100" rIns="90000" bIns="38100" rtlCol="0" anchor="t" anchorCtr="0">
            <a:normAutofit/>
          </a:bodyPr>
          <a:lstStyle>
            <a:lvl1pPr marL="0" marR="0" algn="ctr" defTabSz="914400" rtl="0" eaLnBrk="1" fontAlgn="auto" latinLnBrk="0" hangingPunct="1">
              <a:lnSpc>
                <a:spcPct val="120000"/>
              </a:lnSpc>
              <a:buNone/>
              <a:defRPr kumimoji="0" lang="zh-CN" altLang="en-US" sz="5400" b="1" i="0" u="none" strike="noStrike" kern="1200" cap="none" spc="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p>
        </p:txBody>
      </p:sp>
      <p:sp>
        <p:nvSpPr>
          <p:cNvPr id="3" name="日期占位符 2"/>
          <p:cNvSpPr>
            <a:spLocks noGrp="1"/>
          </p:cNvSpPr>
          <p:nvPr>
            <p:ph type="dt" sz="half" idx="10"/>
            <p:custDataLst>
              <p:tags r:id="rId3"/>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
        <p:nvSpPr>
          <p:cNvPr id="8" name="内容占位符 7"/>
          <p:cNvSpPr>
            <a:spLocks noGrp="1"/>
          </p:cNvSpPr>
          <p:nvPr>
            <p:ph sz="quarter" idx="13" hasCustomPrompt="1"/>
            <p:custDataLst>
              <p:tags r:id="rId6"/>
            </p:custDataLst>
          </p:nvPr>
        </p:nvSpPr>
        <p:spPr>
          <a:xfrm>
            <a:off x="381600" y="1677600"/>
            <a:ext cx="5220000" cy="1720800"/>
          </a:xfrm>
        </p:spPr>
        <p:txBody>
          <a:bodyPr anchor="b" anchorCtr="0">
            <a:normAutofit/>
          </a:bodyPr>
          <a:lstStyle>
            <a:lvl1pPr marL="0" indent="0" algn="ctr">
              <a:buNone/>
              <a:defRPr sz="8800">
                <a:solidFill>
                  <a:schemeClr val="accent1"/>
                </a:solidFill>
              </a:defRPr>
            </a:lvl1pPr>
            <a:lvl2pPr marL="457200" indent="0">
              <a:buNone/>
              <a:defRPr/>
            </a:lvl2pPr>
          </a:lstStyle>
          <a:p>
            <a:pPr lvl="0"/>
            <a:r>
              <a:rPr lang="zh-CN" altLang="en-US"/>
              <a:t>编辑文本</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1"/>
            </p:custDataLst>
          </p:nvPr>
        </p:nvPicPr>
        <p:blipFill>
          <a:blip r:embed="rId10" r:link="rId11" cstate="email"/>
          <a:stretch>
            <a:fillRect/>
          </a:stretch>
        </p:blipFill>
        <p:spPr>
          <a:xfrm>
            <a:off x="0" y="1397000"/>
            <a:ext cx="3612445" cy="4064000"/>
          </a:xfrm>
          <a:prstGeom prst="rect">
            <a:avLst/>
          </a:prstGeom>
        </p:spPr>
      </p:pic>
      <p:pic>
        <p:nvPicPr>
          <p:cNvPr id="8" name="图片 7"/>
          <p:cNvPicPr/>
          <p:nvPr userDrawn="1">
            <p:custDataLst>
              <p:tags r:id="rId2"/>
            </p:custDataLst>
          </p:nvPr>
        </p:nvPicPr>
        <p:blipFill>
          <a:blip r:embed="rId12" r:link="rId13" cstate="email"/>
          <a:stretch>
            <a:fillRect/>
          </a:stretch>
        </p:blipFill>
        <p:spPr>
          <a:xfrm>
            <a:off x="8579555" y="1397000"/>
            <a:ext cx="3612445" cy="4064000"/>
          </a:xfrm>
          <a:prstGeom prst="rect">
            <a:avLst/>
          </a:prstGeom>
        </p:spPr>
      </p:pic>
      <p:sp>
        <p:nvSpPr>
          <p:cNvPr id="7" name="矩形 8"/>
          <p:cNvSpPr/>
          <p:nvPr userDrawn="1">
            <p:custDataLst>
              <p:tags r:id="rId3"/>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5" name="页脚占位符 4"/>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Subtitle 1"/>
          <p:cNvSpPr>
            <a:spLocks noGrp="1"/>
          </p:cNvSpPr>
          <p:nvPr>
            <p:ph type="subTitle" idx="13" hasCustomPrompt="1"/>
            <p:custDataLst>
              <p:tags r:id="rId7"/>
            </p:custDataLst>
          </p:nvPr>
        </p:nvSpPr>
        <p:spPr>
          <a:xfrm>
            <a:off x="3858260" y="4233228"/>
            <a:ext cx="4475480" cy="730250"/>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spcAft>
                <a:spcPts val="0"/>
              </a:spcAft>
              <a:buClrTx/>
              <a:buSzTx/>
              <a:buNone/>
            </a:pPr>
            <a:r>
              <a:rPr lang="zh-CN" altLang="en-US"/>
              <a:t>单击此处编辑副标题</a:t>
            </a:r>
          </a:p>
        </p:txBody>
      </p:sp>
      <p:sp>
        <p:nvSpPr>
          <p:cNvPr id="3" name="Title 2"/>
          <p:cNvSpPr>
            <a:spLocks noGrp="1"/>
          </p:cNvSpPr>
          <p:nvPr>
            <p:ph type="ctrTitle" idx="14" hasCustomPrompt="1"/>
            <p:custDataLst>
              <p:tags r:id="rId8"/>
            </p:custDataLst>
          </p:nvPr>
        </p:nvSpPr>
        <p:spPr>
          <a:xfrm>
            <a:off x="3858260" y="3406457"/>
            <a:ext cx="4475480" cy="688340"/>
          </a:xfrm>
        </p:spPr>
        <p:txBody>
          <a:bodyPr vert="horz" wrap="square" lIns="90170" tIns="46990" rIns="90170" bIns="0" rtlCol="0" anchor="b" anchorCtr="0">
            <a:normAutofit/>
          </a:bodyPr>
          <a:lstStyle>
            <a:lvl1pPr>
              <a:defRPr kumimoji="0" lang="zh-CN" altLang="en-US" sz="28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2"/>
          <p:cNvPicPr>
            <a:picLocks noChangeAspect="1" noChangeArrowheads="1"/>
          </p:cNvPicPr>
          <p:nvPr userDrawn="1">
            <p:custDataLst>
              <p:tags r:id="rId1"/>
            </p:custDataLst>
          </p:nvPr>
        </p:nvPicPr>
        <p:blipFill>
          <a:blip r:embed="rId7"/>
          <a:srcRect r="6975"/>
          <a:stretch>
            <a:fillRect/>
          </a:stretch>
        </p:blipFill>
        <p:spPr bwMode="auto">
          <a:xfrm flipH="1">
            <a:off x="0"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userDrawn="1">
            <p:custDataLst>
              <p:tags r:id="rId2"/>
            </p:custDataLst>
          </p:nvPr>
        </p:nvGrpSpPr>
        <p:grpSpPr>
          <a:xfrm>
            <a:off x="0" y="0"/>
            <a:ext cx="323284" cy="424822"/>
            <a:chOff x="-28353" y="1"/>
            <a:chExt cx="687388" cy="903286"/>
          </a:xfrm>
        </p:grpSpPr>
        <p:sp>
          <p:nvSpPr>
            <p:cNvPr id="9" name="等腰三角形 1"/>
            <p:cNvSpPr>
              <a:spLocks noChangeArrowheads="1"/>
            </p:cNvSpPr>
            <p:nvPr userDrawn="1">
              <p:custDataLst>
                <p:tags r:id="rId11"/>
              </p:custDataLst>
            </p:nvPr>
          </p:nvSpPr>
          <p:spPr bwMode="auto">
            <a:xfrm rot="5400000">
              <a:off x="-82719" y="54367"/>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0" name="等腰三角形 10"/>
            <p:cNvSpPr>
              <a:spLocks noChangeArrowheads="1"/>
            </p:cNvSpPr>
            <p:nvPr userDrawn="1">
              <p:custDataLst>
                <p:tags r:id="rId12"/>
              </p:custDataLst>
            </p:nvPr>
          </p:nvSpPr>
          <p:spPr bwMode="auto">
            <a:xfrm rot="5400000">
              <a:off x="83150" y="327403"/>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grpSp>
        <p:nvGrpSpPr>
          <p:cNvPr id="11" name="组合 10"/>
          <p:cNvGrpSpPr/>
          <p:nvPr userDrawn="1">
            <p:custDataLst>
              <p:tags r:id="rId3"/>
            </p:custDataLst>
          </p:nvPr>
        </p:nvGrpSpPr>
        <p:grpSpPr>
          <a:xfrm flipH="1" flipV="1">
            <a:off x="11868716" y="6433178"/>
            <a:ext cx="323284" cy="424822"/>
            <a:chOff x="-28353" y="1"/>
            <a:chExt cx="687388" cy="903286"/>
          </a:xfrm>
        </p:grpSpPr>
        <p:sp>
          <p:nvSpPr>
            <p:cNvPr id="12" name="等腰三角形 1"/>
            <p:cNvSpPr>
              <a:spLocks noChangeArrowheads="1"/>
            </p:cNvSpPr>
            <p:nvPr userDrawn="1">
              <p:custDataLst>
                <p:tags r:id="rId9"/>
              </p:custDataLst>
            </p:nvPr>
          </p:nvSpPr>
          <p:spPr bwMode="auto">
            <a:xfrm rot="5400000">
              <a:off x="-82719" y="54367"/>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3" name="等腰三角形 10"/>
            <p:cNvSpPr>
              <a:spLocks noChangeArrowheads="1"/>
            </p:cNvSpPr>
            <p:nvPr userDrawn="1">
              <p:custDataLst>
                <p:tags r:id="rId10"/>
              </p:custDataLst>
            </p:nvPr>
          </p:nvSpPr>
          <p:spPr bwMode="auto">
            <a:xfrm rot="5400000">
              <a:off x="83150" y="327403"/>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6" name="组合 5"/>
          <p:cNvGrpSpPr/>
          <p:nvPr userDrawn="1">
            <p:custDataLst>
              <p:tags r:id="rId2"/>
            </p:custDataLst>
          </p:nvPr>
        </p:nvGrpSpPr>
        <p:grpSpPr>
          <a:xfrm>
            <a:off x="0" y="921977"/>
            <a:ext cx="528255" cy="694172"/>
            <a:chOff x="100637" y="715919"/>
            <a:chExt cx="687388" cy="903286"/>
          </a:xfrm>
        </p:grpSpPr>
        <p:sp>
          <p:nvSpPr>
            <p:cNvPr id="10" name="等腰三角形 1"/>
            <p:cNvSpPr>
              <a:spLocks noChangeArrowheads="1"/>
            </p:cNvSpPr>
            <p:nvPr userDrawn="1">
              <p:custDataLst>
                <p:tags r:id="rId9"/>
              </p:custDataLst>
            </p:nvPr>
          </p:nvSpPr>
          <p:spPr bwMode="auto">
            <a:xfrm rot="5400000">
              <a:off x="46271" y="770285"/>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1" name="等腰三角形 10"/>
            <p:cNvSpPr>
              <a:spLocks noChangeArrowheads="1"/>
            </p:cNvSpPr>
            <p:nvPr userDrawn="1">
              <p:custDataLst>
                <p:tags r:id="rId10"/>
              </p:custDataLst>
            </p:nvPr>
          </p:nvSpPr>
          <p:spPr bwMode="auto">
            <a:xfrm rot="5400000">
              <a:off x="212140" y="1043321"/>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1" name="图片 2"/>
          <p:cNvPicPr>
            <a:picLocks noChangeAspect="1" noChangeArrowheads="1"/>
          </p:cNvPicPr>
          <p:nvPr userDrawn="1">
            <p:custDataLst>
              <p:tags r:id="rId2"/>
            </p:custDataLst>
          </p:nvPr>
        </p:nvPicPr>
        <p:blipFill>
          <a:blip r:embed="rId10"/>
          <a:srcRect r="6975"/>
          <a:stretch>
            <a:fillRect/>
          </a:stretch>
        </p:blipFill>
        <p:spPr bwMode="auto">
          <a:xfrm flipH="1">
            <a:off x="0" y="0"/>
            <a:ext cx="2706549" cy="26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2"/>
          <p:cNvPicPr>
            <a:picLocks noChangeAspect="1" noChangeArrowheads="1"/>
          </p:cNvPicPr>
          <p:nvPr userDrawn="1">
            <p:custDataLst>
              <p:tags r:id="rId2"/>
            </p:custDataLst>
          </p:nvPr>
        </p:nvPicPr>
        <p:blipFill>
          <a:blip r:embed="rId10"/>
          <a:srcRect r="6975"/>
          <a:stretch>
            <a:fillRect/>
          </a:stretch>
        </p:blipFill>
        <p:spPr bwMode="auto">
          <a:xfrm>
            <a:off x="10327463" y="5029201"/>
            <a:ext cx="1862137" cy="183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2"/>
          <p:cNvPicPr>
            <a:picLocks noChangeAspect="1" noChangeArrowheads="1"/>
          </p:cNvPicPr>
          <p:nvPr userDrawn="1">
            <p:custDataLst>
              <p:tags r:id="rId2"/>
            </p:custDataLst>
          </p:nvPr>
        </p:nvPicPr>
        <p:blipFill>
          <a:blip r:embed="rId12"/>
          <a:srcRect r="6975"/>
          <a:stretch>
            <a:fillRect/>
          </a:stretch>
        </p:blipFill>
        <p:spPr bwMode="auto">
          <a:xfrm>
            <a:off x="11266440" y="-9759"/>
            <a:ext cx="925560" cy="91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2"/>
            </p:custDataLst>
          </p:nvPr>
        </p:nvGrpSpPr>
        <p:grpSpPr>
          <a:xfrm>
            <a:off x="0" y="73561"/>
            <a:ext cx="619404" cy="856180"/>
            <a:chOff x="1503363" y="2020888"/>
            <a:chExt cx="1557337" cy="2152650"/>
          </a:xfrm>
        </p:grpSpPr>
        <p:sp>
          <p:nvSpPr>
            <p:cNvPr id="11" name="等腰三角形 12"/>
            <p:cNvSpPr>
              <a:spLocks noChangeArrowheads="1"/>
            </p:cNvSpPr>
            <p:nvPr userDrawn="1">
              <p:custDataLst>
                <p:tags r:id="rId11"/>
              </p:custDataLst>
            </p:nvPr>
          </p:nvSpPr>
          <p:spPr bwMode="auto">
            <a:xfrm rot="5400000" flipH="1">
              <a:off x="1219201" y="2305050"/>
              <a:ext cx="2017712" cy="1449387"/>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2" name="等腰三角形 13"/>
            <p:cNvSpPr>
              <a:spLocks noChangeArrowheads="1"/>
            </p:cNvSpPr>
            <p:nvPr userDrawn="1">
              <p:custDataLst>
                <p:tags r:id="rId12"/>
              </p:custDataLst>
            </p:nvPr>
          </p:nvSpPr>
          <p:spPr bwMode="auto">
            <a:xfrm rot="5400000" flipH="1">
              <a:off x="2039938" y="3152775"/>
              <a:ext cx="1187450" cy="854075"/>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grpSp>
        <p:nvGrpSpPr>
          <p:cNvPr id="13" name="组合 12"/>
          <p:cNvGrpSpPr/>
          <p:nvPr userDrawn="1">
            <p:custDataLst>
              <p:tags r:id="rId3"/>
            </p:custDataLst>
          </p:nvPr>
        </p:nvGrpSpPr>
        <p:grpSpPr>
          <a:xfrm flipH="1">
            <a:off x="11572596" y="6001820"/>
            <a:ext cx="619404" cy="856180"/>
            <a:chOff x="1503363" y="2020888"/>
            <a:chExt cx="1557337" cy="2152650"/>
          </a:xfrm>
        </p:grpSpPr>
        <p:sp>
          <p:nvSpPr>
            <p:cNvPr id="14" name="等腰三角形 12"/>
            <p:cNvSpPr>
              <a:spLocks noChangeArrowheads="1"/>
            </p:cNvSpPr>
            <p:nvPr userDrawn="1">
              <p:custDataLst>
                <p:tags r:id="rId9"/>
              </p:custDataLst>
            </p:nvPr>
          </p:nvSpPr>
          <p:spPr bwMode="auto">
            <a:xfrm rot="5400000" flipH="1">
              <a:off x="1219201" y="2305050"/>
              <a:ext cx="2017712" cy="1449387"/>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5" name="等腰三角形 13"/>
            <p:cNvSpPr>
              <a:spLocks noChangeArrowheads="1"/>
            </p:cNvSpPr>
            <p:nvPr userDrawn="1">
              <p:custDataLst>
                <p:tags r:id="rId10"/>
              </p:custDataLst>
            </p:nvPr>
          </p:nvSpPr>
          <p:spPr bwMode="auto">
            <a:xfrm rot="5400000" flipH="1">
              <a:off x="2039938" y="3152775"/>
              <a:ext cx="1187450" cy="854075"/>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2"/>
          <p:cNvPicPr>
            <a:picLocks noChangeAspect="1" noChangeArrowheads="1"/>
          </p:cNvPicPr>
          <p:nvPr>
            <p:custDataLst>
              <p:tags r:id="rId1"/>
            </p:custDataLst>
          </p:nvPr>
        </p:nvPicPr>
        <p:blipFill>
          <a:blip r:embed="rId8"/>
          <a:srcRect r="6975"/>
          <a:stretch>
            <a:fillRect/>
          </a:stretch>
        </p:blipFill>
        <p:spPr bwMode="auto">
          <a:xfrm>
            <a:off x="5224463"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hasCustomPrompt="1"/>
            <p:custDataLst>
              <p:tags r:id="rId2"/>
            </p:custDataLst>
          </p:nvPr>
        </p:nvSpPr>
        <p:spPr>
          <a:xfrm>
            <a:off x="0" y="3416064"/>
            <a:ext cx="6106886" cy="904863"/>
          </a:xfrm>
        </p:spPr>
        <p:txBody>
          <a:bodyPr wrap="square" anchor="b">
            <a:normAutofit/>
          </a:bodyPr>
          <a:lstStyle>
            <a:lvl1pPr algn="ctr">
              <a:defRPr sz="4400" b="1">
                <a:solidFill>
                  <a:schemeClr val="accent1"/>
                </a:solidFill>
              </a:defRPr>
            </a:lvl1pPr>
          </a:lstStyle>
          <a:p>
            <a:r>
              <a:rPr lang="zh-CN" altLang="en-US" dirty="0"/>
              <a:t>单击此处编辑标题</a:t>
            </a:r>
          </a:p>
        </p:txBody>
      </p:sp>
      <p:sp>
        <p:nvSpPr>
          <p:cNvPr id="3" name="副标题 2"/>
          <p:cNvSpPr>
            <a:spLocks noGrp="1"/>
          </p:cNvSpPr>
          <p:nvPr>
            <p:ph type="subTitle" idx="1"/>
            <p:custDataLst>
              <p:tags r:id="rId3"/>
            </p:custDataLst>
          </p:nvPr>
        </p:nvSpPr>
        <p:spPr>
          <a:xfrm>
            <a:off x="0" y="4413002"/>
            <a:ext cx="6106886" cy="535531"/>
          </a:xfrm>
        </p:spPr>
        <p:txBody>
          <a:bodyPr wrap="square">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4"/>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2"/>
          <p:cNvPicPr>
            <a:picLocks noChangeAspect="1" noChangeArrowheads="1"/>
          </p:cNvPicPr>
          <p:nvPr>
            <p:custDataLst>
              <p:tags r:id="rId1"/>
            </p:custDataLst>
          </p:nvPr>
        </p:nvPicPr>
        <p:blipFill>
          <a:blip r:embed="rId8"/>
          <a:srcRect r="6975"/>
          <a:stretch>
            <a:fillRect/>
          </a:stretch>
        </p:blipFill>
        <p:spPr bwMode="auto">
          <a:xfrm>
            <a:off x="5224463"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custDataLst>
              <p:tags r:id="rId2"/>
            </p:custDataLst>
          </p:nvPr>
        </p:nvSpPr>
        <p:spPr>
          <a:xfrm>
            <a:off x="114300" y="2576192"/>
            <a:ext cx="5470071" cy="1202510"/>
          </a:xfrm>
        </p:spPr>
        <p:txBody>
          <a:bodyPr anchor="b">
            <a:normAutofit/>
          </a:bodyPr>
          <a:lstStyle>
            <a:lvl1pPr algn="ctr">
              <a:defRPr sz="4800" b="1"/>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114300" y="3805690"/>
            <a:ext cx="5470071" cy="537712"/>
          </a:xfrm>
        </p:spPr>
        <p:txBody>
          <a:bodyPr>
            <a:normAutofit/>
          </a:bodyPr>
          <a:lstStyle>
            <a:lvl1pPr marL="0" indent="0" algn="ctr">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1"/>
            </p:custDataLst>
          </p:nvPr>
        </p:nvPicPr>
        <p:blipFill>
          <a:blip r:embed="rId10" r:link="rId11" cstate="email"/>
          <a:stretch>
            <a:fillRect/>
          </a:stretch>
        </p:blipFill>
        <p:spPr>
          <a:xfrm>
            <a:off x="0" y="0"/>
            <a:ext cx="720090" cy="503077"/>
          </a:xfrm>
          <a:prstGeom prst="rect">
            <a:avLst/>
          </a:prstGeom>
        </p:spPr>
      </p:pic>
      <p:pic>
        <p:nvPicPr>
          <p:cNvPr id="8" name="图片 7"/>
          <p:cNvPicPr/>
          <p:nvPr userDrawn="1">
            <p:custDataLst>
              <p:tags r:id="rId2"/>
            </p:custDataLst>
          </p:nvPr>
        </p:nvPicPr>
        <p:blipFill>
          <a:blip r:embed="rId12" r:link="rId13" cstate="email"/>
          <a:stretch>
            <a:fillRect/>
          </a:stretch>
        </p:blipFill>
        <p:spPr>
          <a:xfrm>
            <a:off x="11471910" y="0"/>
            <a:ext cx="720090" cy="434568"/>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6" name="页脚占位符 5"/>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4C673B6C-4284-405C-963D-BB07F2087A0B}" type="datetimeFigureOut">
              <a:rPr lang="zh-CN" altLang="en-US" smtClean="0"/>
              <a:t>2024/5/6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72256"/>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4C673B6C-4284-405C-963D-BB07F2087A0B}" type="datetimeFigureOut">
              <a:rPr lang="zh-CN" altLang="en-US" smtClean="0"/>
              <a:t>2024/5/6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4C673B6C-4284-405C-963D-BB07F2087A0B}" type="datetimeFigureOut">
              <a:rPr lang="zh-CN" altLang="en-US" smtClean="0"/>
              <a:t>2024/5/6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9D00EC9D-7FD2-4C5C-AB54-92EC8DA70D1E}" type="slidenum">
              <a:rPr lang="zh-CN" altLang="en-US" smtClean="0"/>
              <a:t>‹#›</a:t>
            </a:fld>
            <a:endParaRPr lang="zh-CN" altLang="en-US"/>
          </a:p>
        </p:txBody>
      </p:sp>
      <p:sp>
        <p:nvSpPr>
          <p:cNvPr id="9" name="标题 8"/>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4C673B6C-4284-405C-963D-BB07F2087A0B}" type="datetimeFigureOut">
              <a:rPr lang="zh-CN" altLang="en-US" smtClean="0"/>
              <a:t>2024/5/6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custDataLst>
              <p:tags r:id="rId2"/>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2024/5/6</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280822" y="365125"/>
            <a:ext cx="1072978"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9343768" cy="5811838"/>
          </a:xfrm>
        </p:spPr>
        <p:txBody>
          <a:bodyPr vert="eaVert"/>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D00EC9D-7FD2-4C5C-AB54-92EC8DA70D1E}"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2"/>
          <p:cNvPicPr>
            <a:picLocks noChangeAspect="1" noChangeArrowheads="1"/>
          </p:cNvPicPr>
          <p:nvPr>
            <p:custDataLst>
              <p:tags r:id="rId1"/>
            </p:custDataLst>
          </p:nvPr>
        </p:nvPicPr>
        <p:blipFill>
          <a:blip r:embed="rId8"/>
          <a:srcRect r="6975"/>
          <a:stretch>
            <a:fillRect/>
          </a:stretch>
        </p:blipFill>
        <p:spPr bwMode="auto">
          <a:xfrm>
            <a:off x="5224463"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custDataLst>
              <p:tags r:id="rId2"/>
            </p:custDataLst>
          </p:nvPr>
        </p:nvSpPr>
        <p:spPr>
          <a:xfrm>
            <a:off x="86400" y="3517200"/>
            <a:ext cx="5774400" cy="1324800"/>
          </a:xfrm>
        </p:spPr>
        <p:txBody>
          <a:bodyPr vert="horz" lIns="90000" tIns="38100" rIns="90000" bIns="38100" rtlCol="0" anchor="t" anchorCtr="0">
            <a:normAutofit/>
          </a:bodyPr>
          <a:lstStyle>
            <a:lvl1pPr marL="0" marR="0" algn="ctr" defTabSz="914400" rtl="0" eaLnBrk="1" fontAlgn="auto" latinLnBrk="0" hangingPunct="1">
              <a:lnSpc>
                <a:spcPct val="120000"/>
              </a:lnSpc>
              <a:buNone/>
              <a:defRPr kumimoji="0" lang="zh-CN" altLang="en-US" sz="5400" b="1" i="0" u="none" strike="noStrike" kern="1200" cap="none" spc="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p>
        </p:txBody>
      </p:sp>
      <p:sp>
        <p:nvSpPr>
          <p:cNvPr id="3" name="日期占位符 2"/>
          <p:cNvSpPr>
            <a:spLocks noGrp="1"/>
          </p:cNvSpPr>
          <p:nvPr>
            <p:ph type="dt" sz="half" idx="10"/>
            <p:custDataLst>
              <p:tags r:id="rId3"/>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
        <p:nvSpPr>
          <p:cNvPr id="8" name="内容占位符 7"/>
          <p:cNvSpPr>
            <a:spLocks noGrp="1"/>
          </p:cNvSpPr>
          <p:nvPr>
            <p:ph sz="quarter" idx="13" hasCustomPrompt="1"/>
            <p:custDataLst>
              <p:tags r:id="rId6"/>
            </p:custDataLst>
          </p:nvPr>
        </p:nvSpPr>
        <p:spPr>
          <a:xfrm>
            <a:off x="381600" y="1677600"/>
            <a:ext cx="5220000" cy="1720800"/>
          </a:xfrm>
        </p:spPr>
        <p:txBody>
          <a:bodyPr anchor="b" anchorCtr="0">
            <a:normAutofit/>
          </a:bodyPr>
          <a:lstStyle>
            <a:lvl1pPr marL="0" indent="0" algn="ctr">
              <a:buNone/>
              <a:defRPr sz="8800">
                <a:solidFill>
                  <a:schemeClr val="accent1"/>
                </a:solidFill>
              </a:defRPr>
            </a:lvl1pPr>
            <a:lvl2pPr marL="457200" indent="0">
              <a:buNone/>
              <a:defRPr/>
            </a:lvl2pPr>
          </a:lstStyle>
          <a:p>
            <a:pPr lvl="0"/>
            <a:r>
              <a:rPr lang="zh-CN" altLang="en-US"/>
              <a:t>编辑文本</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2"/>
          <p:cNvPicPr>
            <a:picLocks noChangeAspect="1" noChangeArrowheads="1"/>
          </p:cNvPicPr>
          <p:nvPr userDrawn="1">
            <p:custDataLst>
              <p:tags r:id="rId1"/>
            </p:custDataLst>
          </p:nvPr>
        </p:nvPicPr>
        <p:blipFill>
          <a:blip r:embed="rId7"/>
          <a:srcRect r="6975"/>
          <a:stretch>
            <a:fillRect/>
          </a:stretch>
        </p:blipFill>
        <p:spPr bwMode="auto">
          <a:xfrm flipH="1">
            <a:off x="0"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userDrawn="1">
            <p:custDataLst>
              <p:tags r:id="rId2"/>
            </p:custDataLst>
          </p:nvPr>
        </p:nvGrpSpPr>
        <p:grpSpPr>
          <a:xfrm>
            <a:off x="0" y="0"/>
            <a:ext cx="323284" cy="424822"/>
            <a:chOff x="-28353" y="1"/>
            <a:chExt cx="687388" cy="903286"/>
          </a:xfrm>
        </p:grpSpPr>
        <p:sp>
          <p:nvSpPr>
            <p:cNvPr id="9" name="等腰三角形 1"/>
            <p:cNvSpPr>
              <a:spLocks noChangeArrowheads="1"/>
            </p:cNvSpPr>
            <p:nvPr userDrawn="1">
              <p:custDataLst>
                <p:tags r:id="rId11"/>
              </p:custDataLst>
            </p:nvPr>
          </p:nvSpPr>
          <p:spPr bwMode="auto">
            <a:xfrm rot="5400000">
              <a:off x="-82719" y="54367"/>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0" name="等腰三角形 10"/>
            <p:cNvSpPr>
              <a:spLocks noChangeArrowheads="1"/>
            </p:cNvSpPr>
            <p:nvPr userDrawn="1">
              <p:custDataLst>
                <p:tags r:id="rId12"/>
              </p:custDataLst>
            </p:nvPr>
          </p:nvSpPr>
          <p:spPr bwMode="auto">
            <a:xfrm rot="5400000">
              <a:off x="83150" y="327403"/>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grpSp>
        <p:nvGrpSpPr>
          <p:cNvPr id="11" name="组合 10"/>
          <p:cNvGrpSpPr/>
          <p:nvPr userDrawn="1">
            <p:custDataLst>
              <p:tags r:id="rId3"/>
            </p:custDataLst>
          </p:nvPr>
        </p:nvGrpSpPr>
        <p:grpSpPr>
          <a:xfrm flipH="1" flipV="1">
            <a:off x="11868716" y="6433178"/>
            <a:ext cx="323284" cy="424822"/>
            <a:chOff x="-28353" y="1"/>
            <a:chExt cx="687388" cy="903286"/>
          </a:xfrm>
        </p:grpSpPr>
        <p:sp>
          <p:nvSpPr>
            <p:cNvPr id="12" name="等腰三角形 1"/>
            <p:cNvSpPr>
              <a:spLocks noChangeArrowheads="1"/>
            </p:cNvSpPr>
            <p:nvPr userDrawn="1">
              <p:custDataLst>
                <p:tags r:id="rId9"/>
              </p:custDataLst>
            </p:nvPr>
          </p:nvSpPr>
          <p:spPr bwMode="auto">
            <a:xfrm rot="5400000">
              <a:off x="-82719" y="54367"/>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3" name="等腰三角形 10"/>
            <p:cNvSpPr>
              <a:spLocks noChangeArrowheads="1"/>
            </p:cNvSpPr>
            <p:nvPr userDrawn="1">
              <p:custDataLst>
                <p:tags r:id="rId10"/>
              </p:custDataLst>
            </p:nvPr>
          </p:nvSpPr>
          <p:spPr bwMode="auto">
            <a:xfrm rot="5400000">
              <a:off x="83150" y="327403"/>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5"/>
          <p:cNvPicPr/>
          <p:nvPr userDrawn="1">
            <p:custDataLst>
              <p:tags r:id="rId1"/>
            </p:custDataLst>
          </p:nvPr>
        </p:nvPicPr>
        <p:blipFill>
          <a:blip r:embed="rId12" r:link="rId13" cstate="email"/>
          <a:stretch>
            <a:fillRect/>
          </a:stretch>
        </p:blipFill>
        <p:spPr>
          <a:xfrm>
            <a:off x="0" y="0"/>
            <a:ext cx="720090" cy="503077"/>
          </a:xfrm>
          <a:prstGeom prst="rect">
            <a:avLst/>
          </a:prstGeom>
        </p:spPr>
      </p:pic>
      <p:pic>
        <p:nvPicPr>
          <p:cNvPr id="10" name="图片 7"/>
          <p:cNvPicPr/>
          <p:nvPr userDrawn="1">
            <p:custDataLst>
              <p:tags r:id="rId2"/>
            </p:custDataLst>
          </p:nvPr>
        </p:nvPicPr>
        <p:blipFill>
          <a:blip r:embed="rId14" r:link="rId15" cstate="email"/>
          <a:stretch>
            <a:fillRect/>
          </a:stretch>
        </p:blipFill>
        <p:spPr>
          <a:xfrm>
            <a:off x="11471910" y="0"/>
            <a:ext cx="720090" cy="434568"/>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8" name="页脚占位符 7"/>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6" name="组合 5"/>
          <p:cNvGrpSpPr/>
          <p:nvPr userDrawn="1">
            <p:custDataLst>
              <p:tags r:id="rId2"/>
            </p:custDataLst>
          </p:nvPr>
        </p:nvGrpSpPr>
        <p:grpSpPr>
          <a:xfrm>
            <a:off x="0" y="921977"/>
            <a:ext cx="528255" cy="694172"/>
            <a:chOff x="100637" y="715919"/>
            <a:chExt cx="687388" cy="903286"/>
          </a:xfrm>
        </p:grpSpPr>
        <p:sp>
          <p:nvSpPr>
            <p:cNvPr id="10" name="等腰三角形 1"/>
            <p:cNvSpPr>
              <a:spLocks noChangeArrowheads="1"/>
            </p:cNvSpPr>
            <p:nvPr userDrawn="1">
              <p:custDataLst>
                <p:tags r:id="rId9"/>
              </p:custDataLst>
            </p:nvPr>
          </p:nvSpPr>
          <p:spPr bwMode="auto">
            <a:xfrm rot="5400000">
              <a:off x="46271" y="770285"/>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1" name="等腰三角形 10"/>
            <p:cNvSpPr>
              <a:spLocks noChangeArrowheads="1"/>
            </p:cNvSpPr>
            <p:nvPr userDrawn="1">
              <p:custDataLst>
                <p:tags r:id="rId10"/>
              </p:custDataLst>
            </p:nvPr>
          </p:nvSpPr>
          <p:spPr bwMode="auto">
            <a:xfrm rot="5400000">
              <a:off x="212140" y="1043321"/>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1" name="图片 2"/>
          <p:cNvPicPr>
            <a:picLocks noChangeAspect="1" noChangeArrowheads="1"/>
          </p:cNvPicPr>
          <p:nvPr userDrawn="1">
            <p:custDataLst>
              <p:tags r:id="rId2"/>
            </p:custDataLst>
          </p:nvPr>
        </p:nvPicPr>
        <p:blipFill>
          <a:blip r:embed="rId10"/>
          <a:srcRect r="6975"/>
          <a:stretch>
            <a:fillRect/>
          </a:stretch>
        </p:blipFill>
        <p:spPr bwMode="auto">
          <a:xfrm flipH="1">
            <a:off x="0" y="0"/>
            <a:ext cx="2706549" cy="26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2"/>
          <p:cNvPicPr>
            <a:picLocks noChangeAspect="1" noChangeArrowheads="1"/>
          </p:cNvPicPr>
          <p:nvPr userDrawn="1">
            <p:custDataLst>
              <p:tags r:id="rId2"/>
            </p:custDataLst>
          </p:nvPr>
        </p:nvPicPr>
        <p:blipFill>
          <a:blip r:embed="rId10"/>
          <a:srcRect r="6975"/>
          <a:stretch>
            <a:fillRect/>
          </a:stretch>
        </p:blipFill>
        <p:spPr bwMode="auto">
          <a:xfrm>
            <a:off x="10327463" y="5029201"/>
            <a:ext cx="1862137" cy="183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2"/>
          <p:cNvPicPr>
            <a:picLocks noChangeAspect="1" noChangeArrowheads="1"/>
          </p:cNvPicPr>
          <p:nvPr userDrawn="1">
            <p:custDataLst>
              <p:tags r:id="rId2"/>
            </p:custDataLst>
          </p:nvPr>
        </p:nvPicPr>
        <p:blipFill>
          <a:blip r:embed="rId12"/>
          <a:srcRect r="6975"/>
          <a:stretch>
            <a:fillRect/>
          </a:stretch>
        </p:blipFill>
        <p:spPr bwMode="auto">
          <a:xfrm>
            <a:off x="11266440" y="-9759"/>
            <a:ext cx="925560" cy="91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2"/>
            </p:custDataLst>
          </p:nvPr>
        </p:nvGrpSpPr>
        <p:grpSpPr>
          <a:xfrm>
            <a:off x="0" y="73561"/>
            <a:ext cx="619404" cy="856180"/>
            <a:chOff x="1503363" y="2020888"/>
            <a:chExt cx="1557337" cy="2152650"/>
          </a:xfrm>
        </p:grpSpPr>
        <p:sp>
          <p:nvSpPr>
            <p:cNvPr id="11" name="等腰三角形 12"/>
            <p:cNvSpPr>
              <a:spLocks noChangeArrowheads="1"/>
            </p:cNvSpPr>
            <p:nvPr userDrawn="1">
              <p:custDataLst>
                <p:tags r:id="rId11"/>
              </p:custDataLst>
            </p:nvPr>
          </p:nvSpPr>
          <p:spPr bwMode="auto">
            <a:xfrm rot="5400000" flipH="1">
              <a:off x="1219201" y="2305050"/>
              <a:ext cx="2017712" cy="1449387"/>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2" name="等腰三角形 13"/>
            <p:cNvSpPr>
              <a:spLocks noChangeArrowheads="1"/>
            </p:cNvSpPr>
            <p:nvPr userDrawn="1">
              <p:custDataLst>
                <p:tags r:id="rId12"/>
              </p:custDataLst>
            </p:nvPr>
          </p:nvSpPr>
          <p:spPr bwMode="auto">
            <a:xfrm rot="5400000" flipH="1">
              <a:off x="2039938" y="3152775"/>
              <a:ext cx="1187450" cy="854075"/>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grpSp>
        <p:nvGrpSpPr>
          <p:cNvPr id="13" name="组合 12"/>
          <p:cNvGrpSpPr/>
          <p:nvPr userDrawn="1">
            <p:custDataLst>
              <p:tags r:id="rId3"/>
            </p:custDataLst>
          </p:nvPr>
        </p:nvGrpSpPr>
        <p:grpSpPr>
          <a:xfrm flipH="1">
            <a:off x="11572596" y="6001820"/>
            <a:ext cx="619404" cy="856180"/>
            <a:chOff x="1503363" y="2020888"/>
            <a:chExt cx="1557337" cy="2152650"/>
          </a:xfrm>
        </p:grpSpPr>
        <p:sp>
          <p:nvSpPr>
            <p:cNvPr id="14" name="等腰三角形 12"/>
            <p:cNvSpPr>
              <a:spLocks noChangeArrowheads="1"/>
            </p:cNvSpPr>
            <p:nvPr userDrawn="1">
              <p:custDataLst>
                <p:tags r:id="rId9"/>
              </p:custDataLst>
            </p:nvPr>
          </p:nvSpPr>
          <p:spPr bwMode="auto">
            <a:xfrm rot="5400000" flipH="1">
              <a:off x="1219201" y="2305050"/>
              <a:ext cx="2017712" cy="1449387"/>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5" name="等腰三角形 13"/>
            <p:cNvSpPr>
              <a:spLocks noChangeArrowheads="1"/>
            </p:cNvSpPr>
            <p:nvPr userDrawn="1">
              <p:custDataLst>
                <p:tags r:id="rId10"/>
              </p:custDataLst>
            </p:nvPr>
          </p:nvSpPr>
          <p:spPr bwMode="auto">
            <a:xfrm rot="5400000" flipH="1">
              <a:off x="2039938" y="3152775"/>
              <a:ext cx="1187450" cy="854075"/>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gr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1"/>
            </p:custDataLst>
          </p:nvPr>
        </p:nvPicPr>
        <p:blipFill>
          <a:blip r:embed="rId9" r:link="rId10" cstate="email"/>
          <a:stretch>
            <a:fillRect/>
          </a:stretch>
        </p:blipFill>
        <p:spPr>
          <a:xfrm>
            <a:off x="7498080" y="2194560"/>
            <a:ext cx="4389120" cy="2468880"/>
          </a:xfrm>
          <a:prstGeom prst="rect">
            <a:avLst/>
          </a:prstGeom>
        </p:spPr>
      </p:pic>
      <p:sp>
        <p:nvSpPr>
          <p:cNvPr id="7" name="矩形 6"/>
          <p:cNvSpPr/>
          <p:nvPr userDrawn="1">
            <p:custDataLst>
              <p:tags r:id="rId2"/>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6" name="图片 8"/>
          <p:cNvPicPr/>
          <p:nvPr userDrawn="1">
            <p:custDataLst>
              <p:tags r:id="rId3"/>
            </p:custDataLst>
          </p:nvPr>
        </p:nvPicPr>
        <p:blipFill>
          <a:blip r:embed="rId11" r:link="rId12" cstate="email"/>
          <a:stretch>
            <a:fillRect/>
          </a:stretch>
        </p:blipFill>
        <p:spPr>
          <a:xfrm>
            <a:off x="0" y="6354923"/>
            <a:ext cx="720090" cy="503077"/>
          </a:xfrm>
          <a:prstGeom prst="rect">
            <a:avLst/>
          </a:prstGeom>
        </p:spPr>
      </p:pic>
      <p:sp>
        <p:nvSpPr>
          <p:cNvPr id="2" name="标题 1"/>
          <p:cNvSpPr>
            <a:spLocks noGrp="1"/>
          </p:cNvSpPr>
          <p:nvPr>
            <p:ph type="title"/>
            <p:custDataLst>
              <p:tags r:id="rId4"/>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3" name="页脚占位符 2"/>
          <p:cNvSpPr>
            <a:spLocks noGrp="1"/>
          </p:cNvSpPr>
          <p:nvPr>
            <p:ph type="ftr" sz="quarter" idx="11"/>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1"/>
            </p:custDataLst>
          </p:nvPr>
        </p:nvPicPr>
        <p:blipFill>
          <a:blip r:embed="rId10" r:link="rId11" cstate="email"/>
          <a:stretch>
            <a:fillRect/>
          </a:stretch>
        </p:blipFill>
        <p:spPr>
          <a:xfrm>
            <a:off x="0" y="0"/>
            <a:ext cx="720090" cy="503077"/>
          </a:xfrm>
          <a:prstGeom prst="rect">
            <a:avLst/>
          </a:prstGeom>
        </p:spPr>
      </p:pic>
      <p:pic>
        <p:nvPicPr>
          <p:cNvPr id="8" name="图片 7"/>
          <p:cNvPicPr/>
          <p:nvPr userDrawn="1">
            <p:custDataLst>
              <p:tags r:id="rId2"/>
            </p:custDataLst>
          </p:nvPr>
        </p:nvPicPr>
        <p:blipFill>
          <a:blip r:embed="rId12" r:link="rId13" cstate="email"/>
          <a:stretch>
            <a:fillRect/>
          </a:stretch>
        </p:blipFill>
        <p:spPr>
          <a:xfrm>
            <a:off x="11471910" y="0"/>
            <a:ext cx="720090" cy="434568"/>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2024/5/6</a:t>
            </a:fld>
            <a:endParaRPr lang="zh-CN" altLang="en-US" dirty="0"/>
          </a:p>
        </p:txBody>
      </p:sp>
      <p:sp>
        <p:nvSpPr>
          <p:cNvPr id="6" name="页脚占位符 5"/>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1"/>
            </p:custDataLst>
          </p:nvPr>
        </p:nvPicPr>
        <p:blipFill>
          <a:blip r:embed="rId9" r:link="rId10" cstate="email"/>
          <a:stretch>
            <a:fillRect/>
          </a:stretch>
        </p:blipFill>
        <p:spPr>
          <a:xfrm>
            <a:off x="0" y="0"/>
            <a:ext cx="720090" cy="503077"/>
          </a:xfrm>
          <a:prstGeom prst="rect">
            <a:avLst/>
          </a:prstGeom>
        </p:spPr>
      </p:pic>
      <p:pic>
        <p:nvPicPr>
          <p:cNvPr id="7" name="图片 7"/>
          <p:cNvPicPr/>
          <p:nvPr userDrawn="1">
            <p:custDataLst>
              <p:tags r:id="rId2"/>
            </p:custDataLst>
          </p:nvPr>
        </p:nvPicPr>
        <p:blipFill>
          <a:blip r:embed="rId11" r:link="rId12" cstate="email"/>
          <a:stretch>
            <a:fillRect/>
          </a:stretch>
        </p:blipFill>
        <p:spPr>
          <a:xfrm>
            <a:off x="11471910" y="0"/>
            <a:ext cx="720090" cy="434568"/>
          </a:xfrm>
          <a:prstGeom prst="rect">
            <a:avLst/>
          </a:prstGeom>
        </p:spPr>
      </p:pic>
      <p:sp>
        <p:nvSpPr>
          <p:cNvPr id="2" name="竖排标题 1"/>
          <p:cNvSpPr>
            <a:spLocks noGrp="1"/>
          </p:cNvSpPr>
          <p:nvPr>
            <p:ph type="title" orient="vert"/>
            <p:custDataLst>
              <p:tags r:id="rId3"/>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150.xml"/><Relationship Id="rId3" Type="http://schemas.openxmlformats.org/officeDocument/2006/relationships/slideLayout" Target="../slideLayouts/slideLayout21.xml"/><Relationship Id="rId21" Type="http://schemas.openxmlformats.org/officeDocument/2006/relationships/tags" Target="../tags/tag145.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149.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44.xml"/><Relationship Id="rId29" Type="http://schemas.openxmlformats.org/officeDocument/2006/relationships/tags" Target="../tags/tag15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4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47.xml"/><Relationship Id="rId28" Type="http://schemas.openxmlformats.org/officeDocument/2006/relationships/tags" Target="../tags/tag152.xml"/><Relationship Id="rId10" Type="http://schemas.openxmlformats.org/officeDocument/2006/relationships/slideLayout" Target="../slideLayouts/slideLayout28.xml"/><Relationship Id="rId19" Type="http://schemas.openxmlformats.org/officeDocument/2006/relationships/theme" Target="../theme/theme2.xml"/><Relationship Id="rId31" Type="http://schemas.openxmlformats.org/officeDocument/2006/relationships/tags" Target="../tags/tag15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46.xml"/><Relationship Id="rId27" Type="http://schemas.openxmlformats.org/officeDocument/2006/relationships/tags" Target="../tags/tag151.xml"/><Relationship Id="rId30" Type="http://schemas.openxmlformats.org/officeDocument/2006/relationships/tags" Target="../tags/tag1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286.xml"/><Relationship Id="rId3" Type="http://schemas.openxmlformats.org/officeDocument/2006/relationships/slideLayout" Target="../slideLayouts/slideLayout39.xml"/><Relationship Id="rId21" Type="http://schemas.openxmlformats.org/officeDocument/2006/relationships/tags" Target="../tags/tag281.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285.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ags" Target="../tags/tag280.xml"/><Relationship Id="rId29" Type="http://schemas.openxmlformats.org/officeDocument/2006/relationships/tags" Target="../tags/tag289.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284.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ags" Target="../tags/tag283.xml"/><Relationship Id="rId28" Type="http://schemas.openxmlformats.org/officeDocument/2006/relationships/tags" Target="../tags/tag288.xml"/><Relationship Id="rId10" Type="http://schemas.openxmlformats.org/officeDocument/2006/relationships/slideLayout" Target="../slideLayouts/slideLayout46.xml"/><Relationship Id="rId19" Type="http://schemas.openxmlformats.org/officeDocument/2006/relationships/theme" Target="../theme/theme3.xml"/><Relationship Id="rId31" Type="http://schemas.openxmlformats.org/officeDocument/2006/relationships/tags" Target="../tags/tag291.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2024/5/6</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组合 3"/>
          <p:cNvGrpSpPr/>
          <p:nvPr>
            <p:custDataLst>
              <p:tags r:id="rId20"/>
            </p:custDataLst>
          </p:nvPr>
        </p:nvGrpSpPr>
        <p:grpSpPr bwMode="auto">
          <a:xfrm flipH="1">
            <a:off x="11182350" y="0"/>
            <a:ext cx="1009650" cy="1009650"/>
            <a:chOff x="0" y="0"/>
            <a:chExt cx="3600450" cy="3600450"/>
          </a:xfrm>
        </p:grpSpPr>
        <p:sp>
          <p:nvSpPr>
            <p:cNvPr id="8" name="直角三角形 7"/>
            <p:cNvSpPr/>
            <p:nvPr>
              <p:custDataLst>
                <p:tags r:id="rId30"/>
              </p:custDataLst>
            </p:nvPr>
          </p:nvSpPr>
          <p:spPr>
            <a:xfrm rot="5400000">
              <a:off x="0" y="0"/>
              <a:ext cx="3600450" cy="3600450"/>
            </a:xfrm>
            <a:prstGeom prst="rtTriangle">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9" name="直角三角形 8"/>
            <p:cNvSpPr/>
            <p:nvPr>
              <p:custDataLst>
                <p:tags r:id="rId31"/>
              </p:custDataLst>
            </p:nvPr>
          </p:nvSpPr>
          <p:spPr>
            <a:xfrm rot="5400000">
              <a:off x="-4" y="0"/>
              <a:ext cx="2972071" cy="297206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grpSp>
        <p:nvGrpSpPr>
          <p:cNvPr id="10" name="组合 14"/>
          <p:cNvGrpSpPr/>
          <p:nvPr>
            <p:custDataLst>
              <p:tags r:id="rId21"/>
            </p:custDataLst>
          </p:nvPr>
        </p:nvGrpSpPr>
        <p:grpSpPr bwMode="auto">
          <a:xfrm flipV="1">
            <a:off x="0" y="5829300"/>
            <a:ext cx="1028700" cy="1028700"/>
            <a:chOff x="0" y="0"/>
            <a:chExt cx="3600450" cy="3600450"/>
          </a:xfrm>
        </p:grpSpPr>
        <p:sp>
          <p:nvSpPr>
            <p:cNvPr id="11" name="直角三角形 10"/>
            <p:cNvSpPr/>
            <p:nvPr>
              <p:custDataLst>
                <p:tags r:id="rId28"/>
              </p:custDataLst>
            </p:nvPr>
          </p:nvSpPr>
          <p:spPr>
            <a:xfrm rot="5400000">
              <a:off x="0" y="0"/>
              <a:ext cx="3600450" cy="3600450"/>
            </a:xfrm>
            <a:prstGeom prst="rtTriangle">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2" name="直角三角形 11"/>
            <p:cNvSpPr/>
            <p:nvPr>
              <p:custDataLst>
                <p:tags r:id="rId29"/>
              </p:custDataLst>
            </p:nvPr>
          </p:nvSpPr>
          <p:spPr>
            <a:xfrm rot="5400000">
              <a:off x="4" y="0"/>
              <a:ext cx="2972592" cy="297259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sp>
        <p:nvSpPr>
          <p:cNvPr id="2" name="标题占位符 1"/>
          <p:cNvSpPr>
            <a:spLocks noGrp="1"/>
          </p:cNvSpPr>
          <p:nvPr>
            <p:ph type="title"/>
            <p:custDataLst>
              <p:tags r:id="rId22"/>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bg1">
                    <a:lumMod val="50000"/>
                  </a:schemeClr>
                </a:solidFill>
                <a:latin typeface="+mn-ea"/>
                <a:ea typeface="+mn-ea"/>
              </a:defRPr>
            </a:lvl1p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3"/>
            <p:custDataLst>
              <p:tags r:id="rId25"/>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6"/>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bg1">
                    <a:lumMod val="50000"/>
                  </a:schemeClr>
                </a:solidFill>
                <a:latin typeface="+mn-ea"/>
                <a:ea typeface="+mn-ea"/>
              </a:defRPr>
            </a:lvl1pPr>
          </a:lstStyle>
          <a:p>
            <a:fld id="{9D00EC9D-7FD2-4C5C-AB54-92EC8DA70D1E}" type="slidenum">
              <a:rPr lang="zh-CN" altLang="en-US" smtClean="0"/>
              <a:t>‹#›</a:t>
            </a:fld>
            <a:endParaRPr lang="zh-CN" altLang="en-US"/>
          </a:p>
        </p:txBody>
      </p:sp>
      <p:sp>
        <p:nvSpPr>
          <p:cNvPr id="13"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12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7" name="组合 3"/>
          <p:cNvGrpSpPr/>
          <p:nvPr>
            <p:custDataLst>
              <p:tags r:id="rId20"/>
            </p:custDataLst>
          </p:nvPr>
        </p:nvGrpSpPr>
        <p:grpSpPr bwMode="auto">
          <a:xfrm flipH="1">
            <a:off x="11182350" y="0"/>
            <a:ext cx="1009650" cy="1009650"/>
            <a:chOff x="0" y="0"/>
            <a:chExt cx="3600450" cy="3600450"/>
          </a:xfrm>
        </p:grpSpPr>
        <p:sp>
          <p:nvSpPr>
            <p:cNvPr id="8" name="直角三角形 7"/>
            <p:cNvSpPr/>
            <p:nvPr>
              <p:custDataLst>
                <p:tags r:id="rId30"/>
              </p:custDataLst>
            </p:nvPr>
          </p:nvSpPr>
          <p:spPr>
            <a:xfrm rot="5400000">
              <a:off x="0" y="0"/>
              <a:ext cx="3600450" cy="3600450"/>
            </a:xfrm>
            <a:prstGeom prst="rtTriangle">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9" name="直角三角形 8"/>
            <p:cNvSpPr/>
            <p:nvPr>
              <p:custDataLst>
                <p:tags r:id="rId31"/>
              </p:custDataLst>
            </p:nvPr>
          </p:nvSpPr>
          <p:spPr>
            <a:xfrm rot="5400000">
              <a:off x="-4" y="0"/>
              <a:ext cx="2972071" cy="297206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grpSp>
        <p:nvGrpSpPr>
          <p:cNvPr id="10" name="组合 14"/>
          <p:cNvGrpSpPr/>
          <p:nvPr>
            <p:custDataLst>
              <p:tags r:id="rId21"/>
            </p:custDataLst>
          </p:nvPr>
        </p:nvGrpSpPr>
        <p:grpSpPr bwMode="auto">
          <a:xfrm flipV="1">
            <a:off x="0" y="5829300"/>
            <a:ext cx="1028700" cy="1028700"/>
            <a:chOff x="0" y="0"/>
            <a:chExt cx="3600450" cy="3600450"/>
          </a:xfrm>
        </p:grpSpPr>
        <p:sp>
          <p:nvSpPr>
            <p:cNvPr id="11" name="直角三角形 10"/>
            <p:cNvSpPr/>
            <p:nvPr>
              <p:custDataLst>
                <p:tags r:id="rId28"/>
              </p:custDataLst>
            </p:nvPr>
          </p:nvSpPr>
          <p:spPr>
            <a:xfrm rot="5400000">
              <a:off x="0" y="0"/>
              <a:ext cx="3600450" cy="3600450"/>
            </a:xfrm>
            <a:prstGeom prst="rtTriangle">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2" name="直角三角形 11"/>
            <p:cNvSpPr/>
            <p:nvPr>
              <p:custDataLst>
                <p:tags r:id="rId29"/>
              </p:custDataLst>
            </p:nvPr>
          </p:nvSpPr>
          <p:spPr>
            <a:xfrm rot="5400000">
              <a:off x="4" y="0"/>
              <a:ext cx="2972592" cy="297259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sp>
        <p:nvSpPr>
          <p:cNvPr id="2" name="标题占位符 1"/>
          <p:cNvSpPr>
            <a:spLocks noGrp="1"/>
          </p:cNvSpPr>
          <p:nvPr>
            <p:ph type="title"/>
            <p:custDataLst>
              <p:tags r:id="rId22"/>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bg1">
                    <a:lumMod val="50000"/>
                  </a:schemeClr>
                </a:solidFill>
                <a:latin typeface="+mn-ea"/>
                <a:ea typeface="+mn-ea"/>
              </a:defRPr>
            </a:lvl1pPr>
          </a:lstStyle>
          <a:p>
            <a:fld id="{4C673B6C-4284-405C-963D-BB07F2087A0B}" type="datetimeFigureOut">
              <a:rPr lang="zh-CN" altLang="en-US" smtClean="0"/>
              <a:t>2024/5/6</a:t>
            </a:fld>
            <a:endParaRPr lang="zh-CN" altLang="en-US"/>
          </a:p>
        </p:txBody>
      </p:sp>
      <p:sp>
        <p:nvSpPr>
          <p:cNvPr id="5" name="页脚占位符 4"/>
          <p:cNvSpPr>
            <a:spLocks noGrp="1"/>
          </p:cNvSpPr>
          <p:nvPr>
            <p:ph type="ftr" sz="quarter" idx="3"/>
            <p:custDataLst>
              <p:tags r:id="rId25"/>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6"/>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bg1">
                    <a:lumMod val="50000"/>
                  </a:schemeClr>
                </a:solidFill>
                <a:latin typeface="+mn-ea"/>
                <a:ea typeface="+mn-ea"/>
              </a:defRPr>
            </a:lvl1pPr>
          </a:lstStyle>
          <a:p>
            <a:fld id="{9D00EC9D-7FD2-4C5C-AB54-92EC8DA70D1E}" type="slidenum">
              <a:rPr lang="zh-CN" altLang="en-US" smtClean="0"/>
              <a:t>‹#›</a:t>
            </a:fld>
            <a:endParaRPr lang="zh-CN" altLang="en-US"/>
          </a:p>
        </p:txBody>
      </p:sp>
      <p:sp>
        <p:nvSpPr>
          <p:cNvPr id="13"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latinLnBrk="0" hangingPunct="1">
        <a:lnSpc>
          <a:spcPct val="12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image" Target="../media/image13.png"/><Relationship Id="rId4"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tags" Target="../tags/tag476.xml"/><Relationship Id="rId7" Type="http://schemas.openxmlformats.org/officeDocument/2006/relationships/image" Target="../media/image13.png"/><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notesSlide" Target="../notesSlides/notesSlide8.xml"/><Relationship Id="rId5" Type="http://schemas.openxmlformats.org/officeDocument/2006/relationships/slideLayout" Target="../slideLayouts/slideLayout43.xml"/><Relationship Id="rId4" Type="http://schemas.openxmlformats.org/officeDocument/2006/relationships/tags" Target="../tags/tag47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image" Target="../media/image13.png"/><Relationship Id="rId5" Type="http://schemas.openxmlformats.org/officeDocument/2006/relationships/chart" Target="../charts/chart3.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image" Target="../media/image13.png"/><Relationship Id="rId5" Type="http://schemas.openxmlformats.org/officeDocument/2006/relationships/chart" Target="../charts/chart4.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image" Target="../media/image13.png"/><Relationship Id="rId5" Type="http://schemas.openxmlformats.org/officeDocument/2006/relationships/chart" Target="../charts/chart5.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tags" Target="../tags/tag486.xml"/><Relationship Id="rId7" Type="http://schemas.openxmlformats.org/officeDocument/2006/relationships/image" Target="../media/image13.png"/><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notesSlide" Target="../notesSlides/notesSlide12.xml"/><Relationship Id="rId5" Type="http://schemas.openxmlformats.org/officeDocument/2006/relationships/slideLayout" Target="../slideLayouts/slideLayout43.xml"/><Relationship Id="rId4" Type="http://schemas.openxmlformats.org/officeDocument/2006/relationships/tags" Target="../tags/tag487.xml"/></Relationships>
</file>

<file path=ppt/slides/_rels/slide16.xml.rels><?xml version="1.0" encoding="UTF-8" standalone="yes"?>
<Relationships xmlns="http://schemas.openxmlformats.org/package/2006/relationships"><Relationship Id="rId8" Type="http://schemas.openxmlformats.org/officeDocument/2006/relationships/tags" Target="../tags/tag495.xml"/><Relationship Id="rId13" Type="http://schemas.openxmlformats.org/officeDocument/2006/relationships/tags" Target="../tags/tag500.xml"/><Relationship Id="rId3" Type="http://schemas.openxmlformats.org/officeDocument/2006/relationships/tags" Target="../tags/tag490.xml"/><Relationship Id="rId7" Type="http://schemas.openxmlformats.org/officeDocument/2006/relationships/tags" Target="../tags/tag494.xml"/><Relationship Id="rId12" Type="http://schemas.openxmlformats.org/officeDocument/2006/relationships/tags" Target="../tags/tag499.xml"/><Relationship Id="rId2" Type="http://schemas.openxmlformats.org/officeDocument/2006/relationships/tags" Target="../tags/tag489.xml"/><Relationship Id="rId16" Type="http://schemas.openxmlformats.org/officeDocument/2006/relationships/image" Target="../media/image13.png"/><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5" Type="http://schemas.openxmlformats.org/officeDocument/2006/relationships/tags" Target="../tags/tag492.xml"/><Relationship Id="rId15" Type="http://schemas.openxmlformats.org/officeDocument/2006/relationships/slideLayout" Target="../slideLayouts/slideLayout43.xml"/><Relationship Id="rId10" Type="http://schemas.openxmlformats.org/officeDocument/2006/relationships/tags" Target="../tags/tag497.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tags" Target="../tags/tag50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image" Target="../media/image13.png"/><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8" Type="http://schemas.openxmlformats.org/officeDocument/2006/relationships/tags" Target="../tags/tag513.xml"/><Relationship Id="rId13" Type="http://schemas.openxmlformats.org/officeDocument/2006/relationships/tags" Target="../tags/tag518.xml"/><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tags" Target="../tags/tag517.xml"/><Relationship Id="rId17" Type="http://schemas.openxmlformats.org/officeDocument/2006/relationships/image" Target="../media/image13.png"/><Relationship Id="rId2" Type="http://schemas.openxmlformats.org/officeDocument/2006/relationships/tags" Target="../tags/tag507.xml"/><Relationship Id="rId16" Type="http://schemas.openxmlformats.org/officeDocument/2006/relationships/notesSlide" Target="../notesSlides/notesSlide15.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tags" Target="../tags/tag516.xml"/><Relationship Id="rId5" Type="http://schemas.openxmlformats.org/officeDocument/2006/relationships/tags" Target="../tags/tag510.xml"/><Relationship Id="rId15" Type="http://schemas.openxmlformats.org/officeDocument/2006/relationships/slideLayout" Target="../slideLayouts/slideLayout40.xml"/><Relationship Id="rId10" Type="http://schemas.openxmlformats.org/officeDocument/2006/relationships/tags" Target="../tags/tag515.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tags" Target="../tags/tag519.xml"/></Relationships>
</file>

<file path=ppt/slides/_rels/slide2.xml.rels><?xml version="1.0" encoding="UTF-8" standalone="yes"?>
<Relationships xmlns="http://schemas.openxmlformats.org/package/2006/relationships"><Relationship Id="rId8" Type="http://schemas.openxmlformats.org/officeDocument/2006/relationships/tags" Target="../tags/tag426.xml"/><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image" Target="../media/image13.png"/><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image" Target="../media/image14.jpeg"/><Relationship Id="rId5" Type="http://schemas.openxmlformats.org/officeDocument/2006/relationships/tags" Target="../tags/tag423.xml"/><Relationship Id="rId10" Type="http://schemas.openxmlformats.org/officeDocument/2006/relationships/image" Target="../media/image12.png"/><Relationship Id="rId4" Type="http://schemas.openxmlformats.org/officeDocument/2006/relationships/tags" Target="../tags/tag422.xml"/><Relationship Id="rId9"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tags" Target="../tags/tag522.xml"/><Relationship Id="rId7" Type="http://schemas.openxmlformats.org/officeDocument/2006/relationships/image" Target="../media/image13.png"/><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notesSlide" Target="../notesSlides/notesSlide16.xml"/><Relationship Id="rId5" Type="http://schemas.openxmlformats.org/officeDocument/2006/relationships/slideLayout" Target="../slideLayouts/slideLayout43.xml"/><Relationship Id="rId4" Type="http://schemas.openxmlformats.org/officeDocument/2006/relationships/tags" Target="../tags/tag523.xml"/></Relationships>
</file>

<file path=ppt/slides/_rels/slide21.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tags" Target="../tags/tag536.xml"/><Relationship Id="rId18" Type="http://schemas.openxmlformats.org/officeDocument/2006/relationships/tags" Target="../tags/tag541.xml"/><Relationship Id="rId3" Type="http://schemas.openxmlformats.org/officeDocument/2006/relationships/tags" Target="../tags/tag526.xml"/><Relationship Id="rId21" Type="http://schemas.openxmlformats.org/officeDocument/2006/relationships/tags" Target="../tags/tag544.xml"/><Relationship Id="rId7" Type="http://schemas.openxmlformats.org/officeDocument/2006/relationships/tags" Target="../tags/tag530.xml"/><Relationship Id="rId12" Type="http://schemas.openxmlformats.org/officeDocument/2006/relationships/tags" Target="../tags/tag535.xml"/><Relationship Id="rId17" Type="http://schemas.openxmlformats.org/officeDocument/2006/relationships/tags" Target="../tags/tag540.xml"/><Relationship Id="rId25" Type="http://schemas.openxmlformats.org/officeDocument/2006/relationships/image" Target="../media/image13.png"/><Relationship Id="rId2" Type="http://schemas.openxmlformats.org/officeDocument/2006/relationships/tags" Target="../tags/tag525.xml"/><Relationship Id="rId16" Type="http://schemas.openxmlformats.org/officeDocument/2006/relationships/tags" Target="../tags/tag539.xml"/><Relationship Id="rId20" Type="http://schemas.openxmlformats.org/officeDocument/2006/relationships/tags" Target="../tags/tag543.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tags" Target="../tags/tag534.xml"/><Relationship Id="rId24" Type="http://schemas.openxmlformats.org/officeDocument/2006/relationships/notesSlide" Target="../notesSlides/notesSlide17.xml"/><Relationship Id="rId5" Type="http://schemas.openxmlformats.org/officeDocument/2006/relationships/tags" Target="../tags/tag528.xml"/><Relationship Id="rId15" Type="http://schemas.openxmlformats.org/officeDocument/2006/relationships/tags" Target="../tags/tag538.xml"/><Relationship Id="rId23" Type="http://schemas.openxmlformats.org/officeDocument/2006/relationships/slideLayout" Target="../slideLayouts/slideLayout43.xml"/><Relationship Id="rId10" Type="http://schemas.openxmlformats.org/officeDocument/2006/relationships/tags" Target="../tags/tag533.xml"/><Relationship Id="rId19" Type="http://schemas.openxmlformats.org/officeDocument/2006/relationships/tags" Target="../tags/tag542.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tags" Target="../tags/tag537.xml"/><Relationship Id="rId22" Type="http://schemas.openxmlformats.org/officeDocument/2006/relationships/tags" Target="../tags/tag545.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48.xml"/><Relationship Id="rId7" Type="http://schemas.openxmlformats.org/officeDocument/2006/relationships/image" Target="../media/image22.jpeg"/><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notesSlide" Target="../notesSlides/notesSlide18.xml"/><Relationship Id="rId5" Type="http://schemas.openxmlformats.org/officeDocument/2006/relationships/slideLayout" Target="../slideLayouts/slideLayout44.xml"/><Relationship Id="rId4" Type="http://schemas.openxmlformats.org/officeDocument/2006/relationships/tags" Target="../tags/tag549.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52.xml"/><Relationship Id="rId7" Type="http://schemas.openxmlformats.org/officeDocument/2006/relationships/image" Target="../media/image23.jpeg"/><Relationship Id="rId2" Type="http://schemas.openxmlformats.org/officeDocument/2006/relationships/tags" Target="../tags/tag551.xml"/><Relationship Id="rId1" Type="http://schemas.openxmlformats.org/officeDocument/2006/relationships/tags" Target="../tags/tag550.xml"/><Relationship Id="rId6" Type="http://schemas.openxmlformats.org/officeDocument/2006/relationships/notesSlide" Target="../notesSlides/notesSlide19.xml"/><Relationship Id="rId5" Type="http://schemas.openxmlformats.org/officeDocument/2006/relationships/slideLayout" Target="../slideLayouts/slideLayout43.xml"/><Relationship Id="rId4" Type="http://schemas.openxmlformats.org/officeDocument/2006/relationships/tags" Target="../tags/tag55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56.xml"/><Relationship Id="rId7" Type="http://schemas.openxmlformats.org/officeDocument/2006/relationships/image" Target="../media/image24.jpeg"/><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notesSlide" Target="../notesSlides/notesSlide20.xml"/><Relationship Id="rId5" Type="http://schemas.openxmlformats.org/officeDocument/2006/relationships/slideLayout" Target="../slideLayouts/slideLayout43.xml"/><Relationship Id="rId4" Type="http://schemas.openxmlformats.org/officeDocument/2006/relationships/tags" Target="../tags/tag557.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560.xml"/><Relationship Id="rId7" Type="http://schemas.openxmlformats.org/officeDocument/2006/relationships/notesSlide" Target="../notesSlides/notesSlide21.xml"/><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slideLayout" Target="../slideLayouts/slideLayout43.xml"/><Relationship Id="rId5" Type="http://schemas.openxmlformats.org/officeDocument/2006/relationships/tags" Target="../tags/tag562.xml"/><Relationship Id="rId4" Type="http://schemas.openxmlformats.org/officeDocument/2006/relationships/tags" Target="../tags/tag561.xm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tags" Target="../tags/tag565.xml"/><Relationship Id="rId7" Type="http://schemas.openxmlformats.org/officeDocument/2006/relationships/image" Target="../media/image13.png"/><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image" Target="../media/image26.png"/><Relationship Id="rId5" Type="http://schemas.openxmlformats.org/officeDocument/2006/relationships/notesSlide" Target="../notesSlides/notesSlide22.xml"/><Relationship Id="rId4"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18" Type="http://schemas.openxmlformats.org/officeDocument/2006/relationships/tags" Target="../tags/tag444.xml"/><Relationship Id="rId3" Type="http://schemas.openxmlformats.org/officeDocument/2006/relationships/tags" Target="../tags/tag429.xml"/><Relationship Id="rId21" Type="http://schemas.openxmlformats.org/officeDocument/2006/relationships/tags" Target="../tags/tag447.xml"/><Relationship Id="rId7" Type="http://schemas.openxmlformats.org/officeDocument/2006/relationships/tags" Target="../tags/tag433.xml"/><Relationship Id="rId12" Type="http://schemas.openxmlformats.org/officeDocument/2006/relationships/tags" Target="../tags/tag438.xml"/><Relationship Id="rId17" Type="http://schemas.openxmlformats.org/officeDocument/2006/relationships/tags" Target="../tags/tag443.xml"/><Relationship Id="rId2" Type="http://schemas.openxmlformats.org/officeDocument/2006/relationships/tags" Target="../tags/tag428.xml"/><Relationship Id="rId16" Type="http://schemas.openxmlformats.org/officeDocument/2006/relationships/tags" Target="../tags/tag442.xml"/><Relationship Id="rId20" Type="http://schemas.openxmlformats.org/officeDocument/2006/relationships/tags" Target="../tags/tag446.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24" Type="http://schemas.openxmlformats.org/officeDocument/2006/relationships/image" Target="../media/image13.png"/><Relationship Id="rId5" Type="http://schemas.openxmlformats.org/officeDocument/2006/relationships/tags" Target="../tags/tag431.xml"/><Relationship Id="rId15" Type="http://schemas.openxmlformats.org/officeDocument/2006/relationships/tags" Target="../tags/tag441.xml"/><Relationship Id="rId23" Type="http://schemas.openxmlformats.org/officeDocument/2006/relationships/notesSlide" Target="../notesSlides/notesSlide1.xml"/><Relationship Id="rId10" Type="http://schemas.openxmlformats.org/officeDocument/2006/relationships/tags" Target="../tags/tag436.xml"/><Relationship Id="rId19" Type="http://schemas.openxmlformats.org/officeDocument/2006/relationships/tags" Target="../tags/tag445.xml"/><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 Id="rId22"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tags" Target="../tags/tag450.xml"/><Relationship Id="rId7" Type="http://schemas.openxmlformats.org/officeDocument/2006/relationships/image" Target="../media/image13.png"/><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notesSlide" Target="../notesSlides/notesSlide2.xml"/><Relationship Id="rId5" Type="http://schemas.openxmlformats.org/officeDocument/2006/relationships/slideLayout" Target="../slideLayouts/slideLayout25.xml"/><Relationship Id="rId4" Type="http://schemas.openxmlformats.org/officeDocument/2006/relationships/tags" Target="../tags/tag451.xml"/></Relationships>
</file>

<file path=ppt/slides/_rels/slide5.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image" Target="../media/image13.png"/><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chart" Target="../charts/chart2.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chart" Target="../charts/chart1.xml"/><Relationship Id="rId5" Type="http://schemas.openxmlformats.org/officeDocument/2006/relationships/tags" Target="../tags/tag456.xml"/><Relationship Id="rId10" Type="http://schemas.openxmlformats.org/officeDocument/2006/relationships/image" Target="../media/image9.png"/><Relationship Id="rId4" Type="http://schemas.openxmlformats.org/officeDocument/2006/relationships/tags" Target="../tags/tag455.xml"/><Relationship Id="rId9"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tags" Target="../tags/tag464.xml"/><Relationship Id="rId7" Type="http://schemas.openxmlformats.org/officeDocument/2006/relationships/image" Target="../media/image13.png"/><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image" Target="../media/image16.png"/><Relationship Id="rId5" Type="http://schemas.openxmlformats.org/officeDocument/2006/relationships/notesSlide" Target="../notesSlides/notesSlide4.xml"/><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tags" Target="../tags/tag467.xml"/><Relationship Id="rId7" Type="http://schemas.openxmlformats.org/officeDocument/2006/relationships/image" Target="../media/image13.png"/><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image" Target="../media/image17.png"/><Relationship Id="rId5" Type="http://schemas.openxmlformats.org/officeDocument/2006/relationships/notesSlide" Target="../notesSlides/notesSlide5.xml"/><Relationship Id="rId4"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tags" Target="../tags/tag470.xml"/><Relationship Id="rId7" Type="http://schemas.openxmlformats.org/officeDocument/2006/relationships/image" Target="../media/image13.png"/><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notesSlide" Target="../notesSlides/notesSlide6.xml"/><Relationship Id="rId5" Type="http://schemas.openxmlformats.org/officeDocument/2006/relationships/slideLayout" Target="../slideLayouts/slideLayout43.xml"/><Relationship Id="rId4" Type="http://schemas.openxmlformats.org/officeDocument/2006/relationships/tags" Target="../tags/tag47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97C8E1"/>
            </a:gs>
            <a:gs pos="0">
              <a:srgbClr val="BADAEB"/>
            </a:gs>
            <a:gs pos="100000">
              <a:srgbClr val="74B5D6"/>
            </a:gs>
          </a:gsLst>
          <a:lin ang="5400000" scaled="1"/>
        </a:gradFill>
        <a:effectLst/>
      </p:bgPr>
    </p:bg>
    <p:spTree>
      <p:nvGrpSpPr>
        <p:cNvPr id="1" name=""/>
        <p:cNvGrpSpPr/>
        <p:nvPr/>
      </p:nvGrpSpPr>
      <p:grpSpPr>
        <a:xfrm>
          <a:off x="0" y="0"/>
          <a:ext cx="0" cy="0"/>
          <a:chOff x="0" y="0"/>
          <a:chExt cx="0" cy="0"/>
        </a:xfrm>
      </p:grpSpPr>
      <p:pic>
        <p:nvPicPr>
          <p:cNvPr id="3" name="图片 2" descr="公司图标（透明）"/>
          <p:cNvPicPr>
            <a:picLocks noChangeAspect="1"/>
          </p:cNvPicPr>
          <p:nvPr/>
        </p:nvPicPr>
        <p:blipFill>
          <a:blip r:embed="rId5"/>
          <a:stretch>
            <a:fillRect/>
          </a:stretch>
        </p:blipFill>
        <p:spPr>
          <a:xfrm>
            <a:off x="10559415" y="410845"/>
            <a:ext cx="990600" cy="990600"/>
          </a:xfrm>
          <a:prstGeom prst="rect">
            <a:avLst/>
          </a:prstGeom>
        </p:spPr>
      </p:pic>
      <p:sp>
        <p:nvSpPr>
          <p:cNvPr id="4" name="标题 3"/>
          <p:cNvSpPr>
            <a:spLocks noGrp="1"/>
          </p:cNvSpPr>
          <p:nvPr>
            <p:ph type="ctrTitle"/>
            <p:custDataLst>
              <p:tags r:id="rId2"/>
            </p:custDataLst>
          </p:nvPr>
        </p:nvSpPr>
        <p:spPr>
          <a:xfrm>
            <a:off x="234950" y="2038350"/>
            <a:ext cx="5796915" cy="904875"/>
          </a:xfrm>
        </p:spPr>
        <p:txBody>
          <a:bodyPr>
            <a:normAutofit/>
          </a:bodyPr>
          <a:lstStyle/>
          <a:p>
            <a:pPr marL="0" indent="0" algn="ctr">
              <a:lnSpc>
                <a:spcPct val="120000"/>
              </a:lnSpc>
              <a:spcBef>
                <a:spcPts val="0"/>
              </a:spcBef>
              <a:spcAft>
                <a:spcPts val="0"/>
              </a:spcAft>
              <a:buSzPct val="100000"/>
              <a:buNone/>
            </a:pPr>
            <a:r>
              <a:rPr lang="zh-CN" altLang="en-US" sz="4400" dirty="0">
                <a:solidFill>
                  <a:schemeClr val="accent1">
                    <a:lumMod val="75000"/>
                  </a:schemeClr>
                </a:solidFill>
                <a:effectLst>
                  <a:outerShdw blurRad="38100" dist="19050" dir="2700000" algn="tl" rotWithShape="0">
                    <a:schemeClr val="dk1">
                      <a:alpha val="40000"/>
                    </a:schemeClr>
                  </a:outerShdw>
                </a:effectLst>
                <a:sym typeface="+mn-ea"/>
              </a:rPr>
              <a:t>三省预焙阳极情况汇报</a:t>
            </a:r>
          </a:p>
        </p:txBody>
      </p:sp>
      <p:sp>
        <p:nvSpPr>
          <p:cNvPr id="2" name="矩形 1"/>
          <p:cNvSpPr/>
          <p:nvPr>
            <p:custDataLst>
              <p:tags r:id="rId3"/>
            </p:custDataLst>
          </p:nvPr>
        </p:nvSpPr>
        <p:spPr>
          <a:xfrm>
            <a:off x="688340" y="873125"/>
            <a:ext cx="4747895" cy="97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zh-CN" altLang="en-US" sz="4400">
                <a:solidFill>
                  <a:schemeClr val="accent1">
                    <a:lumMod val="75000"/>
                  </a:schemeClr>
                </a:solidFill>
                <a:effectLst>
                  <a:outerShdw blurRad="38100" dist="19050" dir="2700000" algn="tl" rotWithShape="0">
                    <a:schemeClr val="dk1">
                      <a:alpha val="40000"/>
                    </a:schemeClr>
                  </a:outerShdw>
                </a:effectLst>
              </a:rPr>
              <a:t>云南、贵州、广西</a:t>
            </a:r>
            <a:endParaRPr lang="zh-CN" altLang="en-US" sz="4400" dirty="0">
              <a:solidFill>
                <a:schemeClr val="accent1">
                  <a:lumMod val="75000"/>
                </a:schemeClr>
              </a:solidFill>
              <a:effectLst>
                <a:outerShdw blurRad="38100" dist="19050" dir="2700000" algn="tl" rotWithShape="0">
                  <a:schemeClr val="dk1">
                    <a:alpha val="40000"/>
                  </a:schemeClr>
                </a:outerShdw>
              </a:effectLst>
            </a:endParaRPr>
          </a:p>
        </p:txBody>
      </p:sp>
      <p:sp>
        <p:nvSpPr>
          <p:cNvPr id="5" name="文本框 4"/>
          <p:cNvSpPr txBox="1"/>
          <p:nvPr/>
        </p:nvSpPr>
        <p:spPr>
          <a:xfrm>
            <a:off x="1750060" y="3622040"/>
            <a:ext cx="2995295" cy="460375"/>
          </a:xfrm>
          <a:prstGeom prst="rect">
            <a:avLst/>
          </a:prstGeom>
          <a:noFill/>
        </p:spPr>
        <p:txBody>
          <a:bodyPr wrap="square" rtlCol="0">
            <a:spAutoFit/>
            <a:scene3d>
              <a:camera prst="orthographicFront"/>
              <a:lightRig rig="threePt" dir="t"/>
            </a:scene3d>
          </a:bodyPr>
          <a:lstStyle/>
          <a:p>
            <a:r>
              <a:rPr lang="zh-CN" altLang="en-US" sz="2400" b="1">
                <a:solidFill>
                  <a:schemeClr val="tx1"/>
                </a:solidFill>
                <a:effectLst>
                  <a:outerShdw blurRad="38100" dist="19050" dir="2700000" algn="tl" rotWithShape="0">
                    <a:schemeClr val="dk1">
                      <a:alpha val="40000"/>
                    </a:schemeClr>
                  </a:outerShdw>
                </a:effectLst>
              </a:rPr>
              <a:t>路兴碳素</a:t>
            </a:r>
            <a:r>
              <a:rPr lang="en-US" altLang="zh-CN" sz="2400" b="1">
                <a:solidFill>
                  <a:schemeClr val="tx1"/>
                </a:solidFill>
                <a:effectLst>
                  <a:outerShdw blurRad="38100" dist="19050" dir="2700000" algn="tl" rotWithShape="0">
                    <a:schemeClr val="dk1">
                      <a:alpha val="40000"/>
                    </a:schemeClr>
                  </a:outerShdw>
                </a:effectLst>
              </a:rPr>
              <a:t>  </a:t>
            </a:r>
            <a:r>
              <a:rPr lang="zh-CN" altLang="en-US" sz="2400" b="1">
                <a:solidFill>
                  <a:schemeClr val="tx1"/>
                </a:solidFill>
                <a:effectLst>
                  <a:outerShdw blurRad="38100" dist="19050" dir="2700000" algn="tl" rotWithShape="0">
                    <a:schemeClr val="dk1">
                      <a:alpha val="40000"/>
                    </a:schemeClr>
                  </a:outerShdw>
                </a:effectLst>
              </a:rPr>
              <a:t>宋莹楠</a:t>
            </a:r>
          </a:p>
        </p:txBody>
      </p:sp>
      <p:sp>
        <p:nvSpPr>
          <p:cNvPr id="6" name="文本框 5"/>
          <p:cNvSpPr txBox="1"/>
          <p:nvPr/>
        </p:nvSpPr>
        <p:spPr>
          <a:xfrm>
            <a:off x="1031875" y="4398010"/>
            <a:ext cx="4634865" cy="460375"/>
          </a:xfrm>
          <a:prstGeom prst="rect">
            <a:avLst/>
          </a:prstGeom>
          <a:noFill/>
        </p:spPr>
        <p:txBody>
          <a:bodyPr wrap="square" rtlCol="0">
            <a:spAutoFit/>
          </a:bodyPr>
          <a:lstStyle/>
          <a:p>
            <a:r>
              <a:rPr lang="en-US" altLang="zh-CN" sz="2400" b="1">
                <a:solidFill>
                  <a:schemeClr val="tx1"/>
                </a:solidFill>
                <a:effectLst>
                  <a:outerShdw blurRad="38100" dist="19050" dir="2700000" algn="tl" rotWithShape="0">
                    <a:schemeClr val="dk1">
                      <a:alpha val="40000"/>
                    </a:schemeClr>
                  </a:outerShdw>
                </a:effectLst>
              </a:rPr>
              <a:t>2024</a:t>
            </a:r>
            <a:r>
              <a:rPr lang="zh-CN" altLang="en-US" sz="2400" b="1">
                <a:solidFill>
                  <a:schemeClr val="tx1"/>
                </a:solidFill>
                <a:effectLst>
                  <a:outerShdw blurRad="38100" dist="19050" dir="2700000" algn="tl" rotWithShape="0">
                    <a:schemeClr val="dk1">
                      <a:alpha val="40000"/>
                    </a:schemeClr>
                  </a:outerShdw>
                </a:effectLst>
              </a:rPr>
              <a:t>年</a:t>
            </a:r>
            <a:r>
              <a:rPr lang="en-US" altLang="zh-CN" sz="2400" b="1">
                <a:solidFill>
                  <a:schemeClr val="tx1"/>
                </a:solidFill>
                <a:effectLst>
                  <a:outerShdw blurRad="38100" dist="19050" dir="2700000" algn="tl" rotWithShape="0">
                    <a:schemeClr val="dk1">
                      <a:alpha val="40000"/>
                    </a:schemeClr>
                  </a:outerShdw>
                </a:effectLst>
              </a:rPr>
              <a:t>5</a:t>
            </a:r>
            <a:r>
              <a:rPr lang="zh-CN" altLang="en-US" sz="2400" b="1">
                <a:solidFill>
                  <a:schemeClr val="tx1"/>
                </a:solidFill>
                <a:effectLst>
                  <a:outerShdw blurRad="38100" dist="19050" dir="2700000" algn="tl" rotWithShape="0">
                    <a:schemeClr val="dk1">
                      <a:alpha val="40000"/>
                    </a:schemeClr>
                  </a:outerShdw>
                </a:effectLst>
              </a:rPr>
              <a:t>月</a:t>
            </a:r>
            <a:r>
              <a:rPr lang="en-US" altLang="zh-CN" sz="2400" b="1">
                <a:solidFill>
                  <a:schemeClr val="tx1"/>
                </a:solidFill>
                <a:effectLst>
                  <a:outerShdw blurRad="38100" dist="19050" dir="2700000" algn="tl" rotWithShape="0">
                    <a:schemeClr val="dk1">
                      <a:alpha val="40000"/>
                    </a:schemeClr>
                  </a:outerShdw>
                </a:effectLst>
              </a:rPr>
              <a:t>24</a:t>
            </a:r>
            <a:r>
              <a:rPr lang="zh-CN" altLang="en-US" sz="2400" b="1">
                <a:solidFill>
                  <a:schemeClr val="tx1"/>
                </a:solidFill>
                <a:effectLst>
                  <a:outerShdw blurRad="38100" dist="19050" dir="2700000" algn="tl" rotWithShape="0">
                    <a:schemeClr val="dk1">
                      <a:alpha val="40000"/>
                    </a:schemeClr>
                  </a:outerShdw>
                </a:effectLst>
              </a:rPr>
              <a:t>日</a:t>
            </a:r>
            <a:r>
              <a:rPr lang="en-US" altLang="zh-CN" sz="2400" b="1">
                <a:solidFill>
                  <a:schemeClr val="tx1"/>
                </a:solidFill>
                <a:effectLst>
                  <a:outerShdw blurRad="38100" dist="19050" dir="2700000" algn="tl" rotWithShape="0">
                    <a:schemeClr val="dk1">
                      <a:alpha val="40000"/>
                    </a:schemeClr>
                  </a:outerShdw>
                </a:effectLst>
              </a:rPr>
              <a:t>     </a:t>
            </a:r>
            <a:r>
              <a:rPr lang="zh-CN" altLang="en-US" sz="2400" b="1">
                <a:solidFill>
                  <a:schemeClr val="tx1"/>
                </a:solidFill>
                <a:effectLst>
                  <a:outerShdw blurRad="38100" dist="19050" dir="2700000" algn="tl" rotWithShape="0">
                    <a:schemeClr val="dk1">
                      <a:alpha val="40000"/>
                    </a:schemeClr>
                  </a:outerShdw>
                </a:effectLst>
              </a:rPr>
              <a:t>广东•广州</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36880" y="-24130"/>
            <a:ext cx="10515600" cy="1325563"/>
          </a:xfrm>
        </p:spPr>
        <p:txBody>
          <a:bodyPr vert="horz" wrap="square" lIns="91440" tIns="45720" rIns="91440" bIns="45720" rtlCol="0" anchor="ctr">
            <a:normAutofit/>
          </a:bodyPr>
          <a:lstStyle/>
          <a:p>
            <a:r>
              <a:rPr lang="zh-CN" altLang="en-US">
                <a:sym typeface="+mn-ea"/>
              </a:rPr>
              <a:t>预焙阳极产能基本情况</a:t>
            </a:r>
            <a:endParaRPr lang="en-US" altLang="zh-CN"/>
          </a:p>
        </p:txBody>
      </p:sp>
      <p:pic>
        <p:nvPicPr>
          <p:cNvPr id="4" name="内容占位符 3" descr="滇黔桂地图"/>
          <p:cNvPicPr>
            <a:picLocks noGrp="1" noChangeAspect="1"/>
          </p:cNvPicPr>
          <p:nvPr>
            <p:ph idx="1"/>
          </p:nvPr>
        </p:nvPicPr>
        <p:blipFill>
          <a:blip r:embed="rId5"/>
          <a:stretch>
            <a:fillRect/>
          </a:stretch>
        </p:blipFill>
        <p:spPr>
          <a:xfrm>
            <a:off x="3986530" y="1301750"/>
            <a:ext cx="8075930" cy="5401945"/>
          </a:xfrm>
          <a:prstGeom prst="rect">
            <a:avLst/>
          </a:prstGeom>
        </p:spPr>
      </p:pic>
      <p:sp>
        <p:nvSpPr>
          <p:cNvPr id="5" name="文本框 4"/>
          <p:cNvSpPr txBox="1"/>
          <p:nvPr/>
        </p:nvSpPr>
        <p:spPr>
          <a:xfrm>
            <a:off x="436880" y="1855470"/>
            <a:ext cx="3359150" cy="4695825"/>
          </a:xfrm>
          <a:prstGeom prst="rect">
            <a:avLst/>
          </a:prstGeom>
          <a:noFill/>
        </p:spPr>
        <p:txBody>
          <a:bodyPr wrap="square" rtlCol="0">
            <a:noAutofit/>
          </a:bodyPr>
          <a:lstStyle/>
          <a:p>
            <a:r>
              <a:rPr lang="zh-CN" altLang="en-US" sz="2400"/>
              <a:t>目前云南、贵州、广西三省现有碳素产能有</a:t>
            </a:r>
            <a:r>
              <a:rPr lang="en-US" altLang="zh-CN" sz="2400">
                <a:solidFill>
                  <a:srgbClr val="FF0000"/>
                </a:solidFill>
              </a:rPr>
              <a:t>381</a:t>
            </a:r>
            <a:r>
              <a:rPr lang="zh-CN" altLang="en-US" sz="2400">
                <a:solidFill>
                  <a:srgbClr val="FF0000"/>
                </a:solidFill>
              </a:rPr>
              <a:t>万吨</a:t>
            </a:r>
            <a:r>
              <a:rPr lang="zh-CN" altLang="en-US" sz="2400"/>
              <a:t>，其中：云铝85万吨、云南索通90万吨、广西强强碳素70万吨、百色皓海20万吨、广西田田40万吨、贵州路兴55万吨、中铝广西13万吨、遵义达鑫</a:t>
            </a:r>
            <a:r>
              <a:rPr lang="en-US" altLang="zh-CN" sz="2400"/>
              <a:t>8</a:t>
            </a:r>
            <a:r>
              <a:rPr lang="zh-CN" altLang="en-US" sz="2400"/>
              <a:t>万吨。</a:t>
            </a:r>
          </a:p>
        </p:txBody>
      </p:sp>
      <p:pic>
        <p:nvPicPr>
          <p:cNvPr id="6" name="图片 5" descr="公司图标（透明）"/>
          <p:cNvPicPr>
            <a:picLocks noChangeAspect="1"/>
          </p:cNvPicPr>
          <p:nvPr/>
        </p:nvPicPr>
        <p:blipFill>
          <a:blip r:embed="rId6"/>
          <a:stretch>
            <a:fillRect/>
          </a:stretch>
        </p:blipFill>
        <p:spPr>
          <a:xfrm>
            <a:off x="10494010" y="233680"/>
            <a:ext cx="990600" cy="990600"/>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rPr>
              <a:t>（三）</a:t>
            </a:r>
          </a:p>
        </p:txBody>
      </p:sp>
      <p:sp>
        <p:nvSpPr>
          <p:cNvPr id="3" name="文本框 2"/>
          <p:cNvSpPr txBox="1"/>
          <p:nvPr>
            <p:custDataLst>
              <p:tags r:id="rId3"/>
            </p:custDataLst>
          </p:nvPr>
        </p:nvSpPr>
        <p:spPr>
          <a:xfrm>
            <a:off x="493393" y="3426000"/>
            <a:ext cx="11321415" cy="1069800"/>
          </a:xfrm>
          <a:prstGeom prst="rect">
            <a:avLst/>
          </a:prstGeom>
        </p:spPr>
        <p:txBody>
          <a:bodyPr vert="horz" lIns="91440" tIns="45720" rIns="91440" bIns="45720" rtlCol="0">
            <a:normAutofit/>
            <a:scene3d>
              <a:camera prst="orthographicFront"/>
              <a:lightRig rig="threePt" dir="t"/>
            </a:scene3d>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6000">
                <a:solidFill>
                  <a:schemeClr val="accent1"/>
                </a:solidFill>
                <a:effectLst>
                  <a:outerShdw blurRad="38100" dist="25400" dir="5400000" algn="ctr" rotWithShape="0">
                    <a:srgbClr val="6E747A">
                      <a:alpha val="43000"/>
                    </a:srgbClr>
                  </a:outerShdw>
                </a:effectLst>
                <a:latin typeface="+mn-lt"/>
                <a:ea typeface="+mn-ea"/>
                <a:sym typeface="+mn-ea"/>
              </a:rPr>
              <a:t>电解铝与阳极产能匹配情况</a:t>
            </a:r>
            <a:endParaRPr lang="zh-CN" altLang="en-US" sz="6000">
              <a:solidFill>
                <a:schemeClr val="accent1"/>
              </a:solidFill>
              <a:effectLst>
                <a:outerShdw blurRad="38100" dist="25400" dir="5400000" algn="ctr" rotWithShape="0">
                  <a:srgbClr val="6E747A">
                    <a:alpha val="43000"/>
                  </a:srgbClr>
                </a:outerShdw>
              </a:effectLst>
              <a:latin typeface="+mn-lt"/>
              <a:ea typeface="+mn-ea"/>
            </a:endParaRPr>
          </a:p>
          <a:p>
            <a:endParaRPr lang="zh-CN" altLang="en-US" sz="6000" dirty="0">
              <a:solidFill>
                <a:schemeClr val="accent1"/>
              </a:solidFill>
              <a:effectLst>
                <a:outerShdw blurRad="38100" dist="25400" dir="5400000" algn="ctr" rotWithShape="0">
                  <a:srgbClr val="6E747A">
                    <a:alpha val="43000"/>
                  </a:srgbClr>
                </a:outerShdw>
              </a:effectLst>
              <a:latin typeface="+mn-lt"/>
              <a:ea typeface="+mn-ea"/>
            </a:endParaRPr>
          </a:p>
        </p:txBody>
      </p:sp>
      <p:cxnSp>
        <p:nvCxnSpPr>
          <p:cNvPr id="5" name="直接连接符 4"/>
          <p:cNvCxnSpPr/>
          <p:nvPr>
            <p:custDataLst>
              <p:tags r:id="rId4"/>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descr="公司图标（透明）"/>
          <p:cNvPicPr>
            <a:picLocks noChangeAspect="1"/>
          </p:cNvPicPr>
          <p:nvPr/>
        </p:nvPicPr>
        <p:blipFill>
          <a:blip r:embed="rId7"/>
          <a:stretch>
            <a:fillRect/>
          </a:stretch>
        </p:blipFill>
        <p:spPr>
          <a:xfrm>
            <a:off x="10565130" y="127635"/>
            <a:ext cx="990600" cy="99060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42290" y="910590"/>
            <a:ext cx="10227945"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rmAutofit/>
          </a:bodyPr>
          <a:lstStyle>
            <a:lvl1pPr>
              <a:lnSpc>
                <a:spcPct val="90000"/>
              </a:lnSpc>
              <a:defRPr sz="3200">
                <a:solidFill>
                  <a:schemeClr val="accent1"/>
                </a:solidFill>
                <a:latin typeface="+mj-lt"/>
                <a:ea typeface="+mj-ea"/>
                <a:cs typeface="+mj-cs"/>
              </a:defRPr>
            </a:lvl1pPr>
            <a:lvl2pPr>
              <a:lnSpc>
                <a:spcPct val="90000"/>
              </a:lnSpc>
              <a:defRPr sz="3200">
                <a:solidFill>
                  <a:schemeClr val="accent1"/>
                </a:solidFill>
                <a:latin typeface="Arial" panose="020B0604020202020204" pitchFamily="34" charset="0"/>
                <a:ea typeface="黑体" panose="02010609060101010101" charset="-122"/>
              </a:defRPr>
            </a:lvl2pPr>
            <a:lvl3pPr>
              <a:lnSpc>
                <a:spcPct val="90000"/>
              </a:lnSpc>
              <a:defRPr sz="3200">
                <a:solidFill>
                  <a:schemeClr val="accent1"/>
                </a:solidFill>
                <a:latin typeface="Arial" panose="020B0604020202020204" pitchFamily="34" charset="0"/>
                <a:ea typeface="黑体" panose="02010609060101010101" charset="-122"/>
              </a:defRPr>
            </a:lvl3pPr>
            <a:lvl4pPr>
              <a:lnSpc>
                <a:spcPct val="90000"/>
              </a:lnSpc>
              <a:defRPr sz="3200">
                <a:solidFill>
                  <a:schemeClr val="accent1"/>
                </a:solidFill>
                <a:latin typeface="Arial" panose="020B0604020202020204" pitchFamily="34" charset="0"/>
                <a:ea typeface="黑体" panose="02010609060101010101" charset="-122"/>
              </a:defRPr>
            </a:lvl4pPr>
            <a:lvl5pPr>
              <a:lnSpc>
                <a:spcPct val="90000"/>
              </a:lnSpc>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defRPr>
            </a:lvl6pPr>
            <a:lvl7pPr marL="914400" fontAlgn="base">
              <a:lnSpc>
                <a:spcPct val="90000"/>
              </a:lnSpc>
              <a:spcBef>
                <a:spcPct val="0"/>
              </a:spcBef>
              <a:spcAft>
                <a:spcPct val="0"/>
              </a:spcAft>
              <a:defRPr sz="3200">
                <a:latin typeface="Tempus Sans ITC" panose="04020404030D07020202" pitchFamily="82" charset="0"/>
              </a:defRPr>
            </a:lvl7pPr>
            <a:lvl8pPr marL="1371600" fontAlgn="base">
              <a:lnSpc>
                <a:spcPct val="90000"/>
              </a:lnSpc>
              <a:spcBef>
                <a:spcPct val="0"/>
              </a:spcBef>
              <a:spcAft>
                <a:spcPct val="0"/>
              </a:spcAft>
              <a:defRPr sz="3200">
                <a:latin typeface="Tempus Sans ITC" panose="04020404030D07020202" pitchFamily="82" charset="0"/>
              </a:defRPr>
            </a:lvl8pPr>
            <a:lvl9pPr marL="1828800" fontAlgn="base">
              <a:lnSpc>
                <a:spcPct val="90000"/>
              </a:lnSpc>
              <a:spcBef>
                <a:spcPct val="0"/>
              </a:spcBef>
              <a:spcAft>
                <a:spcPct val="0"/>
              </a:spcAft>
              <a:defRPr sz="3200">
                <a:latin typeface="Tempus Sans ITC" panose="04020404030D07020202" pitchFamily="82" charset="0"/>
              </a:defRPr>
            </a:lvl9pPr>
          </a:lstStyle>
          <a:p>
            <a:r>
              <a:rPr lang="zh-CN" altLang="en-US" sz="4000">
                <a:effectLst>
                  <a:outerShdw blurRad="38100" dist="25400" dir="5400000" algn="ctr" rotWithShape="0">
                    <a:srgbClr val="6E747A">
                      <a:alpha val="43000"/>
                    </a:srgbClr>
                  </a:outerShdw>
                </a:effectLst>
                <a:latin typeface="+mn-lt"/>
                <a:ea typeface="+mn-ea"/>
                <a:sym typeface="+mn-ea"/>
              </a:rPr>
              <a:t>电解铝与阳极产能匹配情况（</a:t>
            </a:r>
            <a:r>
              <a:rPr lang="en-US" altLang="zh-CN" sz="4000">
                <a:effectLst>
                  <a:outerShdw blurRad="38100" dist="25400" dir="5400000" algn="ctr" rotWithShape="0">
                    <a:srgbClr val="6E747A">
                      <a:alpha val="43000"/>
                    </a:srgbClr>
                  </a:outerShdw>
                </a:effectLst>
                <a:latin typeface="+mn-lt"/>
                <a:ea typeface="+mn-ea"/>
                <a:sym typeface="+mn-ea"/>
              </a:rPr>
              <a:t>1</a:t>
            </a:r>
            <a:r>
              <a:rPr lang="zh-CN" altLang="en-US" sz="4000">
                <a:effectLst>
                  <a:outerShdw blurRad="38100" dist="25400" dir="5400000" algn="ctr" rotWithShape="0">
                    <a:srgbClr val="6E747A">
                      <a:alpha val="43000"/>
                    </a:srgbClr>
                  </a:outerShdw>
                </a:effectLst>
                <a:latin typeface="+mn-lt"/>
                <a:ea typeface="+mn-ea"/>
                <a:sym typeface="+mn-ea"/>
              </a:rPr>
              <a:t>）</a:t>
            </a:r>
            <a:endParaRPr lang="zh-CN" altLang="en-US" sz="4000">
              <a:solidFill>
                <a:schemeClr val="accent1"/>
              </a:solidFill>
              <a:effectLst>
                <a:outerShdw blurRad="38100" dist="25400" dir="5400000" algn="ctr" rotWithShape="0">
                  <a:srgbClr val="6E747A">
                    <a:alpha val="43000"/>
                  </a:srgbClr>
                </a:outerShdw>
              </a:effectLst>
              <a:latin typeface="+mn-lt"/>
              <a:ea typeface="+mn-ea"/>
            </a:endParaRPr>
          </a:p>
          <a:p>
            <a:endParaRPr lang="en-US" altLang="zh-CN" sz="4000"/>
          </a:p>
        </p:txBody>
      </p:sp>
      <p:graphicFrame>
        <p:nvGraphicFramePr>
          <p:cNvPr id="4" name="图表 3" descr="7b0a202020202263686172745265734964223a20223230343736333434220a7d0a"/>
          <p:cNvGraphicFramePr/>
          <p:nvPr/>
        </p:nvGraphicFramePr>
        <p:xfrm>
          <a:off x="459105" y="1477010"/>
          <a:ext cx="7641590" cy="4738370"/>
        </p:xfrm>
        <a:graphic>
          <a:graphicData uri="http://schemas.openxmlformats.org/drawingml/2006/chart">
            <c:chart xmlns:c="http://schemas.openxmlformats.org/drawingml/2006/chart" xmlns:r="http://schemas.openxmlformats.org/officeDocument/2006/relationships" r:id="rId5"/>
          </a:graphicData>
        </a:graphic>
      </p:graphicFrame>
      <p:sp>
        <p:nvSpPr>
          <p:cNvPr id="5" name="文本框 4"/>
          <p:cNvSpPr txBox="1"/>
          <p:nvPr/>
        </p:nvSpPr>
        <p:spPr>
          <a:xfrm>
            <a:off x="8288655" y="1730375"/>
            <a:ext cx="3584575" cy="4756150"/>
          </a:xfrm>
          <a:prstGeom prst="rect">
            <a:avLst/>
          </a:prstGeom>
          <a:noFill/>
        </p:spPr>
        <p:txBody>
          <a:bodyPr wrap="square" rtlCol="0">
            <a:noAutofit/>
          </a:bodyPr>
          <a:lstStyle/>
          <a:p>
            <a:r>
              <a:rPr lang="en-US" altLang="zh-CN" sz="2400"/>
              <a:t>    </a:t>
            </a:r>
            <a:r>
              <a:rPr lang="zh-CN" altLang="en-US" sz="2400"/>
              <a:t>目前云南、贵州、广西三省电解铝产能满负荷运行的情况下，碳素产能</a:t>
            </a:r>
            <a:r>
              <a:rPr lang="zh-CN" altLang="en-US" sz="2400">
                <a:solidFill>
                  <a:srgbClr val="FF0000"/>
                </a:solidFill>
              </a:rPr>
              <a:t>需求量527万吨</a:t>
            </a:r>
            <a:r>
              <a:rPr lang="zh-CN" altLang="en-US" sz="2400"/>
              <a:t>，现有碳素产能381万吨，缺口146万吨，缺口部分由其他地区补充。受之前云南枯水期限电的影响，三省电解铝最低年产量约896万吨，碳素需求量430万吨，缺口仍有约</a:t>
            </a:r>
            <a:r>
              <a:rPr lang="zh-CN" altLang="en-US" sz="2400">
                <a:solidFill>
                  <a:srgbClr val="FF0000"/>
                </a:solidFill>
              </a:rPr>
              <a:t>50万吨</a:t>
            </a:r>
            <a:r>
              <a:rPr lang="zh-CN" altLang="en-US" sz="2400"/>
              <a:t>。</a:t>
            </a:r>
          </a:p>
        </p:txBody>
      </p:sp>
      <p:pic>
        <p:nvPicPr>
          <p:cNvPr id="6" name="图片 5" descr="公司图标（透明）"/>
          <p:cNvPicPr>
            <a:picLocks noChangeAspect="1"/>
          </p:cNvPicPr>
          <p:nvPr/>
        </p:nvPicPr>
        <p:blipFill>
          <a:blip r:embed="rId6"/>
          <a:stretch>
            <a:fillRect/>
          </a:stretch>
        </p:blipFill>
        <p:spPr>
          <a:xfrm>
            <a:off x="10447020" y="150495"/>
            <a:ext cx="990600" cy="990600"/>
          </a:xfrm>
          <a:prstGeom prst="rect">
            <a:avLst/>
          </a:prstGeom>
        </p:spPr>
      </p:pic>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79120" y="177165"/>
            <a:ext cx="10515600" cy="1007745"/>
          </a:xfrm>
        </p:spPr>
        <p:txBody>
          <a:bodyPr vert="horz" wrap="square" lIns="91440" tIns="45720" rIns="91440" bIns="45720" rtlCol="0" anchor="ctr">
            <a:normAutofit/>
          </a:bodyPr>
          <a:lstStyle/>
          <a:p>
            <a:r>
              <a:rPr lang="zh-CN" altLang="en-US" sz="4000">
                <a:effectLst>
                  <a:outerShdw blurRad="38100" dist="25400" dir="5400000" algn="ctr" rotWithShape="0">
                    <a:srgbClr val="6E747A">
                      <a:alpha val="43000"/>
                    </a:srgbClr>
                  </a:outerShdw>
                </a:effectLst>
                <a:latin typeface="+mn-lt"/>
                <a:ea typeface="+mn-ea"/>
                <a:sym typeface="+mn-ea"/>
              </a:rPr>
              <a:t>电解铝与阳极产能匹配情况（</a:t>
            </a:r>
            <a:r>
              <a:rPr lang="en-US" altLang="zh-CN" sz="4000">
                <a:effectLst>
                  <a:outerShdw blurRad="38100" dist="25400" dir="5400000" algn="ctr" rotWithShape="0">
                    <a:srgbClr val="6E747A">
                      <a:alpha val="43000"/>
                    </a:srgbClr>
                  </a:outerShdw>
                </a:effectLst>
                <a:latin typeface="+mn-lt"/>
                <a:ea typeface="+mn-ea"/>
                <a:sym typeface="+mn-ea"/>
              </a:rPr>
              <a:t>2</a:t>
            </a:r>
            <a:r>
              <a:rPr lang="zh-CN" altLang="en-US" sz="4000">
                <a:effectLst>
                  <a:outerShdw blurRad="38100" dist="25400" dir="5400000" algn="ctr" rotWithShape="0">
                    <a:srgbClr val="6E747A">
                      <a:alpha val="43000"/>
                    </a:srgbClr>
                  </a:outerShdw>
                </a:effectLst>
                <a:latin typeface="+mn-lt"/>
                <a:ea typeface="+mn-ea"/>
                <a:sym typeface="+mn-ea"/>
              </a:rPr>
              <a:t>）</a:t>
            </a:r>
            <a:r>
              <a:rPr lang="zh-CN" altLang="en-US" sz="2800">
                <a:effectLst>
                  <a:outerShdw blurRad="38100" dist="25400" dir="5400000" algn="ctr" rotWithShape="0">
                    <a:srgbClr val="6E747A">
                      <a:alpha val="43000"/>
                    </a:srgbClr>
                  </a:outerShdw>
                </a:effectLst>
                <a:latin typeface="+mn-lt"/>
                <a:ea typeface="+mn-ea"/>
                <a:sym typeface="+mn-ea"/>
              </a:rPr>
              <a:t>电解铝新增</a:t>
            </a:r>
          </a:p>
        </p:txBody>
      </p:sp>
      <p:graphicFrame>
        <p:nvGraphicFramePr>
          <p:cNvPr id="4" name="图表 3" descr="7b0a202020202263686172745265734964223a20223230343736303937220a7d0a"/>
          <p:cNvGraphicFramePr/>
          <p:nvPr/>
        </p:nvGraphicFramePr>
        <p:xfrm>
          <a:off x="704850" y="1659890"/>
          <a:ext cx="5391150" cy="4526915"/>
        </p:xfrm>
        <a:graphic>
          <a:graphicData uri="http://schemas.openxmlformats.org/drawingml/2006/chart">
            <c:chart xmlns:c="http://schemas.openxmlformats.org/drawingml/2006/chart" xmlns:r="http://schemas.openxmlformats.org/officeDocument/2006/relationships" r:id="rId5"/>
          </a:graphicData>
        </a:graphic>
      </p:graphicFrame>
      <p:sp>
        <p:nvSpPr>
          <p:cNvPr id="6" name="文本框 5"/>
          <p:cNvSpPr txBox="1"/>
          <p:nvPr/>
        </p:nvSpPr>
        <p:spPr>
          <a:xfrm>
            <a:off x="1832610" y="1184910"/>
            <a:ext cx="3134995" cy="368300"/>
          </a:xfrm>
          <a:prstGeom prst="rect">
            <a:avLst/>
          </a:prstGeom>
          <a:noFill/>
        </p:spPr>
        <p:txBody>
          <a:bodyPr wrap="square" rtlCol="0">
            <a:spAutoFit/>
          </a:bodyPr>
          <a:lstStyle/>
          <a:p>
            <a:r>
              <a:rPr lang="zh-CN" altLang="en-US">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预计</a:t>
            </a:r>
            <a:r>
              <a:rPr lang="en-US" altLang="zh-CN">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2025</a:t>
            </a:r>
            <a:r>
              <a:rPr lang="zh-CN" altLang="en-US">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年电解铝新增产能</a:t>
            </a:r>
          </a:p>
        </p:txBody>
      </p:sp>
      <p:sp>
        <p:nvSpPr>
          <p:cNvPr id="8" name="文本框 7"/>
          <p:cNvSpPr txBox="1"/>
          <p:nvPr/>
        </p:nvSpPr>
        <p:spPr>
          <a:xfrm>
            <a:off x="6826250" y="1553210"/>
            <a:ext cx="4858385" cy="4502785"/>
          </a:xfrm>
          <a:prstGeom prst="rect">
            <a:avLst/>
          </a:prstGeom>
          <a:noFill/>
        </p:spPr>
        <p:txBody>
          <a:bodyPr wrap="square" rtlCol="0">
            <a:noAutofit/>
          </a:bodyPr>
          <a:lstStyle/>
          <a:p>
            <a:r>
              <a:rPr lang="en-US" altLang="zh-CN" sz="2400"/>
              <a:t>  </a:t>
            </a:r>
            <a:r>
              <a:rPr lang="zh-CN" altLang="en-US" sz="2400"/>
              <a:t>山东魏桥云南红河州泸西县云南宏合新材料有限公司193万吨电解铝项目已确定2024年7月启动，至年底达产49.5万吨，2025年至少再启动49.5万吨；贵州六盘水市贵州省六盘水双元铝业有限责任公司技改及阔能项目确定2025年1月全部完成，届时产能由15万吨新增至30万吨。</a:t>
            </a:r>
            <a:r>
              <a:rPr lang="en-US" altLang="zh-CN" sz="2400">
                <a:solidFill>
                  <a:srgbClr val="FF0000"/>
                </a:solidFill>
              </a:rPr>
              <a:t>2025</a:t>
            </a:r>
            <a:r>
              <a:rPr lang="zh-CN" altLang="en-US" sz="2400">
                <a:solidFill>
                  <a:srgbClr val="FF0000"/>
                </a:solidFill>
              </a:rPr>
              <a:t>年</a:t>
            </a:r>
            <a:r>
              <a:rPr lang="zh-CN" altLang="en-US" sz="2400"/>
              <a:t>滇黔桂地区的电解铝产能将再</a:t>
            </a:r>
            <a:r>
              <a:rPr lang="zh-CN" altLang="en-US" sz="2400">
                <a:solidFill>
                  <a:srgbClr val="FF0000"/>
                </a:solidFill>
              </a:rPr>
              <a:t>增加近115万吨</a:t>
            </a:r>
            <a:r>
              <a:rPr lang="zh-CN" altLang="en-US" sz="2400"/>
              <a:t>。达到</a:t>
            </a:r>
            <a:r>
              <a:rPr lang="zh-CN" altLang="en-US" sz="2400">
                <a:solidFill>
                  <a:srgbClr val="FF0000"/>
                </a:solidFill>
              </a:rPr>
              <a:t>1213万吨</a:t>
            </a:r>
            <a:r>
              <a:rPr lang="zh-CN" altLang="en-US" sz="2400"/>
              <a:t>，预焙阳极需求</a:t>
            </a:r>
            <a:r>
              <a:rPr lang="zh-CN" altLang="en-US" sz="2400">
                <a:solidFill>
                  <a:srgbClr val="FF0000"/>
                </a:solidFill>
              </a:rPr>
              <a:t>增至582万吨</a:t>
            </a:r>
            <a:r>
              <a:rPr lang="zh-CN" altLang="en-US" sz="2400"/>
              <a:t>。</a:t>
            </a:r>
          </a:p>
        </p:txBody>
      </p:sp>
      <p:pic>
        <p:nvPicPr>
          <p:cNvPr id="3" name="图片 2" descr="公司图标（透明）"/>
          <p:cNvPicPr>
            <a:picLocks noChangeAspect="1"/>
          </p:cNvPicPr>
          <p:nvPr/>
        </p:nvPicPr>
        <p:blipFill>
          <a:blip r:embed="rId6"/>
          <a:stretch>
            <a:fillRect/>
          </a:stretch>
        </p:blipFill>
        <p:spPr>
          <a:xfrm>
            <a:off x="10506075" y="194310"/>
            <a:ext cx="990600" cy="990600"/>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0"/>
            <a:ext cx="10515600" cy="1325563"/>
          </a:xfrm>
        </p:spPr>
        <p:txBody>
          <a:bodyPr vert="horz" wrap="square" lIns="91440" tIns="45720" rIns="91440" bIns="45720" rtlCol="0" anchor="ctr">
            <a:normAutofit/>
          </a:bodyPr>
          <a:lstStyle/>
          <a:p>
            <a:r>
              <a:rPr lang="zh-CN" altLang="en-US" sz="4000">
                <a:effectLst>
                  <a:outerShdw blurRad="38100" dist="25400" dir="5400000" algn="ctr" rotWithShape="0">
                    <a:srgbClr val="6E747A">
                      <a:alpha val="43000"/>
                    </a:srgbClr>
                  </a:outerShdw>
                </a:effectLst>
                <a:latin typeface="+mn-lt"/>
                <a:ea typeface="+mn-ea"/>
                <a:sym typeface="+mn-ea"/>
              </a:rPr>
              <a:t>电解铝与阳极产能匹配情况（</a:t>
            </a:r>
            <a:r>
              <a:rPr lang="en-US" altLang="zh-CN" sz="4000">
                <a:effectLst>
                  <a:outerShdw blurRad="38100" dist="25400" dir="5400000" algn="ctr" rotWithShape="0">
                    <a:srgbClr val="6E747A">
                      <a:alpha val="43000"/>
                    </a:srgbClr>
                  </a:outerShdw>
                </a:effectLst>
                <a:latin typeface="+mn-lt"/>
                <a:ea typeface="+mn-ea"/>
                <a:sym typeface="+mn-ea"/>
              </a:rPr>
              <a:t>3</a:t>
            </a:r>
            <a:r>
              <a:rPr lang="zh-CN" altLang="en-US">
                <a:effectLst>
                  <a:outerShdw blurRad="38100" dist="25400" dir="5400000" algn="ctr" rotWithShape="0">
                    <a:srgbClr val="6E747A">
                      <a:alpha val="43000"/>
                    </a:srgbClr>
                  </a:outerShdw>
                </a:effectLst>
                <a:latin typeface="+mn-lt"/>
                <a:ea typeface="+mn-ea"/>
                <a:sym typeface="+mn-ea"/>
              </a:rPr>
              <a:t>）</a:t>
            </a:r>
            <a:r>
              <a:rPr lang="zh-CN" altLang="en-US" sz="2800">
                <a:effectLst>
                  <a:outerShdw blurRad="38100" dist="25400" dir="5400000" algn="ctr" rotWithShape="0">
                    <a:srgbClr val="6E747A">
                      <a:alpha val="43000"/>
                    </a:srgbClr>
                  </a:outerShdw>
                </a:effectLst>
                <a:latin typeface="+mn-lt"/>
                <a:ea typeface="+mn-ea"/>
                <a:sym typeface="+mn-ea"/>
              </a:rPr>
              <a:t>阳极新增</a:t>
            </a:r>
          </a:p>
        </p:txBody>
      </p:sp>
      <p:graphicFrame>
        <p:nvGraphicFramePr>
          <p:cNvPr id="5" name="图表 4" descr="7b0a202020202263686172745265734964223a20223230343736303937220a7d0a"/>
          <p:cNvGraphicFramePr/>
          <p:nvPr/>
        </p:nvGraphicFramePr>
        <p:xfrm>
          <a:off x="838200" y="1786255"/>
          <a:ext cx="5034915" cy="4705350"/>
        </p:xfrm>
        <a:graphic>
          <a:graphicData uri="http://schemas.openxmlformats.org/drawingml/2006/chart">
            <c:chart xmlns:c="http://schemas.openxmlformats.org/drawingml/2006/chart" xmlns:r="http://schemas.openxmlformats.org/officeDocument/2006/relationships" r:id="rId5"/>
          </a:graphicData>
        </a:graphic>
      </p:graphicFrame>
      <p:sp>
        <p:nvSpPr>
          <p:cNvPr id="7" name="文本框 6"/>
          <p:cNvSpPr txBox="1"/>
          <p:nvPr/>
        </p:nvSpPr>
        <p:spPr>
          <a:xfrm>
            <a:off x="1723390" y="1325880"/>
            <a:ext cx="3263900" cy="368300"/>
          </a:xfrm>
          <a:prstGeom prst="rect">
            <a:avLst/>
          </a:prstGeom>
          <a:noFill/>
        </p:spPr>
        <p:txBody>
          <a:bodyPr wrap="square" rtlCol="0">
            <a:spAutoFit/>
          </a:bodyPr>
          <a:lstStyle/>
          <a:p>
            <a:r>
              <a:rPr lang="zh-CN" altLang="en-US">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预计</a:t>
            </a:r>
            <a:r>
              <a:rPr lang="en-US" altLang="zh-CN">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2025</a:t>
            </a:r>
            <a:r>
              <a:rPr lang="zh-CN" altLang="en-US">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年预焙阳极新增产能</a:t>
            </a:r>
          </a:p>
        </p:txBody>
      </p:sp>
      <p:sp>
        <p:nvSpPr>
          <p:cNvPr id="3" name="文本框 2"/>
          <p:cNvSpPr txBox="1"/>
          <p:nvPr/>
        </p:nvSpPr>
        <p:spPr>
          <a:xfrm>
            <a:off x="6201410" y="1541780"/>
            <a:ext cx="5506085" cy="4706620"/>
          </a:xfrm>
          <a:prstGeom prst="rect">
            <a:avLst/>
          </a:prstGeom>
          <a:noFill/>
        </p:spPr>
        <p:txBody>
          <a:bodyPr wrap="square" rtlCol="0">
            <a:noAutofit/>
          </a:bodyPr>
          <a:lstStyle/>
          <a:p>
            <a:r>
              <a:rPr lang="en-US" altLang="zh-CN" sz="2800"/>
              <a:t>   </a:t>
            </a:r>
            <a:r>
              <a:rPr lang="zh-CN" altLang="en-US" sz="2800"/>
              <a:t>滇黔桂三省预计</a:t>
            </a:r>
            <a:r>
              <a:rPr lang="zh-CN" altLang="en-US" sz="2800">
                <a:solidFill>
                  <a:srgbClr val="FF0000"/>
                </a:solidFill>
              </a:rPr>
              <a:t>2025年末新增</a:t>
            </a:r>
            <a:r>
              <a:rPr lang="zh-CN" altLang="en-US" sz="2800"/>
              <a:t>投产的预焙阳极生产线有：云南神火配套40万吨阳极生产线；广西百矿与索通公司合作的三田碳素60万吨生产线；广西广投在钦州港投产的50万吨生产线；我们都氏集团计划在云南或贵州再投50万吨生产线，目前正在选址。届时三省将</a:t>
            </a:r>
            <a:r>
              <a:rPr lang="zh-CN" altLang="en-US" sz="2800">
                <a:solidFill>
                  <a:srgbClr val="FF0000"/>
                </a:solidFill>
              </a:rPr>
              <a:t>新增35%的阳极</a:t>
            </a:r>
            <a:r>
              <a:rPr lang="zh-CN" altLang="en-US" sz="2800"/>
              <a:t>产能，</a:t>
            </a:r>
            <a:r>
              <a:rPr lang="zh-CN" altLang="en-US" sz="2800">
                <a:solidFill>
                  <a:srgbClr val="FF0000"/>
                </a:solidFill>
              </a:rPr>
              <a:t>达到</a:t>
            </a:r>
            <a:r>
              <a:rPr lang="en-US" altLang="zh-CN" sz="2800">
                <a:solidFill>
                  <a:srgbClr val="FF0000"/>
                </a:solidFill>
              </a:rPr>
              <a:t>581</a:t>
            </a:r>
            <a:r>
              <a:rPr lang="zh-CN" altLang="en-US" sz="2800">
                <a:solidFill>
                  <a:srgbClr val="FF0000"/>
                </a:solidFill>
              </a:rPr>
              <a:t>万吨</a:t>
            </a:r>
            <a:r>
              <a:rPr lang="zh-CN" altLang="en-US" sz="2800"/>
              <a:t>，三省阳极产能与电解铝产能配套</a:t>
            </a:r>
            <a:r>
              <a:rPr lang="zh-CN" altLang="en-US" sz="2800">
                <a:solidFill>
                  <a:srgbClr val="FF0000"/>
                </a:solidFill>
              </a:rPr>
              <a:t>饱和</a:t>
            </a:r>
            <a:r>
              <a:rPr lang="zh-CN" altLang="en-US" sz="2800"/>
              <a:t>。</a:t>
            </a:r>
          </a:p>
        </p:txBody>
      </p:sp>
      <p:pic>
        <p:nvPicPr>
          <p:cNvPr id="4" name="图片 3" descr="公司图标（透明）"/>
          <p:cNvPicPr>
            <a:picLocks noChangeAspect="1"/>
          </p:cNvPicPr>
          <p:nvPr/>
        </p:nvPicPr>
        <p:blipFill>
          <a:blip r:embed="rId6"/>
          <a:stretch>
            <a:fillRect/>
          </a:stretch>
        </p:blipFill>
        <p:spPr>
          <a:xfrm>
            <a:off x="10494010" y="167640"/>
            <a:ext cx="990600" cy="99060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rPr>
              <a:t>（四）</a:t>
            </a:r>
          </a:p>
        </p:txBody>
      </p:sp>
      <p:sp>
        <p:nvSpPr>
          <p:cNvPr id="3" name="文本框 2"/>
          <p:cNvSpPr txBox="1"/>
          <p:nvPr>
            <p:custDataLst>
              <p:tags r:id="rId3"/>
            </p:custDataLst>
          </p:nvPr>
        </p:nvSpPr>
        <p:spPr>
          <a:xfrm>
            <a:off x="493393" y="3416475"/>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6000">
                <a:solidFill>
                  <a:schemeClr val="accent1"/>
                </a:solidFill>
                <a:effectLst>
                  <a:outerShdw blurRad="38100" dist="25400" dir="5400000" algn="ctr" rotWithShape="0">
                    <a:srgbClr val="6E747A">
                      <a:alpha val="43000"/>
                    </a:srgbClr>
                  </a:outerShdw>
                </a:effectLst>
                <a:latin typeface="+mn-lt"/>
                <a:ea typeface="+mn-ea"/>
                <a:sym typeface="+mn-ea"/>
              </a:rPr>
              <a:t>面临的问题与挑战</a:t>
            </a:r>
            <a:endParaRPr lang="zh-CN" altLang="en-US" sz="6000" dirty="0">
              <a:solidFill>
                <a:schemeClr val="accent1"/>
              </a:solidFill>
              <a:effectLst>
                <a:outerShdw blurRad="38100" dist="25400" dir="5400000" algn="ctr" rotWithShape="0">
                  <a:srgbClr val="6E747A">
                    <a:alpha val="43000"/>
                  </a:srgbClr>
                </a:outerShdw>
              </a:effectLst>
              <a:latin typeface="+mn-lt"/>
              <a:ea typeface="+mn-ea"/>
              <a:sym typeface="+mn-ea"/>
            </a:endParaRPr>
          </a:p>
        </p:txBody>
      </p:sp>
      <p:cxnSp>
        <p:nvCxnSpPr>
          <p:cNvPr id="5" name="直接连接符 4"/>
          <p:cNvCxnSpPr/>
          <p:nvPr>
            <p:custDataLst>
              <p:tags r:id="rId4"/>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descr="公司图标（透明）"/>
          <p:cNvPicPr>
            <a:picLocks noChangeAspect="1"/>
          </p:cNvPicPr>
          <p:nvPr/>
        </p:nvPicPr>
        <p:blipFill>
          <a:blip r:embed="rId7"/>
          <a:stretch>
            <a:fillRect/>
          </a:stretch>
        </p:blipFill>
        <p:spPr>
          <a:xfrm>
            <a:off x="10565130" y="139065"/>
            <a:ext cx="990600" cy="990600"/>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idx="4294967295"/>
            <p:custDataLst>
              <p:tags r:id="rId2"/>
            </p:custDataLst>
          </p:nvPr>
        </p:nvSpPr>
        <p:spPr>
          <a:xfrm>
            <a:off x="377190" y="316230"/>
            <a:ext cx="10968990" cy="705485"/>
          </a:xfrm>
        </p:spPr>
        <p:txBody>
          <a:bodyPr>
            <a:normAutofit fontScale="90000"/>
          </a:bodyPr>
          <a:lstStyle/>
          <a:p>
            <a:r>
              <a:rPr lang="zh-CN" altLang="en-US">
                <a:solidFill>
                  <a:schemeClr val="accent1"/>
                </a:solidFill>
                <a:latin typeface="+mj-ea"/>
                <a:ea typeface="+mj-ea"/>
              </a:rPr>
              <a:t>面临的问题与挑战（</a:t>
            </a:r>
            <a:r>
              <a:rPr lang="en-US" altLang="zh-CN">
                <a:solidFill>
                  <a:schemeClr val="accent1"/>
                </a:solidFill>
                <a:latin typeface="+mj-ea"/>
                <a:ea typeface="+mj-ea"/>
              </a:rPr>
              <a:t>1</a:t>
            </a:r>
            <a:r>
              <a:rPr lang="zh-CN" altLang="en-US">
                <a:solidFill>
                  <a:schemeClr val="accent1"/>
                </a:solidFill>
                <a:latin typeface="+mj-ea"/>
                <a:ea typeface="+mj-ea"/>
              </a:rPr>
              <a:t>）</a:t>
            </a:r>
            <a:r>
              <a:rPr lang="zh-CN" altLang="en-US" sz="3110">
                <a:solidFill>
                  <a:schemeClr val="accent1"/>
                </a:solidFill>
                <a:latin typeface="+mj-ea"/>
                <a:ea typeface="+mj-ea"/>
              </a:rPr>
              <a:t>上下游挤压</a:t>
            </a:r>
          </a:p>
        </p:txBody>
      </p:sp>
      <p:sp>
        <p:nvSpPr>
          <p:cNvPr id="3" name="等腰三角形 7"/>
          <p:cNvSpPr/>
          <p:nvPr>
            <p:custDataLst>
              <p:tags r:id="rId3"/>
            </p:custDataLst>
          </p:nvPr>
        </p:nvSpPr>
        <p:spPr>
          <a:xfrm>
            <a:off x="3648202" y="3229721"/>
            <a:ext cx="462572" cy="565666"/>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schemeClr>
              </a:gs>
              <a:gs pos="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圆角 1"/>
          <p:cNvSpPr/>
          <p:nvPr>
            <p:custDataLst>
              <p:tags r:id="rId4"/>
            </p:custDataLst>
          </p:nvPr>
        </p:nvSpPr>
        <p:spPr>
          <a:xfrm>
            <a:off x="2237740" y="1167765"/>
            <a:ext cx="3143885" cy="792480"/>
          </a:xfrm>
          <a:prstGeom prst="roundRect">
            <a:avLst>
              <a:gd name="adj" fmla="val 50000"/>
            </a:avLst>
          </a:prstGeom>
          <a:gradFill>
            <a:gsLst>
              <a:gs pos="99301">
                <a:schemeClr val="accent1">
                  <a:lumMod val="75000"/>
                </a:schemeClr>
              </a:gs>
              <a:gs pos="0">
                <a:schemeClr val="accent1"/>
              </a:gs>
            </a:gsLst>
            <a:lin ang="5400000" scaled="1"/>
          </a:gradFill>
        </p:spPr>
        <p:txBody>
          <a:bodyPr wrap="square" lIns="0" tIns="0" rIns="0" bIns="0" rtlCol="0" anchor="ctr" anchorCtr="0">
            <a:noAutofit/>
          </a:bodyPr>
          <a:lstStyle/>
          <a:p>
            <a:pPr algn="ctr">
              <a:spcBef>
                <a:spcPct val="0"/>
              </a:spcBef>
              <a:spcAft>
                <a:spcPct val="0"/>
              </a:spcAft>
            </a:pPr>
            <a:r>
              <a:rPr lang="zh-CN" altLang="en-US" sz="2800" b="1" dirty="0">
                <a:solidFill>
                  <a:srgbClr val="FFFFFF"/>
                </a:solidFill>
                <a:latin typeface="+mn-ea"/>
                <a:cs typeface="+mn-ea"/>
              </a:rPr>
              <a:t>石油焦、煤沥青</a:t>
            </a:r>
          </a:p>
        </p:txBody>
      </p:sp>
      <p:sp>
        <p:nvSpPr>
          <p:cNvPr id="4" name="矩形 3"/>
          <p:cNvSpPr/>
          <p:nvPr>
            <p:custDataLst>
              <p:tags r:id="rId5"/>
            </p:custDataLst>
          </p:nvPr>
        </p:nvSpPr>
        <p:spPr>
          <a:xfrm>
            <a:off x="1501140" y="2029460"/>
            <a:ext cx="4659630" cy="1363345"/>
          </a:xfrm>
          <a:prstGeom prst="rect">
            <a:avLst/>
          </a:prstGeom>
        </p:spPr>
        <p:style>
          <a:lnRef idx="0">
            <a:srgbClr val="FFFFFF"/>
          </a:lnRef>
          <a:fillRef idx="1">
            <a:schemeClr val="accent1"/>
          </a:fillRef>
          <a:effectRef idx="0">
            <a:srgbClr val="FFFFFF"/>
          </a:effectRef>
          <a:fontRef idx="minor">
            <a:schemeClr val="lt1"/>
          </a:fontRef>
        </p:style>
        <p:txBody>
          <a:bodyPr wrap="square" lIns="0" tIns="0" rIns="0" bIns="0" rtlCol="0" anchor="t" anchorCtr="0">
            <a:noAutofit/>
          </a:bodyPr>
          <a:lstStyle/>
          <a:p>
            <a:pPr algn="ctr">
              <a:lnSpc>
                <a:spcPct val="130000"/>
              </a:lnSpc>
              <a:spcBef>
                <a:spcPct val="0"/>
              </a:spcBef>
              <a:spcAft>
                <a:spcPct val="0"/>
              </a:spcAft>
            </a:pPr>
            <a:r>
              <a:rPr lang="zh-CN" altLang="en-US" sz="2000" b="1" dirty="0">
                <a:solidFill>
                  <a:schemeClr val="bg1"/>
                </a:solidFill>
                <a:latin typeface="+mn-ea"/>
                <a:cs typeface="+mn-ea"/>
              </a:rPr>
              <a:t>产能不足，依托进口，必须先款后货</a:t>
            </a:r>
          </a:p>
          <a:p>
            <a:pPr algn="ctr">
              <a:lnSpc>
                <a:spcPct val="130000"/>
              </a:lnSpc>
              <a:spcBef>
                <a:spcPct val="0"/>
              </a:spcBef>
              <a:spcAft>
                <a:spcPct val="0"/>
              </a:spcAft>
            </a:pPr>
            <a:r>
              <a:rPr lang="zh-CN" altLang="en-US" sz="2000" b="1" dirty="0">
                <a:solidFill>
                  <a:schemeClr val="bg1"/>
                </a:solidFill>
                <a:latin typeface="+mn-ea"/>
                <a:cs typeface="+mn-ea"/>
              </a:rPr>
              <a:t>产品质量质量逐年下降趋势</a:t>
            </a:r>
          </a:p>
          <a:p>
            <a:pPr algn="ctr">
              <a:lnSpc>
                <a:spcPct val="130000"/>
              </a:lnSpc>
              <a:spcBef>
                <a:spcPct val="0"/>
              </a:spcBef>
              <a:spcAft>
                <a:spcPct val="0"/>
              </a:spcAft>
            </a:pPr>
            <a:r>
              <a:rPr lang="zh-CN" altLang="en-US" sz="2000" b="1" dirty="0">
                <a:solidFill>
                  <a:schemeClr val="bg1"/>
                </a:solidFill>
                <a:latin typeface="+mn-ea"/>
                <a:cs typeface="+mn-ea"/>
              </a:rPr>
              <a:t>能获得阳极价格上涨的大部分利润</a:t>
            </a:r>
          </a:p>
        </p:txBody>
      </p:sp>
      <p:sp>
        <p:nvSpPr>
          <p:cNvPr id="6" name="等腰三角形 7"/>
          <p:cNvSpPr/>
          <p:nvPr>
            <p:custDataLst>
              <p:tags r:id="rId6"/>
            </p:custDataLst>
          </p:nvPr>
        </p:nvSpPr>
        <p:spPr>
          <a:xfrm>
            <a:off x="8636851" y="3229721"/>
            <a:ext cx="462572" cy="565666"/>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schemeClr>
              </a:gs>
              <a:gs pos="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7" name="矩形: 圆角 6"/>
          <p:cNvSpPr/>
          <p:nvPr>
            <p:custDataLst>
              <p:tags r:id="rId7"/>
            </p:custDataLst>
          </p:nvPr>
        </p:nvSpPr>
        <p:spPr>
          <a:xfrm>
            <a:off x="7306310" y="1167765"/>
            <a:ext cx="3122930" cy="792480"/>
          </a:xfrm>
          <a:prstGeom prst="roundRect">
            <a:avLst>
              <a:gd name="adj" fmla="val 50000"/>
            </a:avLst>
          </a:prstGeom>
          <a:gradFill>
            <a:gsLst>
              <a:gs pos="99301">
                <a:schemeClr val="accent1">
                  <a:lumMod val="75000"/>
                </a:schemeClr>
              </a:gs>
              <a:gs pos="0">
                <a:schemeClr val="accent1"/>
              </a:gs>
            </a:gsLst>
            <a:lin ang="5400000" scaled="1"/>
          </a:gradFill>
        </p:spPr>
        <p:txBody>
          <a:bodyPr wrap="square" lIns="0" tIns="0" rIns="0" bIns="0" rtlCol="0" anchor="ctr" anchorCtr="0">
            <a:noAutofit/>
          </a:bodyPr>
          <a:lstStyle/>
          <a:p>
            <a:pPr algn="ctr">
              <a:spcBef>
                <a:spcPct val="0"/>
              </a:spcBef>
              <a:spcAft>
                <a:spcPct val="0"/>
              </a:spcAft>
            </a:pPr>
            <a:r>
              <a:rPr lang="zh-CN" altLang="en-US" sz="2800" b="1">
                <a:solidFill>
                  <a:srgbClr val="FFFFFF"/>
                </a:solidFill>
                <a:latin typeface="+mn-ea"/>
                <a:cs typeface="+mn-ea"/>
              </a:rPr>
              <a:t>电解铝</a:t>
            </a:r>
          </a:p>
        </p:txBody>
      </p:sp>
      <p:sp>
        <p:nvSpPr>
          <p:cNvPr id="8" name="矩形 7"/>
          <p:cNvSpPr/>
          <p:nvPr>
            <p:custDataLst>
              <p:tags r:id="rId8"/>
            </p:custDataLst>
          </p:nvPr>
        </p:nvSpPr>
        <p:spPr>
          <a:xfrm>
            <a:off x="6617970" y="2029460"/>
            <a:ext cx="4500245" cy="1339215"/>
          </a:xfrm>
          <a:prstGeom prst="rect">
            <a:avLst/>
          </a:prstGeom>
        </p:spPr>
        <p:style>
          <a:lnRef idx="0">
            <a:srgbClr val="FFFFFF"/>
          </a:lnRef>
          <a:fillRef idx="1">
            <a:schemeClr val="accent1"/>
          </a:fillRef>
          <a:effectRef idx="0">
            <a:srgbClr val="FFFFFF"/>
          </a:effectRef>
          <a:fontRef idx="minor">
            <a:schemeClr val="lt1"/>
          </a:fontRef>
        </p:style>
        <p:txBody>
          <a:bodyPr wrap="square" lIns="0" tIns="0" rIns="0" bIns="0" rtlCol="0" anchor="t" anchorCtr="0">
            <a:noAutofit/>
          </a:bodyPr>
          <a:lstStyle/>
          <a:p>
            <a:pPr algn="ctr">
              <a:lnSpc>
                <a:spcPct val="130000"/>
              </a:lnSpc>
              <a:spcBef>
                <a:spcPct val="0"/>
              </a:spcBef>
              <a:spcAft>
                <a:spcPct val="0"/>
              </a:spcAft>
            </a:pPr>
            <a:r>
              <a:rPr lang="zh-CN" altLang="en-US" sz="2000" b="1" dirty="0">
                <a:solidFill>
                  <a:schemeClr val="bg1"/>
                </a:solidFill>
                <a:latin typeface="+mn-ea"/>
                <a:cs typeface="+mn-ea"/>
              </a:rPr>
              <a:t>电解铝涨价与阳极行业无关，无让利</a:t>
            </a:r>
          </a:p>
          <a:p>
            <a:pPr algn="ctr">
              <a:lnSpc>
                <a:spcPct val="130000"/>
              </a:lnSpc>
              <a:spcBef>
                <a:spcPct val="0"/>
              </a:spcBef>
              <a:spcAft>
                <a:spcPct val="0"/>
              </a:spcAft>
            </a:pPr>
            <a:r>
              <a:rPr lang="zh-CN" altLang="en-US" sz="2000" b="1" dirty="0">
                <a:solidFill>
                  <a:schemeClr val="bg1"/>
                </a:solidFill>
                <a:latin typeface="+mn-ea"/>
                <a:cs typeface="+mn-ea"/>
              </a:rPr>
              <a:t>对阳极质量要求越发苛刻</a:t>
            </a:r>
          </a:p>
          <a:p>
            <a:pPr algn="ctr">
              <a:lnSpc>
                <a:spcPct val="130000"/>
              </a:lnSpc>
              <a:spcBef>
                <a:spcPct val="0"/>
              </a:spcBef>
              <a:spcAft>
                <a:spcPct val="0"/>
              </a:spcAft>
            </a:pPr>
            <a:r>
              <a:rPr lang="zh-CN" altLang="en-US" sz="2000" b="1" dirty="0">
                <a:solidFill>
                  <a:schemeClr val="bg1"/>
                </a:solidFill>
                <a:latin typeface="+mn-ea"/>
                <a:cs typeface="+mn-ea"/>
              </a:rPr>
              <a:t>对阳极价格有定价权</a:t>
            </a:r>
          </a:p>
        </p:txBody>
      </p:sp>
      <p:sp>
        <p:nvSpPr>
          <p:cNvPr id="5" name="等腰三角形 7"/>
          <p:cNvSpPr/>
          <p:nvPr>
            <p:custDataLst>
              <p:tags r:id="rId9"/>
            </p:custDataLst>
          </p:nvPr>
        </p:nvSpPr>
        <p:spPr>
          <a:xfrm flipV="1">
            <a:off x="5864714" y="3849694"/>
            <a:ext cx="462572" cy="565666"/>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schemeClr>
              </a:gs>
              <a:gs pos="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3" name="椭圆 32"/>
          <p:cNvSpPr/>
          <p:nvPr>
            <p:custDataLst>
              <p:tags r:id="rId10"/>
            </p:custDataLst>
          </p:nvPr>
        </p:nvSpPr>
        <p:spPr>
          <a:xfrm>
            <a:off x="6031070" y="4630539"/>
            <a:ext cx="129860" cy="129860"/>
          </a:xfrm>
          <a:prstGeom prst="ellipse">
            <a:avLst/>
          </a:prstGeom>
          <a:gradFill>
            <a:gsLst>
              <a:gs pos="99301">
                <a:schemeClr val="accent1">
                  <a:lumMod val="75000"/>
                </a:schemeClr>
              </a:gs>
              <a:gs pos="0">
                <a:schemeClr val="accent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custDataLst>
              <p:tags r:id="rId11"/>
            </p:custDataLst>
          </p:nvPr>
        </p:nvSpPr>
        <p:spPr>
          <a:xfrm>
            <a:off x="5987716" y="4587185"/>
            <a:ext cx="216569" cy="216569"/>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custDataLst>
              <p:tags r:id="rId12"/>
            </p:custDataLst>
          </p:nvPr>
        </p:nvSpPr>
        <p:spPr>
          <a:xfrm>
            <a:off x="4747260" y="4297680"/>
            <a:ext cx="2697480" cy="892810"/>
          </a:xfrm>
          <a:prstGeom prst="roundRect">
            <a:avLst>
              <a:gd name="adj" fmla="val 50000"/>
            </a:avLst>
          </a:prstGeom>
          <a:gradFill>
            <a:gsLst>
              <a:gs pos="99301">
                <a:schemeClr val="accent1">
                  <a:lumMod val="75000"/>
                </a:schemeClr>
              </a:gs>
              <a:gs pos="0">
                <a:schemeClr val="accent1"/>
              </a:gs>
            </a:gsLst>
            <a:lin ang="5400000" scaled="1"/>
          </a:gradFill>
        </p:spPr>
        <p:txBody>
          <a:bodyPr wrap="square" lIns="0" tIns="0" rIns="0" bIns="0" rtlCol="0" anchor="ctr" anchorCtr="0">
            <a:noAutofit/>
          </a:bodyPr>
          <a:lstStyle/>
          <a:p>
            <a:pPr algn="ctr">
              <a:spcBef>
                <a:spcPct val="0"/>
              </a:spcBef>
              <a:spcAft>
                <a:spcPct val="0"/>
              </a:spcAft>
            </a:pPr>
            <a:r>
              <a:rPr lang="zh-CN" altLang="en-US" sz="2800" b="1">
                <a:solidFill>
                  <a:srgbClr val="FFFFFF"/>
                </a:solidFill>
                <a:latin typeface="+mn-ea"/>
                <a:cs typeface="+mn-ea"/>
              </a:rPr>
              <a:t>预焙阳极</a:t>
            </a:r>
          </a:p>
        </p:txBody>
      </p:sp>
      <p:sp>
        <p:nvSpPr>
          <p:cNvPr id="10" name="矩形 9"/>
          <p:cNvSpPr/>
          <p:nvPr>
            <p:custDataLst>
              <p:tags r:id="rId13"/>
            </p:custDataLst>
          </p:nvPr>
        </p:nvSpPr>
        <p:spPr>
          <a:xfrm>
            <a:off x="3648075" y="5267960"/>
            <a:ext cx="5123180" cy="1270635"/>
          </a:xfrm>
          <a:prstGeom prst="rect">
            <a:avLst/>
          </a:prstGeom>
        </p:spPr>
        <p:style>
          <a:lnRef idx="0">
            <a:srgbClr val="FFFFFF"/>
          </a:lnRef>
          <a:fillRef idx="1">
            <a:schemeClr val="accent1"/>
          </a:fillRef>
          <a:effectRef idx="0">
            <a:srgbClr val="FFFFFF"/>
          </a:effectRef>
          <a:fontRef idx="minor">
            <a:schemeClr val="lt1"/>
          </a:fontRef>
        </p:style>
        <p:txBody>
          <a:bodyPr wrap="square" lIns="0" tIns="0" rIns="0" bIns="0" rtlCol="0" anchor="t" anchorCtr="0">
            <a:noAutofit/>
          </a:bodyPr>
          <a:lstStyle/>
          <a:p>
            <a:pPr algn="ctr">
              <a:lnSpc>
                <a:spcPct val="130000"/>
              </a:lnSpc>
              <a:spcBef>
                <a:spcPct val="0"/>
              </a:spcBef>
              <a:spcAft>
                <a:spcPct val="0"/>
              </a:spcAft>
            </a:pPr>
            <a:r>
              <a:rPr lang="zh-CN" altLang="en-US" sz="2000" b="1">
                <a:solidFill>
                  <a:schemeClr val="bg1"/>
                </a:solidFill>
                <a:latin typeface="+mn-ea"/>
                <a:cs typeface="+mn-ea"/>
              </a:rPr>
              <a:t>采购原材料必须现金预付</a:t>
            </a:r>
          </a:p>
          <a:p>
            <a:pPr algn="ctr">
              <a:lnSpc>
                <a:spcPct val="130000"/>
              </a:lnSpc>
              <a:spcBef>
                <a:spcPct val="0"/>
              </a:spcBef>
              <a:spcAft>
                <a:spcPct val="0"/>
              </a:spcAft>
            </a:pPr>
            <a:r>
              <a:rPr lang="zh-CN" altLang="en-US" sz="2000" b="1">
                <a:solidFill>
                  <a:schemeClr val="bg1"/>
                </a:solidFill>
                <a:latin typeface="+mn-ea"/>
                <a:cs typeface="+mn-ea"/>
              </a:rPr>
              <a:t>产品赊账销售，生产时间长、账期长</a:t>
            </a:r>
          </a:p>
          <a:p>
            <a:pPr algn="ctr">
              <a:lnSpc>
                <a:spcPct val="130000"/>
              </a:lnSpc>
              <a:spcBef>
                <a:spcPct val="0"/>
              </a:spcBef>
              <a:spcAft>
                <a:spcPct val="0"/>
              </a:spcAft>
            </a:pPr>
            <a:r>
              <a:rPr lang="zh-CN" altLang="en-US" sz="2000" b="1">
                <a:solidFill>
                  <a:schemeClr val="bg1"/>
                </a:solidFill>
                <a:latin typeface="+mn-ea"/>
                <a:cs typeface="+mn-ea"/>
              </a:rPr>
              <a:t>产能减重过剩，行业内卷严重</a:t>
            </a:r>
          </a:p>
          <a:p>
            <a:pPr algn="l">
              <a:lnSpc>
                <a:spcPct val="130000"/>
              </a:lnSpc>
              <a:spcBef>
                <a:spcPct val="0"/>
              </a:spcBef>
              <a:spcAft>
                <a:spcPct val="0"/>
              </a:spcAft>
            </a:pPr>
            <a:r>
              <a:rPr lang="en-US" altLang="zh-CN" sz="1600" b="1">
                <a:solidFill>
                  <a:schemeClr val="bg1"/>
                </a:solidFill>
                <a:latin typeface="+mn-ea"/>
                <a:cs typeface="+mn-ea"/>
              </a:rPr>
              <a:t>  </a:t>
            </a:r>
          </a:p>
        </p:txBody>
      </p:sp>
      <p:sp>
        <p:nvSpPr>
          <p:cNvPr id="13" name="矩形 12"/>
          <p:cNvSpPr/>
          <p:nvPr>
            <p:custDataLst>
              <p:tags r:id="rId14"/>
            </p:custDataLst>
          </p:nvPr>
        </p:nvSpPr>
        <p:spPr>
          <a:xfrm>
            <a:off x="608400" y="3795427"/>
            <a:ext cx="10969200" cy="7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8" name="图片 17" descr="公司图标（透明）"/>
          <p:cNvPicPr>
            <a:picLocks noChangeAspect="1"/>
          </p:cNvPicPr>
          <p:nvPr/>
        </p:nvPicPr>
        <p:blipFill>
          <a:blip r:embed="rId16"/>
          <a:stretch>
            <a:fillRect/>
          </a:stretch>
        </p:blipFill>
        <p:spPr>
          <a:xfrm>
            <a:off x="10494010" y="177165"/>
            <a:ext cx="990600" cy="99060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754063" y="368300"/>
            <a:ext cx="102282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nSpc>
                <a:spcPct val="90000"/>
              </a:lnSpc>
              <a:defRPr sz="3200">
                <a:solidFill>
                  <a:schemeClr val="accent1"/>
                </a:solidFill>
                <a:latin typeface="+mj-lt"/>
                <a:ea typeface="+mj-ea"/>
                <a:cs typeface="+mj-cs"/>
              </a:defRPr>
            </a:lvl1pPr>
            <a:lvl2pPr>
              <a:lnSpc>
                <a:spcPct val="90000"/>
              </a:lnSpc>
              <a:defRPr sz="3200">
                <a:solidFill>
                  <a:schemeClr val="accent1"/>
                </a:solidFill>
                <a:latin typeface="Arial" panose="020B0604020202020204" pitchFamily="34" charset="0"/>
                <a:ea typeface="黑体" panose="02010609060101010101" charset="-122"/>
              </a:defRPr>
            </a:lvl2pPr>
            <a:lvl3pPr>
              <a:lnSpc>
                <a:spcPct val="90000"/>
              </a:lnSpc>
              <a:defRPr sz="3200">
                <a:solidFill>
                  <a:schemeClr val="accent1"/>
                </a:solidFill>
                <a:latin typeface="Arial" panose="020B0604020202020204" pitchFamily="34" charset="0"/>
                <a:ea typeface="黑体" panose="02010609060101010101" charset="-122"/>
              </a:defRPr>
            </a:lvl3pPr>
            <a:lvl4pPr>
              <a:lnSpc>
                <a:spcPct val="90000"/>
              </a:lnSpc>
              <a:defRPr sz="3200">
                <a:solidFill>
                  <a:schemeClr val="accent1"/>
                </a:solidFill>
                <a:latin typeface="Arial" panose="020B0604020202020204" pitchFamily="34" charset="0"/>
                <a:ea typeface="黑体" panose="02010609060101010101" charset="-122"/>
              </a:defRPr>
            </a:lvl4pPr>
            <a:lvl5pPr>
              <a:lnSpc>
                <a:spcPct val="90000"/>
              </a:lnSpc>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defRPr>
            </a:lvl6pPr>
            <a:lvl7pPr marL="914400" fontAlgn="base">
              <a:lnSpc>
                <a:spcPct val="90000"/>
              </a:lnSpc>
              <a:spcBef>
                <a:spcPct val="0"/>
              </a:spcBef>
              <a:spcAft>
                <a:spcPct val="0"/>
              </a:spcAft>
              <a:defRPr sz="3200">
                <a:latin typeface="Tempus Sans ITC" panose="04020404030D07020202" pitchFamily="82" charset="0"/>
              </a:defRPr>
            </a:lvl7pPr>
            <a:lvl8pPr marL="1371600" fontAlgn="base">
              <a:lnSpc>
                <a:spcPct val="90000"/>
              </a:lnSpc>
              <a:spcBef>
                <a:spcPct val="0"/>
              </a:spcBef>
              <a:spcAft>
                <a:spcPct val="0"/>
              </a:spcAft>
              <a:defRPr sz="3200">
                <a:latin typeface="Tempus Sans ITC" panose="04020404030D07020202" pitchFamily="82" charset="0"/>
              </a:defRPr>
            </a:lvl8pPr>
            <a:lvl9pPr marL="1828800" fontAlgn="base">
              <a:lnSpc>
                <a:spcPct val="90000"/>
              </a:lnSpc>
              <a:spcBef>
                <a:spcPct val="0"/>
              </a:spcBef>
              <a:spcAft>
                <a:spcPct val="0"/>
              </a:spcAft>
              <a:defRPr sz="3200">
                <a:latin typeface="Tempus Sans ITC" panose="04020404030D07020202" pitchFamily="82" charset="0"/>
              </a:defRPr>
            </a:lvl9pPr>
          </a:lstStyle>
          <a:p>
            <a:r>
              <a:rPr lang="zh-CN" altLang="en-US" sz="4000">
                <a:latin typeface="+mj-ea"/>
                <a:sym typeface="+mn-ea"/>
              </a:rPr>
              <a:t>面临的问题与挑战（</a:t>
            </a:r>
            <a:r>
              <a:rPr lang="en-US" altLang="zh-CN" sz="4000">
                <a:latin typeface="+mj-ea"/>
                <a:sym typeface="+mn-ea"/>
              </a:rPr>
              <a:t>2</a:t>
            </a:r>
            <a:r>
              <a:rPr lang="zh-CN" altLang="en-US" sz="4000">
                <a:latin typeface="+mj-ea"/>
                <a:sym typeface="+mn-ea"/>
              </a:rPr>
              <a:t>）</a:t>
            </a:r>
            <a:r>
              <a:rPr lang="zh-CN" altLang="en-US" sz="2800">
                <a:latin typeface="+mj-ea"/>
                <a:sym typeface="+mn-ea"/>
              </a:rPr>
              <a:t>上游石油焦</a:t>
            </a:r>
            <a:endParaRPr lang="zh-CN" altLang="en-US" sz="2800" dirty="0">
              <a:latin typeface="+mj-ea"/>
              <a:sym typeface="+mn-ea"/>
            </a:endParaRPr>
          </a:p>
        </p:txBody>
      </p:sp>
      <p:pic>
        <p:nvPicPr>
          <p:cNvPr id="5" name="图片 4" descr="石油焦"/>
          <p:cNvPicPr>
            <a:picLocks noChangeAspect="1"/>
          </p:cNvPicPr>
          <p:nvPr/>
        </p:nvPicPr>
        <p:blipFill>
          <a:blip r:embed="rId5"/>
          <a:stretch>
            <a:fillRect/>
          </a:stretch>
        </p:blipFill>
        <p:spPr>
          <a:xfrm>
            <a:off x="532765" y="1580515"/>
            <a:ext cx="5377815" cy="4478020"/>
          </a:xfrm>
          <a:prstGeom prst="rect">
            <a:avLst/>
          </a:prstGeom>
        </p:spPr>
      </p:pic>
      <p:sp>
        <p:nvSpPr>
          <p:cNvPr id="6" name="文本框 5"/>
          <p:cNvSpPr txBox="1"/>
          <p:nvPr/>
        </p:nvSpPr>
        <p:spPr>
          <a:xfrm>
            <a:off x="6096000" y="1235710"/>
            <a:ext cx="5678805" cy="5191125"/>
          </a:xfrm>
          <a:prstGeom prst="rect">
            <a:avLst/>
          </a:prstGeom>
          <a:noFill/>
        </p:spPr>
        <p:txBody>
          <a:bodyPr wrap="square" rtlCol="0">
            <a:noAutofit/>
          </a:bodyPr>
          <a:lstStyle/>
          <a:p>
            <a:r>
              <a:rPr lang="en-US" altLang="zh-CN" sz="2000"/>
              <a:t>     </a:t>
            </a:r>
            <a:r>
              <a:rPr lang="zh-CN" altLang="en-US" sz="2000"/>
              <a:t>我国重油加工清洁化结构调整持续推进，加氢装置成为新建、改造项目的主流，延迟焦化产能有被替代退出的趋势。 </a:t>
            </a:r>
          </a:p>
          <a:p>
            <a:r>
              <a:rPr lang="zh-CN" altLang="en-US" sz="2000"/>
              <a:t> 中石化旗下炼油厂“十三五”期间</a:t>
            </a:r>
            <a:r>
              <a:rPr lang="zh-CN" altLang="en-US" sz="2000">
                <a:solidFill>
                  <a:srgbClr val="FF0000"/>
                </a:solidFill>
              </a:rPr>
              <a:t>减少延迟焦化产能近500万吨，估算降低石油焦产能100万吨以上；“十四五”期间预计退出延迟焦化产能约900万吨，估算降低石油焦产能200万吨以上。</a:t>
            </a:r>
            <a:r>
              <a:rPr lang="zh-CN" altLang="en-US" sz="2000"/>
              <a:t>山东地方炼化企业的集中改造，也将会导致未来 石油焦产量急剧减少。 </a:t>
            </a:r>
          </a:p>
          <a:p>
            <a:r>
              <a:rPr lang="en-US" altLang="zh-CN" sz="2000"/>
              <a:t>     </a:t>
            </a:r>
            <a:r>
              <a:rPr lang="zh-CN" altLang="en-US" sz="2000"/>
              <a:t>国产石油焦供给不足，尤其随着西南地区阳极产能的增加，需求增大，不得不依靠大量进口满足持续增长的需求。但</a:t>
            </a:r>
            <a:r>
              <a:rPr lang="zh-CN" altLang="en-US" sz="2000">
                <a:solidFill>
                  <a:srgbClr val="FF0000"/>
                </a:solidFill>
              </a:rPr>
              <a:t>进口存在诸多质量问题</a:t>
            </a:r>
            <a:r>
              <a:rPr lang="zh-CN" altLang="en-US" sz="2000"/>
              <a:t>，一是高硫焦进口量大及比例过高，二是进口石油焦普遍存在弹丸焦居多、粒度较差、粉焦含量过多，以及钒、镍、钙、钠等有害微量元素含量波动大等严重缺点。石油焦已成为铝用炭素行业持续健康发展的关键战略资源。</a:t>
            </a:r>
          </a:p>
        </p:txBody>
      </p:sp>
      <p:pic>
        <p:nvPicPr>
          <p:cNvPr id="7" name="图片 6" descr="公司图标（透明）"/>
          <p:cNvPicPr>
            <a:picLocks noChangeAspect="1"/>
          </p:cNvPicPr>
          <p:nvPr/>
        </p:nvPicPr>
        <p:blipFill>
          <a:blip r:embed="rId6"/>
          <a:stretch>
            <a:fillRect/>
          </a:stretch>
        </p:blipFill>
        <p:spPr>
          <a:xfrm>
            <a:off x="10423525" y="173990"/>
            <a:ext cx="990600" cy="990600"/>
          </a:xfrm>
          <a:prstGeom prst="rect">
            <a:avLst/>
          </a:prstGeom>
        </p:spPr>
      </p:pic>
    </p:spTree>
    <p:custDataLst>
      <p:tags r:id="rId1"/>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77165"/>
            <a:ext cx="10515600" cy="843280"/>
          </a:xfrm>
        </p:spPr>
        <p:txBody>
          <a:bodyPr vert="horz" wrap="square" lIns="91440" tIns="45720" rIns="91440" bIns="45720" rtlCol="0" anchor="ctr">
            <a:normAutofit/>
          </a:bodyPr>
          <a:lstStyle/>
          <a:p>
            <a:r>
              <a:rPr lang="zh-CN" altLang="en-US" sz="4000">
                <a:latin typeface="+mj-ea"/>
                <a:sym typeface="+mn-ea"/>
              </a:rPr>
              <a:t>面临的问题与挑战（</a:t>
            </a:r>
            <a:r>
              <a:rPr lang="en-US" altLang="zh-CN" sz="4000">
                <a:latin typeface="+mj-ea"/>
                <a:sym typeface="+mn-ea"/>
              </a:rPr>
              <a:t>3</a:t>
            </a:r>
            <a:r>
              <a:rPr lang="zh-CN" altLang="en-US" sz="4000">
                <a:latin typeface="+mj-ea"/>
                <a:sym typeface="+mn-ea"/>
              </a:rPr>
              <a:t>）</a:t>
            </a:r>
            <a:r>
              <a:rPr lang="zh-CN" altLang="en-US" sz="2800">
                <a:latin typeface="+mj-ea"/>
                <a:sym typeface="+mn-ea"/>
              </a:rPr>
              <a:t>下游电解铝</a:t>
            </a:r>
          </a:p>
        </p:txBody>
      </p:sp>
      <p:pic>
        <p:nvPicPr>
          <p:cNvPr id="5" name="内容占位符 4" descr="电解槽"/>
          <p:cNvPicPr>
            <a:picLocks noGrp="1" noChangeAspect="1"/>
          </p:cNvPicPr>
          <p:nvPr>
            <p:ph sz="half" idx="2"/>
          </p:nvPr>
        </p:nvPicPr>
        <p:blipFill>
          <a:blip r:embed="rId5"/>
          <a:stretch>
            <a:fillRect/>
          </a:stretch>
        </p:blipFill>
        <p:spPr>
          <a:xfrm>
            <a:off x="6172200" y="1364615"/>
            <a:ext cx="5570855" cy="5012690"/>
          </a:xfrm>
          <a:prstGeom prst="rect">
            <a:avLst/>
          </a:prstGeom>
        </p:spPr>
      </p:pic>
      <p:sp>
        <p:nvSpPr>
          <p:cNvPr id="6" name="文本框 5"/>
          <p:cNvSpPr txBox="1"/>
          <p:nvPr/>
        </p:nvSpPr>
        <p:spPr>
          <a:xfrm>
            <a:off x="683260" y="1141730"/>
            <a:ext cx="5340985" cy="5716270"/>
          </a:xfrm>
          <a:prstGeom prst="rect">
            <a:avLst/>
          </a:prstGeom>
          <a:noFill/>
        </p:spPr>
        <p:txBody>
          <a:bodyPr wrap="square" rtlCol="0">
            <a:noAutofit/>
          </a:bodyPr>
          <a:lstStyle/>
          <a:p>
            <a:r>
              <a:rPr lang="en-US" altLang="zh-CN" sz="2000"/>
              <a:t>     </a:t>
            </a:r>
            <a:r>
              <a:rPr lang="zh-CN" altLang="en-US" sz="2000"/>
              <a:t>铝用阳极质量对电解铝生产稳定和节能降耗具有重要意义。近年来电解铝厂对预焙阳极质量关注点更趋于以下几个方面：1预焙阳极规格</a:t>
            </a:r>
            <a:r>
              <a:rPr lang="zh-CN" altLang="en-US" sz="2000">
                <a:solidFill>
                  <a:srgbClr val="FF0000"/>
                </a:solidFill>
              </a:rPr>
              <a:t>大型化</a:t>
            </a:r>
            <a:r>
              <a:rPr lang="zh-CN" altLang="en-US" sz="2000"/>
              <a:t>，阳极生产过程控制难度增加；2为完成双碳指标，进一步压缩阳极的碳耗指标；3对</a:t>
            </a:r>
            <a:r>
              <a:rPr lang="zh-CN" altLang="en-US" sz="2000">
                <a:solidFill>
                  <a:srgbClr val="FF0000"/>
                </a:solidFill>
              </a:rPr>
              <a:t>一级品</a:t>
            </a:r>
            <a:r>
              <a:rPr lang="zh-CN" altLang="en-US" sz="2000"/>
              <a:t>的指标过于看重，最新的行业标准些许指标又有提升，但原材料的品质</a:t>
            </a:r>
            <a:r>
              <a:rPr lang="zh-CN" altLang="en-US" sz="2000">
                <a:solidFill>
                  <a:srgbClr val="FF0000"/>
                </a:solidFill>
              </a:rPr>
              <a:t>还在下降。</a:t>
            </a:r>
          </a:p>
          <a:p>
            <a:r>
              <a:rPr lang="en-US" altLang="zh-CN" sz="2000"/>
              <a:t>    </a:t>
            </a:r>
            <a:r>
              <a:rPr lang="zh-CN" altLang="en-US" sz="2000">
                <a:solidFill>
                  <a:srgbClr val="FF0000"/>
                </a:solidFill>
              </a:rPr>
              <a:t>有绝对的定价权。</a:t>
            </a:r>
            <a:r>
              <a:rPr lang="zh-CN" altLang="en-US" sz="2000"/>
              <a:t>除中铝外，其他大部分铝长定价都采取百川盈孚上公布的山东某铝厂的涨跌幅进行调整，由于山东某铝厂定价依据是按照中东部地区的原材料价格进行调整，并</a:t>
            </a:r>
            <a:r>
              <a:rPr lang="zh-CN" altLang="en-US" sz="2000">
                <a:solidFill>
                  <a:srgbClr val="FF0000"/>
                </a:solidFill>
              </a:rPr>
              <a:t>不能代表西南部</a:t>
            </a:r>
            <a:r>
              <a:rPr lang="zh-CN" altLang="en-US" sz="2000"/>
              <a:t>原材料的价格情况，实际西南地区原材料价格平均比中东部地区要高</a:t>
            </a:r>
            <a:r>
              <a:rPr lang="zh-CN" altLang="en-US" sz="2000">
                <a:solidFill>
                  <a:srgbClr val="FF0000"/>
                </a:solidFill>
              </a:rPr>
              <a:t>200元/吨左右</a:t>
            </a:r>
            <a:r>
              <a:rPr lang="zh-CN" altLang="en-US" sz="2000"/>
              <a:t>，另外目前中东部阳极企业产能严重过剩，铝厂库存高位，今年3月4月累计应涨约70元/吨，但却没有涨价。目前滇黔桂三省的阳极企业基本都是</a:t>
            </a:r>
            <a:r>
              <a:rPr lang="zh-CN" altLang="en-US" sz="2000">
                <a:solidFill>
                  <a:srgbClr val="FF0000"/>
                </a:solidFill>
              </a:rPr>
              <a:t>微利甚至亏损状态。</a:t>
            </a:r>
            <a:r>
              <a:rPr lang="zh-CN" altLang="en-US">
                <a:solidFill>
                  <a:srgbClr val="FF0000"/>
                </a:solidFill>
              </a:rPr>
              <a:t> </a:t>
            </a:r>
          </a:p>
        </p:txBody>
      </p:sp>
      <p:pic>
        <p:nvPicPr>
          <p:cNvPr id="7" name="图片 6" descr="公司图标（透明）"/>
          <p:cNvPicPr>
            <a:picLocks noChangeAspect="1"/>
          </p:cNvPicPr>
          <p:nvPr/>
        </p:nvPicPr>
        <p:blipFill>
          <a:blip r:embed="rId6"/>
          <a:stretch>
            <a:fillRect/>
          </a:stretch>
        </p:blipFill>
        <p:spPr>
          <a:xfrm>
            <a:off x="10506075" y="151130"/>
            <a:ext cx="990600" cy="990600"/>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85165" y="66040"/>
            <a:ext cx="10515600" cy="1060450"/>
          </a:xfrm>
        </p:spPr>
        <p:txBody>
          <a:bodyPr vert="horz" wrap="square" lIns="91440" tIns="45720" rIns="91440" bIns="45720" rtlCol="0" anchor="ctr">
            <a:normAutofit/>
          </a:bodyPr>
          <a:lstStyle/>
          <a:p>
            <a:r>
              <a:rPr lang="zh-CN" altLang="en-US" sz="4000">
                <a:latin typeface="+mj-ea"/>
                <a:sym typeface="+mn-ea"/>
              </a:rPr>
              <a:t>面临的问题与挑战（</a:t>
            </a:r>
            <a:r>
              <a:rPr lang="en-US" altLang="zh-CN" sz="4000">
                <a:latin typeface="+mj-ea"/>
                <a:sym typeface="+mn-ea"/>
              </a:rPr>
              <a:t>4</a:t>
            </a:r>
            <a:r>
              <a:rPr lang="zh-CN" altLang="en-US" sz="4000">
                <a:latin typeface="+mj-ea"/>
                <a:sym typeface="+mn-ea"/>
              </a:rPr>
              <a:t>）</a:t>
            </a:r>
            <a:r>
              <a:rPr lang="zh-CN" altLang="en-US" sz="2800">
                <a:latin typeface="+mj-ea"/>
                <a:sym typeface="+mn-ea"/>
              </a:rPr>
              <a:t>困境</a:t>
            </a:r>
            <a:endParaRPr lang="en-US" altLang="zh-CN" sz="2800"/>
          </a:p>
        </p:txBody>
      </p:sp>
      <p:sp>
        <p:nvSpPr>
          <p:cNvPr id="10" name="矩形: 圆角 9"/>
          <p:cNvSpPr/>
          <p:nvPr>
            <p:custDataLst>
              <p:tags r:id="rId3"/>
            </p:custDataLst>
          </p:nvPr>
        </p:nvSpPr>
        <p:spPr>
          <a:xfrm>
            <a:off x="2216686" y="1396335"/>
            <a:ext cx="3156977" cy="2335252"/>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17"/>
              <a:gd name="connsiteX1-35" fmla="*/ 2020281 w 2987646"/>
              <a:gd name="connsiteY1-36" fmla="*/ 0 h 2080017"/>
              <a:gd name="connsiteX2-37" fmla="*/ 2868595 w 2987646"/>
              <a:gd name="connsiteY2-38" fmla="*/ 0 h 2080017"/>
              <a:gd name="connsiteX3-39" fmla="*/ 2987646 w 2987646"/>
              <a:gd name="connsiteY3-40" fmla="*/ 119051 h 2080017"/>
              <a:gd name="connsiteX4-41" fmla="*/ 2987646 w 2987646"/>
              <a:gd name="connsiteY4-42" fmla="*/ 595241 h 2080017"/>
              <a:gd name="connsiteX5-43" fmla="*/ 2868595 w 2987646"/>
              <a:gd name="connsiteY5-44" fmla="*/ 714292 h 2080017"/>
              <a:gd name="connsiteX6-45" fmla="*/ 2020281 w 2987646"/>
              <a:gd name="connsiteY6-46" fmla="*/ 714292 h 2080017"/>
              <a:gd name="connsiteX7-47" fmla="*/ 3 w 2987646"/>
              <a:gd name="connsiteY7-48" fmla="*/ 2080009 h 2080017"/>
              <a:gd name="connsiteX0-49" fmla="*/ 4 w 2985265"/>
              <a:gd name="connsiteY0-50" fmla="*/ 2170497 h 2170504"/>
              <a:gd name="connsiteX1-51" fmla="*/ 2017900 w 2985265"/>
              <a:gd name="connsiteY1-52" fmla="*/ 0 h 2170504"/>
              <a:gd name="connsiteX2-53" fmla="*/ 2866214 w 2985265"/>
              <a:gd name="connsiteY2-54" fmla="*/ 0 h 2170504"/>
              <a:gd name="connsiteX3-55" fmla="*/ 2985265 w 2985265"/>
              <a:gd name="connsiteY3-56" fmla="*/ 119051 h 2170504"/>
              <a:gd name="connsiteX4-57" fmla="*/ 2985265 w 2985265"/>
              <a:gd name="connsiteY4-58" fmla="*/ 595241 h 2170504"/>
              <a:gd name="connsiteX5-59" fmla="*/ 2866214 w 2985265"/>
              <a:gd name="connsiteY5-60" fmla="*/ 714292 h 2170504"/>
              <a:gd name="connsiteX6-61" fmla="*/ 2017900 w 2985265"/>
              <a:gd name="connsiteY6-62" fmla="*/ 714292 h 2170504"/>
              <a:gd name="connsiteX7-63" fmla="*/ 4 w 2985265"/>
              <a:gd name="connsiteY7-64" fmla="*/ 2170497 h 2170504"/>
              <a:gd name="connsiteX0-65" fmla="*/ 4 w 2968597"/>
              <a:gd name="connsiteY0-66" fmla="*/ 2384809 h 2384815"/>
              <a:gd name="connsiteX1-67" fmla="*/ 2001232 w 2968597"/>
              <a:gd name="connsiteY1-68" fmla="*/ 0 h 2384815"/>
              <a:gd name="connsiteX2-69" fmla="*/ 2849546 w 2968597"/>
              <a:gd name="connsiteY2-70" fmla="*/ 0 h 2384815"/>
              <a:gd name="connsiteX3-71" fmla="*/ 2968597 w 2968597"/>
              <a:gd name="connsiteY3-72" fmla="*/ 119051 h 2384815"/>
              <a:gd name="connsiteX4-73" fmla="*/ 2968597 w 2968597"/>
              <a:gd name="connsiteY4-74" fmla="*/ 595241 h 2384815"/>
              <a:gd name="connsiteX5-75" fmla="*/ 2849546 w 2968597"/>
              <a:gd name="connsiteY5-76" fmla="*/ 714292 h 2384815"/>
              <a:gd name="connsiteX6-77" fmla="*/ 2001232 w 2968597"/>
              <a:gd name="connsiteY6-78" fmla="*/ 714292 h 2384815"/>
              <a:gd name="connsiteX7-79" fmla="*/ 4 w 2968597"/>
              <a:gd name="connsiteY7-80" fmla="*/ 2384809 h 2384815"/>
              <a:gd name="connsiteX0-81" fmla="*/ 4 w 2947166"/>
              <a:gd name="connsiteY0-82" fmla="*/ 2180022 h 2180029"/>
              <a:gd name="connsiteX1-83" fmla="*/ 1979801 w 2947166"/>
              <a:gd name="connsiteY1-84" fmla="*/ 0 h 2180029"/>
              <a:gd name="connsiteX2-85" fmla="*/ 2828115 w 2947166"/>
              <a:gd name="connsiteY2-86" fmla="*/ 0 h 2180029"/>
              <a:gd name="connsiteX3-87" fmla="*/ 2947166 w 2947166"/>
              <a:gd name="connsiteY3-88" fmla="*/ 119051 h 2180029"/>
              <a:gd name="connsiteX4-89" fmla="*/ 2947166 w 2947166"/>
              <a:gd name="connsiteY4-90" fmla="*/ 595241 h 2180029"/>
              <a:gd name="connsiteX5-91" fmla="*/ 2828115 w 2947166"/>
              <a:gd name="connsiteY5-92" fmla="*/ 714292 h 2180029"/>
              <a:gd name="connsiteX6-93" fmla="*/ 1979801 w 2947166"/>
              <a:gd name="connsiteY6-94" fmla="*/ 714292 h 2180029"/>
              <a:gd name="connsiteX7-95" fmla="*/ 4 w 2947166"/>
              <a:gd name="connsiteY7-96" fmla="*/ 2180022 h 21800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47166" h="2180029">
                <a:moveTo>
                  <a:pt x="4" y="2180022"/>
                </a:moveTo>
                <a:cubicBezTo>
                  <a:pt x="-2377" y="2176185"/>
                  <a:pt x="1306375" y="693336"/>
                  <a:pt x="1979801" y="0"/>
                </a:cubicBezTo>
                <a:lnTo>
                  <a:pt x="2828115" y="0"/>
                </a:lnTo>
                <a:cubicBezTo>
                  <a:pt x="2893865" y="0"/>
                  <a:pt x="2947166" y="53301"/>
                  <a:pt x="2947166" y="119051"/>
                </a:cubicBezTo>
                <a:lnTo>
                  <a:pt x="2947166" y="595241"/>
                </a:lnTo>
                <a:cubicBezTo>
                  <a:pt x="2947166" y="660991"/>
                  <a:pt x="2893865" y="714292"/>
                  <a:pt x="2828115" y="714292"/>
                </a:cubicBezTo>
                <a:lnTo>
                  <a:pt x="1979801" y="714292"/>
                </a:lnTo>
                <a:cubicBezTo>
                  <a:pt x="1914051" y="714292"/>
                  <a:pt x="2385" y="2183859"/>
                  <a:pt x="4" y="21800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44" name="任意多边形: 形状 43"/>
          <p:cNvSpPr/>
          <p:nvPr>
            <p:custDataLst>
              <p:tags r:id="rId4"/>
            </p:custDataLst>
          </p:nvPr>
        </p:nvSpPr>
        <p:spPr>
          <a:xfrm>
            <a:off x="2199000" y="3418678"/>
            <a:ext cx="3174663" cy="765266"/>
          </a:xfrm>
          <a:custGeom>
            <a:avLst/>
            <a:gdLst>
              <a:gd name="connsiteX0" fmla="*/ 2020280 w 2987645"/>
              <a:gd name="connsiteY0" fmla="*/ 0 h 714292"/>
              <a:gd name="connsiteX1" fmla="*/ 2868594 w 2987645"/>
              <a:gd name="connsiteY1" fmla="*/ 0 h 714292"/>
              <a:gd name="connsiteX2" fmla="*/ 2987645 w 2987645"/>
              <a:gd name="connsiteY2" fmla="*/ 119051 h 714292"/>
              <a:gd name="connsiteX3" fmla="*/ 2987645 w 2987645"/>
              <a:gd name="connsiteY3" fmla="*/ 595241 h 714292"/>
              <a:gd name="connsiteX4" fmla="*/ 2868594 w 2987645"/>
              <a:gd name="connsiteY4" fmla="*/ 714292 h 714292"/>
              <a:gd name="connsiteX5" fmla="*/ 2020280 w 2987645"/>
              <a:gd name="connsiteY5" fmla="*/ 714292 h 714292"/>
              <a:gd name="connsiteX6" fmla="*/ 1901229 w 2987645"/>
              <a:gd name="connsiteY6" fmla="*/ 595241 h 714292"/>
              <a:gd name="connsiteX7" fmla="*/ 1901229 w 2987645"/>
              <a:gd name="connsiteY7" fmla="*/ 576960 h 714292"/>
              <a:gd name="connsiteX8" fmla="*/ 0 w 2987645"/>
              <a:gd name="connsiteY8" fmla="*/ 357146 h 714292"/>
              <a:gd name="connsiteX9" fmla="*/ 1901229 w 2987645"/>
              <a:gd name="connsiteY9" fmla="*/ 137332 h 714292"/>
              <a:gd name="connsiteX10" fmla="*/ 1901229 w 2987645"/>
              <a:gd name="connsiteY10" fmla="*/ 119051 h 714292"/>
              <a:gd name="connsiteX11" fmla="*/ 2020280 w 2987645"/>
              <a:gd name="connsiteY11" fmla="*/ 0 h 714292"/>
              <a:gd name="connsiteX0-1" fmla="*/ 2020280 w 2987645"/>
              <a:gd name="connsiteY0-2" fmla="*/ 0 h 714292"/>
              <a:gd name="connsiteX1-3" fmla="*/ 2868594 w 2987645"/>
              <a:gd name="connsiteY1-4" fmla="*/ 0 h 714292"/>
              <a:gd name="connsiteX2-5" fmla="*/ 2987645 w 2987645"/>
              <a:gd name="connsiteY2-6" fmla="*/ 119051 h 714292"/>
              <a:gd name="connsiteX3-7" fmla="*/ 2987645 w 2987645"/>
              <a:gd name="connsiteY3-8" fmla="*/ 595241 h 714292"/>
              <a:gd name="connsiteX4-9" fmla="*/ 2868594 w 2987645"/>
              <a:gd name="connsiteY4-10" fmla="*/ 714292 h 714292"/>
              <a:gd name="connsiteX5-11" fmla="*/ 2020280 w 2987645"/>
              <a:gd name="connsiteY5-12" fmla="*/ 714292 h 714292"/>
              <a:gd name="connsiteX6-13" fmla="*/ 1901229 w 2987645"/>
              <a:gd name="connsiteY6-14" fmla="*/ 595241 h 714292"/>
              <a:gd name="connsiteX7-15" fmla="*/ 1901229 w 2987645"/>
              <a:gd name="connsiteY7-16" fmla="*/ 576960 h 714292"/>
              <a:gd name="connsiteX8-17" fmla="*/ 0 w 2987645"/>
              <a:gd name="connsiteY8-18" fmla="*/ 357146 h 714292"/>
              <a:gd name="connsiteX9-19" fmla="*/ 1901229 w 2987645"/>
              <a:gd name="connsiteY9-20" fmla="*/ 137332 h 714292"/>
              <a:gd name="connsiteX10-21" fmla="*/ 2020280 w 2987645"/>
              <a:gd name="connsiteY10-22" fmla="*/ 0 h 714292"/>
              <a:gd name="connsiteX0-23" fmla="*/ 2020280 w 2987645"/>
              <a:gd name="connsiteY0-24" fmla="*/ 0 h 714292"/>
              <a:gd name="connsiteX1-25" fmla="*/ 2868594 w 2987645"/>
              <a:gd name="connsiteY1-26" fmla="*/ 0 h 714292"/>
              <a:gd name="connsiteX2-27" fmla="*/ 2987645 w 2987645"/>
              <a:gd name="connsiteY2-28" fmla="*/ 119051 h 714292"/>
              <a:gd name="connsiteX3-29" fmla="*/ 2987645 w 2987645"/>
              <a:gd name="connsiteY3-30" fmla="*/ 595241 h 714292"/>
              <a:gd name="connsiteX4-31" fmla="*/ 2868594 w 2987645"/>
              <a:gd name="connsiteY4-32" fmla="*/ 714292 h 714292"/>
              <a:gd name="connsiteX5-33" fmla="*/ 2020280 w 2987645"/>
              <a:gd name="connsiteY5-34" fmla="*/ 714292 h 714292"/>
              <a:gd name="connsiteX6-35" fmla="*/ 1901229 w 2987645"/>
              <a:gd name="connsiteY6-36" fmla="*/ 576960 h 714292"/>
              <a:gd name="connsiteX7-37" fmla="*/ 0 w 2987645"/>
              <a:gd name="connsiteY7-38" fmla="*/ 357146 h 714292"/>
              <a:gd name="connsiteX8-39" fmla="*/ 1901229 w 2987645"/>
              <a:gd name="connsiteY8-40" fmla="*/ 137332 h 714292"/>
              <a:gd name="connsiteX9-41" fmla="*/ 2020280 w 2987645"/>
              <a:gd name="connsiteY9-42" fmla="*/ 0 h 714292"/>
              <a:gd name="connsiteX0-43" fmla="*/ 2020280 w 2987645"/>
              <a:gd name="connsiteY0-44" fmla="*/ 0 h 714292"/>
              <a:gd name="connsiteX1-45" fmla="*/ 2868594 w 2987645"/>
              <a:gd name="connsiteY1-46" fmla="*/ 0 h 714292"/>
              <a:gd name="connsiteX2-47" fmla="*/ 2987645 w 2987645"/>
              <a:gd name="connsiteY2-48" fmla="*/ 119051 h 714292"/>
              <a:gd name="connsiteX3-49" fmla="*/ 2987645 w 2987645"/>
              <a:gd name="connsiteY3-50" fmla="*/ 595241 h 714292"/>
              <a:gd name="connsiteX4-51" fmla="*/ 2868594 w 2987645"/>
              <a:gd name="connsiteY4-52" fmla="*/ 714292 h 714292"/>
              <a:gd name="connsiteX5-53" fmla="*/ 2020280 w 2987645"/>
              <a:gd name="connsiteY5-54" fmla="*/ 714292 h 714292"/>
              <a:gd name="connsiteX6-55" fmla="*/ 1901229 w 2987645"/>
              <a:gd name="connsiteY6-56" fmla="*/ 576960 h 714292"/>
              <a:gd name="connsiteX7-57" fmla="*/ 0 w 2987645"/>
              <a:gd name="connsiteY7-58" fmla="*/ 357146 h 714292"/>
              <a:gd name="connsiteX8-59" fmla="*/ 1901229 w 2987645"/>
              <a:gd name="connsiteY8-60" fmla="*/ 137332 h 714292"/>
              <a:gd name="connsiteX9-61" fmla="*/ 2020280 w 2987645"/>
              <a:gd name="connsiteY9-62" fmla="*/ 0 h 714292"/>
              <a:gd name="connsiteX0-63" fmla="*/ 2020280 w 2987645"/>
              <a:gd name="connsiteY0-64" fmla="*/ 0 h 714296"/>
              <a:gd name="connsiteX1-65" fmla="*/ 2868594 w 2987645"/>
              <a:gd name="connsiteY1-66" fmla="*/ 0 h 714296"/>
              <a:gd name="connsiteX2-67" fmla="*/ 2987645 w 2987645"/>
              <a:gd name="connsiteY2-68" fmla="*/ 119051 h 714296"/>
              <a:gd name="connsiteX3-69" fmla="*/ 2987645 w 2987645"/>
              <a:gd name="connsiteY3-70" fmla="*/ 595241 h 714296"/>
              <a:gd name="connsiteX4-71" fmla="*/ 2868594 w 2987645"/>
              <a:gd name="connsiteY4-72" fmla="*/ 714292 h 714296"/>
              <a:gd name="connsiteX5-73" fmla="*/ 2020280 w 2987645"/>
              <a:gd name="connsiteY5-74" fmla="*/ 714292 h 714296"/>
              <a:gd name="connsiteX6-75" fmla="*/ 1901229 w 2987645"/>
              <a:gd name="connsiteY6-76" fmla="*/ 576960 h 714296"/>
              <a:gd name="connsiteX7-77" fmla="*/ 0 w 2987645"/>
              <a:gd name="connsiteY7-78" fmla="*/ 357146 h 714296"/>
              <a:gd name="connsiteX8-79" fmla="*/ 1901229 w 2987645"/>
              <a:gd name="connsiteY8-80" fmla="*/ 137332 h 714296"/>
              <a:gd name="connsiteX9-81" fmla="*/ 2020280 w 2987645"/>
              <a:gd name="connsiteY9-82" fmla="*/ 0 h 714296"/>
              <a:gd name="connsiteX0-83" fmla="*/ 2020280 w 2987645"/>
              <a:gd name="connsiteY0-84" fmla="*/ 0 h 714296"/>
              <a:gd name="connsiteX1-85" fmla="*/ 2868594 w 2987645"/>
              <a:gd name="connsiteY1-86" fmla="*/ 0 h 714296"/>
              <a:gd name="connsiteX2-87" fmla="*/ 2987645 w 2987645"/>
              <a:gd name="connsiteY2-88" fmla="*/ 119051 h 714296"/>
              <a:gd name="connsiteX3-89" fmla="*/ 2987645 w 2987645"/>
              <a:gd name="connsiteY3-90" fmla="*/ 595241 h 714296"/>
              <a:gd name="connsiteX4-91" fmla="*/ 2868594 w 2987645"/>
              <a:gd name="connsiteY4-92" fmla="*/ 714292 h 714296"/>
              <a:gd name="connsiteX5-93" fmla="*/ 2020280 w 2987645"/>
              <a:gd name="connsiteY5-94" fmla="*/ 714292 h 714296"/>
              <a:gd name="connsiteX6-95" fmla="*/ 1901229 w 2987645"/>
              <a:gd name="connsiteY6-96" fmla="*/ 576960 h 714296"/>
              <a:gd name="connsiteX7-97" fmla="*/ 0 w 2987645"/>
              <a:gd name="connsiteY7-98" fmla="*/ 357146 h 714296"/>
              <a:gd name="connsiteX8-99" fmla="*/ 1901229 w 2987645"/>
              <a:gd name="connsiteY8-100" fmla="*/ 137332 h 714296"/>
              <a:gd name="connsiteX9-101" fmla="*/ 2020280 w 2987645"/>
              <a:gd name="connsiteY9-102" fmla="*/ 0 h 714296"/>
              <a:gd name="connsiteX0-103" fmla="*/ 1918680 w 2886045"/>
              <a:gd name="connsiteY0-104" fmla="*/ 0 h 714300"/>
              <a:gd name="connsiteX1-105" fmla="*/ 2766994 w 2886045"/>
              <a:gd name="connsiteY1-106" fmla="*/ 0 h 714300"/>
              <a:gd name="connsiteX2-107" fmla="*/ 2886045 w 2886045"/>
              <a:gd name="connsiteY2-108" fmla="*/ 119051 h 714300"/>
              <a:gd name="connsiteX3-109" fmla="*/ 2886045 w 2886045"/>
              <a:gd name="connsiteY3-110" fmla="*/ 595241 h 714300"/>
              <a:gd name="connsiteX4-111" fmla="*/ 2766994 w 2886045"/>
              <a:gd name="connsiteY4-112" fmla="*/ 714292 h 714300"/>
              <a:gd name="connsiteX5-113" fmla="*/ 1918680 w 2886045"/>
              <a:gd name="connsiteY5-114" fmla="*/ 714292 h 714300"/>
              <a:gd name="connsiteX6-115" fmla="*/ 1799629 w 2886045"/>
              <a:gd name="connsiteY6-116" fmla="*/ 576960 h 714300"/>
              <a:gd name="connsiteX7-117" fmla="*/ 0 w 2886045"/>
              <a:gd name="connsiteY7-118" fmla="*/ 357146 h 714300"/>
              <a:gd name="connsiteX8-119" fmla="*/ 1799629 w 2886045"/>
              <a:gd name="connsiteY8-120" fmla="*/ 137332 h 714300"/>
              <a:gd name="connsiteX9-121" fmla="*/ 1918680 w 2886045"/>
              <a:gd name="connsiteY9-122" fmla="*/ 0 h 714300"/>
              <a:gd name="connsiteX0-123" fmla="*/ 2001230 w 2968595"/>
              <a:gd name="connsiteY0-124" fmla="*/ 0 h 714300"/>
              <a:gd name="connsiteX1-125" fmla="*/ 2849544 w 2968595"/>
              <a:gd name="connsiteY1-126" fmla="*/ 0 h 714300"/>
              <a:gd name="connsiteX2-127" fmla="*/ 2968595 w 2968595"/>
              <a:gd name="connsiteY2-128" fmla="*/ 119051 h 714300"/>
              <a:gd name="connsiteX3-129" fmla="*/ 2968595 w 2968595"/>
              <a:gd name="connsiteY3-130" fmla="*/ 595241 h 714300"/>
              <a:gd name="connsiteX4-131" fmla="*/ 2849544 w 2968595"/>
              <a:gd name="connsiteY4-132" fmla="*/ 714292 h 714300"/>
              <a:gd name="connsiteX5-133" fmla="*/ 2001230 w 2968595"/>
              <a:gd name="connsiteY5-134" fmla="*/ 714292 h 714300"/>
              <a:gd name="connsiteX6-135" fmla="*/ 1882179 w 2968595"/>
              <a:gd name="connsiteY6-136" fmla="*/ 576960 h 714300"/>
              <a:gd name="connsiteX7-137" fmla="*/ 0 w 2968595"/>
              <a:gd name="connsiteY7-138" fmla="*/ 357146 h 714300"/>
              <a:gd name="connsiteX8-139" fmla="*/ 1882179 w 2968595"/>
              <a:gd name="connsiteY8-140" fmla="*/ 137332 h 714300"/>
              <a:gd name="connsiteX9-141" fmla="*/ 2001230 w 2968595"/>
              <a:gd name="connsiteY9-142" fmla="*/ 0 h 714300"/>
              <a:gd name="connsiteX0-143" fmla="*/ 1982180 w 2949545"/>
              <a:gd name="connsiteY0-144" fmla="*/ 0 h 714300"/>
              <a:gd name="connsiteX1-145" fmla="*/ 2830494 w 2949545"/>
              <a:gd name="connsiteY1-146" fmla="*/ 0 h 714300"/>
              <a:gd name="connsiteX2-147" fmla="*/ 2949545 w 2949545"/>
              <a:gd name="connsiteY2-148" fmla="*/ 119051 h 714300"/>
              <a:gd name="connsiteX3-149" fmla="*/ 2949545 w 2949545"/>
              <a:gd name="connsiteY3-150" fmla="*/ 595241 h 714300"/>
              <a:gd name="connsiteX4-151" fmla="*/ 2830494 w 2949545"/>
              <a:gd name="connsiteY4-152" fmla="*/ 714292 h 714300"/>
              <a:gd name="connsiteX5-153" fmla="*/ 1982180 w 2949545"/>
              <a:gd name="connsiteY5-154" fmla="*/ 714292 h 714300"/>
              <a:gd name="connsiteX6-155" fmla="*/ 1863129 w 2949545"/>
              <a:gd name="connsiteY6-156" fmla="*/ 576960 h 714300"/>
              <a:gd name="connsiteX7-157" fmla="*/ 0 w 2949545"/>
              <a:gd name="connsiteY7-158" fmla="*/ 357146 h 714300"/>
              <a:gd name="connsiteX8-159" fmla="*/ 1863129 w 2949545"/>
              <a:gd name="connsiteY8-160" fmla="*/ 137332 h 714300"/>
              <a:gd name="connsiteX9-161" fmla="*/ 1982180 w 2949545"/>
              <a:gd name="connsiteY9-162" fmla="*/ 0 h 714300"/>
              <a:gd name="connsiteX0-163" fmla="*/ 1982180 w 2949545"/>
              <a:gd name="connsiteY0-164" fmla="*/ 0 h 714296"/>
              <a:gd name="connsiteX1-165" fmla="*/ 2830494 w 2949545"/>
              <a:gd name="connsiteY1-166" fmla="*/ 0 h 714296"/>
              <a:gd name="connsiteX2-167" fmla="*/ 2949545 w 2949545"/>
              <a:gd name="connsiteY2-168" fmla="*/ 119051 h 714296"/>
              <a:gd name="connsiteX3-169" fmla="*/ 2949545 w 2949545"/>
              <a:gd name="connsiteY3-170" fmla="*/ 595241 h 714296"/>
              <a:gd name="connsiteX4-171" fmla="*/ 2830494 w 2949545"/>
              <a:gd name="connsiteY4-172" fmla="*/ 714292 h 714296"/>
              <a:gd name="connsiteX5-173" fmla="*/ 1982180 w 2949545"/>
              <a:gd name="connsiteY5-174" fmla="*/ 714292 h 714296"/>
              <a:gd name="connsiteX6-175" fmla="*/ 1863129 w 2949545"/>
              <a:gd name="connsiteY6-176" fmla="*/ 576960 h 714296"/>
              <a:gd name="connsiteX7-177" fmla="*/ 0 w 2949545"/>
              <a:gd name="connsiteY7-178" fmla="*/ 357146 h 714296"/>
              <a:gd name="connsiteX8-179" fmla="*/ 1863129 w 2949545"/>
              <a:gd name="connsiteY8-180" fmla="*/ 137332 h 714296"/>
              <a:gd name="connsiteX9-181" fmla="*/ 1982180 w 2949545"/>
              <a:gd name="connsiteY9-182" fmla="*/ 0 h 714296"/>
              <a:gd name="connsiteX0-183" fmla="*/ 2010755 w 2978120"/>
              <a:gd name="connsiteY0-184" fmla="*/ 0 h 714300"/>
              <a:gd name="connsiteX1-185" fmla="*/ 2859069 w 2978120"/>
              <a:gd name="connsiteY1-186" fmla="*/ 0 h 714300"/>
              <a:gd name="connsiteX2-187" fmla="*/ 2978120 w 2978120"/>
              <a:gd name="connsiteY2-188" fmla="*/ 119051 h 714300"/>
              <a:gd name="connsiteX3-189" fmla="*/ 2978120 w 2978120"/>
              <a:gd name="connsiteY3-190" fmla="*/ 595241 h 714300"/>
              <a:gd name="connsiteX4-191" fmla="*/ 2859069 w 2978120"/>
              <a:gd name="connsiteY4-192" fmla="*/ 714292 h 714300"/>
              <a:gd name="connsiteX5-193" fmla="*/ 2010755 w 2978120"/>
              <a:gd name="connsiteY5-194" fmla="*/ 714292 h 714300"/>
              <a:gd name="connsiteX6-195" fmla="*/ 1891704 w 2978120"/>
              <a:gd name="connsiteY6-196" fmla="*/ 576960 h 714300"/>
              <a:gd name="connsiteX7-197" fmla="*/ 0 w 2978120"/>
              <a:gd name="connsiteY7-198" fmla="*/ 357146 h 714300"/>
              <a:gd name="connsiteX8-199" fmla="*/ 1891704 w 2978120"/>
              <a:gd name="connsiteY8-200" fmla="*/ 137332 h 714300"/>
              <a:gd name="connsiteX9-201" fmla="*/ 2010755 w 2978120"/>
              <a:gd name="connsiteY9-202" fmla="*/ 0 h 714300"/>
              <a:gd name="connsiteX0-203" fmla="*/ 2010755 w 2978120"/>
              <a:gd name="connsiteY0-204" fmla="*/ 0 h 714296"/>
              <a:gd name="connsiteX1-205" fmla="*/ 2859069 w 2978120"/>
              <a:gd name="connsiteY1-206" fmla="*/ 0 h 714296"/>
              <a:gd name="connsiteX2-207" fmla="*/ 2978120 w 2978120"/>
              <a:gd name="connsiteY2-208" fmla="*/ 119051 h 714296"/>
              <a:gd name="connsiteX3-209" fmla="*/ 2978120 w 2978120"/>
              <a:gd name="connsiteY3-210" fmla="*/ 595241 h 714296"/>
              <a:gd name="connsiteX4-211" fmla="*/ 2859069 w 2978120"/>
              <a:gd name="connsiteY4-212" fmla="*/ 714292 h 714296"/>
              <a:gd name="connsiteX5-213" fmla="*/ 2010755 w 2978120"/>
              <a:gd name="connsiteY5-214" fmla="*/ 714292 h 714296"/>
              <a:gd name="connsiteX6-215" fmla="*/ 1891704 w 2978120"/>
              <a:gd name="connsiteY6-216" fmla="*/ 576960 h 714296"/>
              <a:gd name="connsiteX7-217" fmla="*/ 0 w 2978120"/>
              <a:gd name="connsiteY7-218" fmla="*/ 357146 h 714296"/>
              <a:gd name="connsiteX8-219" fmla="*/ 1891704 w 2978120"/>
              <a:gd name="connsiteY8-220" fmla="*/ 137332 h 714296"/>
              <a:gd name="connsiteX9-221" fmla="*/ 2010755 w 2978120"/>
              <a:gd name="connsiteY9-222" fmla="*/ 0 h 714296"/>
              <a:gd name="connsiteX0-223" fmla="*/ 1996468 w 2963833"/>
              <a:gd name="connsiteY0-224" fmla="*/ 0 h 714300"/>
              <a:gd name="connsiteX1-225" fmla="*/ 2844782 w 2963833"/>
              <a:gd name="connsiteY1-226" fmla="*/ 0 h 714300"/>
              <a:gd name="connsiteX2-227" fmla="*/ 2963833 w 2963833"/>
              <a:gd name="connsiteY2-228" fmla="*/ 119051 h 714300"/>
              <a:gd name="connsiteX3-229" fmla="*/ 2963833 w 2963833"/>
              <a:gd name="connsiteY3-230" fmla="*/ 595241 h 714300"/>
              <a:gd name="connsiteX4-231" fmla="*/ 2844782 w 2963833"/>
              <a:gd name="connsiteY4-232" fmla="*/ 714292 h 714300"/>
              <a:gd name="connsiteX5-233" fmla="*/ 1996468 w 2963833"/>
              <a:gd name="connsiteY5-234" fmla="*/ 714292 h 714300"/>
              <a:gd name="connsiteX6-235" fmla="*/ 1877417 w 2963833"/>
              <a:gd name="connsiteY6-236" fmla="*/ 576960 h 714300"/>
              <a:gd name="connsiteX7-237" fmla="*/ 0 w 2963833"/>
              <a:gd name="connsiteY7-238" fmla="*/ 357146 h 714300"/>
              <a:gd name="connsiteX8-239" fmla="*/ 1877417 w 2963833"/>
              <a:gd name="connsiteY8-240" fmla="*/ 137332 h 714300"/>
              <a:gd name="connsiteX9-241" fmla="*/ 1996468 w 2963833"/>
              <a:gd name="connsiteY9-242" fmla="*/ 0 h 714300"/>
              <a:gd name="connsiteX0-243" fmla="*/ 1996468 w 2963833"/>
              <a:gd name="connsiteY0-244" fmla="*/ 0 h 714296"/>
              <a:gd name="connsiteX1-245" fmla="*/ 2844782 w 2963833"/>
              <a:gd name="connsiteY1-246" fmla="*/ 0 h 714296"/>
              <a:gd name="connsiteX2-247" fmla="*/ 2963833 w 2963833"/>
              <a:gd name="connsiteY2-248" fmla="*/ 119051 h 714296"/>
              <a:gd name="connsiteX3-249" fmla="*/ 2963833 w 2963833"/>
              <a:gd name="connsiteY3-250" fmla="*/ 595241 h 714296"/>
              <a:gd name="connsiteX4-251" fmla="*/ 2844782 w 2963833"/>
              <a:gd name="connsiteY4-252" fmla="*/ 714292 h 714296"/>
              <a:gd name="connsiteX5-253" fmla="*/ 1996468 w 2963833"/>
              <a:gd name="connsiteY5-254" fmla="*/ 714292 h 714296"/>
              <a:gd name="connsiteX6-255" fmla="*/ 1877417 w 2963833"/>
              <a:gd name="connsiteY6-256" fmla="*/ 576960 h 714296"/>
              <a:gd name="connsiteX7-257" fmla="*/ 0 w 2963833"/>
              <a:gd name="connsiteY7-258" fmla="*/ 357146 h 714296"/>
              <a:gd name="connsiteX8-259" fmla="*/ 1877417 w 2963833"/>
              <a:gd name="connsiteY8-260" fmla="*/ 137332 h 714296"/>
              <a:gd name="connsiteX9-261" fmla="*/ 1996468 w 2963833"/>
              <a:gd name="connsiteY9-262" fmla="*/ 0 h 714296"/>
              <a:gd name="connsiteX0-263" fmla="*/ 1996468 w 2963833"/>
              <a:gd name="connsiteY0-264" fmla="*/ 0 h 714296"/>
              <a:gd name="connsiteX1-265" fmla="*/ 2844782 w 2963833"/>
              <a:gd name="connsiteY1-266" fmla="*/ 0 h 714296"/>
              <a:gd name="connsiteX2-267" fmla="*/ 2963833 w 2963833"/>
              <a:gd name="connsiteY2-268" fmla="*/ 119051 h 714296"/>
              <a:gd name="connsiteX3-269" fmla="*/ 2963833 w 2963833"/>
              <a:gd name="connsiteY3-270" fmla="*/ 595241 h 714296"/>
              <a:gd name="connsiteX4-271" fmla="*/ 2844782 w 2963833"/>
              <a:gd name="connsiteY4-272" fmla="*/ 714292 h 714296"/>
              <a:gd name="connsiteX5-273" fmla="*/ 1996468 w 2963833"/>
              <a:gd name="connsiteY5-274" fmla="*/ 714292 h 714296"/>
              <a:gd name="connsiteX6-275" fmla="*/ 1877417 w 2963833"/>
              <a:gd name="connsiteY6-276" fmla="*/ 576960 h 714296"/>
              <a:gd name="connsiteX7-277" fmla="*/ 0 w 2963833"/>
              <a:gd name="connsiteY7-278" fmla="*/ 357146 h 714296"/>
              <a:gd name="connsiteX8-279" fmla="*/ 1996468 w 2963833"/>
              <a:gd name="connsiteY8-280" fmla="*/ 0 h 714296"/>
              <a:gd name="connsiteX0-281" fmla="*/ 1996468 w 2963833"/>
              <a:gd name="connsiteY0-282" fmla="*/ 0 h 714292"/>
              <a:gd name="connsiteX1-283" fmla="*/ 2844782 w 2963833"/>
              <a:gd name="connsiteY1-284" fmla="*/ 0 h 714292"/>
              <a:gd name="connsiteX2-285" fmla="*/ 2963833 w 2963833"/>
              <a:gd name="connsiteY2-286" fmla="*/ 119051 h 714292"/>
              <a:gd name="connsiteX3-287" fmla="*/ 2963833 w 2963833"/>
              <a:gd name="connsiteY3-288" fmla="*/ 595241 h 714292"/>
              <a:gd name="connsiteX4-289" fmla="*/ 2844782 w 2963833"/>
              <a:gd name="connsiteY4-290" fmla="*/ 714292 h 714292"/>
              <a:gd name="connsiteX5-291" fmla="*/ 1996468 w 2963833"/>
              <a:gd name="connsiteY5-292" fmla="*/ 714292 h 714292"/>
              <a:gd name="connsiteX6-293" fmla="*/ 0 w 2963833"/>
              <a:gd name="connsiteY6-294" fmla="*/ 357146 h 714292"/>
              <a:gd name="connsiteX7-295" fmla="*/ 1996468 w 2963833"/>
              <a:gd name="connsiteY7-296" fmla="*/ 0 h 714292"/>
              <a:gd name="connsiteX0-297" fmla="*/ 1996468 w 2963833"/>
              <a:gd name="connsiteY0-298" fmla="*/ 0 h 714292"/>
              <a:gd name="connsiteX1-299" fmla="*/ 2844782 w 2963833"/>
              <a:gd name="connsiteY1-300" fmla="*/ 0 h 714292"/>
              <a:gd name="connsiteX2-301" fmla="*/ 2963833 w 2963833"/>
              <a:gd name="connsiteY2-302" fmla="*/ 119051 h 714292"/>
              <a:gd name="connsiteX3-303" fmla="*/ 2963833 w 2963833"/>
              <a:gd name="connsiteY3-304" fmla="*/ 595241 h 714292"/>
              <a:gd name="connsiteX4-305" fmla="*/ 2844782 w 2963833"/>
              <a:gd name="connsiteY4-306" fmla="*/ 714292 h 714292"/>
              <a:gd name="connsiteX5-307" fmla="*/ 1996468 w 2963833"/>
              <a:gd name="connsiteY5-308" fmla="*/ 714292 h 714292"/>
              <a:gd name="connsiteX6-309" fmla="*/ 0 w 2963833"/>
              <a:gd name="connsiteY6-310" fmla="*/ 357146 h 714292"/>
              <a:gd name="connsiteX7-311" fmla="*/ 1996468 w 2963833"/>
              <a:gd name="connsiteY7-312" fmla="*/ 0 h 714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63833" h="714292">
                <a:moveTo>
                  <a:pt x="1996468" y="0"/>
                </a:moveTo>
                <a:lnTo>
                  <a:pt x="2844782" y="0"/>
                </a:lnTo>
                <a:cubicBezTo>
                  <a:pt x="2910532" y="0"/>
                  <a:pt x="2963833" y="53301"/>
                  <a:pt x="2963833" y="119051"/>
                </a:cubicBezTo>
                <a:lnTo>
                  <a:pt x="2963833" y="595241"/>
                </a:lnTo>
                <a:cubicBezTo>
                  <a:pt x="2963833" y="660991"/>
                  <a:pt x="2910532" y="714292"/>
                  <a:pt x="2844782" y="714292"/>
                </a:cubicBezTo>
                <a:lnTo>
                  <a:pt x="1996468" y="714292"/>
                </a:lnTo>
                <a:cubicBezTo>
                  <a:pt x="1522338" y="654768"/>
                  <a:pt x="0" y="358720"/>
                  <a:pt x="0" y="357146"/>
                </a:cubicBezTo>
                <a:cubicBezTo>
                  <a:pt x="0" y="355572"/>
                  <a:pt x="1330979" y="119049"/>
                  <a:pt x="19964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accent1"/>
              </a:solidFill>
            </a:endParaRPr>
          </a:p>
        </p:txBody>
      </p:sp>
      <p:sp>
        <p:nvSpPr>
          <p:cNvPr id="43" name="矩形: 圆角 9"/>
          <p:cNvSpPr/>
          <p:nvPr>
            <p:custDataLst>
              <p:tags r:id="rId5"/>
            </p:custDataLst>
          </p:nvPr>
        </p:nvSpPr>
        <p:spPr>
          <a:xfrm>
            <a:off x="2206483" y="2425532"/>
            <a:ext cx="3167181" cy="1350269"/>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33"/>
              <a:gd name="connsiteX1-67" fmla="*/ 2020278 w 2987643"/>
              <a:gd name="connsiteY1-68" fmla="*/ 0 h 1219933"/>
              <a:gd name="connsiteX2-69" fmla="*/ 2868592 w 2987643"/>
              <a:gd name="connsiteY2-70" fmla="*/ 0 h 1219933"/>
              <a:gd name="connsiteX3-71" fmla="*/ 2987643 w 2987643"/>
              <a:gd name="connsiteY3-72" fmla="*/ 119051 h 1219933"/>
              <a:gd name="connsiteX4-73" fmla="*/ 2987643 w 2987643"/>
              <a:gd name="connsiteY4-74" fmla="*/ 595241 h 1219933"/>
              <a:gd name="connsiteX5-75" fmla="*/ 2868592 w 2987643"/>
              <a:gd name="connsiteY5-76" fmla="*/ 714292 h 1219933"/>
              <a:gd name="connsiteX6-77" fmla="*/ 2020278 w 2987643"/>
              <a:gd name="connsiteY6-78" fmla="*/ 714292 h 1219933"/>
              <a:gd name="connsiteX7-79" fmla="*/ 0 w 2987643"/>
              <a:gd name="connsiteY7-80" fmla="*/ 1219930 h 1219933"/>
              <a:gd name="connsiteX0-81" fmla="*/ 0 w 2987643"/>
              <a:gd name="connsiteY0-82" fmla="*/ 1265174 h 1265176"/>
              <a:gd name="connsiteX1-83" fmla="*/ 2020278 w 2987643"/>
              <a:gd name="connsiteY1-84" fmla="*/ 0 h 1265176"/>
              <a:gd name="connsiteX2-85" fmla="*/ 2868592 w 2987643"/>
              <a:gd name="connsiteY2-86" fmla="*/ 0 h 1265176"/>
              <a:gd name="connsiteX3-87" fmla="*/ 2987643 w 2987643"/>
              <a:gd name="connsiteY3-88" fmla="*/ 119051 h 1265176"/>
              <a:gd name="connsiteX4-89" fmla="*/ 2987643 w 2987643"/>
              <a:gd name="connsiteY4-90" fmla="*/ 595241 h 1265176"/>
              <a:gd name="connsiteX5-91" fmla="*/ 2868592 w 2987643"/>
              <a:gd name="connsiteY5-92" fmla="*/ 714292 h 1265176"/>
              <a:gd name="connsiteX6-93" fmla="*/ 2020278 w 2987643"/>
              <a:gd name="connsiteY6-94" fmla="*/ 714292 h 1265176"/>
              <a:gd name="connsiteX7-95" fmla="*/ 0 w 2987643"/>
              <a:gd name="connsiteY7-96" fmla="*/ 1265174 h 1265176"/>
              <a:gd name="connsiteX0-97" fmla="*/ 0 w 2968593"/>
              <a:gd name="connsiteY0-98" fmla="*/ 1362805 h 1362807"/>
              <a:gd name="connsiteX1-99" fmla="*/ 2001228 w 2968593"/>
              <a:gd name="connsiteY1-100" fmla="*/ 0 h 1362807"/>
              <a:gd name="connsiteX2-101" fmla="*/ 2849542 w 2968593"/>
              <a:gd name="connsiteY2-102" fmla="*/ 0 h 1362807"/>
              <a:gd name="connsiteX3-103" fmla="*/ 2968593 w 2968593"/>
              <a:gd name="connsiteY3-104" fmla="*/ 119051 h 1362807"/>
              <a:gd name="connsiteX4-105" fmla="*/ 2968593 w 2968593"/>
              <a:gd name="connsiteY4-106" fmla="*/ 595241 h 1362807"/>
              <a:gd name="connsiteX5-107" fmla="*/ 2849542 w 2968593"/>
              <a:gd name="connsiteY5-108" fmla="*/ 714292 h 1362807"/>
              <a:gd name="connsiteX6-109" fmla="*/ 2001228 w 2968593"/>
              <a:gd name="connsiteY6-110" fmla="*/ 714292 h 1362807"/>
              <a:gd name="connsiteX7-111" fmla="*/ 0 w 2968593"/>
              <a:gd name="connsiteY7-112" fmla="*/ 1362805 h 1362807"/>
              <a:gd name="connsiteX0-113" fmla="*/ 0 w 2954306"/>
              <a:gd name="connsiteY0-114" fmla="*/ 1262792 h 1262794"/>
              <a:gd name="connsiteX1-115" fmla="*/ 1986941 w 2954306"/>
              <a:gd name="connsiteY1-116" fmla="*/ 0 h 1262794"/>
              <a:gd name="connsiteX2-117" fmla="*/ 2835255 w 2954306"/>
              <a:gd name="connsiteY2-118" fmla="*/ 0 h 1262794"/>
              <a:gd name="connsiteX3-119" fmla="*/ 2954306 w 2954306"/>
              <a:gd name="connsiteY3-120" fmla="*/ 119051 h 1262794"/>
              <a:gd name="connsiteX4-121" fmla="*/ 2954306 w 2954306"/>
              <a:gd name="connsiteY4-122" fmla="*/ 595241 h 1262794"/>
              <a:gd name="connsiteX5-123" fmla="*/ 2835255 w 2954306"/>
              <a:gd name="connsiteY5-124" fmla="*/ 714292 h 1262794"/>
              <a:gd name="connsiteX6-125" fmla="*/ 1986941 w 2954306"/>
              <a:gd name="connsiteY6-126" fmla="*/ 714292 h 1262794"/>
              <a:gd name="connsiteX7-127" fmla="*/ 0 w 2954306"/>
              <a:gd name="connsiteY7-128" fmla="*/ 1262792 h 1262794"/>
              <a:gd name="connsiteX0-129" fmla="*/ 0 w 2951925"/>
              <a:gd name="connsiteY0-130" fmla="*/ 1272317 h 1272319"/>
              <a:gd name="connsiteX1-131" fmla="*/ 1984560 w 2951925"/>
              <a:gd name="connsiteY1-132" fmla="*/ 0 h 1272319"/>
              <a:gd name="connsiteX2-133" fmla="*/ 2832874 w 2951925"/>
              <a:gd name="connsiteY2-134" fmla="*/ 0 h 1272319"/>
              <a:gd name="connsiteX3-135" fmla="*/ 2951925 w 2951925"/>
              <a:gd name="connsiteY3-136" fmla="*/ 119051 h 1272319"/>
              <a:gd name="connsiteX4-137" fmla="*/ 2951925 w 2951925"/>
              <a:gd name="connsiteY4-138" fmla="*/ 595241 h 1272319"/>
              <a:gd name="connsiteX5-139" fmla="*/ 2832874 w 2951925"/>
              <a:gd name="connsiteY5-140" fmla="*/ 714292 h 1272319"/>
              <a:gd name="connsiteX6-141" fmla="*/ 1984560 w 2951925"/>
              <a:gd name="connsiteY6-142" fmla="*/ 714292 h 1272319"/>
              <a:gd name="connsiteX7-143" fmla="*/ 0 w 2951925"/>
              <a:gd name="connsiteY7-144" fmla="*/ 1272317 h 1272319"/>
              <a:gd name="connsiteX0-145" fmla="*/ 0 w 2956688"/>
              <a:gd name="connsiteY0-146" fmla="*/ 1260411 h 1260413"/>
              <a:gd name="connsiteX1-147" fmla="*/ 1989323 w 2956688"/>
              <a:gd name="connsiteY1-148" fmla="*/ 0 h 1260413"/>
              <a:gd name="connsiteX2-149" fmla="*/ 2837637 w 2956688"/>
              <a:gd name="connsiteY2-150" fmla="*/ 0 h 1260413"/>
              <a:gd name="connsiteX3-151" fmla="*/ 2956688 w 2956688"/>
              <a:gd name="connsiteY3-152" fmla="*/ 119051 h 1260413"/>
              <a:gd name="connsiteX4-153" fmla="*/ 2956688 w 2956688"/>
              <a:gd name="connsiteY4-154" fmla="*/ 595241 h 1260413"/>
              <a:gd name="connsiteX5-155" fmla="*/ 2837637 w 2956688"/>
              <a:gd name="connsiteY5-156" fmla="*/ 714292 h 1260413"/>
              <a:gd name="connsiteX6-157" fmla="*/ 1989323 w 2956688"/>
              <a:gd name="connsiteY6-158" fmla="*/ 714292 h 1260413"/>
              <a:gd name="connsiteX7-159" fmla="*/ 0 w 2956688"/>
              <a:gd name="connsiteY7-160" fmla="*/ 1260411 h 1260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6688" h="1260413">
                <a:moveTo>
                  <a:pt x="0" y="1260411"/>
                </a:moveTo>
                <a:cubicBezTo>
                  <a:pt x="0" y="1258954"/>
                  <a:pt x="1315897" y="406643"/>
                  <a:pt x="1989323" y="0"/>
                </a:cubicBezTo>
                <a:lnTo>
                  <a:pt x="2837637" y="0"/>
                </a:lnTo>
                <a:cubicBezTo>
                  <a:pt x="2903387" y="0"/>
                  <a:pt x="2956688" y="53301"/>
                  <a:pt x="2956688" y="119051"/>
                </a:cubicBezTo>
                <a:lnTo>
                  <a:pt x="2956688" y="595241"/>
                </a:lnTo>
                <a:cubicBezTo>
                  <a:pt x="2956688" y="660991"/>
                  <a:pt x="2903387" y="714292"/>
                  <a:pt x="2837637" y="714292"/>
                </a:cubicBezTo>
                <a:lnTo>
                  <a:pt x="1989323" y="714292"/>
                </a:lnTo>
                <a:cubicBezTo>
                  <a:pt x="1923573" y="714292"/>
                  <a:pt x="0" y="1261868"/>
                  <a:pt x="0" y="1260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45" name="矩形: 圆角 9"/>
          <p:cNvSpPr/>
          <p:nvPr>
            <p:custDataLst>
              <p:tags r:id="rId6"/>
            </p:custDataLst>
          </p:nvPr>
        </p:nvSpPr>
        <p:spPr>
          <a:xfrm flipV="1">
            <a:off x="2209204" y="3864233"/>
            <a:ext cx="3164460" cy="2365862"/>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09"/>
              <a:gd name="connsiteX1-35" fmla="*/ 2020281 w 2987646"/>
              <a:gd name="connsiteY1-36" fmla="*/ 0 h 2080009"/>
              <a:gd name="connsiteX2-37" fmla="*/ 2868595 w 2987646"/>
              <a:gd name="connsiteY2-38" fmla="*/ 0 h 2080009"/>
              <a:gd name="connsiteX3-39" fmla="*/ 2987646 w 2987646"/>
              <a:gd name="connsiteY3-40" fmla="*/ 119051 h 2080009"/>
              <a:gd name="connsiteX4-41" fmla="*/ 2987646 w 2987646"/>
              <a:gd name="connsiteY4-42" fmla="*/ 595241 h 2080009"/>
              <a:gd name="connsiteX5-43" fmla="*/ 2868595 w 2987646"/>
              <a:gd name="connsiteY5-44" fmla="*/ 714292 h 2080009"/>
              <a:gd name="connsiteX6-45" fmla="*/ 2020281 w 2987646"/>
              <a:gd name="connsiteY6-46" fmla="*/ 714292 h 2080009"/>
              <a:gd name="connsiteX7-47" fmla="*/ 3 w 2987646"/>
              <a:gd name="connsiteY7-48" fmla="*/ 2080009 h 2080009"/>
              <a:gd name="connsiteX0-49" fmla="*/ 3 w 2987646"/>
              <a:gd name="connsiteY0-50" fmla="*/ 2144303 h 2144303"/>
              <a:gd name="connsiteX1-51" fmla="*/ 2020281 w 2987646"/>
              <a:gd name="connsiteY1-52" fmla="*/ 0 h 2144303"/>
              <a:gd name="connsiteX2-53" fmla="*/ 2868595 w 2987646"/>
              <a:gd name="connsiteY2-54" fmla="*/ 0 h 2144303"/>
              <a:gd name="connsiteX3-55" fmla="*/ 2987646 w 2987646"/>
              <a:gd name="connsiteY3-56" fmla="*/ 119051 h 2144303"/>
              <a:gd name="connsiteX4-57" fmla="*/ 2987646 w 2987646"/>
              <a:gd name="connsiteY4-58" fmla="*/ 595241 h 2144303"/>
              <a:gd name="connsiteX5-59" fmla="*/ 2868595 w 2987646"/>
              <a:gd name="connsiteY5-60" fmla="*/ 714292 h 2144303"/>
              <a:gd name="connsiteX6-61" fmla="*/ 2020281 w 2987646"/>
              <a:gd name="connsiteY6-62" fmla="*/ 714292 h 2144303"/>
              <a:gd name="connsiteX7-63" fmla="*/ 3 w 2987646"/>
              <a:gd name="connsiteY7-64" fmla="*/ 2144303 h 2144303"/>
              <a:gd name="connsiteX0-65" fmla="*/ 4 w 2968597"/>
              <a:gd name="connsiteY0-66" fmla="*/ 2387190 h 2387190"/>
              <a:gd name="connsiteX1-67" fmla="*/ 2001232 w 2968597"/>
              <a:gd name="connsiteY1-68" fmla="*/ 0 h 2387190"/>
              <a:gd name="connsiteX2-69" fmla="*/ 2849546 w 2968597"/>
              <a:gd name="connsiteY2-70" fmla="*/ 0 h 2387190"/>
              <a:gd name="connsiteX3-71" fmla="*/ 2968597 w 2968597"/>
              <a:gd name="connsiteY3-72" fmla="*/ 119051 h 2387190"/>
              <a:gd name="connsiteX4-73" fmla="*/ 2968597 w 2968597"/>
              <a:gd name="connsiteY4-74" fmla="*/ 595241 h 2387190"/>
              <a:gd name="connsiteX5-75" fmla="*/ 2849546 w 2968597"/>
              <a:gd name="connsiteY5-76" fmla="*/ 714292 h 2387190"/>
              <a:gd name="connsiteX6-77" fmla="*/ 2001232 w 2968597"/>
              <a:gd name="connsiteY6-78" fmla="*/ 714292 h 2387190"/>
              <a:gd name="connsiteX7-79" fmla="*/ 4 w 2968597"/>
              <a:gd name="connsiteY7-80" fmla="*/ 2387190 h 2387190"/>
              <a:gd name="connsiteX0-81" fmla="*/ 4 w 2954310"/>
              <a:gd name="connsiteY0-82" fmla="*/ 2208597 h 2208597"/>
              <a:gd name="connsiteX1-83" fmla="*/ 1986945 w 2954310"/>
              <a:gd name="connsiteY1-84" fmla="*/ 0 h 2208597"/>
              <a:gd name="connsiteX2-85" fmla="*/ 2835259 w 2954310"/>
              <a:gd name="connsiteY2-86" fmla="*/ 0 h 2208597"/>
              <a:gd name="connsiteX3-87" fmla="*/ 2954310 w 2954310"/>
              <a:gd name="connsiteY3-88" fmla="*/ 119051 h 2208597"/>
              <a:gd name="connsiteX4-89" fmla="*/ 2954310 w 2954310"/>
              <a:gd name="connsiteY4-90" fmla="*/ 595241 h 2208597"/>
              <a:gd name="connsiteX5-91" fmla="*/ 2835259 w 2954310"/>
              <a:gd name="connsiteY5-92" fmla="*/ 714292 h 2208597"/>
              <a:gd name="connsiteX6-93" fmla="*/ 1986945 w 2954310"/>
              <a:gd name="connsiteY6-94" fmla="*/ 714292 h 2208597"/>
              <a:gd name="connsiteX7-95" fmla="*/ 4 w 2954310"/>
              <a:gd name="connsiteY7-96" fmla="*/ 2208597 h 2208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4310" h="2208597">
                <a:moveTo>
                  <a:pt x="4" y="2208597"/>
                </a:moveTo>
                <a:cubicBezTo>
                  <a:pt x="-2377" y="2209522"/>
                  <a:pt x="1313519" y="693336"/>
                  <a:pt x="1986945" y="0"/>
                </a:cubicBezTo>
                <a:lnTo>
                  <a:pt x="2835259" y="0"/>
                </a:lnTo>
                <a:cubicBezTo>
                  <a:pt x="2901009" y="0"/>
                  <a:pt x="2954310" y="53301"/>
                  <a:pt x="2954310" y="119051"/>
                </a:cubicBezTo>
                <a:lnTo>
                  <a:pt x="2954310" y="595241"/>
                </a:lnTo>
                <a:cubicBezTo>
                  <a:pt x="2954310" y="660991"/>
                  <a:pt x="2901009" y="714292"/>
                  <a:pt x="2835259" y="714292"/>
                </a:cubicBezTo>
                <a:lnTo>
                  <a:pt x="1986945" y="714292"/>
                </a:lnTo>
                <a:cubicBezTo>
                  <a:pt x="1921195" y="714292"/>
                  <a:pt x="2385" y="2207672"/>
                  <a:pt x="4" y="22085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46" name="矩形: 圆角 9"/>
          <p:cNvSpPr/>
          <p:nvPr>
            <p:custDataLst>
              <p:tags r:id="rId7"/>
            </p:custDataLst>
          </p:nvPr>
        </p:nvSpPr>
        <p:spPr>
          <a:xfrm flipV="1">
            <a:off x="2203762" y="3826820"/>
            <a:ext cx="3169902" cy="136523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40"/>
              <a:gd name="connsiteX1-67" fmla="*/ 2020278 w 2987643"/>
              <a:gd name="connsiteY1-68" fmla="*/ 0 h 1219940"/>
              <a:gd name="connsiteX2-69" fmla="*/ 2868592 w 2987643"/>
              <a:gd name="connsiteY2-70" fmla="*/ 0 h 1219940"/>
              <a:gd name="connsiteX3-71" fmla="*/ 2987643 w 2987643"/>
              <a:gd name="connsiteY3-72" fmla="*/ 119051 h 1219940"/>
              <a:gd name="connsiteX4-73" fmla="*/ 2987643 w 2987643"/>
              <a:gd name="connsiteY4-74" fmla="*/ 595241 h 1219940"/>
              <a:gd name="connsiteX5-75" fmla="*/ 2868592 w 2987643"/>
              <a:gd name="connsiteY5-76" fmla="*/ 714292 h 1219940"/>
              <a:gd name="connsiteX6-77" fmla="*/ 2020278 w 2987643"/>
              <a:gd name="connsiteY6-78" fmla="*/ 714292 h 1219940"/>
              <a:gd name="connsiteX7-79" fmla="*/ 0 w 2987643"/>
              <a:gd name="connsiteY7-80" fmla="*/ 1219930 h 1219940"/>
              <a:gd name="connsiteX0-81" fmla="*/ 0 w 2987643"/>
              <a:gd name="connsiteY0-82" fmla="*/ 1265173 h 1265182"/>
              <a:gd name="connsiteX1-83" fmla="*/ 2020278 w 2987643"/>
              <a:gd name="connsiteY1-84" fmla="*/ 0 h 1265182"/>
              <a:gd name="connsiteX2-85" fmla="*/ 2868592 w 2987643"/>
              <a:gd name="connsiteY2-86" fmla="*/ 0 h 1265182"/>
              <a:gd name="connsiteX3-87" fmla="*/ 2987643 w 2987643"/>
              <a:gd name="connsiteY3-88" fmla="*/ 119051 h 1265182"/>
              <a:gd name="connsiteX4-89" fmla="*/ 2987643 w 2987643"/>
              <a:gd name="connsiteY4-90" fmla="*/ 595241 h 1265182"/>
              <a:gd name="connsiteX5-91" fmla="*/ 2868592 w 2987643"/>
              <a:gd name="connsiteY5-92" fmla="*/ 714292 h 1265182"/>
              <a:gd name="connsiteX6-93" fmla="*/ 2020278 w 2987643"/>
              <a:gd name="connsiteY6-94" fmla="*/ 714292 h 1265182"/>
              <a:gd name="connsiteX7-95" fmla="*/ 0 w 2987643"/>
              <a:gd name="connsiteY7-96" fmla="*/ 1265173 h 1265182"/>
              <a:gd name="connsiteX0-97" fmla="*/ 0 w 2973355"/>
              <a:gd name="connsiteY0-98" fmla="*/ 1388998 h 1389006"/>
              <a:gd name="connsiteX1-99" fmla="*/ 2005990 w 2973355"/>
              <a:gd name="connsiteY1-100" fmla="*/ 0 h 1389006"/>
              <a:gd name="connsiteX2-101" fmla="*/ 2854304 w 2973355"/>
              <a:gd name="connsiteY2-102" fmla="*/ 0 h 1389006"/>
              <a:gd name="connsiteX3-103" fmla="*/ 2973355 w 2973355"/>
              <a:gd name="connsiteY3-104" fmla="*/ 119051 h 1389006"/>
              <a:gd name="connsiteX4-105" fmla="*/ 2973355 w 2973355"/>
              <a:gd name="connsiteY4-106" fmla="*/ 595241 h 1389006"/>
              <a:gd name="connsiteX5-107" fmla="*/ 2854304 w 2973355"/>
              <a:gd name="connsiteY5-108" fmla="*/ 714292 h 1389006"/>
              <a:gd name="connsiteX6-109" fmla="*/ 2005990 w 2973355"/>
              <a:gd name="connsiteY6-110" fmla="*/ 714292 h 1389006"/>
              <a:gd name="connsiteX7-111" fmla="*/ 0 w 2973355"/>
              <a:gd name="connsiteY7-112" fmla="*/ 1388998 h 1389006"/>
              <a:gd name="connsiteX0-113" fmla="*/ 0 w 2951923"/>
              <a:gd name="connsiteY0-114" fmla="*/ 1272317 h 1272326"/>
              <a:gd name="connsiteX1-115" fmla="*/ 1984558 w 2951923"/>
              <a:gd name="connsiteY1-116" fmla="*/ 0 h 1272326"/>
              <a:gd name="connsiteX2-117" fmla="*/ 2832872 w 2951923"/>
              <a:gd name="connsiteY2-118" fmla="*/ 0 h 1272326"/>
              <a:gd name="connsiteX3-119" fmla="*/ 2951923 w 2951923"/>
              <a:gd name="connsiteY3-120" fmla="*/ 119051 h 1272326"/>
              <a:gd name="connsiteX4-121" fmla="*/ 2951923 w 2951923"/>
              <a:gd name="connsiteY4-122" fmla="*/ 595241 h 1272326"/>
              <a:gd name="connsiteX5-123" fmla="*/ 2832872 w 2951923"/>
              <a:gd name="connsiteY5-124" fmla="*/ 714292 h 1272326"/>
              <a:gd name="connsiteX6-125" fmla="*/ 1984558 w 2951923"/>
              <a:gd name="connsiteY6-126" fmla="*/ 714292 h 1272326"/>
              <a:gd name="connsiteX7-127" fmla="*/ 0 w 2951923"/>
              <a:gd name="connsiteY7-128" fmla="*/ 1272317 h 1272326"/>
              <a:gd name="connsiteX0-129" fmla="*/ 0 w 2961448"/>
              <a:gd name="connsiteY0-130" fmla="*/ 1260410 h 1260419"/>
              <a:gd name="connsiteX1-131" fmla="*/ 1994083 w 2961448"/>
              <a:gd name="connsiteY1-132" fmla="*/ 0 h 1260419"/>
              <a:gd name="connsiteX2-133" fmla="*/ 2842397 w 2961448"/>
              <a:gd name="connsiteY2-134" fmla="*/ 0 h 1260419"/>
              <a:gd name="connsiteX3-135" fmla="*/ 2961448 w 2961448"/>
              <a:gd name="connsiteY3-136" fmla="*/ 119051 h 1260419"/>
              <a:gd name="connsiteX4-137" fmla="*/ 2961448 w 2961448"/>
              <a:gd name="connsiteY4-138" fmla="*/ 595241 h 1260419"/>
              <a:gd name="connsiteX5-139" fmla="*/ 2842397 w 2961448"/>
              <a:gd name="connsiteY5-140" fmla="*/ 714292 h 1260419"/>
              <a:gd name="connsiteX6-141" fmla="*/ 1994083 w 2961448"/>
              <a:gd name="connsiteY6-142" fmla="*/ 714292 h 1260419"/>
              <a:gd name="connsiteX7-143" fmla="*/ 0 w 2961448"/>
              <a:gd name="connsiteY7-144" fmla="*/ 1260410 h 1260419"/>
              <a:gd name="connsiteX0-145" fmla="*/ 0 w 2959067"/>
              <a:gd name="connsiteY0-146" fmla="*/ 1274698 h 1274707"/>
              <a:gd name="connsiteX1-147" fmla="*/ 1991702 w 2959067"/>
              <a:gd name="connsiteY1-148" fmla="*/ 0 h 1274707"/>
              <a:gd name="connsiteX2-149" fmla="*/ 2840016 w 2959067"/>
              <a:gd name="connsiteY2-150" fmla="*/ 0 h 1274707"/>
              <a:gd name="connsiteX3-151" fmla="*/ 2959067 w 2959067"/>
              <a:gd name="connsiteY3-152" fmla="*/ 119051 h 1274707"/>
              <a:gd name="connsiteX4-153" fmla="*/ 2959067 w 2959067"/>
              <a:gd name="connsiteY4-154" fmla="*/ 595241 h 1274707"/>
              <a:gd name="connsiteX5-155" fmla="*/ 2840016 w 2959067"/>
              <a:gd name="connsiteY5-156" fmla="*/ 714292 h 1274707"/>
              <a:gd name="connsiteX6-157" fmla="*/ 1991702 w 2959067"/>
              <a:gd name="connsiteY6-158" fmla="*/ 714292 h 1274707"/>
              <a:gd name="connsiteX7-159" fmla="*/ 0 w 2959067"/>
              <a:gd name="connsiteY7-160" fmla="*/ 1274698 h 12747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9067" h="1274707">
                <a:moveTo>
                  <a:pt x="0" y="1274698"/>
                </a:moveTo>
                <a:cubicBezTo>
                  <a:pt x="0" y="1278004"/>
                  <a:pt x="1318276" y="406643"/>
                  <a:pt x="1991702" y="0"/>
                </a:cubicBezTo>
                <a:lnTo>
                  <a:pt x="2840016" y="0"/>
                </a:lnTo>
                <a:cubicBezTo>
                  <a:pt x="2905766" y="0"/>
                  <a:pt x="2959067" y="53301"/>
                  <a:pt x="2959067" y="119051"/>
                </a:cubicBezTo>
                <a:lnTo>
                  <a:pt x="2959067" y="595241"/>
                </a:lnTo>
                <a:cubicBezTo>
                  <a:pt x="2959067" y="660991"/>
                  <a:pt x="2905766" y="714292"/>
                  <a:pt x="2840016" y="714292"/>
                </a:cubicBezTo>
                <a:lnTo>
                  <a:pt x="1991702" y="714292"/>
                </a:lnTo>
                <a:cubicBezTo>
                  <a:pt x="1925952" y="714292"/>
                  <a:pt x="0" y="1271392"/>
                  <a:pt x="0" y="127469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27" name="任意多边形: 形状 26"/>
          <p:cNvSpPr/>
          <p:nvPr>
            <p:custDataLst>
              <p:tags r:id="rId8"/>
            </p:custDataLst>
          </p:nvPr>
        </p:nvSpPr>
        <p:spPr>
          <a:xfrm>
            <a:off x="1022191" y="3330247"/>
            <a:ext cx="791795" cy="735336"/>
          </a:xfrm>
          <a:custGeom>
            <a:avLst/>
            <a:gdLst>
              <a:gd name="connsiteX0" fmla="*/ 807213 w 914399"/>
              <a:gd name="connsiteY0" fmla="*/ 115 h 848873"/>
              <a:gd name="connsiteX1" fmla="*/ 105083 w 914399"/>
              <a:gd name="connsiteY1" fmla="*/ 115 h 848873"/>
              <a:gd name="connsiteX2" fmla="*/ 114 w 914399"/>
              <a:gd name="connsiteY2" fmla="*/ 105930 h 848873"/>
              <a:gd name="connsiteX3" fmla="*/ 114 w 914399"/>
              <a:gd name="connsiteY3" fmla="*/ 562112 h 848873"/>
              <a:gd name="connsiteX4" fmla="*/ 105083 w 914399"/>
              <a:gd name="connsiteY4" fmla="*/ 667926 h 848873"/>
              <a:gd name="connsiteX5" fmla="*/ 368675 w 914399"/>
              <a:gd name="connsiteY5" fmla="*/ 667926 h 848873"/>
              <a:gd name="connsiteX6" fmla="*/ 368675 w 914399"/>
              <a:gd name="connsiteY6" fmla="*/ 797257 h 848873"/>
              <a:gd name="connsiteX7" fmla="*/ 224049 w 914399"/>
              <a:gd name="connsiteY7" fmla="*/ 797257 h 848873"/>
              <a:gd name="connsiteX8" fmla="*/ 198390 w 914399"/>
              <a:gd name="connsiteY8" fmla="*/ 823121 h 848873"/>
              <a:gd name="connsiteX9" fmla="*/ 224049 w 914399"/>
              <a:gd name="connsiteY9" fmla="*/ 848989 h 848873"/>
              <a:gd name="connsiteX10" fmla="*/ 669586 w 914399"/>
              <a:gd name="connsiteY10" fmla="*/ 848989 h 848873"/>
              <a:gd name="connsiteX11" fmla="*/ 695245 w 914399"/>
              <a:gd name="connsiteY11" fmla="*/ 823121 h 848873"/>
              <a:gd name="connsiteX12" fmla="*/ 669586 w 914399"/>
              <a:gd name="connsiteY12" fmla="*/ 797257 h 848873"/>
              <a:gd name="connsiteX13" fmla="*/ 527295 w 914399"/>
              <a:gd name="connsiteY13" fmla="*/ 797257 h 848873"/>
              <a:gd name="connsiteX14" fmla="*/ 527295 w 914399"/>
              <a:gd name="connsiteY14" fmla="*/ 667926 h 848873"/>
              <a:gd name="connsiteX15" fmla="*/ 809544 w 914399"/>
              <a:gd name="connsiteY15" fmla="*/ 667926 h 848873"/>
              <a:gd name="connsiteX16" fmla="*/ 914514 w 914399"/>
              <a:gd name="connsiteY16" fmla="*/ 562112 h 848873"/>
              <a:gd name="connsiteX17" fmla="*/ 914514 w 914399"/>
              <a:gd name="connsiteY17" fmla="*/ 105930 h 848873"/>
              <a:gd name="connsiteX18" fmla="*/ 807213 w 914399"/>
              <a:gd name="connsiteY18" fmla="*/ 115 h 848873"/>
              <a:gd name="connsiteX19" fmla="*/ 760557 w 914399"/>
              <a:gd name="connsiteY19" fmla="*/ 157662 h 848873"/>
              <a:gd name="connsiteX20" fmla="*/ 760557 w 914399"/>
              <a:gd name="connsiteY20" fmla="*/ 157662 h 848873"/>
              <a:gd name="connsiteX21" fmla="*/ 760557 w 914399"/>
              <a:gd name="connsiteY21" fmla="*/ 160013 h 848873"/>
              <a:gd name="connsiteX22" fmla="*/ 499303 w 914399"/>
              <a:gd name="connsiteY22" fmla="*/ 510381 h 848873"/>
              <a:gd name="connsiteX23" fmla="*/ 492305 w 914399"/>
              <a:gd name="connsiteY23" fmla="*/ 505677 h 848873"/>
              <a:gd name="connsiteX24" fmla="*/ 287030 w 914399"/>
              <a:gd name="connsiteY24" fmla="*/ 355185 h 848873"/>
              <a:gd name="connsiteX25" fmla="*/ 214718 w 914399"/>
              <a:gd name="connsiteY25" fmla="*/ 449242 h 848873"/>
              <a:gd name="connsiteX26" fmla="*/ 182061 w 914399"/>
              <a:gd name="connsiteY26" fmla="*/ 460999 h 848873"/>
              <a:gd name="connsiteX27" fmla="*/ 165733 w 914399"/>
              <a:gd name="connsiteY27" fmla="*/ 425728 h 848873"/>
              <a:gd name="connsiteX28" fmla="*/ 168065 w 914399"/>
              <a:gd name="connsiteY28" fmla="*/ 421024 h 848873"/>
              <a:gd name="connsiteX29" fmla="*/ 266036 w 914399"/>
              <a:gd name="connsiteY29" fmla="*/ 291695 h 848873"/>
              <a:gd name="connsiteX30" fmla="*/ 275368 w 914399"/>
              <a:gd name="connsiteY30" fmla="*/ 279937 h 848873"/>
              <a:gd name="connsiteX31" fmla="*/ 487638 w 914399"/>
              <a:gd name="connsiteY31" fmla="*/ 437485 h 848873"/>
              <a:gd name="connsiteX32" fmla="*/ 718573 w 914399"/>
              <a:gd name="connsiteY32" fmla="*/ 129444 h 848873"/>
              <a:gd name="connsiteX33" fmla="*/ 746561 w 914399"/>
              <a:gd name="connsiteY33" fmla="*/ 124741 h 848873"/>
              <a:gd name="connsiteX34" fmla="*/ 760557 w 914399"/>
              <a:gd name="connsiteY34" fmla="*/ 157662 h 8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399" h="848873">
                <a:moveTo>
                  <a:pt x="807213" y="115"/>
                </a:moveTo>
                <a:lnTo>
                  <a:pt x="105083" y="115"/>
                </a:lnTo>
                <a:cubicBezTo>
                  <a:pt x="46767" y="115"/>
                  <a:pt x="114" y="47143"/>
                  <a:pt x="114" y="105930"/>
                </a:cubicBezTo>
                <a:lnTo>
                  <a:pt x="114" y="562112"/>
                </a:lnTo>
                <a:cubicBezTo>
                  <a:pt x="114" y="620898"/>
                  <a:pt x="46767" y="667926"/>
                  <a:pt x="105083" y="667926"/>
                </a:cubicBezTo>
                <a:lnTo>
                  <a:pt x="368675" y="667926"/>
                </a:lnTo>
                <a:lnTo>
                  <a:pt x="368675" y="797257"/>
                </a:lnTo>
                <a:lnTo>
                  <a:pt x="224049" y="797257"/>
                </a:lnTo>
                <a:cubicBezTo>
                  <a:pt x="210053" y="797257"/>
                  <a:pt x="198390" y="809014"/>
                  <a:pt x="198390" y="823121"/>
                </a:cubicBezTo>
                <a:cubicBezTo>
                  <a:pt x="198390" y="837232"/>
                  <a:pt x="210053" y="848989"/>
                  <a:pt x="224049" y="848989"/>
                </a:cubicBezTo>
                <a:lnTo>
                  <a:pt x="669586" y="848989"/>
                </a:lnTo>
                <a:cubicBezTo>
                  <a:pt x="683582" y="848989"/>
                  <a:pt x="695245" y="837232"/>
                  <a:pt x="695245" y="823121"/>
                </a:cubicBezTo>
                <a:cubicBezTo>
                  <a:pt x="695245" y="809014"/>
                  <a:pt x="683582" y="797257"/>
                  <a:pt x="669586" y="797257"/>
                </a:cubicBezTo>
                <a:lnTo>
                  <a:pt x="527295" y="797257"/>
                </a:lnTo>
                <a:lnTo>
                  <a:pt x="527295" y="667926"/>
                </a:lnTo>
                <a:lnTo>
                  <a:pt x="809544" y="667926"/>
                </a:lnTo>
                <a:cubicBezTo>
                  <a:pt x="867862" y="667926"/>
                  <a:pt x="914514" y="620898"/>
                  <a:pt x="914514" y="562112"/>
                </a:cubicBezTo>
                <a:lnTo>
                  <a:pt x="914514" y="105930"/>
                </a:lnTo>
                <a:cubicBezTo>
                  <a:pt x="912180" y="49495"/>
                  <a:pt x="865528" y="115"/>
                  <a:pt x="807213" y="115"/>
                </a:cubicBezTo>
                <a:moveTo>
                  <a:pt x="760557" y="157662"/>
                </a:moveTo>
                <a:cubicBezTo>
                  <a:pt x="760557" y="157662"/>
                  <a:pt x="760557" y="160013"/>
                  <a:pt x="760557" y="157662"/>
                </a:cubicBezTo>
                <a:lnTo>
                  <a:pt x="760557" y="160013"/>
                </a:lnTo>
                <a:lnTo>
                  <a:pt x="499303" y="510381"/>
                </a:lnTo>
                <a:lnTo>
                  <a:pt x="492305" y="505677"/>
                </a:lnTo>
                <a:lnTo>
                  <a:pt x="287030" y="355185"/>
                </a:lnTo>
                <a:lnTo>
                  <a:pt x="214718" y="449242"/>
                </a:lnTo>
                <a:cubicBezTo>
                  <a:pt x="207721" y="460999"/>
                  <a:pt x="193724" y="465703"/>
                  <a:pt x="182061" y="460999"/>
                </a:cubicBezTo>
                <a:cubicBezTo>
                  <a:pt x="168065" y="456296"/>
                  <a:pt x="161067" y="439835"/>
                  <a:pt x="165733" y="425728"/>
                </a:cubicBezTo>
                <a:cubicBezTo>
                  <a:pt x="165733" y="423378"/>
                  <a:pt x="165733" y="423378"/>
                  <a:pt x="168065" y="421024"/>
                </a:cubicBezTo>
                <a:lnTo>
                  <a:pt x="266036" y="291695"/>
                </a:lnTo>
                <a:lnTo>
                  <a:pt x="275368" y="279937"/>
                </a:lnTo>
                <a:lnTo>
                  <a:pt x="487638" y="437485"/>
                </a:lnTo>
                <a:lnTo>
                  <a:pt x="718573" y="129444"/>
                </a:lnTo>
                <a:cubicBezTo>
                  <a:pt x="725571" y="122390"/>
                  <a:pt x="737233" y="120039"/>
                  <a:pt x="746561" y="124741"/>
                </a:cubicBezTo>
                <a:cubicBezTo>
                  <a:pt x="760557" y="129444"/>
                  <a:pt x="767555" y="143553"/>
                  <a:pt x="760557" y="157662"/>
                </a:cubicBezTo>
              </a:path>
            </a:pathLst>
          </a:custGeom>
          <a:solidFill>
            <a:schemeClr val="accent1"/>
          </a:solidFill>
          <a:ln w="32687" cap="flat">
            <a:noFill/>
            <a:prstDash val="solid"/>
            <a:miter/>
          </a:ln>
        </p:spPr>
        <p:txBody>
          <a:bodyPr rtlCol="0" anchor="ctr"/>
          <a:lstStyle/>
          <a:p>
            <a:endParaRPr lang="zh-CN" altLang="en-US" dirty="0">
              <a:solidFill>
                <a:schemeClr val="accent1"/>
              </a:solidFill>
            </a:endParaRPr>
          </a:p>
        </p:txBody>
      </p:sp>
      <p:sp>
        <p:nvSpPr>
          <p:cNvPr id="5" name="矩形 4"/>
          <p:cNvSpPr/>
          <p:nvPr>
            <p:custDataLst>
              <p:tags r:id="rId9"/>
            </p:custDataLst>
          </p:nvPr>
        </p:nvSpPr>
        <p:spPr>
          <a:xfrm>
            <a:off x="5770880" y="1345565"/>
            <a:ext cx="5944870" cy="795655"/>
          </a:xfrm>
          <a:prstGeom prst="rect">
            <a:avLst/>
          </a:prstGeom>
          <a:ln>
            <a:gradFill>
              <a:gsLst>
                <a:gs pos="50000">
                  <a:schemeClr val="accent1"/>
                </a:gs>
                <a:gs pos="0">
                  <a:schemeClr val="accent1">
                    <a:lumMod val="25000"/>
                    <a:lumOff val="75000"/>
                  </a:schemeClr>
                </a:gs>
                <a:gs pos="100000">
                  <a:schemeClr val="accent1">
                    <a:lumMod val="85000"/>
                  </a:schemeClr>
                </a:gs>
              </a:gsLst>
              <a:lin ang="5400000" scaled="0"/>
            </a:gradFill>
          </a:ln>
          <a:effectLst>
            <a:glow rad="63500">
              <a:schemeClr val="accent1">
                <a:satMod val="175000"/>
                <a:alpha val="40000"/>
              </a:schemeClr>
            </a:glow>
            <a:softEdge rad="31750"/>
          </a:effectLst>
        </p:spPr>
        <p:style>
          <a:lnRef idx="0">
            <a:srgbClr val="FFFFFF"/>
          </a:lnRef>
          <a:fillRef idx="1">
            <a:schemeClr val="accent1"/>
          </a:fillRef>
          <a:effectRef idx="0">
            <a:srgbClr val="FFFFFF"/>
          </a:effectRef>
          <a:fontRef idx="minor">
            <a:schemeClr val="lt1"/>
          </a:fontRef>
        </p:style>
        <p:txBody>
          <a:bodyPr wrap="square" lIns="0" tIns="0" rIns="0" bIns="0" rtlCol="0" anchor="ctr">
            <a:noAutofit/>
          </a:bodyPr>
          <a:lstStyle/>
          <a:p>
            <a:pPr algn="just">
              <a:lnSpc>
                <a:spcPct val="140000"/>
              </a:lnSpc>
              <a:spcBef>
                <a:spcPct val="0"/>
              </a:spcBef>
              <a:spcAft>
                <a:spcPct val="0"/>
              </a:spcAft>
            </a:pPr>
            <a:r>
              <a:rPr lang="zh-CN" altLang="en-US" b="1" kern="0">
                <a:solidFill>
                  <a:schemeClr val="bg1"/>
                </a:solidFill>
                <a:latin typeface="+mn-ea"/>
                <a:cs typeface="+mn-ea"/>
              </a:rPr>
              <a:t>上游原材料必须预付现金才能提货，出现质量波动的情况一般都投诉无门</a:t>
            </a:r>
            <a:r>
              <a:rPr lang="zh-CN" altLang="en-US" sz="1200" kern="0">
                <a:solidFill>
                  <a:schemeClr val="tx1">
                    <a:lumMod val="85000"/>
                    <a:lumOff val="15000"/>
                  </a:schemeClr>
                </a:solidFill>
                <a:latin typeface="+mn-ea"/>
                <a:cs typeface="+mn-ea"/>
              </a:rPr>
              <a:t>.</a:t>
            </a:r>
          </a:p>
        </p:txBody>
      </p:sp>
      <p:sp>
        <p:nvSpPr>
          <p:cNvPr id="6" name="矩形 5"/>
          <p:cNvSpPr/>
          <p:nvPr>
            <p:custDataLst>
              <p:tags r:id="rId10"/>
            </p:custDataLst>
          </p:nvPr>
        </p:nvSpPr>
        <p:spPr>
          <a:xfrm>
            <a:off x="5770880" y="2360295"/>
            <a:ext cx="5969000" cy="795655"/>
          </a:xfrm>
          <a:prstGeom prst="rect">
            <a:avLst/>
          </a:prstGeom>
          <a:ln>
            <a:solidFill>
              <a:schemeClr val="accent1"/>
            </a:solidFill>
          </a:ln>
          <a:effectLst>
            <a:glow rad="63500">
              <a:schemeClr val="accent1">
                <a:satMod val="175000"/>
                <a:alpha val="40000"/>
              </a:schemeClr>
            </a:glow>
            <a:softEdge rad="31750"/>
          </a:effectLst>
        </p:spPr>
        <p:style>
          <a:lnRef idx="0">
            <a:srgbClr val="FFFFFF"/>
          </a:lnRef>
          <a:fillRef idx="1">
            <a:schemeClr val="accent1"/>
          </a:fillRef>
          <a:effectRef idx="0">
            <a:srgbClr val="FFFFFF"/>
          </a:effectRef>
          <a:fontRef idx="minor">
            <a:schemeClr val="lt1"/>
          </a:fontRef>
        </p:style>
        <p:txBody>
          <a:bodyPr wrap="square" lIns="0" tIns="0" rIns="0" bIns="0" rtlCol="0" anchor="ctr">
            <a:noAutofit/>
          </a:bodyPr>
          <a:lstStyle/>
          <a:p>
            <a:pPr algn="just">
              <a:lnSpc>
                <a:spcPct val="140000"/>
              </a:lnSpc>
              <a:spcBef>
                <a:spcPct val="0"/>
              </a:spcBef>
              <a:spcAft>
                <a:spcPct val="0"/>
              </a:spcAft>
            </a:pPr>
            <a:r>
              <a:rPr lang="zh-CN" altLang="en-US" b="1" kern="0" dirty="0">
                <a:solidFill>
                  <a:schemeClr val="bg1"/>
                </a:solidFill>
                <a:latin typeface="+mn-ea"/>
                <a:cs typeface="+mn-ea"/>
              </a:rPr>
              <a:t>产品生产周期长，资金占用多，一般从原材料到成品出炉需要35天左右。</a:t>
            </a:r>
          </a:p>
        </p:txBody>
      </p:sp>
      <p:sp>
        <p:nvSpPr>
          <p:cNvPr id="7" name="矩形 6"/>
          <p:cNvSpPr/>
          <p:nvPr>
            <p:custDataLst>
              <p:tags r:id="rId11"/>
            </p:custDataLst>
          </p:nvPr>
        </p:nvSpPr>
        <p:spPr>
          <a:xfrm>
            <a:off x="5770880" y="3257550"/>
            <a:ext cx="5932170" cy="1086485"/>
          </a:xfrm>
          <a:prstGeom prst="rect">
            <a:avLst/>
          </a:prstGeom>
          <a:ln>
            <a:solidFill>
              <a:schemeClr val="accent1"/>
            </a:solidFill>
          </a:ln>
          <a:effectLst>
            <a:glow rad="63500">
              <a:schemeClr val="accent1">
                <a:satMod val="175000"/>
                <a:alpha val="40000"/>
              </a:schemeClr>
            </a:glow>
            <a:softEdge rad="31750"/>
          </a:effectLst>
        </p:spPr>
        <p:style>
          <a:lnRef idx="0">
            <a:srgbClr val="FFFFFF"/>
          </a:lnRef>
          <a:fillRef idx="1">
            <a:schemeClr val="accent1"/>
          </a:fillRef>
          <a:effectRef idx="0">
            <a:srgbClr val="FFFFFF"/>
          </a:effectRef>
          <a:fontRef idx="minor">
            <a:schemeClr val="lt1"/>
          </a:fontRef>
        </p:style>
        <p:txBody>
          <a:bodyPr wrap="square" lIns="0" tIns="0" rIns="0" bIns="0" rtlCol="0" anchor="ctr">
            <a:noAutofit/>
          </a:bodyPr>
          <a:lstStyle/>
          <a:p>
            <a:pPr algn="just">
              <a:lnSpc>
                <a:spcPct val="140000"/>
              </a:lnSpc>
              <a:spcBef>
                <a:spcPct val="0"/>
              </a:spcBef>
              <a:spcAft>
                <a:spcPct val="0"/>
              </a:spcAft>
            </a:pPr>
            <a:r>
              <a:rPr lang="zh-CN" altLang="en-US" b="1" kern="0">
                <a:solidFill>
                  <a:schemeClr val="bg1"/>
                </a:solidFill>
                <a:latin typeface="+mn-ea"/>
                <a:cs typeface="+mn-ea"/>
              </a:rPr>
              <a:t>全部为定制产品，各电解铝不通用，一旦下游电解铝出现不要货现象，就会造成库存积压，如果价格下行阶段，甚至会出现库存亏损。</a:t>
            </a:r>
          </a:p>
        </p:txBody>
      </p:sp>
      <p:sp>
        <p:nvSpPr>
          <p:cNvPr id="8" name="矩形 7"/>
          <p:cNvSpPr/>
          <p:nvPr>
            <p:custDataLst>
              <p:tags r:id="rId12"/>
            </p:custDataLst>
          </p:nvPr>
        </p:nvSpPr>
        <p:spPr>
          <a:xfrm>
            <a:off x="5770880" y="5281930"/>
            <a:ext cx="5960745" cy="1159510"/>
          </a:xfrm>
          <a:prstGeom prst="rect">
            <a:avLst/>
          </a:prstGeom>
          <a:ln>
            <a:solidFill>
              <a:schemeClr val="accent1"/>
            </a:solidFill>
          </a:ln>
          <a:effectLst>
            <a:glow rad="63500">
              <a:schemeClr val="accent1">
                <a:satMod val="175000"/>
                <a:alpha val="40000"/>
              </a:schemeClr>
            </a:glow>
            <a:softEdge rad="31750"/>
          </a:effectLst>
        </p:spPr>
        <p:style>
          <a:lnRef idx="0">
            <a:srgbClr val="FFFFFF"/>
          </a:lnRef>
          <a:fillRef idx="1">
            <a:schemeClr val="accent1"/>
          </a:fillRef>
          <a:effectRef idx="0">
            <a:srgbClr val="FFFFFF"/>
          </a:effectRef>
          <a:fontRef idx="minor">
            <a:schemeClr val="lt1"/>
          </a:fontRef>
        </p:style>
        <p:txBody>
          <a:bodyPr wrap="square" lIns="0" tIns="0" rIns="0" bIns="0" rtlCol="0" anchor="ctr">
            <a:noAutofit/>
          </a:bodyPr>
          <a:lstStyle/>
          <a:p>
            <a:pPr algn="just">
              <a:lnSpc>
                <a:spcPct val="140000"/>
              </a:lnSpc>
              <a:spcBef>
                <a:spcPct val="0"/>
              </a:spcBef>
              <a:spcAft>
                <a:spcPct val="0"/>
              </a:spcAft>
            </a:pPr>
            <a:r>
              <a:rPr lang="zh-CN" altLang="en-US" b="1" kern="0">
                <a:solidFill>
                  <a:schemeClr val="bg1"/>
                </a:solidFill>
                <a:latin typeface="+mn-ea"/>
                <a:cs typeface="+mn-ea"/>
              </a:rPr>
              <a:t>枯水期云南限电时，铝厂最多限产40%-60%不等，造成预焙阳极企业跟随限产、停产，已经生产出来的产品积压，不仅占用资金，还会面临跌价损失。</a:t>
            </a:r>
          </a:p>
        </p:txBody>
      </p:sp>
      <p:sp>
        <p:nvSpPr>
          <p:cNvPr id="9" name="矩形 8"/>
          <p:cNvSpPr/>
          <p:nvPr>
            <p:custDataLst>
              <p:tags r:id="rId13"/>
            </p:custDataLst>
          </p:nvPr>
        </p:nvSpPr>
        <p:spPr>
          <a:xfrm>
            <a:off x="5768340" y="4415155"/>
            <a:ext cx="5927725" cy="795655"/>
          </a:xfrm>
          <a:prstGeom prst="rect">
            <a:avLst/>
          </a:prstGeom>
          <a:ln>
            <a:solidFill>
              <a:schemeClr val="accent1"/>
            </a:solidFill>
          </a:ln>
          <a:effectLst>
            <a:glow rad="63500">
              <a:schemeClr val="accent1">
                <a:satMod val="175000"/>
                <a:alpha val="40000"/>
              </a:schemeClr>
            </a:glow>
            <a:softEdge rad="31750"/>
          </a:effectLst>
        </p:spPr>
        <p:style>
          <a:lnRef idx="0">
            <a:srgbClr val="FFFFFF"/>
          </a:lnRef>
          <a:fillRef idx="1">
            <a:schemeClr val="accent1"/>
          </a:fillRef>
          <a:effectRef idx="0">
            <a:srgbClr val="FFFFFF"/>
          </a:effectRef>
          <a:fontRef idx="minor">
            <a:schemeClr val="lt1"/>
          </a:fontRef>
        </p:style>
        <p:txBody>
          <a:bodyPr wrap="square" lIns="0" tIns="0" rIns="0" bIns="0" rtlCol="0" anchor="ctr">
            <a:noAutofit/>
          </a:bodyPr>
          <a:lstStyle/>
          <a:p>
            <a:pPr algn="just">
              <a:lnSpc>
                <a:spcPct val="140000"/>
              </a:lnSpc>
              <a:spcBef>
                <a:spcPct val="0"/>
              </a:spcBef>
              <a:spcAft>
                <a:spcPct val="0"/>
              </a:spcAft>
            </a:pPr>
            <a:r>
              <a:rPr lang="zh-CN" altLang="en-US" b="1" kern="0">
                <a:solidFill>
                  <a:schemeClr val="bg1"/>
                </a:solidFill>
                <a:latin typeface="+mn-ea"/>
                <a:cs typeface="+mn-ea"/>
              </a:rPr>
              <a:t>西南部原材料价格可选择性小、价格高，价格相对中东部地区没有竞争优势</a:t>
            </a:r>
          </a:p>
        </p:txBody>
      </p:sp>
      <p:sp>
        <p:nvSpPr>
          <p:cNvPr id="11" name="矩形 10"/>
          <p:cNvSpPr/>
          <p:nvPr>
            <p:custDataLst>
              <p:tags r:id="rId14"/>
            </p:custDataLst>
          </p:nvPr>
        </p:nvSpPr>
        <p:spPr>
          <a:xfrm>
            <a:off x="483235" y="4171950"/>
            <a:ext cx="1870710" cy="1257300"/>
          </a:xfrm>
          <a:prstGeom prst="rect">
            <a:avLst/>
          </a:prstGeom>
          <a:noFill/>
        </p:spPr>
        <p:txBody>
          <a:bodyPr wrap="square" lIns="0" tIns="0" rIns="0" bIns="0" rtlCol="0" anchor="t" anchorCtr="0">
            <a:noAutofit/>
          </a:bodyPr>
          <a:lstStyle/>
          <a:p>
            <a:pPr algn="ctr">
              <a:spcBef>
                <a:spcPct val="0"/>
              </a:spcBef>
              <a:spcAft>
                <a:spcPct val="0"/>
              </a:spcAft>
            </a:pPr>
            <a:r>
              <a:rPr lang="zh-CN" altLang="en-US" sz="2000" b="1" kern="0">
                <a:solidFill>
                  <a:schemeClr val="accent1"/>
                </a:solidFill>
                <a:latin typeface="+mn-ea"/>
                <a:cs typeface="+mn-ea"/>
              </a:rPr>
              <a:t>阳极企业的困境</a:t>
            </a:r>
          </a:p>
        </p:txBody>
      </p:sp>
      <p:sp>
        <p:nvSpPr>
          <p:cNvPr id="14" name="文本框 13"/>
          <p:cNvSpPr txBox="1"/>
          <p:nvPr/>
        </p:nvSpPr>
        <p:spPr>
          <a:xfrm>
            <a:off x="4692015" y="1396365"/>
            <a:ext cx="775335" cy="744855"/>
          </a:xfrm>
          <a:prstGeom prst="rect">
            <a:avLst/>
          </a:prstGeom>
          <a:noFill/>
        </p:spPr>
        <p:txBody>
          <a:bodyPr wrap="square" rtlCol="0">
            <a:noAutofit/>
          </a:bodyPr>
          <a:lstStyle/>
          <a:p>
            <a:r>
              <a:rPr lang="en-US" altLang="zh-CN" sz="4400">
                <a:solidFill>
                  <a:schemeClr val="bg1"/>
                </a:solidFill>
              </a:rPr>
              <a:t>1</a:t>
            </a:r>
          </a:p>
        </p:txBody>
      </p:sp>
      <p:sp>
        <p:nvSpPr>
          <p:cNvPr id="15" name="文本框 14"/>
          <p:cNvSpPr txBox="1"/>
          <p:nvPr/>
        </p:nvSpPr>
        <p:spPr>
          <a:xfrm>
            <a:off x="4692015" y="2422525"/>
            <a:ext cx="845820" cy="714375"/>
          </a:xfrm>
          <a:prstGeom prst="rect">
            <a:avLst/>
          </a:prstGeom>
          <a:noFill/>
        </p:spPr>
        <p:txBody>
          <a:bodyPr wrap="square" rtlCol="0">
            <a:noAutofit/>
          </a:bodyPr>
          <a:lstStyle/>
          <a:p>
            <a:r>
              <a:rPr lang="en-US" altLang="zh-CN" sz="4400">
                <a:solidFill>
                  <a:schemeClr val="bg1"/>
                </a:solidFill>
              </a:rPr>
              <a:t>2</a:t>
            </a:r>
          </a:p>
        </p:txBody>
      </p:sp>
      <p:sp>
        <p:nvSpPr>
          <p:cNvPr id="19" name="文本框 18"/>
          <p:cNvSpPr txBox="1"/>
          <p:nvPr/>
        </p:nvSpPr>
        <p:spPr>
          <a:xfrm>
            <a:off x="4700905" y="3466465"/>
            <a:ext cx="766445" cy="768350"/>
          </a:xfrm>
          <a:prstGeom prst="rect">
            <a:avLst/>
          </a:prstGeom>
          <a:noFill/>
        </p:spPr>
        <p:txBody>
          <a:bodyPr wrap="square" rtlCol="0">
            <a:spAutoFit/>
          </a:bodyPr>
          <a:lstStyle/>
          <a:p>
            <a:r>
              <a:rPr lang="en-US" altLang="zh-CN" sz="4400">
                <a:solidFill>
                  <a:schemeClr val="bg1"/>
                </a:solidFill>
              </a:rPr>
              <a:t>3</a:t>
            </a:r>
          </a:p>
        </p:txBody>
      </p:sp>
      <p:sp>
        <p:nvSpPr>
          <p:cNvPr id="3" name="文本框 2"/>
          <p:cNvSpPr txBox="1"/>
          <p:nvPr/>
        </p:nvSpPr>
        <p:spPr>
          <a:xfrm>
            <a:off x="4573905" y="4465955"/>
            <a:ext cx="766445" cy="709295"/>
          </a:xfrm>
          <a:prstGeom prst="rect">
            <a:avLst/>
          </a:prstGeom>
          <a:noFill/>
        </p:spPr>
        <p:txBody>
          <a:bodyPr wrap="square" rtlCol="0">
            <a:noAutofit/>
          </a:bodyPr>
          <a:lstStyle/>
          <a:p>
            <a:r>
              <a:rPr lang="en-US" altLang="zh-CN" sz="4000">
                <a:solidFill>
                  <a:schemeClr val="bg1"/>
                </a:solidFill>
              </a:rPr>
              <a:t> 4</a:t>
            </a:r>
          </a:p>
        </p:txBody>
      </p:sp>
      <p:sp>
        <p:nvSpPr>
          <p:cNvPr id="12" name="文本框 11"/>
          <p:cNvSpPr txBox="1"/>
          <p:nvPr/>
        </p:nvSpPr>
        <p:spPr>
          <a:xfrm>
            <a:off x="4751070" y="5518150"/>
            <a:ext cx="683895" cy="706755"/>
          </a:xfrm>
          <a:prstGeom prst="rect">
            <a:avLst/>
          </a:prstGeom>
          <a:noFill/>
        </p:spPr>
        <p:txBody>
          <a:bodyPr wrap="square" rtlCol="0">
            <a:spAutoFit/>
          </a:bodyPr>
          <a:lstStyle/>
          <a:p>
            <a:r>
              <a:rPr lang="en-US" altLang="zh-CN" sz="4000">
                <a:solidFill>
                  <a:schemeClr val="bg1"/>
                </a:solidFill>
              </a:rPr>
              <a:t>5</a:t>
            </a:r>
          </a:p>
        </p:txBody>
      </p:sp>
      <p:pic>
        <p:nvPicPr>
          <p:cNvPr id="13" name="图片 12" descr="公司图标（透明）"/>
          <p:cNvPicPr>
            <a:picLocks noChangeAspect="1"/>
          </p:cNvPicPr>
          <p:nvPr/>
        </p:nvPicPr>
        <p:blipFill>
          <a:blip r:embed="rId17"/>
          <a:stretch>
            <a:fillRect/>
          </a:stretch>
        </p:blipFill>
        <p:spPr>
          <a:xfrm>
            <a:off x="10529570" y="135890"/>
            <a:ext cx="990600" cy="99060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charset="-122"/>
              <a:ea typeface="黑体" panose="02010609060101010101" charset="-122"/>
              <a:sym typeface="+mn-ea"/>
            </a:endParaRPr>
          </a:p>
        </p:txBody>
      </p:sp>
      <p:pic>
        <p:nvPicPr>
          <p:cNvPr id="2" name="图片 2"/>
          <p:cNvPicPr>
            <a:picLocks noChangeAspect="1" noChangeArrowheads="1"/>
          </p:cNvPicPr>
          <p:nvPr userDrawn="1">
            <p:custDataLst>
              <p:tags r:id="rId3"/>
            </p:custDataLst>
          </p:nvPr>
        </p:nvPicPr>
        <p:blipFill>
          <a:blip r:embed="rId10"/>
          <a:srcRect r="6975"/>
          <a:stretch>
            <a:fillRect/>
          </a:stretch>
        </p:blipFill>
        <p:spPr bwMode="auto">
          <a:xfrm>
            <a:off x="11266440" y="-9759"/>
            <a:ext cx="925560" cy="91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3"/>
          <p:cNvSpPr/>
          <p:nvPr>
            <p:custDataLst>
              <p:tags r:id="rId4"/>
            </p:custDataLst>
          </p:nvPr>
        </p:nvSpPr>
        <p:spPr>
          <a:xfrm>
            <a:off x="608953" y="1592009"/>
            <a:ext cx="5182845" cy="3960956"/>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noProof="0">
              <a:ln>
                <a:noFill/>
              </a:ln>
              <a:solidFill>
                <a:prstClr val="white"/>
              </a:solidFill>
              <a:effectLst/>
              <a:uLnTx/>
              <a:uFillTx/>
              <a:latin typeface="黑体" panose="02010609060101010101" charset="-122"/>
              <a:ea typeface="黑体" panose="02010609060101010101" charset="-122"/>
              <a:sym typeface="Arial" panose="020B0604020202020204" pitchFamily="34" charset="0"/>
            </a:endParaRPr>
          </a:p>
        </p:txBody>
      </p:sp>
      <p:sp>
        <p:nvSpPr>
          <p:cNvPr id="4" name="矩形 5"/>
          <p:cNvSpPr/>
          <p:nvPr>
            <p:custDataLst>
              <p:tags r:id="rId5"/>
            </p:custDataLst>
          </p:nvPr>
        </p:nvSpPr>
        <p:spPr>
          <a:xfrm>
            <a:off x="6400204" y="1591374"/>
            <a:ext cx="5182845" cy="3960956"/>
          </a:xfrm>
          <a:prstGeom prst="rect">
            <a:avLst/>
          </a:prstGeom>
          <a:solidFill>
            <a:schemeClr val="lt2"/>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noProof="0">
              <a:ln>
                <a:noFill/>
              </a:ln>
              <a:solidFill>
                <a:prstClr val="white"/>
              </a:solidFill>
              <a:effectLst/>
              <a:uLnTx/>
              <a:uFillTx/>
              <a:latin typeface="黑体" panose="02010609060101010101" charset="-122"/>
              <a:ea typeface="黑体" panose="02010609060101010101" charset="-122"/>
              <a:sym typeface="Arial" panose="020B0604020202020204" pitchFamily="34" charset="0"/>
            </a:endParaRPr>
          </a:p>
        </p:txBody>
      </p:sp>
      <p:sp>
        <p:nvSpPr>
          <p:cNvPr id="5" name="Title 6"/>
          <p:cNvSpPr txBox="1"/>
          <p:nvPr>
            <p:custDataLst>
              <p:tags r:id="rId6"/>
            </p:custDataLst>
          </p:nvPr>
        </p:nvSpPr>
        <p:spPr>
          <a:xfrm>
            <a:off x="6400165" y="1591945"/>
            <a:ext cx="5183505" cy="3961130"/>
          </a:xfrm>
          <a:prstGeom prst="rect">
            <a:avLst/>
          </a:prstGeom>
          <a:gradFill>
            <a:gsLst>
              <a:gs pos="50000">
                <a:schemeClr val="accent3"/>
              </a:gs>
              <a:gs pos="0">
                <a:schemeClr val="accent3">
                  <a:lumMod val="25000"/>
                  <a:lumOff val="75000"/>
                </a:schemeClr>
              </a:gs>
              <a:gs pos="100000">
                <a:schemeClr val="accent3">
                  <a:lumMod val="85000"/>
                </a:schemeClr>
              </a:gs>
            </a:gsLst>
            <a:lin ang="5400000" scaled="1"/>
          </a:gradFill>
          <a:ln w="3175">
            <a:gradFill>
              <a:gsLst>
                <a:gs pos="100000">
                  <a:srgbClr val="F9F8CA"/>
                </a:gs>
                <a:gs pos="6000">
                  <a:srgbClr val="4EAADD"/>
                </a:gs>
              </a:gsLst>
              <a:lin ang="18900000" scaled="0"/>
            </a:gradFill>
            <a:prstDash val="dash"/>
          </a:ln>
        </p:spPr>
        <p:txBody>
          <a:bodyPr wrap="square" lIns="90170" tIns="46990" rIns="90170" bIns="4699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0" algn="just">
              <a:lnSpc>
                <a:spcPct val="130000"/>
              </a:lnSpc>
              <a:spcAft>
                <a:spcPts val="800"/>
              </a:spcAft>
              <a:buClr>
                <a:schemeClr val="tx1">
                  <a:lumMod val="65000"/>
                  <a:lumOff val="35000"/>
                </a:schemeClr>
              </a:buClr>
              <a:buFont typeface="Wingdings" panose="05000000000000000000" pitchFamily="2" charset="2"/>
            </a:pPr>
            <a:r>
              <a:rPr altLang="zh-CN" sz="2400" b="1" spc="50" dirty="0">
                <a:ln w="3175">
                  <a:noFill/>
                  <a:prstDash val="dash"/>
                </a:ln>
                <a:solidFill>
                  <a:schemeClr val="dk1">
                    <a:lumMod val="65000"/>
                    <a:lumOff val="35000"/>
                  </a:schemeClr>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zh-CN" altLang="en-US" sz="2400" b="1" spc="50" dirty="0">
                <a:ln w="3175">
                  <a:noFill/>
                  <a:prstDash val="dash"/>
                </a:ln>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根据国家产业布局持续优化，中、东部地区的能耗等受限，2017年之后，为适应国家绿色发展的需要，电解产业逐步退出中东部地区，向水电资源丰富，环保承载力强的西南部转移</a:t>
            </a:r>
            <a:r>
              <a:rPr lang="zh-CN" altLang="en-US" sz="2400" spc="50" dirty="0">
                <a:ln w="3175">
                  <a:noFill/>
                  <a:prstDash val="dash"/>
                </a:ln>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p>
        </p:txBody>
      </p:sp>
      <p:pic>
        <p:nvPicPr>
          <p:cNvPr id="12" name="Picture 11" descr="C:/Users/宋莹楠/Desktop/演讲稿素材/2000dfe688ce926bc39bfe52f2bfb116.jpeg2000dfe688ce926bc39bfe52f2bfb116"/>
          <p:cNvPicPr/>
          <p:nvPr>
            <p:custDataLst>
              <p:tags r:id="rId7"/>
            </p:custDataLst>
          </p:nvPr>
        </p:nvPicPr>
        <p:blipFill rotWithShape="1">
          <a:blip r:embed="rId11"/>
          <a:srcRect l="12129" r="12129"/>
          <a:stretch>
            <a:fillRect/>
          </a:stretch>
        </p:blipFill>
        <p:spPr>
          <a:xfrm>
            <a:off x="760154" y="1742574"/>
            <a:ext cx="4880440" cy="3660330"/>
          </a:xfrm>
          <a:prstGeom prst="rect">
            <a:avLst/>
          </a:prstGeom>
        </p:spPr>
      </p:pic>
      <p:sp>
        <p:nvSpPr>
          <p:cNvPr id="6" name="文本框 5"/>
          <p:cNvSpPr txBox="1"/>
          <p:nvPr>
            <p:custDataLst>
              <p:tags r:id="rId8"/>
            </p:custDataLst>
          </p:nvPr>
        </p:nvSpPr>
        <p:spPr>
          <a:xfrm>
            <a:off x="760095" y="387985"/>
            <a:ext cx="5617210" cy="885825"/>
          </a:xfrm>
          <a:prstGeom prst="rect">
            <a:avLst/>
          </a:prstGeom>
          <a:noFill/>
        </p:spPr>
        <p:txBody>
          <a:bodyPr wrap="square" rtlCol="0">
            <a:noAutofit/>
            <a:scene3d>
              <a:camera prst="orthographicFront"/>
              <a:lightRig rig="threePt" dir="t"/>
            </a:scene3d>
          </a:bodyPr>
          <a:lstStyle/>
          <a:p>
            <a:r>
              <a:rPr lang="zh-CN" altLang="en-US" sz="48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前言</a:t>
            </a:r>
          </a:p>
        </p:txBody>
      </p:sp>
      <p:pic>
        <p:nvPicPr>
          <p:cNvPr id="7" name="图片 6" descr="公司图标（透明）"/>
          <p:cNvPicPr>
            <a:picLocks noChangeAspect="1"/>
          </p:cNvPicPr>
          <p:nvPr/>
        </p:nvPicPr>
        <p:blipFill>
          <a:blip r:embed="rId12"/>
          <a:stretch>
            <a:fillRect/>
          </a:stretch>
        </p:blipFill>
        <p:spPr>
          <a:xfrm>
            <a:off x="10473055" y="173990"/>
            <a:ext cx="990600" cy="990600"/>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rPr>
              <a:t>（五）</a:t>
            </a:r>
          </a:p>
        </p:txBody>
      </p:sp>
      <p:sp>
        <p:nvSpPr>
          <p:cNvPr id="3" name="文本框 2"/>
          <p:cNvSpPr txBox="1"/>
          <p:nvPr>
            <p:custDataLst>
              <p:tags r:id="rId3"/>
            </p:custDataLst>
          </p:nvPr>
        </p:nvSpPr>
        <p:spPr>
          <a:xfrm>
            <a:off x="493393" y="3426000"/>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6000" dirty="0">
                <a:solidFill>
                  <a:schemeClr val="accent1"/>
                </a:solidFill>
                <a:effectLst>
                  <a:outerShdw blurRad="38100" dist="25400" dir="5400000" algn="ctr" rotWithShape="0">
                    <a:srgbClr val="6E747A">
                      <a:alpha val="43000"/>
                    </a:srgbClr>
                  </a:outerShdw>
                </a:effectLst>
                <a:latin typeface="+mn-ea"/>
                <a:ea typeface="+mn-ea"/>
              </a:rPr>
              <a:t>走出困境，实现高质量发展</a:t>
            </a:r>
          </a:p>
        </p:txBody>
      </p:sp>
      <p:cxnSp>
        <p:nvCxnSpPr>
          <p:cNvPr id="5" name="直接连接符 4"/>
          <p:cNvCxnSpPr/>
          <p:nvPr>
            <p:custDataLst>
              <p:tags r:id="rId4"/>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descr="公司图标（透明）"/>
          <p:cNvPicPr>
            <a:picLocks noChangeAspect="1"/>
          </p:cNvPicPr>
          <p:nvPr/>
        </p:nvPicPr>
        <p:blipFill>
          <a:blip r:embed="rId7"/>
          <a:stretch>
            <a:fillRect/>
          </a:stretch>
        </p:blipFill>
        <p:spPr>
          <a:xfrm>
            <a:off x="10541000" y="233045"/>
            <a:ext cx="990600" cy="990600"/>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openDmnd">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671513" y="344805"/>
            <a:ext cx="102282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nSpc>
                <a:spcPct val="90000"/>
              </a:lnSpc>
              <a:defRPr sz="3200">
                <a:solidFill>
                  <a:schemeClr val="accent1"/>
                </a:solidFill>
                <a:latin typeface="+mj-lt"/>
                <a:ea typeface="+mj-ea"/>
                <a:cs typeface="+mj-cs"/>
              </a:defRPr>
            </a:lvl1pPr>
            <a:lvl2pPr>
              <a:lnSpc>
                <a:spcPct val="90000"/>
              </a:lnSpc>
              <a:defRPr sz="3200">
                <a:solidFill>
                  <a:schemeClr val="accent1"/>
                </a:solidFill>
                <a:latin typeface="Arial" panose="020B0604020202020204" pitchFamily="34" charset="0"/>
                <a:ea typeface="黑体" panose="02010609060101010101" charset="-122"/>
              </a:defRPr>
            </a:lvl2pPr>
            <a:lvl3pPr>
              <a:lnSpc>
                <a:spcPct val="90000"/>
              </a:lnSpc>
              <a:defRPr sz="3200">
                <a:solidFill>
                  <a:schemeClr val="accent1"/>
                </a:solidFill>
                <a:latin typeface="Arial" panose="020B0604020202020204" pitchFamily="34" charset="0"/>
                <a:ea typeface="黑体" panose="02010609060101010101" charset="-122"/>
              </a:defRPr>
            </a:lvl3pPr>
            <a:lvl4pPr>
              <a:lnSpc>
                <a:spcPct val="90000"/>
              </a:lnSpc>
              <a:defRPr sz="3200">
                <a:solidFill>
                  <a:schemeClr val="accent1"/>
                </a:solidFill>
                <a:latin typeface="Arial" panose="020B0604020202020204" pitchFamily="34" charset="0"/>
                <a:ea typeface="黑体" panose="02010609060101010101" charset="-122"/>
              </a:defRPr>
            </a:lvl4pPr>
            <a:lvl5pPr>
              <a:lnSpc>
                <a:spcPct val="90000"/>
              </a:lnSpc>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defRPr>
            </a:lvl6pPr>
            <a:lvl7pPr marL="914400" fontAlgn="base">
              <a:lnSpc>
                <a:spcPct val="90000"/>
              </a:lnSpc>
              <a:spcBef>
                <a:spcPct val="0"/>
              </a:spcBef>
              <a:spcAft>
                <a:spcPct val="0"/>
              </a:spcAft>
              <a:defRPr sz="3200">
                <a:latin typeface="Tempus Sans ITC" panose="04020404030D07020202" pitchFamily="82" charset="0"/>
              </a:defRPr>
            </a:lvl7pPr>
            <a:lvl8pPr marL="1371600" fontAlgn="base">
              <a:lnSpc>
                <a:spcPct val="90000"/>
              </a:lnSpc>
              <a:spcBef>
                <a:spcPct val="0"/>
              </a:spcBef>
              <a:spcAft>
                <a:spcPct val="0"/>
              </a:spcAft>
              <a:defRPr sz="3200">
                <a:latin typeface="Tempus Sans ITC" panose="04020404030D07020202" pitchFamily="82" charset="0"/>
              </a:defRPr>
            </a:lvl8pPr>
            <a:lvl9pPr marL="1828800" fontAlgn="base">
              <a:lnSpc>
                <a:spcPct val="90000"/>
              </a:lnSpc>
              <a:spcBef>
                <a:spcPct val="0"/>
              </a:spcBef>
              <a:spcAft>
                <a:spcPct val="0"/>
              </a:spcAft>
              <a:defRPr sz="3200">
                <a:latin typeface="Tempus Sans ITC" panose="04020404030D07020202" pitchFamily="82" charset="0"/>
              </a:defRPr>
            </a:lvl9pPr>
          </a:lstStyle>
          <a:p>
            <a:r>
              <a:rPr lang="en-US" altLang="zh-CN" sz="4000">
                <a:latin typeface="+mj-ea"/>
              </a:rPr>
              <a:t>走出困境，实现高质量发展</a:t>
            </a:r>
            <a:r>
              <a:rPr lang="zh-CN" altLang="en-US" sz="4000">
                <a:latin typeface="+mj-ea"/>
              </a:rPr>
              <a:t>（</a:t>
            </a:r>
            <a:r>
              <a:rPr lang="en-US" altLang="zh-CN" sz="4000">
                <a:latin typeface="+mj-ea"/>
              </a:rPr>
              <a:t>1</a:t>
            </a:r>
            <a:r>
              <a:rPr lang="zh-CN" altLang="en-US" sz="4000">
                <a:latin typeface="+mj-ea"/>
              </a:rPr>
              <a:t>）</a:t>
            </a:r>
          </a:p>
        </p:txBody>
      </p:sp>
      <p:sp>
        <p:nvSpPr>
          <p:cNvPr id="67" name="Freeform 5"/>
          <p:cNvSpPr/>
          <p:nvPr>
            <p:custDataLst>
              <p:tags r:id="rId3"/>
            </p:custDataLst>
          </p:nvPr>
        </p:nvSpPr>
        <p:spPr bwMode="auto">
          <a:xfrm>
            <a:off x="5487551" y="4942295"/>
            <a:ext cx="1321031" cy="1268842"/>
          </a:xfrm>
          <a:custGeom>
            <a:avLst/>
            <a:gdLst>
              <a:gd name="T0" fmla="*/ 625 w 810"/>
              <a:gd name="T1" fmla="*/ 0 h 778"/>
              <a:gd name="T2" fmla="*/ 810 w 810"/>
              <a:gd name="T3" fmla="*/ 626 h 778"/>
              <a:gd name="T4" fmla="*/ 186 w 810"/>
              <a:gd name="T5" fmla="*/ 778 h 778"/>
              <a:gd name="T6" fmla="*/ 0 w 810"/>
              <a:gd name="T7" fmla="*/ 150 h 778"/>
              <a:gd name="T8" fmla="*/ 625 w 810"/>
              <a:gd name="T9" fmla="*/ 0 h 778"/>
            </a:gdLst>
            <a:ahLst/>
            <a:cxnLst>
              <a:cxn ang="0">
                <a:pos x="T0" y="T1"/>
              </a:cxn>
              <a:cxn ang="0">
                <a:pos x="T2" y="T3"/>
              </a:cxn>
              <a:cxn ang="0">
                <a:pos x="T4" y="T5"/>
              </a:cxn>
              <a:cxn ang="0">
                <a:pos x="T6" y="T7"/>
              </a:cxn>
              <a:cxn ang="0">
                <a:pos x="T8" y="T9"/>
              </a:cxn>
            </a:cxnLst>
            <a:rect l="0" t="0" r="r" b="b"/>
            <a:pathLst>
              <a:path w="810" h="778">
                <a:moveTo>
                  <a:pt x="625" y="0"/>
                </a:moveTo>
                <a:lnTo>
                  <a:pt x="810" y="626"/>
                </a:lnTo>
                <a:lnTo>
                  <a:pt x="186" y="778"/>
                </a:lnTo>
                <a:lnTo>
                  <a:pt x="0" y="150"/>
                </a:lnTo>
                <a:lnTo>
                  <a:pt x="625" y="0"/>
                </a:lnTo>
                <a:close/>
              </a:path>
            </a:pathLst>
          </a:custGeom>
          <a:gradFill>
            <a:gsLst>
              <a:gs pos="0">
                <a:schemeClr val="accent1"/>
              </a:gs>
              <a:gs pos="100000">
                <a:schemeClr val="accent1">
                  <a:lumMod val="70000"/>
                  <a:lumOff val="30000"/>
                </a:schemeClr>
              </a:gs>
            </a:gsLst>
            <a:lin ang="20220000" scaled="0"/>
          </a:gradFill>
          <a:ln>
            <a:noFill/>
          </a:ln>
        </p:spPr>
        <p:txBody>
          <a:bodyPr vert="horz" wrap="square" lIns="91439" tIns="45719" rIns="91439" bIns="45719" numCol="1" anchor="t" anchorCtr="0" compatLnSpc="1">
            <a:noAutofit/>
          </a:bodyPr>
          <a:lstStyle/>
          <a:p>
            <a:pPr lvl="0" algn="l">
              <a:buClrTx/>
              <a:buSzTx/>
              <a:buFontTx/>
            </a:pPr>
            <a:endParaRPr lang="en-US" sz="1350">
              <a:sym typeface="+mn-ea"/>
            </a:endParaRPr>
          </a:p>
        </p:txBody>
      </p:sp>
      <p:sp>
        <p:nvSpPr>
          <p:cNvPr id="68" name="Freeform 6"/>
          <p:cNvSpPr/>
          <p:nvPr>
            <p:custDataLst>
              <p:tags r:id="rId4"/>
            </p:custDataLst>
          </p:nvPr>
        </p:nvSpPr>
        <p:spPr bwMode="auto">
          <a:xfrm>
            <a:off x="6503929" y="4663736"/>
            <a:ext cx="530369" cy="1299503"/>
          </a:xfrm>
          <a:custGeom>
            <a:avLst/>
            <a:gdLst>
              <a:gd name="T0" fmla="*/ 0 w 325"/>
              <a:gd name="T1" fmla="*/ 171 h 797"/>
              <a:gd name="T2" fmla="*/ 140 w 325"/>
              <a:gd name="T3" fmla="*/ 0 h 797"/>
              <a:gd name="T4" fmla="*/ 325 w 325"/>
              <a:gd name="T5" fmla="*/ 626 h 797"/>
              <a:gd name="T6" fmla="*/ 185 w 325"/>
              <a:gd name="T7" fmla="*/ 797 h 797"/>
              <a:gd name="T8" fmla="*/ 0 w 325"/>
              <a:gd name="T9" fmla="*/ 171 h 797"/>
            </a:gdLst>
            <a:ahLst/>
            <a:cxnLst>
              <a:cxn ang="0">
                <a:pos x="T0" y="T1"/>
              </a:cxn>
              <a:cxn ang="0">
                <a:pos x="T2" y="T3"/>
              </a:cxn>
              <a:cxn ang="0">
                <a:pos x="T4" y="T5"/>
              </a:cxn>
              <a:cxn ang="0">
                <a:pos x="T6" y="T7"/>
              </a:cxn>
              <a:cxn ang="0">
                <a:pos x="T8" y="T9"/>
              </a:cxn>
            </a:cxnLst>
            <a:rect l="0" t="0" r="r" b="b"/>
            <a:pathLst>
              <a:path w="325" h="797">
                <a:moveTo>
                  <a:pt x="0" y="171"/>
                </a:moveTo>
                <a:lnTo>
                  <a:pt x="140" y="0"/>
                </a:lnTo>
                <a:lnTo>
                  <a:pt x="325" y="626"/>
                </a:lnTo>
                <a:lnTo>
                  <a:pt x="185" y="797"/>
                </a:lnTo>
                <a:lnTo>
                  <a:pt x="0" y="171"/>
                </a:lnTo>
                <a:close/>
              </a:path>
            </a:pathLst>
          </a:custGeom>
          <a:gradFill>
            <a:gsLst>
              <a:gs pos="0">
                <a:schemeClr val="accent1">
                  <a:lumMod val="70000"/>
                  <a:lumOff val="30000"/>
                </a:schemeClr>
              </a:gs>
              <a:gs pos="100000">
                <a:schemeClr val="accent1">
                  <a:lumMod val="50000"/>
                  <a:lumOff val="50000"/>
                </a:schemeClr>
              </a:gs>
            </a:gsLst>
            <a:lin ang="312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69" name="Freeform 7"/>
          <p:cNvSpPr/>
          <p:nvPr>
            <p:custDataLst>
              <p:tags r:id="rId5"/>
            </p:custDataLst>
          </p:nvPr>
        </p:nvSpPr>
        <p:spPr bwMode="auto">
          <a:xfrm>
            <a:off x="5484942" y="4670260"/>
            <a:ext cx="1247967" cy="523193"/>
          </a:xfrm>
          <a:custGeom>
            <a:avLst/>
            <a:gdLst>
              <a:gd name="T0" fmla="*/ 0 w 765"/>
              <a:gd name="T1" fmla="*/ 321 h 321"/>
              <a:gd name="T2" fmla="*/ 139 w 765"/>
              <a:gd name="T3" fmla="*/ 151 h 321"/>
              <a:gd name="T4" fmla="*/ 765 w 765"/>
              <a:gd name="T5" fmla="*/ 0 h 321"/>
              <a:gd name="T6" fmla="*/ 625 w 765"/>
              <a:gd name="T7" fmla="*/ 171 h 321"/>
              <a:gd name="T8" fmla="*/ 0 w 765"/>
              <a:gd name="T9" fmla="*/ 321 h 321"/>
            </a:gdLst>
            <a:ahLst/>
            <a:cxnLst>
              <a:cxn ang="0">
                <a:pos x="T0" y="T1"/>
              </a:cxn>
              <a:cxn ang="0">
                <a:pos x="T2" y="T3"/>
              </a:cxn>
              <a:cxn ang="0">
                <a:pos x="T4" y="T5"/>
              </a:cxn>
              <a:cxn ang="0">
                <a:pos x="T6" y="T7"/>
              </a:cxn>
              <a:cxn ang="0">
                <a:pos x="T8" y="T9"/>
              </a:cxn>
            </a:cxnLst>
            <a:rect l="0" t="0" r="r" b="b"/>
            <a:pathLst>
              <a:path w="765" h="321">
                <a:moveTo>
                  <a:pt x="0" y="321"/>
                </a:moveTo>
                <a:lnTo>
                  <a:pt x="139" y="151"/>
                </a:lnTo>
                <a:lnTo>
                  <a:pt x="765" y="0"/>
                </a:lnTo>
                <a:lnTo>
                  <a:pt x="625" y="171"/>
                </a:lnTo>
                <a:lnTo>
                  <a:pt x="0" y="321"/>
                </a:lnTo>
                <a:close/>
              </a:path>
            </a:pathLst>
          </a:custGeom>
          <a:gradFill>
            <a:gsLst>
              <a:gs pos="39000">
                <a:schemeClr val="accent1">
                  <a:lumMod val="75000"/>
                </a:schemeClr>
              </a:gs>
              <a:gs pos="100000">
                <a:schemeClr val="accent1"/>
              </a:gs>
            </a:gsLst>
            <a:lin ang="10800000" scaled="1"/>
          </a:gradFill>
          <a:ln>
            <a:noFill/>
          </a:ln>
        </p:spPr>
        <p:txBody>
          <a:bodyPr vert="horz" wrap="square" lIns="91439" tIns="45719" rIns="91439" bIns="45719" numCol="1" anchor="t" anchorCtr="0" compatLnSpc="1">
            <a:noAutofit/>
          </a:bodyPr>
          <a:lstStyle/>
          <a:p>
            <a:pPr lvl="0" algn="l">
              <a:buClrTx/>
              <a:buSzTx/>
              <a:buFontTx/>
            </a:pPr>
            <a:endParaRPr lang="en-US" sz="1350">
              <a:sym typeface="+mn-ea"/>
            </a:endParaRPr>
          </a:p>
        </p:txBody>
      </p:sp>
      <p:sp>
        <p:nvSpPr>
          <p:cNvPr id="71" name="Freeform 8"/>
          <p:cNvSpPr/>
          <p:nvPr>
            <p:custDataLst>
              <p:tags r:id="rId6"/>
            </p:custDataLst>
          </p:nvPr>
        </p:nvSpPr>
        <p:spPr bwMode="auto">
          <a:xfrm>
            <a:off x="4995018" y="2814293"/>
            <a:ext cx="1180773" cy="1255795"/>
          </a:xfrm>
          <a:custGeom>
            <a:avLst/>
            <a:gdLst>
              <a:gd name="T0" fmla="*/ 724 w 724"/>
              <a:gd name="T1" fmla="*/ 123 h 770"/>
              <a:gd name="T2" fmla="*/ 631 w 724"/>
              <a:gd name="T3" fmla="*/ 770 h 770"/>
              <a:gd name="T4" fmla="*/ 0 w 724"/>
              <a:gd name="T5" fmla="*/ 647 h 770"/>
              <a:gd name="T6" fmla="*/ 94 w 724"/>
              <a:gd name="T7" fmla="*/ 0 h 770"/>
              <a:gd name="T8" fmla="*/ 724 w 724"/>
              <a:gd name="T9" fmla="*/ 123 h 770"/>
            </a:gdLst>
            <a:ahLst/>
            <a:cxnLst>
              <a:cxn ang="0">
                <a:pos x="T0" y="T1"/>
              </a:cxn>
              <a:cxn ang="0">
                <a:pos x="T2" y="T3"/>
              </a:cxn>
              <a:cxn ang="0">
                <a:pos x="T4" y="T5"/>
              </a:cxn>
              <a:cxn ang="0">
                <a:pos x="T6" y="T7"/>
              </a:cxn>
              <a:cxn ang="0">
                <a:pos x="T8" y="T9"/>
              </a:cxn>
            </a:cxnLst>
            <a:rect l="0" t="0" r="r" b="b"/>
            <a:pathLst>
              <a:path w="724" h="770">
                <a:moveTo>
                  <a:pt x="724" y="123"/>
                </a:moveTo>
                <a:lnTo>
                  <a:pt x="631" y="770"/>
                </a:lnTo>
                <a:lnTo>
                  <a:pt x="0" y="647"/>
                </a:lnTo>
                <a:lnTo>
                  <a:pt x="94" y="0"/>
                </a:lnTo>
                <a:lnTo>
                  <a:pt x="724" y="123"/>
                </a:lnTo>
                <a:close/>
              </a:path>
            </a:pathLst>
          </a:custGeom>
          <a:gradFill>
            <a:gsLst>
              <a:gs pos="0">
                <a:schemeClr val="accent1"/>
              </a:gs>
              <a:gs pos="100000">
                <a:schemeClr val="accent1">
                  <a:lumMod val="70000"/>
                  <a:lumOff val="30000"/>
                </a:schemeClr>
              </a:gs>
            </a:gsLst>
            <a:lin ang="180000" scaled="0"/>
          </a:gradFill>
          <a:ln>
            <a:noFill/>
          </a:ln>
        </p:spPr>
        <p:txBody>
          <a:bodyPr vert="horz" wrap="square" lIns="91439" tIns="45719" rIns="91439" bIns="45719" numCol="1" anchor="t" anchorCtr="0" compatLnSpc="1"/>
          <a:lstStyle/>
          <a:p>
            <a:endParaRPr lang="en-US" sz="1350"/>
          </a:p>
        </p:txBody>
      </p:sp>
      <p:sp>
        <p:nvSpPr>
          <p:cNvPr id="72" name="Freeform 9"/>
          <p:cNvSpPr/>
          <p:nvPr>
            <p:custDataLst>
              <p:tags r:id="rId7"/>
            </p:custDataLst>
          </p:nvPr>
        </p:nvSpPr>
        <p:spPr bwMode="auto">
          <a:xfrm>
            <a:off x="6021182" y="2856697"/>
            <a:ext cx="474919" cy="1213391"/>
          </a:xfrm>
          <a:custGeom>
            <a:avLst/>
            <a:gdLst>
              <a:gd name="T0" fmla="*/ 93 w 291"/>
              <a:gd name="T1" fmla="*/ 97 h 744"/>
              <a:gd name="T2" fmla="*/ 291 w 291"/>
              <a:gd name="T3" fmla="*/ 0 h 744"/>
              <a:gd name="T4" fmla="*/ 198 w 291"/>
              <a:gd name="T5" fmla="*/ 647 h 744"/>
              <a:gd name="T6" fmla="*/ 0 w 291"/>
              <a:gd name="T7" fmla="*/ 744 h 744"/>
              <a:gd name="T8" fmla="*/ 93 w 291"/>
              <a:gd name="T9" fmla="*/ 97 h 744"/>
            </a:gdLst>
            <a:ahLst/>
            <a:cxnLst>
              <a:cxn ang="0">
                <a:pos x="T0" y="T1"/>
              </a:cxn>
              <a:cxn ang="0">
                <a:pos x="T2" y="T3"/>
              </a:cxn>
              <a:cxn ang="0">
                <a:pos x="T4" y="T5"/>
              </a:cxn>
              <a:cxn ang="0">
                <a:pos x="T6" y="T7"/>
              </a:cxn>
              <a:cxn ang="0">
                <a:pos x="T8" y="T9"/>
              </a:cxn>
            </a:cxnLst>
            <a:rect l="0" t="0" r="r" b="b"/>
            <a:pathLst>
              <a:path w="291" h="744">
                <a:moveTo>
                  <a:pt x="93" y="97"/>
                </a:moveTo>
                <a:lnTo>
                  <a:pt x="291" y="0"/>
                </a:lnTo>
                <a:lnTo>
                  <a:pt x="198" y="647"/>
                </a:lnTo>
                <a:lnTo>
                  <a:pt x="0" y="744"/>
                </a:lnTo>
                <a:lnTo>
                  <a:pt x="93" y="97"/>
                </a:lnTo>
                <a:close/>
              </a:path>
            </a:pathLst>
          </a:custGeom>
          <a:gradFill>
            <a:gsLst>
              <a:gs pos="0">
                <a:schemeClr val="accent1">
                  <a:lumMod val="70000"/>
                  <a:lumOff val="30000"/>
                </a:schemeClr>
              </a:gs>
              <a:gs pos="100000">
                <a:schemeClr val="accent1">
                  <a:lumMod val="70000"/>
                  <a:lumOff val="30000"/>
                </a:schemeClr>
              </a:gs>
              <a:gs pos="54000">
                <a:schemeClr val="accent1">
                  <a:lumMod val="50000"/>
                  <a:lumOff val="50000"/>
                </a:schemeClr>
              </a:gs>
            </a:gsLst>
            <a:lin ang="1326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73" name="Freeform 10"/>
          <p:cNvSpPr/>
          <p:nvPr>
            <p:custDataLst>
              <p:tags r:id="rId8"/>
            </p:custDataLst>
          </p:nvPr>
        </p:nvSpPr>
        <p:spPr bwMode="auto">
          <a:xfrm>
            <a:off x="5145714" y="2659031"/>
            <a:ext cx="1350387" cy="358799"/>
          </a:xfrm>
          <a:custGeom>
            <a:avLst/>
            <a:gdLst>
              <a:gd name="T0" fmla="*/ 0 w 828"/>
              <a:gd name="T1" fmla="*/ 97 h 220"/>
              <a:gd name="T2" fmla="*/ 198 w 828"/>
              <a:gd name="T3" fmla="*/ 0 h 220"/>
              <a:gd name="T4" fmla="*/ 828 w 828"/>
              <a:gd name="T5" fmla="*/ 123 h 220"/>
              <a:gd name="T6" fmla="*/ 630 w 828"/>
              <a:gd name="T7" fmla="*/ 220 h 220"/>
              <a:gd name="T8" fmla="*/ 0 w 828"/>
              <a:gd name="T9" fmla="*/ 97 h 220"/>
            </a:gdLst>
            <a:ahLst/>
            <a:cxnLst>
              <a:cxn ang="0">
                <a:pos x="T0" y="T1"/>
              </a:cxn>
              <a:cxn ang="0">
                <a:pos x="T2" y="T3"/>
              </a:cxn>
              <a:cxn ang="0">
                <a:pos x="T4" y="T5"/>
              </a:cxn>
              <a:cxn ang="0">
                <a:pos x="T6" y="T7"/>
              </a:cxn>
              <a:cxn ang="0">
                <a:pos x="T8" y="T9"/>
              </a:cxn>
            </a:cxnLst>
            <a:rect l="0" t="0" r="r" b="b"/>
            <a:pathLst>
              <a:path w="828" h="220">
                <a:moveTo>
                  <a:pt x="0" y="97"/>
                </a:moveTo>
                <a:lnTo>
                  <a:pt x="198" y="0"/>
                </a:lnTo>
                <a:lnTo>
                  <a:pt x="828" y="123"/>
                </a:lnTo>
                <a:lnTo>
                  <a:pt x="630" y="220"/>
                </a:lnTo>
                <a:lnTo>
                  <a:pt x="0" y="97"/>
                </a:lnTo>
                <a:close/>
              </a:path>
            </a:pathLst>
          </a:custGeom>
          <a:gradFill>
            <a:gsLst>
              <a:gs pos="39000">
                <a:schemeClr val="accent1">
                  <a:lumMod val="75000"/>
                </a:schemeClr>
              </a:gs>
              <a:gs pos="100000">
                <a:schemeClr val="accent1"/>
              </a:gs>
            </a:gsLst>
            <a:lin ang="10800000" scaled="1"/>
          </a:gradFill>
          <a:ln>
            <a:noFill/>
          </a:ln>
        </p:spPr>
        <p:txBody>
          <a:bodyPr vert="horz" wrap="square" lIns="91439" tIns="45719" rIns="91439" bIns="45719" numCol="1" anchor="t" anchorCtr="0" compatLnSpc="1">
            <a:noAutofit/>
          </a:bodyPr>
          <a:lstStyle/>
          <a:p>
            <a:pPr lvl="0" algn="l">
              <a:buClrTx/>
              <a:buSzTx/>
              <a:buFontTx/>
            </a:pPr>
            <a:endParaRPr lang="en-US" sz="1350">
              <a:sym typeface="+mn-ea"/>
            </a:endParaRPr>
          </a:p>
        </p:txBody>
      </p:sp>
      <p:sp>
        <p:nvSpPr>
          <p:cNvPr id="75" name="Freeform 11"/>
          <p:cNvSpPr/>
          <p:nvPr>
            <p:custDataLst>
              <p:tags r:id="rId9"/>
            </p:custDataLst>
          </p:nvPr>
        </p:nvSpPr>
        <p:spPr bwMode="auto">
          <a:xfrm>
            <a:off x="6088375" y="1550670"/>
            <a:ext cx="1214696" cy="1195125"/>
          </a:xfrm>
          <a:custGeom>
            <a:avLst/>
            <a:gdLst>
              <a:gd name="T0" fmla="*/ 601 w 745"/>
              <a:gd name="T1" fmla="*/ 0 h 733"/>
              <a:gd name="T2" fmla="*/ 745 w 745"/>
              <a:gd name="T3" fmla="*/ 641 h 733"/>
              <a:gd name="T4" fmla="*/ 142 w 745"/>
              <a:gd name="T5" fmla="*/ 733 h 733"/>
              <a:gd name="T6" fmla="*/ 0 w 745"/>
              <a:gd name="T7" fmla="*/ 91 h 733"/>
              <a:gd name="T8" fmla="*/ 601 w 745"/>
              <a:gd name="T9" fmla="*/ 0 h 733"/>
            </a:gdLst>
            <a:ahLst/>
            <a:cxnLst>
              <a:cxn ang="0">
                <a:pos x="T0" y="T1"/>
              </a:cxn>
              <a:cxn ang="0">
                <a:pos x="T2" y="T3"/>
              </a:cxn>
              <a:cxn ang="0">
                <a:pos x="T4" y="T5"/>
              </a:cxn>
              <a:cxn ang="0">
                <a:pos x="T6" y="T7"/>
              </a:cxn>
              <a:cxn ang="0">
                <a:pos x="T8" y="T9"/>
              </a:cxn>
            </a:cxnLst>
            <a:rect l="0" t="0" r="r" b="b"/>
            <a:pathLst>
              <a:path w="745" h="733">
                <a:moveTo>
                  <a:pt x="601" y="0"/>
                </a:moveTo>
                <a:lnTo>
                  <a:pt x="745" y="641"/>
                </a:lnTo>
                <a:lnTo>
                  <a:pt x="142" y="733"/>
                </a:lnTo>
                <a:lnTo>
                  <a:pt x="0" y="91"/>
                </a:lnTo>
                <a:lnTo>
                  <a:pt x="601" y="0"/>
                </a:lnTo>
                <a:close/>
              </a:path>
            </a:pathLst>
          </a:custGeom>
          <a:gradFill>
            <a:gsLst>
              <a:gs pos="0">
                <a:schemeClr val="accent1">
                  <a:lumMod val="30000"/>
                  <a:lumOff val="70000"/>
                </a:schemeClr>
              </a:gs>
              <a:gs pos="100000">
                <a:schemeClr val="accent1">
                  <a:lumMod val="30000"/>
                  <a:lumOff val="70000"/>
                </a:schemeClr>
              </a:gs>
            </a:gsLst>
            <a:lin ang="270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76" name="Freeform 12"/>
          <p:cNvSpPr/>
          <p:nvPr>
            <p:custDataLst>
              <p:tags r:id="rId10"/>
            </p:custDataLst>
          </p:nvPr>
        </p:nvSpPr>
        <p:spPr bwMode="auto">
          <a:xfrm>
            <a:off x="5902453" y="2595752"/>
            <a:ext cx="1400619" cy="404464"/>
          </a:xfrm>
          <a:custGeom>
            <a:avLst/>
            <a:gdLst>
              <a:gd name="T0" fmla="*/ 859 w 859"/>
              <a:gd name="T1" fmla="*/ 0 h 248"/>
              <a:gd name="T2" fmla="*/ 603 w 859"/>
              <a:gd name="T3" fmla="*/ 156 h 248"/>
              <a:gd name="T4" fmla="*/ 0 w 859"/>
              <a:gd name="T5" fmla="*/ 248 h 248"/>
              <a:gd name="T6" fmla="*/ 256 w 859"/>
              <a:gd name="T7" fmla="*/ 92 h 248"/>
              <a:gd name="T8" fmla="*/ 859 w 859"/>
              <a:gd name="T9" fmla="*/ 0 h 248"/>
            </a:gdLst>
            <a:ahLst/>
            <a:cxnLst>
              <a:cxn ang="0">
                <a:pos x="T0" y="T1"/>
              </a:cxn>
              <a:cxn ang="0">
                <a:pos x="T2" y="T3"/>
              </a:cxn>
              <a:cxn ang="0">
                <a:pos x="T4" y="T5"/>
              </a:cxn>
              <a:cxn ang="0">
                <a:pos x="T6" y="T7"/>
              </a:cxn>
              <a:cxn ang="0">
                <a:pos x="T8" y="T9"/>
              </a:cxn>
            </a:cxnLst>
            <a:rect l="0" t="0" r="r" b="b"/>
            <a:pathLst>
              <a:path w="859" h="248">
                <a:moveTo>
                  <a:pt x="859" y="0"/>
                </a:moveTo>
                <a:lnTo>
                  <a:pt x="603" y="156"/>
                </a:lnTo>
                <a:lnTo>
                  <a:pt x="0" y="248"/>
                </a:lnTo>
                <a:lnTo>
                  <a:pt x="256" y="92"/>
                </a:lnTo>
                <a:lnTo>
                  <a:pt x="859" y="0"/>
                </a:lnTo>
                <a:close/>
              </a:path>
            </a:pathLst>
          </a:custGeom>
          <a:gradFill>
            <a:gsLst>
              <a:gs pos="0">
                <a:schemeClr val="accent1">
                  <a:lumMod val="80000"/>
                  <a:lumOff val="20000"/>
                </a:schemeClr>
              </a:gs>
              <a:gs pos="100000">
                <a:schemeClr val="accent1">
                  <a:lumMod val="80000"/>
                  <a:lumOff val="20000"/>
                </a:schemeClr>
              </a:gs>
            </a:gsLst>
            <a:lin ang="270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77" name="Freeform 13"/>
          <p:cNvSpPr/>
          <p:nvPr>
            <p:custDataLst>
              <p:tags r:id="rId11"/>
            </p:custDataLst>
          </p:nvPr>
        </p:nvSpPr>
        <p:spPr bwMode="auto">
          <a:xfrm>
            <a:off x="5670864" y="1698756"/>
            <a:ext cx="649099" cy="1301460"/>
          </a:xfrm>
          <a:custGeom>
            <a:avLst/>
            <a:gdLst>
              <a:gd name="T0" fmla="*/ 398 w 398"/>
              <a:gd name="T1" fmla="*/ 642 h 798"/>
              <a:gd name="T2" fmla="*/ 142 w 398"/>
              <a:gd name="T3" fmla="*/ 798 h 798"/>
              <a:gd name="T4" fmla="*/ 0 w 398"/>
              <a:gd name="T5" fmla="*/ 157 h 798"/>
              <a:gd name="T6" fmla="*/ 256 w 398"/>
              <a:gd name="T7" fmla="*/ 0 h 798"/>
              <a:gd name="T8" fmla="*/ 398 w 398"/>
              <a:gd name="T9" fmla="*/ 642 h 798"/>
            </a:gdLst>
            <a:ahLst/>
            <a:cxnLst>
              <a:cxn ang="0">
                <a:pos x="T0" y="T1"/>
              </a:cxn>
              <a:cxn ang="0">
                <a:pos x="T2" y="T3"/>
              </a:cxn>
              <a:cxn ang="0">
                <a:pos x="T4" y="T5"/>
              </a:cxn>
              <a:cxn ang="0">
                <a:pos x="T6" y="T7"/>
              </a:cxn>
              <a:cxn ang="0">
                <a:pos x="T8" y="T9"/>
              </a:cxn>
            </a:cxnLst>
            <a:rect l="0" t="0" r="r" b="b"/>
            <a:pathLst>
              <a:path w="398" h="798">
                <a:moveTo>
                  <a:pt x="398" y="642"/>
                </a:moveTo>
                <a:lnTo>
                  <a:pt x="142" y="798"/>
                </a:lnTo>
                <a:lnTo>
                  <a:pt x="0" y="157"/>
                </a:lnTo>
                <a:lnTo>
                  <a:pt x="256" y="0"/>
                </a:lnTo>
                <a:lnTo>
                  <a:pt x="398" y="642"/>
                </a:lnTo>
                <a:close/>
              </a:path>
            </a:pathLst>
          </a:custGeom>
          <a:gradFill>
            <a:gsLst>
              <a:gs pos="0">
                <a:schemeClr val="accent1">
                  <a:lumMod val="95000"/>
                </a:schemeClr>
              </a:gs>
              <a:gs pos="100000">
                <a:schemeClr val="accent1"/>
              </a:gs>
            </a:gsLst>
            <a:lin ang="18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79" name="Freeform 14"/>
          <p:cNvSpPr/>
          <p:nvPr>
            <p:custDataLst>
              <p:tags r:id="rId12"/>
            </p:custDataLst>
          </p:nvPr>
        </p:nvSpPr>
        <p:spPr bwMode="auto">
          <a:xfrm>
            <a:off x="6291912" y="3676714"/>
            <a:ext cx="1319074" cy="1405838"/>
          </a:xfrm>
          <a:custGeom>
            <a:avLst/>
            <a:gdLst>
              <a:gd name="connsiteX0" fmla="*/ 1397 w 2022"/>
              <a:gd name="connsiteY0" fmla="*/ 0 h 2155"/>
              <a:gd name="connsiteX1" fmla="*/ 2022 w 2022"/>
              <a:gd name="connsiteY1" fmla="*/ 1460 h 2155"/>
              <a:gd name="connsiteX2" fmla="*/ 600 w 2022"/>
              <a:gd name="connsiteY2" fmla="*/ 2155 h 2155"/>
              <a:gd name="connsiteX3" fmla="*/ 0 w 2022"/>
              <a:gd name="connsiteY3" fmla="*/ 648 h 2155"/>
              <a:gd name="connsiteX4" fmla="*/ 1397 w 2022"/>
              <a:gd name="connsiteY4" fmla="*/ 0 h 2155"/>
            </a:gdLst>
            <a:ahLst/>
            <a:cxnLst>
              <a:cxn ang="0">
                <a:pos x="connsiteX0" y="connsiteY0"/>
              </a:cxn>
              <a:cxn ang="0">
                <a:pos x="connsiteX1" y="connsiteY1"/>
              </a:cxn>
              <a:cxn ang="0">
                <a:pos x="connsiteX2" y="connsiteY2"/>
              </a:cxn>
              <a:cxn ang="0">
                <a:pos x="connsiteX3" y="connsiteY3"/>
              </a:cxn>
              <a:cxn ang="0">
                <a:pos x="connsiteX4" y="connsiteY4"/>
              </a:cxn>
            </a:cxnLst>
            <a:rect l="0" t="0" r="r" b="b"/>
            <a:pathLst>
              <a:path w="2022" h="2155">
                <a:moveTo>
                  <a:pt x="1397" y="0"/>
                </a:moveTo>
                <a:lnTo>
                  <a:pt x="2022" y="1460"/>
                </a:lnTo>
                <a:lnTo>
                  <a:pt x="600" y="2155"/>
                </a:lnTo>
                <a:lnTo>
                  <a:pt x="0" y="648"/>
                </a:lnTo>
                <a:lnTo>
                  <a:pt x="1397" y="0"/>
                </a:lnTo>
                <a:close/>
              </a:path>
            </a:pathLst>
          </a:custGeom>
          <a:gradFill>
            <a:gsLst>
              <a:gs pos="0">
                <a:schemeClr val="accent1">
                  <a:lumMod val="40000"/>
                  <a:lumOff val="60000"/>
                </a:schemeClr>
              </a:gs>
              <a:gs pos="100000">
                <a:schemeClr val="accent1">
                  <a:lumMod val="40000"/>
                  <a:lumOff val="60000"/>
                </a:schemeClr>
              </a:gs>
            </a:gsLst>
            <a:lin ang="270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80" name="Freeform 15"/>
          <p:cNvSpPr/>
          <p:nvPr>
            <p:custDataLst>
              <p:tags r:id="rId13"/>
            </p:custDataLst>
          </p:nvPr>
        </p:nvSpPr>
        <p:spPr bwMode="auto">
          <a:xfrm>
            <a:off x="5827431" y="4035513"/>
            <a:ext cx="856550" cy="1047039"/>
          </a:xfrm>
          <a:custGeom>
            <a:avLst/>
            <a:gdLst>
              <a:gd name="T0" fmla="*/ 525 w 525"/>
              <a:gd name="T1" fmla="*/ 642 h 642"/>
              <a:gd name="T2" fmla="*/ 240 w 525"/>
              <a:gd name="T3" fmla="*/ 603 h 642"/>
              <a:gd name="T4" fmla="*/ 0 w 525"/>
              <a:gd name="T5" fmla="*/ 0 h 642"/>
              <a:gd name="T6" fmla="*/ 285 w 525"/>
              <a:gd name="T7" fmla="*/ 39 h 642"/>
              <a:gd name="T8" fmla="*/ 525 w 525"/>
              <a:gd name="T9" fmla="*/ 642 h 642"/>
            </a:gdLst>
            <a:ahLst/>
            <a:cxnLst>
              <a:cxn ang="0">
                <a:pos x="T0" y="T1"/>
              </a:cxn>
              <a:cxn ang="0">
                <a:pos x="T2" y="T3"/>
              </a:cxn>
              <a:cxn ang="0">
                <a:pos x="T4" y="T5"/>
              </a:cxn>
              <a:cxn ang="0">
                <a:pos x="T6" y="T7"/>
              </a:cxn>
              <a:cxn ang="0">
                <a:pos x="T8" y="T9"/>
              </a:cxn>
            </a:cxnLst>
            <a:rect l="0" t="0" r="r" b="b"/>
            <a:pathLst>
              <a:path w="525" h="642">
                <a:moveTo>
                  <a:pt x="525" y="642"/>
                </a:moveTo>
                <a:lnTo>
                  <a:pt x="240" y="603"/>
                </a:lnTo>
                <a:lnTo>
                  <a:pt x="0" y="0"/>
                </a:lnTo>
                <a:lnTo>
                  <a:pt x="285" y="39"/>
                </a:lnTo>
                <a:lnTo>
                  <a:pt x="525" y="642"/>
                </a:lnTo>
                <a:close/>
              </a:path>
            </a:pathLst>
          </a:custGeom>
          <a:gradFill>
            <a:gsLst>
              <a:gs pos="0">
                <a:schemeClr val="accent1">
                  <a:lumMod val="90000"/>
                </a:schemeClr>
              </a:gs>
              <a:gs pos="100000">
                <a:schemeClr val="accent1"/>
              </a:gs>
            </a:gsLst>
            <a:lin ang="1680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sp>
        <p:nvSpPr>
          <p:cNvPr id="81" name="Freeform 16"/>
          <p:cNvSpPr/>
          <p:nvPr>
            <p:custDataLst>
              <p:tags r:id="rId14"/>
            </p:custDataLst>
          </p:nvPr>
        </p:nvSpPr>
        <p:spPr bwMode="auto">
          <a:xfrm>
            <a:off x="5827431" y="3601040"/>
            <a:ext cx="1373220" cy="501013"/>
          </a:xfrm>
          <a:custGeom>
            <a:avLst/>
            <a:gdLst>
              <a:gd name="connsiteX0" fmla="*/ 713 w 2105"/>
              <a:gd name="connsiteY0" fmla="*/ 768 h 768"/>
              <a:gd name="connsiteX1" fmla="*/ 0 w 2105"/>
              <a:gd name="connsiteY1" fmla="*/ 671 h 768"/>
              <a:gd name="connsiteX2" fmla="*/ 1431 w 2105"/>
              <a:gd name="connsiteY2" fmla="*/ 0 h 768"/>
              <a:gd name="connsiteX3" fmla="*/ 2105 w 2105"/>
              <a:gd name="connsiteY3" fmla="*/ 119 h 768"/>
              <a:gd name="connsiteX4" fmla="*/ 713 w 2105"/>
              <a:gd name="connsiteY4" fmla="*/ 768 h 768"/>
            </a:gdLst>
            <a:ahLst/>
            <a:cxnLst>
              <a:cxn ang="0">
                <a:pos x="connsiteX0" y="connsiteY0"/>
              </a:cxn>
              <a:cxn ang="0">
                <a:pos x="connsiteX1" y="connsiteY1"/>
              </a:cxn>
              <a:cxn ang="0">
                <a:pos x="connsiteX2" y="connsiteY2"/>
              </a:cxn>
              <a:cxn ang="0">
                <a:pos x="connsiteX3" y="connsiteY3"/>
              </a:cxn>
              <a:cxn ang="0">
                <a:pos x="connsiteX4" y="connsiteY4"/>
              </a:cxn>
            </a:cxnLst>
            <a:rect l="0" t="0" r="r" b="b"/>
            <a:pathLst>
              <a:path w="2105" h="768">
                <a:moveTo>
                  <a:pt x="713" y="768"/>
                </a:moveTo>
                <a:lnTo>
                  <a:pt x="0" y="671"/>
                </a:lnTo>
                <a:lnTo>
                  <a:pt x="1431" y="0"/>
                </a:lnTo>
                <a:lnTo>
                  <a:pt x="2105" y="119"/>
                </a:lnTo>
                <a:lnTo>
                  <a:pt x="713" y="768"/>
                </a:lnTo>
                <a:close/>
              </a:path>
            </a:pathLst>
          </a:custGeom>
          <a:gradFill>
            <a:gsLst>
              <a:gs pos="0">
                <a:schemeClr val="accent1">
                  <a:lumMod val="90000"/>
                  <a:lumOff val="10000"/>
                </a:schemeClr>
              </a:gs>
              <a:gs pos="100000">
                <a:schemeClr val="accent1">
                  <a:lumMod val="90000"/>
                  <a:lumOff val="10000"/>
                </a:schemeClr>
              </a:gs>
            </a:gsLst>
            <a:lin ang="2700000" scaled="0"/>
          </a:gradFill>
          <a:ln>
            <a:noFill/>
          </a:ln>
        </p:spPr>
        <p:txBody>
          <a:bodyPr vert="horz" wrap="square" lIns="91440" tIns="45720" rIns="91440" bIns="45720" numCol="1" anchor="t" anchorCtr="0" compatLnSpc="0">
            <a:noAutofit/>
          </a:bodyPr>
          <a:lstStyle/>
          <a:p>
            <a:pPr lvl="0" algn="ctr">
              <a:spcBef>
                <a:spcPts val="0"/>
              </a:spcBef>
              <a:spcAft>
                <a:spcPts val="0"/>
              </a:spcAft>
              <a:buClrTx/>
              <a:buSzTx/>
              <a:buFontTx/>
            </a:pPr>
            <a:endParaRPr lang="id-ID" sz="1350" noProof="0">
              <a:ln>
                <a:noFill/>
              </a:ln>
              <a:effectLst/>
              <a:uLnTx/>
              <a:uFillTx/>
              <a:sym typeface="+mn-ea"/>
            </a:endParaRPr>
          </a:p>
        </p:txBody>
      </p:sp>
      <p:cxnSp>
        <p:nvCxnSpPr>
          <p:cNvPr id="89" name="Straight Connector 28"/>
          <p:cNvCxnSpPr/>
          <p:nvPr>
            <p:custDataLst>
              <p:tags r:id="rId15"/>
            </p:custDataLst>
          </p:nvPr>
        </p:nvCxnSpPr>
        <p:spPr>
          <a:xfrm flipH="1">
            <a:off x="4270898" y="4409316"/>
            <a:ext cx="1567623"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29"/>
          <p:cNvCxnSpPr/>
          <p:nvPr>
            <p:custDataLst>
              <p:tags r:id="rId16"/>
            </p:custDataLst>
          </p:nvPr>
        </p:nvCxnSpPr>
        <p:spPr>
          <a:xfrm flipH="1">
            <a:off x="4270898" y="2154104"/>
            <a:ext cx="1318422" cy="0"/>
          </a:xfrm>
          <a:prstGeom prst="line">
            <a:avLst/>
          </a:prstGeom>
          <a:ln w="19050">
            <a:solidFill>
              <a:schemeClr val="accent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30"/>
          <p:cNvCxnSpPr/>
          <p:nvPr>
            <p:custDataLst>
              <p:tags r:id="rId17"/>
            </p:custDataLst>
          </p:nvPr>
        </p:nvCxnSpPr>
        <p:spPr>
          <a:xfrm>
            <a:off x="7109973" y="5526158"/>
            <a:ext cx="1109666"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30"/>
          <p:cNvCxnSpPr/>
          <p:nvPr>
            <p:custDataLst>
              <p:tags r:id="rId18"/>
            </p:custDataLst>
          </p:nvPr>
        </p:nvCxnSpPr>
        <p:spPr>
          <a:xfrm>
            <a:off x="6578951" y="3274208"/>
            <a:ext cx="1637426"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19"/>
            </p:custDataLst>
          </p:nvPr>
        </p:nvSpPr>
        <p:spPr>
          <a:xfrm>
            <a:off x="695960" y="1559803"/>
            <a:ext cx="3492741" cy="145802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scene3d>
            <a:camera prst="orthographicFront"/>
            <a:lightRig rig="threePt" dir="t"/>
          </a:scene3d>
          <a:sp3d extrusionH="120650" contourW="76200" prstMaterial="dkEdge">
            <a:extrusionClr>
              <a:schemeClr val="accent1">
                <a:lumMod val="40000"/>
                <a:lumOff val="60000"/>
              </a:schemeClr>
            </a:extrusionClr>
            <a:contourClr>
              <a:schemeClr val="tx2">
                <a:lumMod val="90000"/>
              </a:schemeClr>
            </a:contourClr>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0" algn="ctr" fontAlgn="auto">
              <a:lnSpc>
                <a:spcPct val="150000"/>
              </a:lnSpc>
            </a:pPr>
            <a:r>
              <a:rPr lang="zh-CN" altLang="en-US" sz="2800" b="1" dirty="0">
                <a:solidFill>
                  <a:srgbClr val="7030A0"/>
                </a:solidFill>
                <a:uFillTx/>
                <a:latin typeface="+中文正文" charset="0"/>
                <a:sym typeface="+mn-ea"/>
              </a:rPr>
              <a:t>装备升级改造</a:t>
            </a:r>
            <a:r>
              <a:rPr lang="en-US" altLang="zh-CN" sz="2800" b="1" dirty="0">
                <a:solidFill>
                  <a:srgbClr val="7030A0"/>
                </a:solidFill>
                <a:uFillTx/>
                <a:latin typeface="+中文正文" charset="0"/>
                <a:sym typeface="+mn-ea"/>
              </a:rPr>
              <a:t>         </a:t>
            </a:r>
            <a:r>
              <a:rPr lang="zh-CN" altLang="en-US" sz="2800" b="1" dirty="0">
                <a:solidFill>
                  <a:srgbClr val="7030A0"/>
                </a:solidFill>
                <a:uFillTx/>
                <a:latin typeface="+中文正文" charset="0"/>
                <a:sym typeface="+mn-ea"/>
              </a:rPr>
              <a:t>管理技术提升</a:t>
            </a:r>
          </a:p>
        </p:txBody>
      </p:sp>
      <p:sp>
        <p:nvSpPr>
          <p:cNvPr id="14" name="矩形 13"/>
          <p:cNvSpPr/>
          <p:nvPr>
            <p:custDataLst>
              <p:tags r:id="rId20"/>
            </p:custDataLst>
          </p:nvPr>
        </p:nvSpPr>
        <p:spPr>
          <a:xfrm>
            <a:off x="695960" y="3815080"/>
            <a:ext cx="3492500" cy="1378585"/>
          </a:xfrm>
          <a:prstGeom prst="rect">
            <a:avLst/>
          </a:prstGeom>
          <a:gradFill>
            <a:gsLst>
              <a:gs pos="70000">
                <a:srgbClr val="A6D4EF"/>
              </a:gs>
              <a:gs pos="75000">
                <a:srgbClr val="94CBEB"/>
              </a:gs>
              <a:gs pos="37000">
                <a:srgbClr val="C4E2F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scene3d>
            <a:camera prst="orthographicFront"/>
            <a:lightRig rig="threePt" dir="t">
              <a:rot lat="0" lon="0" rev="0"/>
            </a:lightRig>
          </a:scene3d>
          <a:sp3d extrusionH="120650" contourW="76200" prstMaterial="dkEdge">
            <a:extrusionClr>
              <a:schemeClr val="tx2">
                <a:lumMod val="90000"/>
              </a:schemeClr>
            </a:extrusionClr>
            <a:contourClr>
              <a:schemeClr val="tx2">
                <a:lumMod val="90000"/>
              </a:schemeClr>
            </a:contourClr>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0" algn="ctr" fontAlgn="auto">
              <a:lnSpc>
                <a:spcPct val="150000"/>
              </a:lnSpc>
            </a:pPr>
            <a:r>
              <a:rPr lang="zh-CN" altLang="en-US" sz="2800" b="1" dirty="0">
                <a:solidFill>
                  <a:srgbClr val="7030A0"/>
                </a:solidFill>
                <a:uFillTx/>
                <a:latin typeface="+中文正文" charset="0"/>
                <a:sym typeface="+mn-ea"/>
              </a:rPr>
              <a:t>继续做大做强</a:t>
            </a:r>
            <a:r>
              <a:rPr lang="en-US" altLang="zh-CN" sz="2800" b="1" dirty="0">
                <a:solidFill>
                  <a:srgbClr val="7030A0"/>
                </a:solidFill>
                <a:uFillTx/>
                <a:latin typeface="+中文正文" charset="0"/>
                <a:sym typeface="+mn-ea"/>
              </a:rPr>
              <a:t>         </a:t>
            </a:r>
            <a:r>
              <a:rPr lang="zh-CN" altLang="en-US" sz="2800" b="1" dirty="0">
                <a:solidFill>
                  <a:srgbClr val="7030A0"/>
                </a:solidFill>
                <a:uFillTx/>
                <a:latin typeface="+中文正文" charset="0"/>
                <a:sym typeface="+mn-ea"/>
              </a:rPr>
              <a:t>扩大品牌影响力</a:t>
            </a:r>
          </a:p>
        </p:txBody>
      </p:sp>
      <p:sp>
        <p:nvSpPr>
          <p:cNvPr id="6" name="矩形 5"/>
          <p:cNvSpPr/>
          <p:nvPr>
            <p:custDataLst>
              <p:tags r:id="rId21"/>
            </p:custDataLst>
          </p:nvPr>
        </p:nvSpPr>
        <p:spPr>
          <a:xfrm>
            <a:off x="8328660" y="2439035"/>
            <a:ext cx="3462655" cy="1478915"/>
          </a:xfrm>
          <a:prstGeom prst="rect">
            <a:avLst/>
          </a:prstGeom>
          <a:gradFill>
            <a:gsLst>
              <a:gs pos="70000">
                <a:srgbClr val="A6D4EF">
                  <a:alpha val="100000"/>
                </a:srgbClr>
              </a:gs>
              <a:gs pos="75000">
                <a:srgbClr val="94CBEB">
                  <a:alpha val="100000"/>
                </a:srgbClr>
              </a:gs>
              <a:gs pos="37000">
                <a:srgbClr val="C4E2F4">
                  <a:alpha val="100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scene3d>
            <a:camera prst="orthographicFront">
              <a:rot lat="0" lon="600000" rev="0"/>
            </a:camera>
            <a:lightRig rig="threePt" dir="t">
              <a:rot lat="0" lon="0" rev="0"/>
            </a:lightRig>
          </a:scene3d>
          <a:sp3d extrusionH="120650" contourW="76200" prstMaterial="dkEdge">
            <a:extrusionClr>
              <a:schemeClr val="tx2">
                <a:lumMod val="90000"/>
              </a:schemeClr>
            </a:extrusionClr>
            <a:contourClr>
              <a:schemeClr val="tx2">
                <a:lumMod val="90000"/>
              </a:schemeClr>
            </a:contourClr>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0" algn="ctr" fontAlgn="auto">
              <a:lnSpc>
                <a:spcPct val="150000"/>
              </a:lnSpc>
            </a:pPr>
            <a:r>
              <a:rPr lang="zh-CN" altLang="en-US" sz="2800" b="1" dirty="0">
                <a:solidFill>
                  <a:srgbClr val="7030A0"/>
                </a:solidFill>
                <a:uFillTx/>
                <a:latin typeface="+中文正文" charset="0"/>
                <a:sym typeface="+mn-ea"/>
              </a:rPr>
              <a:t>积极拓展海外市场</a:t>
            </a:r>
          </a:p>
        </p:txBody>
      </p:sp>
      <p:sp>
        <p:nvSpPr>
          <p:cNvPr id="7" name="矩形 6"/>
          <p:cNvSpPr/>
          <p:nvPr>
            <p:custDataLst>
              <p:tags r:id="rId22"/>
            </p:custDataLst>
          </p:nvPr>
        </p:nvSpPr>
        <p:spPr>
          <a:xfrm>
            <a:off x="8387715" y="4829175"/>
            <a:ext cx="3416300" cy="13817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scene3d>
            <a:camera prst="orthographicFront"/>
            <a:lightRig rig="threePt" dir="t">
              <a:rot lat="0" lon="0" rev="0"/>
            </a:lightRig>
          </a:scene3d>
          <a:sp3d extrusionH="120650" contourW="76200" prstMaterial="dkEdge">
            <a:extrusionClr>
              <a:schemeClr val="tx2">
                <a:lumMod val="90000"/>
              </a:schemeClr>
            </a:extrusionClr>
            <a:contourClr>
              <a:schemeClr val="tx2">
                <a:lumMod val="90000"/>
              </a:schemeClr>
            </a:contourClr>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0" algn="ctr" fontAlgn="auto">
              <a:lnSpc>
                <a:spcPct val="150000"/>
              </a:lnSpc>
            </a:pPr>
            <a:r>
              <a:rPr lang="zh-CN" altLang="en-US" sz="2800" b="1" dirty="0">
                <a:solidFill>
                  <a:srgbClr val="7030A0"/>
                </a:solidFill>
                <a:uFillTx/>
                <a:latin typeface="+中文正文" charset="0"/>
                <a:sym typeface="+mn-ea"/>
              </a:rPr>
              <a:t>一业为主</a:t>
            </a:r>
            <a:r>
              <a:rPr lang="en-US" altLang="zh-CN" sz="2800" b="1" dirty="0">
                <a:solidFill>
                  <a:srgbClr val="7030A0"/>
                </a:solidFill>
                <a:uFillTx/>
                <a:latin typeface="+中文正文" charset="0"/>
                <a:sym typeface="+mn-ea"/>
              </a:rPr>
              <a:t>            </a:t>
            </a:r>
            <a:r>
              <a:rPr lang="zh-CN" altLang="en-US" sz="2800" b="1" dirty="0">
                <a:solidFill>
                  <a:srgbClr val="7030A0"/>
                </a:solidFill>
                <a:uFillTx/>
                <a:latin typeface="+中文正文" charset="0"/>
                <a:sym typeface="+mn-ea"/>
              </a:rPr>
              <a:t>多元发展</a:t>
            </a:r>
          </a:p>
        </p:txBody>
      </p:sp>
      <p:sp>
        <p:nvSpPr>
          <p:cNvPr id="4" name="文本框 3"/>
          <p:cNvSpPr txBox="1"/>
          <p:nvPr/>
        </p:nvSpPr>
        <p:spPr>
          <a:xfrm>
            <a:off x="0" y="0"/>
            <a:ext cx="309880" cy="368300"/>
          </a:xfrm>
          <a:prstGeom prst="rect">
            <a:avLst/>
          </a:prstGeom>
          <a:noFill/>
        </p:spPr>
        <p:txBody>
          <a:bodyPr wrap="none" rtlCol="0">
            <a:spAutoFit/>
          </a:bodyPr>
          <a:lstStyle/>
          <a:p>
            <a:endParaRPr lang="zh-CN" altLang="en-US"/>
          </a:p>
        </p:txBody>
      </p:sp>
      <p:sp>
        <p:nvSpPr>
          <p:cNvPr id="8" name="文本框 7"/>
          <p:cNvSpPr txBox="1"/>
          <p:nvPr/>
        </p:nvSpPr>
        <p:spPr>
          <a:xfrm rot="20880000">
            <a:off x="6456680" y="1697990"/>
            <a:ext cx="636905" cy="706755"/>
          </a:xfrm>
          <a:prstGeom prst="rect">
            <a:avLst/>
          </a:prstGeom>
          <a:noFill/>
        </p:spPr>
        <p:txBody>
          <a:bodyPr wrap="square" rtlCol="0">
            <a:spAutoFit/>
          </a:bodyPr>
          <a:lstStyle/>
          <a:p>
            <a:r>
              <a:rPr lang="en-US" altLang="zh-CN" sz="4000" b="1">
                <a:solidFill>
                  <a:srgbClr val="7030A0"/>
                </a:solidFill>
              </a:rPr>
              <a:t>1</a:t>
            </a:r>
          </a:p>
        </p:txBody>
      </p:sp>
      <p:sp>
        <p:nvSpPr>
          <p:cNvPr id="10" name="文本框 9"/>
          <p:cNvSpPr txBox="1"/>
          <p:nvPr/>
        </p:nvSpPr>
        <p:spPr>
          <a:xfrm rot="480000">
            <a:off x="5302250" y="2954655"/>
            <a:ext cx="577850" cy="706755"/>
          </a:xfrm>
          <a:prstGeom prst="rect">
            <a:avLst/>
          </a:prstGeom>
          <a:noFill/>
        </p:spPr>
        <p:txBody>
          <a:bodyPr wrap="square" rtlCol="0">
            <a:spAutoFit/>
          </a:bodyPr>
          <a:lstStyle/>
          <a:p>
            <a:r>
              <a:rPr lang="en-US" altLang="zh-CN" sz="4000" b="1">
                <a:solidFill>
                  <a:srgbClr val="7030A0"/>
                </a:solidFill>
              </a:rPr>
              <a:t>2</a:t>
            </a:r>
          </a:p>
        </p:txBody>
      </p:sp>
      <p:sp>
        <p:nvSpPr>
          <p:cNvPr id="11" name="文本框 10"/>
          <p:cNvSpPr txBox="1"/>
          <p:nvPr/>
        </p:nvSpPr>
        <p:spPr>
          <a:xfrm rot="20220000">
            <a:off x="6668770" y="3792220"/>
            <a:ext cx="982345" cy="706755"/>
          </a:xfrm>
          <a:prstGeom prst="rect">
            <a:avLst/>
          </a:prstGeom>
          <a:noFill/>
        </p:spPr>
        <p:txBody>
          <a:bodyPr wrap="square" rtlCol="0">
            <a:spAutoFit/>
          </a:bodyPr>
          <a:lstStyle/>
          <a:p>
            <a:r>
              <a:rPr lang="en-US" altLang="zh-CN" sz="4000" b="1">
                <a:solidFill>
                  <a:srgbClr val="7030A0"/>
                </a:solidFill>
              </a:rPr>
              <a:t>3</a:t>
            </a:r>
          </a:p>
        </p:txBody>
      </p:sp>
      <p:sp>
        <p:nvSpPr>
          <p:cNvPr id="13" name="文本框 12"/>
          <p:cNvSpPr txBox="1"/>
          <p:nvPr/>
        </p:nvSpPr>
        <p:spPr>
          <a:xfrm rot="20580000">
            <a:off x="5858510" y="5128260"/>
            <a:ext cx="465455" cy="706755"/>
          </a:xfrm>
          <a:prstGeom prst="rect">
            <a:avLst/>
          </a:prstGeom>
          <a:noFill/>
        </p:spPr>
        <p:txBody>
          <a:bodyPr wrap="none" rtlCol="0">
            <a:spAutoFit/>
          </a:bodyPr>
          <a:lstStyle/>
          <a:p>
            <a:r>
              <a:rPr lang="en-US" altLang="zh-CN" sz="4000" b="1">
                <a:solidFill>
                  <a:srgbClr val="7030A0"/>
                </a:solidFill>
              </a:rPr>
              <a:t>4</a:t>
            </a:r>
          </a:p>
        </p:txBody>
      </p:sp>
      <p:pic>
        <p:nvPicPr>
          <p:cNvPr id="15" name="图片 14" descr="公司图标（透明）"/>
          <p:cNvPicPr>
            <a:picLocks noChangeAspect="1"/>
          </p:cNvPicPr>
          <p:nvPr/>
        </p:nvPicPr>
        <p:blipFill>
          <a:blip r:embed="rId25"/>
          <a:stretch>
            <a:fillRect/>
          </a:stretch>
        </p:blipFill>
        <p:spPr>
          <a:xfrm>
            <a:off x="10529570" y="150495"/>
            <a:ext cx="990600" cy="990600"/>
          </a:xfrm>
          <a:prstGeom prst="rect">
            <a:avLst/>
          </a:prstGeom>
        </p:spPr>
      </p:pic>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709930" y="339090"/>
            <a:ext cx="7194550" cy="998855"/>
          </a:xfrm>
        </p:spPr>
        <p:txBody>
          <a:bodyPr/>
          <a:lstStyle/>
          <a:p>
            <a:r>
              <a:rPr lang="en-US" altLang="zh-CN" sz="4000">
                <a:latin typeface="+mj-ea"/>
                <a:sym typeface="+mn-ea"/>
              </a:rPr>
              <a:t>走出困境，实现高质量发展</a:t>
            </a:r>
            <a:r>
              <a:rPr lang="zh-CN" altLang="en-US" sz="4000">
                <a:latin typeface="+mj-ea"/>
                <a:sym typeface="+mn-ea"/>
              </a:rPr>
              <a:t>（</a:t>
            </a:r>
            <a:r>
              <a:rPr lang="en-US" altLang="zh-CN" sz="4000">
                <a:latin typeface="+mj-ea"/>
                <a:sym typeface="+mn-ea"/>
              </a:rPr>
              <a:t>2</a:t>
            </a:r>
            <a:r>
              <a:rPr lang="zh-CN" altLang="en-US" sz="4000">
                <a:latin typeface="+mj-ea"/>
                <a:sym typeface="+mn-ea"/>
              </a:rPr>
              <a:t>）</a:t>
            </a:r>
          </a:p>
        </p:txBody>
      </p:sp>
      <p:pic>
        <p:nvPicPr>
          <p:cNvPr id="7" name="图片占位符 6" descr="C:/Users/宋莹楠/Desktop/演讲稿素材/自动清焦.jpg自动清焦"/>
          <p:cNvPicPr>
            <a:picLocks noGrp="1" noChangeAspect="1"/>
          </p:cNvPicPr>
          <p:nvPr>
            <p:ph type="pic" idx="1"/>
            <p:custDataLst>
              <p:tags r:id="rId3"/>
            </p:custDataLst>
          </p:nvPr>
        </p:nvPicPr>
        <p:blipFill>
          <a:blip r:embed="rId7"/>
          <a:srcRect t="6509" b="6509"/>
          <a:stretch>
            <a:fillRect/>
          </a:stretch>
        </p:blipFill>
        <p:spPr>
          <a:xfrm>
            <a:off x="5184140" y="1550035"/>
            <a:ext cx="6689090" cy="4820285"/>
          </a:xfrm>
        </p:spPr>
      </p:pic>
      <p:sp>
        <p:nvSpPr>
          <p:cNvPr id="2" name="文本占位符 1"/>
          <p:cNvSpPr>
            <a:spLocks noGrp="1"/>
          </p:cNvSpPr>
          <p:nvPr>
            <p:ph type="body" sz="half" idx="2"/>
            <p:custDataLst>
              <p:tags r:id="rId4"/>
            </p:custDataLst>
          </p:nvPr>
        </p:nvSpPr>
        <p:spPr>
          <a:xfrm>
            <a:off x="627380" y="2057400"/>
            <a:ext cx="4153535" cy="3811905"/>
          </a:xfrm>
        </p:spPr>
        <p:txBody>
          <a:bodyPr/>
          <a:lstStyle/>
          <a:p>
            <a:r>
              <a:rPr lang="en-US" altLang="zh-CN" dirty="0"/>
              <a:t> </a:t>
            </a:r>
            <a:r>
              <a:rPr lang="en-US" altLang="zh-CN" sz="2800" b="1" dirty="0">
                <a:solidFill>
                  <a:schemeClr val="accent1"/>
                </a:solidFill>
              </a:rPr>
              <a:t>       生产设备更新换代，向智能化、集控化发展，最大限度实现均质生产。不断引进和培养技术型、管理型人才，加强生产过程控制，通过优质产品稳定和开拓市场份额。</a:t>
            </a:r>
          </a:p>
        </p:txBody>
      </p:sp>
      <p:pic>
        <p:nvPicPr>
          <p:cNvPr id="3" name="图片 2" descr="公司图标（透明）"/>
          <p:cNvPicPr>
            <a:picLocks noChangeAspect="1"/>
          </p:cNvPicPr>
          <p:nvPr/>
        </p:nvPicPr>
        <p:blipFill>
          <a:blip r:embed="rId8"/>
          <a:stretch>
            <a:fillRect/>
          </a:stretch>
        </p:blipFill>
        <p:spPr>
          <a:xfrm>
            <a:off x="10517505" y="198120"/>
            <a:ext cx="990600" cy="990600"/>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custDataLst>
              <p:tags r:id="rId2"/>
            </p:custDataLst>
          </p:nvPr>
        </p:nvSpPr>
        <p:spPr>
          <a:xfrm>
            <a:off x="620395" y="299085"/>
            <a:ext cx="10800080" cy="705485"/>
          </a:xfrm>
        </p:spPr>
        <p:txBody>
          <a:bodyPr>
            <a:normAutofit fontScale="90000"/>
          </a:bodyPr>
          <a:lstStyle/>
          <a:p>
            <a:r>
              <a:rPr lang="en-US" altLang="zh-CN">
                <a:effectLst>
                  <a:outerShdw blurRad="38100" dist="25400" dir="5400000" algn="ctr" rotWithShape="0">
                    <a:srgbClr val="6E747A">
                      <a:alpha val="43000"/>
                    </a:srgbClr>
                  </a:outerShdw>
                </a:effectLst>
                <a:latin typeface="+mj-ea"/>
                <a:sym typeface="+mn-ea"/>
              </a:rPr>
              <a:t>走出困境，实现高质量发展</a:t>
            </a:r>
            <a:r>
              <a:rPr lang="zh-CN" altLang="en-US">
                <a:effectLst>
                  <a:outerShdw blurRad="38100" dist="25400" dir="5400000" algn="ctr" rotWithShape="0">
                    <a:srgbClr val="6E747A">
                      <a:alpha val="43000"/>
                    </a:srgbClr>
                  </a:outerShdw>
                </a:effectLst>
                <a:latin typeface="+mj-ea"/>
                <a:sym typeface="+mn-ea"/>
              </a:rPr>
              <a:t>（</a:t>
            </a:r>
            <a:r>
              <a:rPr lang="en-US" altLang="zh-CN">
                <a:effectLst>
                  <a:outerShdw blurRad="38100" dist="25400" dir="5400000" algn="ctr" rotWithShape="0">
                    <a:srgbClr val="6E747A">
                      <a:alpha val="43000"/>
                    </a:srgbClr>
                  </a:outerShdw>
                </a:effectLst>
                <a:latin typeface="+mj-ea"/>
                <a:sym typeface="+mn-ea"/>
              </a:rPr>
              <a:t>3</a:t>
            </a:r>
            <a:r>
              <a:rPr lang="zh-CN" altLang="en-US">
                <a:effectLst>
                  <a:outerShdw blurRad="38100" dist="25400" dir="5400000" algn="ctr" rotWithShape="0">
                    <a:srgbClr val="6E747A">
                      <a:alpha val="43000"/>
                    </a:srgbClr>
                  </a:outerShdw>
                </a:effectLst>
                <a:latin typeface="+mj-ea"/>
                <a:sym typeface="+mn-ea"/>
              </a:rPr>
              <a:t>）</a:t>
            </a:r>
            <a:endParaRPr lang="zh-CN" altLang="en-US"/>
          </a:p>
        </p:txBody>
      </p:sp>
      <p:sp>
        <p:nvSpPr>
          <p:cNvPr id="15" name="矩形 14"/>
          <p:cNvSpPr/>
          <p:nvPr>
            <p:custDataLst>
              <p:tags r:id="rId3"/>
            </p:custDataLst>
          </p:nvPr>
        </p:nvSpPr>
        <p:spPr>
          <a:xfrm>
            <a:off x="1065233" y="1788121"/>
            <a:ext cx="3396823" cy="844802"/>
          </a:xfrm>
          <a:prstGeom prst="rect">
            <a:avLst/>
          </a:prstGeom>
          <a:noFill/>
        </p:spPr>
        <p:txBody>
          <a:bodyPr wrap="none" lIns="0" tIns="0" rIns="0" bIns="0" rtlCol="0" anchor="b">
            <a:noAutofit/>
          </a:bodyPr>
          <a:lstStyle/>
          <a:p>
            <a:pPr>
              <a:spcBef>
                <a:spcPct val="0"/>
              </a:spcBef>
              <a:spcAft>
                <a:spcPct val="0"/>
              </a:spcAft>
              <a:buClr>
                <a:schemeClr val="accent1"/>
              </a:buClr>
              <a:buSzPct val="70000"/>
            </a:pPr>
            <a:r>
              <a:rPr lang="en-US" altLang="zh-CN" sz="5400" b="1">
                <a:solidFill>
                  <a:srgbClr val="FFFFFF"/>
                </a:solidFill>
                <a:latin typeface="+mn-ea"/>
                <a:cs typeface="+mn-ea"/>
              </a:rPr>
              <a:t>01</a:t>
            </a:r>
            <a:endParaRPr lang="zh-CN" altLang="en-US" sz="5400" b="1">
              <a:solidFill>
                <a:srgbClr val="FFFFFF"/>
              </a:solidFill>
              <a:latin typeface="+mn-ea"/>
              <a:cs typeface="+mn-ea"/>
            </a:endParaRPr>
          </a:p>
        </p:txBody>
      </p:sp>
      <p:sp>
        <p:nvSpPr>
          <p:cNvPr id="17" name="图形 1" descr="讲台"/>
          <p:cNvSpPr/>
          <p:nvPr>
            <p:custDataLst>
              <p:tags r:id="rId4"/>
            </p:custDataLst>
          </p:nvPr>
        </p:nvSpPr>
        <p:spPr>
          <a:xfrm>
            <a:off x="4919518" y="1848795"/>
            <a:ext cx="538746" cy="723455"/>
          </a:xfrm>
          <a:custGeom>
            <a:avLst/>
            <a:gdLst>
              <a:gd name="connsiteX0" fmla="*/ 340425 w 680762"/>
              <a:gd name="connsiteY0" fmla="*/ 241592 h 914161"/>
              <a:gd name="connsiteX1" fmla="*/ 461221 w 680762"/>
              <a:gd name="connsiteY1" fmla="*/ 120796 h 914161"/>
              <a:gd name="connsiteX2" fmla="*/ 340425 w 680762"/>
              <a:gd name="connsiteY2" fmla="*/ 0 h 914161"/>
              <a:gd name="connsiteX3" fmla="*/ 219629 w 680762"/>
              <a:gd name="connsiteY3" fmla="*/ 120796 h 914161"/>
              <a:gd name="connsiteX4" fmla="*/ 340425 w 680762"/>
              <a:gd name="connsiteY4" fmla="*/ 241592 h 914161"/>
              <a:gd name="connsiteX5" fmla="*/ 403731 w 680762"/>
              <a:gd name="connsiteY5" fmla="*/ 95734 h 914161"/>
              <a:gd name="connsiteX6" fmla="*/ 408510 w 680762"/>
              <a:gd name="connsiteY6" fmla="*/ 120796 h 914161"/>
              <a:gd name="connsiteX7" fmla="*/ 403731 w 680762"/>
              <a:gd name="connsiteY7" fmla="*/ 145858 h 914161"/>
              <a:gd name="connsiteX8" fmla="*/ 388568 w 680762"/>
              <a:gd name="connsiteY8" fmla="*/ 168939 h 914161"/>
              <a:gd name="connsiteX9" fmla="*/ 365489 w 680762"/>
              <a:gd name="connsiteY9" fmla="*/ 184100 h 914161"/>
              <a:gd name="connsiteX10" fmla="*/ 340425 w 680762"/>
              <a:gd name="connsiteY10" fmla="*/ 188881 h 914161"/>
              <a:gd name="connsiteX11" fmla="*/ 315361 w 680762"/>
              <a:gd name="connsiteY11" fmla="*/ 184100 h 914161"/>
              <a:gd name="connsiteX12" fmla="*/ 292282 w 680762"/>
              <a:gd name="connsiteY12" fmla="*/ 168939 h 914161"/>
              <a:gd name="connsiteX13" fmla="*/ 277119 w 680762"/>
              <a:gd name="connsiteY13" fmla="*/ 145858 h 914161"/>
              <a:gd name="connsiteX14" fmla="*/ 272340 w 680762"/>
              <a:gd name="connsiteY14" fmla="*/ 120796 h 914161"/>
              <a:gd name="connsiteX15" fmla="*/ 277119 w 680762"/>
              <a:gd name="connsiteY15" fmla="*/ 95734 h 914161"/>
              <a:gd name="connsiteX16" fmla="*/ 292282 w 680762"/>
              <a:gd name="connsiteY16" fmla="*/ 72652 h 914161"/>
              <a:gd name="connsiteX17" fmla="*/ 315361 w 680762"/>
              <a:gd name="connsiteY17" fmla="*/ 57491 h 914161"/>
              <a:gd name="connsiteX18" fmla="*/ 340425 w 680762"/>
              <a:gd name="connsiteY18" fmla="*/ 52711 h 914161"/>
              <a:gd name="connsiteX19" fmla="*/ 365489 w 680762"/>
              <a:gd name="connsiteY19" fmla="*/ 57491 h 914161"/>
              <a:gd name="connsiteX20" fmla="*/ 388568 w 680762"/>
              <a:gd name="connsiteY20" fmla="*/ 72652 h 914161"/>
              <a:gd name="connsiteX21" fmla="*/ 403731 w 680762"/>
              <a:gd name="connsiteY21" fmla="*/ 95734 h 914161"/>
              <a:gd name="connsiteX22" fmla="*/ 168633 w 680762"/>
              <a:gd name="connsiteY22" fmla="*/ 356838 h 914161"/>
              <a:gd name="connsiteX23" fmla="*/ 155981 w 680762"/>
              <a:gd name="connsiteY23" fmla="*/ 399947 h 914161"/>
              <a:gd name="connsiteX24" fmla="*/ 52373 w 680762"/>
              <a:gd name="connsiteY24" fmla="*/ 399947 h 914161"/>
              <a:gd name="connsiteX25" fmla="*/ -1 w 680762"/>
              <a:gd name="connsiteY25" fmla="*/ 452320 h 914161"/>
              <a:gd name="connsiteX26" fmla="*/ 52373 w 680762"/>
              <a:gd name="connsiteY26" fmla="*/ 504693 h 914161"/>
              <a:gd name="connsiteX27" fmla="*/ 103017 w 680762"/>
              <a:gd name="connsiteY27" fmla="*/ 504693 h 914161"/>
              <a:gd name="connsiteX28" fmla="*/ 135696 w 680762"/>
              <a:gd name="connsiteY28" fmla="*/ 861784 h 914161"/>
              <a:gd name="connsiteX29" fmla="*/ 78561 w 680762"/>
              <a:gd name="connsiteY29" fmla="*/ 861784 h 914161"/>
              <a:gd name="connsiteX30" fmla="*/ 52374 w 680762"/>
              <a:gd name="connsiteY30" fmla="*/ 887972 h 914161"/>
              <a:gd name="connsiteX31" fmla="*/ 78561 w 680762"/>
              <a:gd name="connsiteY31" fmla="*/ 914161 h 914161"/>
              <a:gd name="connsiteX32" fmla="*/ 140489 w 680762"/>
              <a:gd name="connsiteY32" fmla="*/ 914161 h 914161"/>
              <a:gd name="connsiteX33" fmla="*/ 538614 w 680762"/>
              <a:gd name="connsiteY33" fmla="*/ 914161 h 914161"/>
              <a:gd name="connsiteX34" fmla="*/ 602298 w 680762"/>
              <a:gd name="connsiteY34" fmla="*/ 914161 h 914161"/>
              <a:gd name="connsiteX35" fmla="*/ 628486 w 680762"/>
              <a:gd name="connsiteY35" fmla="*/ 887972 h 914161"/>
              <a:gd name="connsiteX36" fmla="*/ 602298 w 680762"/>
              <a:gd name="connsiteY36" fmla="*/ 861784 h 914161"/>
              <a:gd name="connsiteX37" fmla="*/ 543406 w 680762"/>
              <a:gd name="connsiteY37" fmla="*/ 861784 h 914161"/>
              <a:gd name="connsiteX38" fmla="*/ 576083 w 680762"/>
              <a:gd name="connsiteY38" fmla="*/ 504693 h 914161"/>
              <a:gd name="connsiteX39" fmla="*/ 628390 w 680762"/>
              <a:gd name="connsiteY39" fmla="*/ 504693 h 914161"/>
              <a:gd name="connsiteX40" fmla="*/ 680762 w 680762"/>
              <a:gd name="connsiteY40" fmla="*/ 452320 h 914161"/>
              <a:gd name="connsiteX41" fmla="*/ 628390 w 680762"/>
              <a:gd name="connsiteY41" fmla="*/ 399947 h 914161"/>
              <a:gd name="connsiteX42" fmla="*/ 527527 w 680762"/>
              <a:gd name="connsiteY42" fmla="*/ 399947 h 914161"/>
              <a:gd name="connsiteX43" fmla="*/ 514872 w 680762"/>
              <a:gd name="connsiteY43" fmla="*/ 356838 h 914161"/>
              <a:gd name="connsiteX44" fmla="*/ 474429 w 680762"/>
              <a:gd name="connsiteY44" fmla="*/ 298512 h 914161"/>
              <a:gd name="connsiteX45" fmla="*/ 341751 w 680762"/>
              <a:gd name="connsiteY45" fmla="*/ 245037 h 914161"/>
              <a:gd name="connsiteX46" fmla="*/ 209075 w 680762"/>
              <a:gd name="connsiteY46" fmla="*/ 298512 h 914161"/>
              <a:gd name="connsiteX47" fmla="*/ 168633 w 680762"/>
              <a:gd name="connsiteY47" fmla="*/ 356838 h 914161"/>
              <a:gd name="connsiteX48" fmla="*/ 474060 w 680762"/>
              <a:gd name="connsiteY48" fmla="*/ 399947 h 914161"/>
              <a:gd name="connsiteX49" fmla="*/ 209446 w 680762"/>
              <a:gd name="connsiteY49" fmla="*/ 399947 h 914161"/>
              <a:gd name="connsiteX50" fmla="*/ 245813 w 680762"/>
              <a:gd name="connsiteY50" fmla="*/ 336312 h 914161"/>
              <a:gd name="connsiteX51" fmla="*/ 341751 w 680762"/>
              <a:gd name="connsiteY51" fmla="*/ 297748 h 914161"/>
              <a:gd name="connsiteX52" fmla="*/ 437694 w 680762"/>
              <a:gd name="connsiteY52" fmla="*/ 336312 h 914161"/>
              <a:gd name="connsiteX53" fmla="*/ 474060 w 680762"/>
              <a:gd name="connsiteY53" fmla="*/ 399947 h 914161"/>
              <a:gd name="connsiteX54" fmla="*/ 151187 w 680762"/>
              <a:gd name="connsiteY54" fmla="*/ 452654 h 914161"/>
              <a:gd name="connsiteX55" fmla="*/ 527914 w 680762"/>
              <a:gd name="connsiteY55" fmla="*/ 452654 h 914161"/>
              <a:gd name="connsiteX56" fmla="*/ 490506 w 680762"/>
              <a:gd name="connsiteY56" fmla="*/ 861450 h 914161"/>
              <a:gd name="connsiteX57" fmla="*/ 188597 w 680762"/>
              <a:gd name="connsiteY57" fmla="*/ 861450 h 914161"/>
              <a:gd name="connsiteX58" fmla="*/ 151187 w 680762"/>
              <a:gd name="connsiteY58" fmla="*/ 452654 h 914161"/>
              <a:gd name="connsiteX59" fmla="*/ 245374 w 680762"/>
              <a:gd name="connsiteY59" fmla="*/ 499931 h 914161"/>
              <a:gd name="connsiteX60" fmla="*/ 219018 w 680762"/>
              <a:gd name="connsiteY60" fmla="*/ 526287 h 914161"/>
              <a:gd name="connsiteX61" fmla="*/ 245374 w 680762"/>
              <a:gd name="connsiteY61" fmla="*/ 552642 h 914161"/>
              <a:gd name="connsiteX62" fmla="*/ 430723 w 680762"/>
              <a:gd name="connsiteY62" fmla="*/ 552642 h 914161"/>
              <a:gd name="connsiteX63" fmla="*/ 457079 w 680762"/>
              <a:gd name="connsiteY63" fmla="*/ 526287 h 914161"/>
              <a:gd name="connsiteX64" fmla="*/ 430723 w 680762"/>
              <a:gd name="connsiteY64" fmla="*/ 499931 h 914161"/>
              <a:gd name="connsiteX65" fmla="*/ 245374 w 680762"/>
              <a:gd name="connsiteY65" fmla="*/ 499931 h 91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80762" h="914161">
                <a:moveTo>
                  <a:pt x="340425" y="241592"/>
                </a:moveTo>
                <a:cubicBezTo>
                  <a:pt x="407139" y="241592"/>
                  <a:pt x="461221" y="187510"/>
                  <a:pt x="461221" y="120796"/>
                </a:cubicBezTo>
                <a:cubicBezTo>
                  <a:pt x="461221" y="54082"/>
                  <a:pt x="407139" y="0"/>
                  <a:pt x="340425" y="0"/>
                </a:cubicBezTo>
                <a:cubicBezTo>
                  <a:pt x="273710" y="0"/>
                  <a:pt x="219629" y="54082"/>
                  <a:pt x="219629" y="120796"/>
                </a:cubicBezTo>
                <a:cubicBezTo>
                  <a:pt x="219629" y="187510"/>
                  <a:pt x="273710" y="241592"/>
                  <a:pt x="340425" y="241592"/>
                </a:cubicBezTo>
                <a:moveTo>
                  <a:pt x="403731" y="95734"/>
                </a:moveTo>
                <a:cubicBezTo>
                  <a:pt x="406915" y="103784"/>
                  <a:pt x="408510" y="112138"/>
                  <a:pt x="408510" y="120796"/>
                </a:cubicBezTo>
                <a:cubicBezTo>
                  <a:pt x="408510" y="129454"/>
                  <a:pt x="406915" y="137807"/>
                  <a:pt x="403731" y="145858"/>
                </a:cubicBezTo>
                <a:cubicBezTo>
                  <a:pt x="400269" y="154598"/>
                  <a:pt x="395214" y="162292"/>
                  <a:pt x="388568" y="168939"/>
                </a:cubicBezTo>
                <a:cubicBezTo>
                  <a:pt x="381922" y="175587"/>
                  <a:pt x="374226" y="180640"/>
                  <a:pt x="365489" y="184100"/>
                </a:cubicBezTo>
                <a:cubicBezTo>
                  <a:pt x="357437" y="187287"/>
                  <a:pt x="349083" y="188881"/>
                  <a:pt x="340425" y="188881"/>
                </a:cubicBezTo>
                <a:cubicBezTo>
                  <a:pt x="331767" y="188881"/>
                  <a:pt x="323412" y="187287"/>
                  <a:pt x="315361" y="184100"/>
                </a:cubicBezTo>
                <a:cubicBezTo>
                  <a:pt x="306624" y="180640"/>
                  <a:pt x="298928" y="175587"/>
                  <a:pt x="292282" y="168939"/>
                </a:cubicBezTo>
                <a:cubicBezTo>
                  <a:pt x="285636" y="162292"/>
                  <a:pt x="280580" y="154598"/>
                  <a:pt x="277119" y="145858"/>
                </a:cubicBezTo>
                <a:cubicBezTo>
                  <a:pt x="273934" y="137807"/>
                  <a:pt x="272340" y="129454"/>
                  <a:pt x="272340" y="120796"/>
                </a:cubicBezTo>
                <a:cubicBezTo>
                  <a:pt x="272340" y="112138"/>
                  <a:pt x="273934" y="103784"/>
                  <a:pt x="277119" y="95734"/>
                </a:cubicBezTo>
                <a:cubicBezTo>
                  <a:pt x="280580" y="86994"/>
                  <a:pt x="285636" y="79300"/>
                  <a:pt x="292282" y="72652"/>
                </a:cubicBezTo>
                <a:cubicBezTo>
                  <a:pt x="298928" y="66005"/>
                  <a:pt x="306624" y="60951"/>
                  <a:pt x="315361" y="57491"/>
                </a:cubicBezTo>
                <a:cubicBezTo>
                  <a:pt x="323412" y="54304"/>
                  <a:pt x="331767" y="52711"/>
                  <a:pt x="340425" y="52711"/>
                </a:cubicBezTo>
                <a:cubicBezTo>
                  <a:pt x="349083" y="52711"/>
                  <a:pt x="357437" y="54304"/>
                  <a:pt x="365489" y="57491"/>
                </a:cubicBezTo>
                <a:cubicBezTo>
                  <a:pt x="374226" y="60951"/>
                  <a:pt x="381922" y="66005"/>
                  <a:pt x="388568" y="72652"/>
                </a:cubicBezTo>
                <a:cubicBezTo>
                  <a:pt x="395214" y="79300"/>
                  <a:pt x="400269" y="86994"/>
                  <a:pt x="403731" y="95734"/>
                </a:cubicBezTo>
                <a:moveTo>
                  <a:pt x="168633" y="356838"/>
                </a:moveTo>
                <a:cubicBezTo>
                  <a:pt x="162555" y="370802"/>
                  <a:pt x="158338" y="385175"/>
                  <a:pt x="155981" y="399947"/>
                </a:cubicBezTo>
                <a:lnTo>
                  <a:pt x="52373" y="399947"/>
                </a:lnTo>
                <a:cubicBezTo>
                  <a:pt x="23448" y="399947"/>
                  <a:pt x="-1" y="423395"/>
                  <a:pt x="-1" y="452320"/>
                </a:cubicBezTo>
                <a:cubicBezTo>
                  <a:pt x="-1" y="481245"/>
                  <a:pt x="23448" y="504693"/>
                  <a:pt x="52373" y="504693"/>
                </a:cubicBezTo>
                <a:lnTo>
                  <a:pt x="103017" y="504693"/>
                </a:lnTo>
                <a:lnTo>
                  <a:pt x="135696" y="861784"/>
                </a:lnTo>
                <a:lnTo>
                  <a:pt x="78561" y="861784"/>
                </a:lnTo>
                <a:cubicBezTo>
                  <a:pt x="64098" y="861784"/>
                  <a:pt x="52374" y="873512"/>
                  <a:pt x="52374" y="887972"/>
                </a:cubicBezTo>
                <a:cubicBezTo>
                  <a:pt x="52374" y="902437"/>
                  <a:pt x="64098" y="914161"/>
                  <a:pt x="78561" y="914161"/>
                </a:cubicBezTo>
                <a:lnTo>
                  <a:pt x="140489" y="914161"/>
                </a:lnTo>
                <a:lnTo>
                  <a:pt x="538614" y="914161"/>
                </a:lnTo>
                <a:lnTo>
                  <a:pt x="602298" y="914161"/>
                </a:lnTo>
                <a:cubicBezTo>
                  <a:pt x="616762" y="914161"/>
                  <a:pt x="628486" y="902437"/>
                  <a:pt x="628486" y="887972"/>
                </a:cubicBezTo>
                <a:cubicBezTo>
                  <a:pt x="628486" y="873512"/>
                  <a:pt x="616762" y="861784"/>
                  <a:pt x="602298" y="861784"/>
                </a:cubicBezTo>
                <a:lnTo>
                  <a:pt x="543406" y="861784"/>
                </a:lnTo>
                <a:lnTo>
                  <a:pt x="576083" y="504693"/>
                </a:lnTo>
                <a:lnTo>
                  <a:pt x="628390" y="504693"/>
                </a:lnTo>
                <a:cubicBezTo>
                  <a:pt x="657315" y="504693"/>
                  <a:pt x="680762" y="481245"/>
                  <a:pt x="680762" y="452320"/>
                </a:cubicBezTo>
                <a:cubicBezTo>
                  <a:pt x="680762" y="423395"/>
                  <a:pt x="657315" y="399947"/>
                  <a:pt x="628390" y="399947"/>
                </a:cubicBezTo>
                <a:lnTo>
                  <a:pt x="527527" y="399947"/>
                </a:lnTo>
                <a:cubicBezTo>
                  <a:pt x="525168" y="385175"/>
                  <a:pt x="520951" y="370802"/>
                  <a:pt x="514872" y="356838"/>
                </a:cubicBezTo>
                <a:cubicBezTo>
                  <a:pt x="505309" y="334867"/>
                  <a:pt x="491828" y="315423"/>
                  <a:pt x="474429" y="298512"/>
                </a:cubicBezTo>
                <a:cubicBezTo>
                  <a:pt x="437751" y="262862"/>
                  <a:pt x="393527" y="245037"/>
                  <a:pt x="341751" y="245037"/>
                </a:cubicBezTo>
                <a:cubicBezTo>
                  <a:pt x="289980" y="245037"/>
                  <a:pt x="245756" y="262862"/>
                  <a:pt x="209075" y="298512"/>
                </a:cubicBezTo>
                <a:cubicBezTo>
                  <a:pt x="191676" y="315423"/>
                  <a:pt x="178195" y="334867"/>
                  <a:pt x="168633" y="356838"/>
                </a:cubicBezTo>
                <a:moveTo>
                  <a:pt x="474060" y="399947"/>
                </a:moveTo>
                <a:lnTo>
                  <a:pt x="209446" y="399947"/>
                </a:lnTo>
                <a:cubicBezTo>
                  <a:pt x="214688" y="375990"/>
                  <a:pt x="226811" y="354783"/>
                  <a:pt x="245813" y="336312"/>
                </a:cubicBezTo>
                <a:cubicBezTo>
                  <a:pt x="272265" y="310602"/>
                  <a:pt x="304243" y="297748"/>
                  <a:pt x="341751" y="297748"/>
                </a:cubicBezTo>
                <a:cubicBezTo>
                  <a:pt x="379260" y="297748"/>
                  <a:pt x="411242" y="310602"/>
                  <a:pt x="437694" y="336312"/>
                </a:cubicBezTo>
                <a:cubicBezTo>
                  <a:pt x="456697" y="354783"/>
                  <a:pt x="468820" y="375990"/>
                  <a:pt x="474060" y="399947"/>
                </a:cubicBezTo>
                <a:moveTo>
                  <a:pt x="151187" y="452654"/>
                </a:moveTo>
                <a:lnTo>
                  <a:pt x="527914" y="452654"/>
                </a:lnTo>
                <a:lnTo>
                  <a:pt x="490506" y="861450"/>
                </a:lnTo>
                <a:lnTo>
                  <a:pt x="188597" y="861450"/>
                </a:lnTo>
                <a:lnTo>
                  <a:pt x="151187" y="452654"/>
                </a:lnTo>
                <a:moveTo>
                  <a:pt x="245374" y="499931"/>
                </a:moveTo>
                <a:cubicBezTo>
                  <a:pt x="230817" y="499931"/>
                  <a:pt x="219018" y="511730"/>
                  <a:pt x="219018" y="526287"/>
                </a:cubicBezTo>
                <a:cubicBezTo>
                  <a:pt x="219018" y="540844"/>
                  <a:pt x="230817" y="552642"/>
                  <a:pt x="245374" y="552642"/>
                </a:cubicBezTo>
                <a:lnTo>
                  <a:pt x="430723" y="552642"/>
                </a:lnTo>
                <a:cubicBezTo>
                  <a:pt x="445280" y="552642"/>
                  <a:pt x="457079" y="540844"/>
                  <a:pt x="457079" y="526287"/>
                </a:cubicBezTo>
                <a:cubicBezTo>
                  <a:pt x="457079" y="511730"/>
                  <a:pt x="445280" y="499931"/>
                  <a:pt x="430723" y="499931"/>
                </a:cubicBezTo>
                <a:lnTo>
                  <a:pt x="245374" y="499931"/>
                </a:lnTo>
              </a:path>
            </a:pathLst>
          </a:custGeom>
          <a:solidFill>
            <a:srgbClr val="FFFFFF"/>
          </a:solidFill>
          <a:ln w="4393" cap="sq">
            <a:noFill/>
            <a:prstDash val="solid"/>
            <a:bevel/>
          </a:ln>
        </p:spPr>
        <p:txBody>
          <a:bodyPr rtlCol="0" anchor="ctr"/>
          <a:lstStyle/>
          <a:p>
            <a:endParaRPr lang="zh-CN" altLang="en-US"/>
          </a:p>
        </p:txBody>
      </p:sp>
      <p:pic>
        <p:nvPicPr>
          <p:cNvPr id="3" name="图片 2" descr="港口"/>
          <p:cNvPicPr>
            <a:picLocks noChangeAspect="1"/>
          </p:cNvPicPr>
          <p:nvPr/>
        </p:nvPicPr>
        <p:blipFill>
          <a:blip r:embed="rId7"/>
          <a:stretch>
            <a:fillRect/>
          </a:stretch>
        </p:blipFill>
        <p:spPr>
          <a:xfrm>
            <a:off x="620395" y="1356360"/>
            <a:ext cx="7335520" cy="5135880"/>
          </a:xfrm>
          <a:prstGeom prst="rect">
            <a:avLst/>
          </a:prstGeom>
        </p:spPr>
      </p:pic>
      <p:sp>
        <p:nvSpPr>
          <p:cNvPr id="4" name="文本框 3"/>
          <p:cNvSpPr txBox="1"/>
          <p:nvPr/>
        </p:nvSpPr>
        <p:spPr>
          <a:xfrm>
            <a:off x="8477250" y="1647825"/>
            <a:ext cx="3349625" cy="4599940"/>
          </a:xfrm>
          <a:prstGeom prst="rect">
            <a:avLst/>
          </a:prstGeom>
          <a:noFill/>
        </p:spPr>
        <p:txBody>
          <a:bodyPr wrap="square" rtlCol="0">
            <a:noAutofit/>
          </a:bodyPr>
          <a:lstStyle/>
          <a:p>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利用资金优势，直接</a:t>
            </a:r>
            <a:r>
              <a:rPr lang="zh-CN" altLang="en-US" sz="2400" b="1">
                <a:solidFill>
                  <a:srgbClr val="FF0000"/>
                </a:solidFill>
                <a:effectLst>
                  <a:outerShdw blurRad="38100" dist="25400" dir="5400000" algn="ctr" rotWithShape="0">
                    <a:srgbClr val="6E747A">
                      <a:alpha val="43000"/>
                    </a:srgbClr>
                  </a:outerShdw>
                </a:effectLst>
              </a:rPr>
              <a:t>进口</a:t>
            </a:r>
            <a:r>
              <a:rPr lang="zh-CN" altLang="en-US" sz="2400" b="1">
                <a:solidFill>
                  <a:schemeClr val="accent1"/>
                </a:solidFill>
                <a:effectLst>
                  <a:outerShdw blurRad="38100" dist="25400" dir="5400000" algn="ctr" rotWithShape="0">
                    <a:srgbClr val="6E747A">
                      <a:alpha val="43000"/>
                    </a:srgbClr>
                  </a:outerShdw>
                </a:effectLst>
              </a:rPr>
              <a:t>性价比高、质量稳定的石油焦，降低生产成本的同时实现稳质、均质。下游国外市场总体需求短缺，尤其中亚、东南亚和中东电解铝行业发展潜力巨大，在保证</a:t>
            </a:r>
            <a:r>
              <a:rPr lang="zh-CN" altLang="en-US" sz="2400" b="1">
                <a:solidFill>
                  <a:srgbClr val="FF0000"/>
                </a:solidFill>
                <a:effectLst>
                  <a:outerShdw blurRad="38100" dist="25400" dir="5400000" algn="ctr" rotWithShape="0">
                    <a:srgbClr val="6E747A">
                      <a:alpha val="43000"/>
                    </a:srgbClr>
                  </a:outerShdw>
                </a:effectLst>
              </a:rPr>
              <a:t>出口</a:t>
            </a:r>
            <a:r>
              <a:rPr lang="zh-CN" altLang="en-US" sz="2400" b="1">
                <a:solidFill>
                  <a:schemeClr val="accent1"/>
                </a:solidFill>
                <a:effectLst>
                  <a:outerShdw blurRad="38100" dist="25400" dir="5400000" algn="ctr" rotWithShape="0">
                    <a:srgbClr val="6E747A">
                      <a:alpha val="43000"/>
                    </a:srgbClr>
                  </a:outerShdw>
                </a:effectLst>
              </a:rPr>
              <a:t>订单的同时，也可直接在下游电解铝国家</a:t>
            </a:r>
            <a:r>
              <a:rPr lang="zh-CN" altLang="en-US" sz="2400" b="1">
                <a:solidFill>
                  <a:srgbClr val="FF0000"/>
                </a:solidFill>
                <a:effectLst>
                  <a:outerShdw blurRad="38100" dist="25400" dir="5400000" algn="ctr" rotWithShape="0">
                    <a:srgbClr val="6E747A">
                      <a:alpha val="43000"/>
                    </a:srgbClr>
                  </a:outerShdw>
                </a:effectLst>
              </a:rPr>
              <a:t>直接投资或合资建厂</a:t>
            </a:r>
            <a:r>
              <a:rPr lang="zh-CN" altLang="en-US" sz="2400" b="1">
                <a:solidFill>
                  <a:schemeClr val="accent1"/>
                </a:solidFill>
                <a:effectLst>
                  <a:outerShdw blurRad="38100" dist="25400" dir="5400000" algn="ctr" rotWithShape="0">
                    <a:srgbClr val="6E747A">
                      <a:alpha val="43000"/>
                    </a:srgbClr>
                  </a:outerShdw>
                </a:effectLst>
              </a:rPr>
              <a:t>，实现互惠共赢</a:t>
            </a:r>
            <a:r>
              <a:rPr lang="zh-CN" altLang="en-US"/>
              <a:t>。</a:t>
            </a:r>
          </a:p>
        </p:txBody>
      </p:sp>
      <p:pic>
        <p:nvPicPr>
          <p:cNvPr id="5" name="图片 4" descr="公司图标（透明）"/>
          <p:cNvPicPr>
            <a:picLocks noChangeAspect="1"/>
          </p:cNvPicPr>
          <p:nvPr/>
        </p:nvPicPr>
        <p:blipFill>
          <a:blip r:embed="rId8"/>
          <a:stretch>
            <a:fillRect/>
          </a:stretch>
        </p:blipFill>
        <p:spPr>
          <a:xfrm>
            <a:off x="10429875" y="156845"/>
            <a:ext cx="990600" cy="990600"/>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702945" y="425450"/>
            <a:ext cx="10039985" cy="1083945"/>
          </a:xfrm>
          <a:prstGeom prst="rect">
            <a:avLst/>
          </a:prstGeom>
        </p:spPr>
        <p:txBody>
          <a:bodyPr vert="horz" wrap="square" lIns="91440" tIns="45720" rIns="91440" bIns="45720" rtlCol="0" anchor="ctr">
            <a:normAutofit/>
            <a:scene3d>
              <a:camera prst="orthographicFront"/>
              <a:lightRig rig="threePt" dir="t"/>
            </a:scene3d>
          </a:bodyPr>
          <a:lstStyle>
            <a:lvl1pPr>
              <a:lnSpc>
                <a:spcPct val="90000"/>
              </a:lnSpc>
              <a:spcBef>
                <a:spcPct val="0"/>
              </a:spcBef>
              <a:buNone/>
              <a:defRPr sz="4000">
                <a:solidFill>
                  <a:srgbClr val="00B0F0"/>
                </a:solidFill>
                <a:latin typeface="+mj-lt"/>
                <a:ea typeface="+mj-ea"/>
                <a:cs typeface="+mj-cs"/>
              </a:defRPr>
            </a:lvl1pPr>
          </a:lstStyle>
          <a:p>
            <a:r>
              <a:rPr lang="en-US" altLang="zh-CN">
                <a:solidFill>
                  <a:schemeClr val="accent1"/>
                </a:solidFill>
                <a:effectLst>
                  <a:outerShdw blurRad="38100" dist="25400" dir="5400000" algn="ctr" rotWithShape="0">
                    <a:srgbClr val="6E747A">
                      <a:alpha val="43000"/>
                    </a:srgbClr>
                  </a:outerShdw>
                </a:effectLst>
                <a:latin typeface="+mj-ea"/>
                <a:sym typeface="+mn-ea"/>
              </a:rPr>
              <a:t>走出困境，实现高质量发展</a:t>
            </a:r>
            <a:r>
              <a:rPr lang="zh-CN" altLang="en-US">
                <a:solidFill>
                  <a:schemeClr val="accent1"/>
                </a:solidFill>
                <a:effectLst>
                  <a:outerShdw blurRad="38100" dist="25400" dir="5400000" algn="ctr" rotWithShape="0">
                    <a:srgbClr val="6E747A">
                      <a:alpha val="43000"/>
                    </a:srgbClr>
                  </a:outerShdw>
                </a:effectLst>
                <a:latin typeface="+mj-ea"/>
                <a:sym typeface="+mn-ea"/>
              </a:rPr>
              <a:t>（</a:t>
            </a:r>
            <a:r>
              <a:rPr lang="en-US" altLang="zh-CN">
                <a:solidFill>
                  <a:schemeClr val="accent1"/>
                </a:solidFill>
                <a:effectLst>
                  <a:outerShdw blurRad="38100" dist="25400" dir="5400000" algn="ctr" rotWithShape="0">
                    <a:srgbClr val="6E747A">
                      <a:alpha val="43000"/>
                    </a:srgbClr>
                  </a:outerShdw>
                </a:effectLst>
                <a:latin typeface="+mj-ea"/>
                <a:sym typeface="+mn-ea"/>
              </a:rPr>
              <a:t>4</a:t>
            </a:r>
            <a:r>
              <a:rPr lang="zh-CN" altLang="en-US">
                <a:solidFill>
                  <a:schemeClr val="accent1"/>
                </a:solidFill>
                <a:effectLst>
                  <a:outerShdw blurRad="38100" dist="25400" dir="5400000" algn="ctr" rotWithShape="0">
                    <a:srgbClr val="6E747A">
                      <a:alpha val="43000"/>
                    </a:srgbClr>
                  </a:outerShdw>
                </a:effectLst>
                <a:latin typeface="+mj-ea"/>
                <a:sym typeface="+mn-ea"/>
              </a:rPr>
              <a:t>）</a:t>
            </a:r>
            <a:endParaRPr lang="en-US">
              <a:solidFill>
                <a:schemeClr val="accent1"/>
              </a:solidFill>
              <a:effectLst>
                <a:outerShdw blurRad="38100" dist="25400" dir="5400000" algn="ctr" rotWithShape="0">
                  <a:srgbClr val="6E747A">
                    <a:alpha val="43000"/>
                  </a:srgbClr>
                </a:outerShdw>
              </a:effectLst>
            </a:endParaRPr>
          </a:p>
          <a:p>
            <a:endParaRPr lang="en-US" altLang="zh-CN" dirty="0">
              <a:solidFill>
                <a:schemeClr val="accent1"/>
              </a:solidFill>
              <a:effectLst>
                <a:outerShdw blurRad="38100" dist="25400" dir="5400000" algn="ctr" rotWithShape="0">
                  <a:srgbClr val="6E747A">
                    <a:alpha val="43000"/>
                  </a:srgbClr>
                </a:outerShdw>
              </a:effectLst>
            </a:endParaRPr>
          </a:p>
        </p:txBody>
      </p:sp>
      <p:sp>
        <p:nvSpPr>
          <p:cNvPr id="3" name="文本框 2"/>
          <p:cNvSpPr txBox="1"/>
          <p:nvPr>
            <p:custDataLst>
              <p:tags r:id="rId3"/>
            </p:custDataLst>
          </p:nvPr>
        </p:nvSpPr>
        <p:spPr>
          <a:xfrm>
            <a:off x="962025" y="5232400"/>
            <a:ext cx="10464800" cy="1209040"/>
          </a:xfrm>
          <a:prstGeom prst="rect">
            <a:avLst/>
          </a:prstGeom>
        </p:spPr>
        <p:txBody>
          <a:bodyPr vert="horz" lIns="91440" tIns="45720" rIns="91440" bIns="45720" rtlCol="0">
            <a:noAutofit/>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b="1" dirty="0">
                <a:solidFill>
                  <a:schemeClr val="accent1"/>
                </a:solidFill>
                <a:effectLst>
                  <a:outerShdw blurRad="38100" dist="25400" dir="5400000" algn="ctr" rotWithShape="0">
                    <a:srgbClr val="6E747A">
                      <a:alpha val="43000"/>
                    </a:srgbClr>
                  </a:outerShdw>
                </a:effectLst>
                <a:latin typeface="+mn-lt"/>
                <a:ea typeface="+mn-ea"/>
              </a:rPr>
              <a:t>      目前国内阳极产能</a:t>
            </a:r>
            <a:r>
              <a:rPr lang="en-US" altLang="zh-CN" sz="2000" b="1" dirty="0">
                <a:solidFill>
                  <a:srgbClr val="FF0000"/>
                </a:solidFill>
                <a:effectLst>
                  <a:outerShdw blurRad="38100" dist="25400" dir="5400000" algn="ctr" rotWithShape="0">
                    <a:srgbClr val="6E747A">
                      <a:alpha val="43000"/>
                    </a:srgbClr>
                  </a:outerShdw>
                </a:effectLst>
                <a:latin typeface="+mn-lt"/>
                <a:ea typeface="+mn-ea"/>
              </a:rPr>
              <a:t>严重过剩，</a:t>
            </a:r>
            <a:r>
              <a:rPr lang="en-US" altLang="zh-CN" sz="2000" b="1" dirty="0">
                <a:solidFill>
                  <a:schemeClr val="accent1"/>
                </a:solidFill>
                <a:effectLst>
                  <a:outerShdw blurRad="38100" dist="25400" dir="5400000" algn="ctr" rotWithShape="0">
                    <a:srgbClr val="6E747A">
                      <a:alpha val="43000"/>
                    </a:srgbClr>
                  </a:outerShdw>
                </a:effectLst>
                <a:latin typeface="+mn-lt"/>
                <a:ea typeface="+mn-ea"/>
              </a:rPr>
              <a:t>在双碳政策的影响下，国内电解铝行业产能天花板已进成型，产量增速放缓，阳极产能也将与需求保持同步，在这之前尽可能的或</a:t>
            </a:r>
            <a:r>
              <a:rPr lang="en-US" altLang="zh-CN" sz="2000" b="1" dirty="0">
                <a:solidFill>
                  <a:srgbClr val="FF0000"/>
                </a:solidFill>
                <a:effectLst>
                  <a:outerShdw blurRad="38100" dist="25400" dir="5400000" algn="ctr" rotWithShape="0">
                    <a:srgbClr val="6E747A">
                      <a:alpha val="43000"/>
                    </a:srgbClr>
                  </a:outerShdw>
                </a:effectLst>
                <a:latin typeface="+mn-lt"/>
                <a:ea typeface="+mn-ea"/>
              </a:rPr>
              <a:t>合作、或兼并</a:t>
            </a:r>
            <a:r>
              <a:rPr lang="en-US" altLang="zh-CN" sz="2000" b="1" dirty="0">
                <a:solidFill>
                  <a:schemeClr val="accent1"/>
                </a:solidFill>
                <a:effectLst>
                  <a:outerShdw blurRad="38100" dist="25400" dir="5400000" algn="ctr" rotWithShape="0">
                    <a:srgbClr val="6E747A">
                      <a:alpha val="43000"/>
                    </a:srgbClr>
                  </a:outerShdw>
                </a:effectLst>
                <a:latin typeface="+mn-lt"/>
                <a:ea typeface="+mn-ea"/>
              </a:rPr>
              <a:t>其他阳极企业，稳固行业内的品牌地位。</a:t>
            </a:r>
          </a:p>
        </p:txBody>
      </p:sp>
      <p:pic>
        <p:nvPicPr>
          <p:cNvPr id="5" name="图片 4" descr="C:/Users/宋莹楠/Desktop/演讲稿素材/44e3656a-1cc6-4a50-a042-add5c30eec47.jpg44e3656a-1cc6-4a50-a042-add5c30eec47"/>
          <p:cNvPicPr>
            <a:picLocks noChangeAspect="1"/>
          </p:cNvPicPr>
          <p:nvPr>
            <p:custDataLst>
              <p:tags r:id="rId4"/>
            </p:custDataLst>
          </p:nvPr>
        </p:nvPicPr>
        <p:blipFill rotWithShape="1">
          <a:blip r:embed="rId7"/>
          <a:srcRect t="18001" b="18001"/>
          <a:stretch>
            <a:fillRect/>
          </a:stretch>
        </p:blipFill>
        <p:spPr>
          <a:xfrm>
            <a:off x="962025" y="1144905"/>
            <a:ext cx="10039985" cy="3967480"/>
          </a:xfrm>
          <a:prstGeom prst="rect">
            <a:avLst/>
          </a:prstGeom>
        </p:spPr>
      </p:pic>
      <p:pic>
        <p:nvPicPr>
          <p:cNvPr id="4" name="图片 3" descr="公司图标（透明）"/>
          <p:cNvPicPr>
            <a:picLocks noChangeAspect="1"/>
          </p:cNvPicPr>
          <p:nvPr/>
        </p:nvPicPr>
        <p:blipFill>
          <a:blip r:embed="rId8"/>
          <a:stretch>
            <a:fillRect/>
          </a:stretch>
        </p:blipFill>
        <p:spPr>
          <a:xfrm>
            <a:off x="10541000" y="154305"/>
            <a:ext cx="990600" cy="990600"/>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4294967295"/>
            <p:custDataLst>
              <p:tags r:id="rId2"/>
            </p:custDataLst>
          </p:nvPr>
        </p:nvSpPr>
        <p:spPr>
          <a:xfrm>
            <a:off x="377190" y="0"/>
            <a:ext cx="10515600" cy="1325880"/>
          </a:xfrm>
        </p:spPr>
        <p:txBody>
          <a:bodyPr/>
          <a:lstStyle/>
          <a:p>
            <a:r>
              <a:rPr lang="en-US" altLang="zh-CN">
                <a:effectLst>
                  <a:outerShdw blurRad="38100" dist="25400" dir="5400000" algn="ctr" rotWithShape="0">
                    <a:srgbClr val="6E747A">
                      <a:alpha val="43000"/>
                    </a:srgbClr>
                  </a:outerShdw>
                </a:effectLst>
                <a:latin typeface="+mj-ea"/>
                <a:sym typeface="+mn-ea"/>
              </a:rPr>
              <a:t>走出困境，实现高质量发展</a:t>
            </a:r>
            <a:r>
              <a:rPr lang="zh-CN" altLang="en-US">
                <a:effectLst>
                  <a:outerShdw blurRad="38100" dist="25400" dir="5400000" algn="ctr" rotWithShape="0">
                    <a:srgbClr val="6E747A">
                      <a:alpha val="43000"/>
                    </a:srgbClr>
                  </a:outerShdw>
                </a:effectLst>
                <a:latin typeface="+mj-ea"/>
                <a:sym typeface="+mn-ea"/>
              </a:rPr>
              <a:t>（</a:t>
            </a:r>
            <a:r>
              <a:rPr lang="en-US" altLang="zh-CN">
                <a:effectLst>
                  <a:outerShdw blurRad="38100" dist="25400" dir="5400000" algn="ctr" rotWithShape="0">
                    <a:srgbClr val="6E747A">
                      <a:alpha val="43000"/>
                    </a:srgbClr>
                  </a:outerShdw>
                </a:effectLst>
                <a:latin typeface="+mj-ea"/>
                <a:sym typeface="+mn-ea"/>
              </a:rPr>
              <a:t>5</a:t>
            </a:r>
            <a:r>
              <a:rPr lang="zh-CN" altLang="en-US">
                <a:effectLst>
                  <a:outerShdw blurRad="38100" dist="25400" dir="5400000" algn="ctr" rotWithShape="0">
                    <a:srgbClr val="6E747A">
                      <a:alpha val="43000"/>
                    </a:srgbClr>
                  </a:outerShdw>
                </a:effectLst>
                <a:latin typeface="+mj-ea"/>
                <a:sym typeface="+mn-ea"/>
              </a:rPr>
              <a:t>）</a:t>
            </a:r>
            <a:endParaRPr lang="zh-CN" altLang="en-US"/>
          </a:p>
        </p:txBody>
      </p:sp>
      <p:sp>
        <p:nvSpPr>
          <p:cNvPr id="192" name="任意多边形: 形状 191"/>
          <p:cNvSpPr/>
          <p:nvPr>
            <p:custDataLst>
              <p:tags r:id="rId3"/>
            </p:custDataLst>
          </p:nvPr>
        </p:nvSpPr>
        <p:spPr>
          <a:xfrm>
            <a:off x="3378688" y="2390151"/>
            <a:ext cx="380009" cy="379564"/>
          </a:xfrm>
          <a:custGeom>
            <a:avLst/>
            <a:gdLst>
              <a:gd name="connsiteX0" fmla="*/ 199303 w 258151"/>
              <a:gd name="connsiteY0" fmla="*/ 2610 h 324018"/>
              <a:gd name="connsiteX1" fmla="*/ 187136 w 258151"/>
              <a:gd name="connsiteY1" fmla="*/ 802 h 324018"/>
              <a:gd name="connsiteX2" fmla="*/ 6791 w 258151"/>
              <a:gd name="connsiteY2" fmla="*/ 70410 h 324018"/>
              <a:gd name="connsiteX3" fmla="*/ 223 w 258151"/>
              <a:gd name="connsiteY3" fmla="*/ 80021 h 324018"/>
              <a:gd name="connsiteX4" fmla="*/ 90 w 258151"/>
              <a:gd name="connsiteY4" fmla="*/ 317100 h 324018"/>
              <a:gd name="connsiteX5" fmla="*/ 7144 w 258151"/>
              <a:gd name="connsiteY5" fmla="*/ 324153 h 324018"/>
              <a:gd name="connsiteX6" fmla="*/ 251189 w 258151"/>
              <a:gd name="connsiteY6" fmla="*/ 324153 h 324018"/>
              <a:gd name="connsiteX7" fmla="*/ 258242 w 258151"/>
              <a:gd name="connsiteY7" fmla="*/ 317100 h 324018"/>
              <a:gd name="connsiteX8" fmla="*/ 258242 w 258151"/>
              <a:gd name="connsiteY8" fmla="*/ 55466 h 324018"/>
              <a:gd name="connsiteX9" fmla="*/ 252688 w 258151"/>
              <a:gd name="connsiteY9" fmla="*/ 44092 h 324018"/>
              <a:gd name="connsiteX10" fmla="*/ 199303 w 258151"/>
              <a:gd name="connsiteY10" fmla="*/ 2610 h 324018"/>
              <a:gd name="connsiteX11" fmla="*/ 160950 w 258151"/>
              <a:gd name="connsiteY11" fmla="*/ 213856 h 324018"/>
              <a:gd name="connsiteX12" fmla="*/ 154117 w 258151"/>
              <a:gd name="connsiteY12" fmla="*/ 222585 h 324018"/>
              <a:gd name="connsiteX13" fmla="*/ 52770 w 258151"/>
              <a:gd name="connsiteY13" fmla="*/ 247272 h 324018"/>
              <a:gd name="connsiteX14" fmla="*/ 45937 w 258151"/>
              <a:gd name="connsiteY14" fmla="*/ 241895 h 324018"/>
              <a:gd name="connsiteX15" fmla="*/ 45937 w 258151"/>
              <a:gd name="connsiteY15" fmla="*/ 231578 h 324018"/>
              <a:gd name="connsiteX16" fmla="*/ 52770 w 258151"/>
              <a:gd name="connsiteY16" fmla="*/ 222849 h 324018"/>
              <a:gd name="connsiteX17" fmla="*/ 154117 w 258151"/>
              <a:gd name="connsiteY17" fmla="*/ 198163 h 324018"/>
              <a:gd name="connsiteX18" fmla="*/ 160950 w 258151"/>
              <a:gd name="connsiteY18" fmla="*/ 203541 h 324018"/>
              <a:gd name="connsiteX19" fmla="*/ 160950 w 258151"/>
              <a:gd name="connsiteY19" fmla="*/ 213856 h 324018"/>
              <a:gd name="connsiteX20" fmla="*/ 160950 w 258151"/>
              <a:gd name="connsiteY20" fmla="*/ 165013 h 324018"/>
              <a:gd name="connsiteX21" fmla="*/ 154117 w 258151"/>
              <a:gd name="connsiteY21" fmla="*/ 173741 h 324018"/>
              <a:gd name="connsiteX22" fmla="*/ 52770 w 258151"/>
              <a:gd name="connsiteY22" fmla="*/ 198428 h 324018"/>
              <a:gd name="connsiteX23" fmla="*/ 45937 w 258151"/>
              <a:gd name="connsiteY23" fmla="*/ 193050 h 324018"/>
              <a:gd name="connsiteX24" fmla="*/ 45937 w 258151"/>
              <a:gd name="connsiteY24" fmla="*/ 182734 h 324018"/>
              <a:gd name="connsiteX25" fmla="*/ 52770 w 258151"/>
              <a:gd name="connsiteY25" fmla="*/ 174006 h 324018"/>
              <a:gd name="connsiteX26" fmla="*/ 154117 w 258151"/>
              <a:gd name="connsiteY26" fmla="*/ 149320 h 324018"/>
              <a:gd name="connsiteX27" fmla="*/ 160950 w 258151"/>
              <a:gd name="connsiteY27" fmla="*/ 154697 h 324018"/>
              <a:gd name="connsiteX28" fmla="*/ 160950 w 258151"/>
              <a:gd name="connsiteY28" fmla="*/ 165013 h 324018"/>
              <a:gd name="connsiteX29" fmla="*/ 160950 w 258151"/>
              <a:gd name="connsiteY29" fmla="*/ 116169 h 324018"/>
              <a:gd name="connsiteX30" fmla="*/ 154117 w 258151"/>
              <a:gd name="connsiteY30" fmla="*/ 124897 h 324018"/>
              <a:gd name="connsiteX31" fmla="*/ 52770 w 258151"/>
              <a:gd name="connsiteY31" fmla="*/ 149583 h 324018"/>
              <a:gd name="connsiteX32" fmla="*/ 45937 w 258151"/>
              <a:gd name="connsiteY32" fmla="*/ 144205 h 324018"/>
              <a:gd name="connsiteX33" fmla="*/ 45937 w 258151"/>
              <a:gd name="connsiteY33" fmla="*/ 133890 h 324018"/>
              <a:gd name="connsiteX34" fmla="*/ 52770 w 258151"/>
              <a:gd name="connsiteY34" fmla="*/ 125161 h 324018"/>
              <a:gd name="connsiteX35" fmla="*/ 154117 w 258151"/>
              <a:gd name="connsiteY35" fmla="*/ 100474 h 324018"/>
              <a:gd name="connsiteX36" fmla="*/ 160950 w 258151"/>
              <a:gd name="connsiteY36" fmla="*/ 105853 h 324018"/>
              <a:gd name="connsiteX37" fmla="*/ 160950 w 258151"/>
              <a:gd name="connsiteY37" fmla="*/ 116169 h 32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98" h="598">
                <a:moveTo>
                  <a:pt x="277" y="407"/>
                </a:moveTo>
                <a:cubicBezTo>
                  <a:pt x="277" y="407"/>
                  <a:pt x="276" y="407"/>
                  <a:pt x="275" y="407"/>
                </a:cubicBezTo>
                <a:lnTo>
                  <a:pt x="122" y="445"/>
                </a:lnTo>
                <a:cubicBezTo>
                  <a:pt x="116" y="446"/>
                  <a:pt x="112" y="452"/>
                  <a:pt x="112" y="458"/>
                </a:cubicBezTo>
                <a:lnTo>
                  <a:pt x="112" y="473"/>
                </a:lnTo>
                <a:cubicBezTo>
                  <a:pt x="112" y="479"/>
                  <a:pt x="116" y="483"/>
                  <a:pt x="122" y="482"/>
                </a:cubicBezTo>
                <a:lnTo>
                  <a:pt x="275" y="444"/>
                </a:lnTo>
                <a:cubicBezTo>
                  <a:pt x="281" y="443"/>
                  <a:pt x="286" y="437"/>
                  <a:pt x="286" y="431"/>
                </a:cubicBezTo>
                <a:lnTo>
                  <a:pt x="286" y="415"/>
                </a:lnTo>
                <a:lnTo>
                  <a:pt x="285" y="412"/>
                </a:lnTo>
                <a:lnTo>
                  <a:pt x="285" y="412"/>
                </a:lnTo>
                <a:lnTo>
                  <a:pt x="284" y="411"/>
                </a:lnTo>
                <a:lnTo>
                  <a:pt x="283" y="409"/>
                </a:lnTo>
                <a:lnTo>
                  <a:pt x="281" y="408"/>
                </a:lnTo>
                <a:lnTo>
                  <a:pt x="280" y="408"/>
                </a:lnTo>
                <a:lnTo>
                  <a:pt x="277" y="407"/>
                </a:lnTo>
                <a:close/>
                <a:moveTo>
                  <a:pt x="277" y="333"/>
                </a:moveTo>
                <a:cubicBezTo>
                  <a:pt x="277" y="333"/>
                  <a:pt x="276" y="333"/>
                  <a:pt x="275" y="334"/>
                </a:cubicBezTo>
                <a:lnTo>
                  <a:pt x="122" y="371"/>
                </a:lnTo>
                <a:cubicBezTo>
                  <a:pt x="116" y="372"/>
                  <a:pt x="112" y="378"/>
                  <a:pt x="112" y="384"/>
                </a:cubicBezTo>
                <a:lnTo>
                  <a:pt x="112" y="400"/>
                </a:lnTo>
                <a:cubicBezTo>
                  <a:pt x="112" y="405"/>
                  <a:pt x="116" y="409"/>
                  <a:pt x="122" y="408"/>
                </a:cubicBezTo>
                <a:lnTo>
                  <a:pt x="275" y="370"/>
                </a:lnTo>
                <a:cubicBezTo>
                  <a:pt x="281" y="369"/>
                  <a:pt x="286" y="363"/>
                  <a:pt x="286" y="357"/>
                </a:cubicBezTo>
                <a:lnTo>
                  <a:pt x="286" y="342"/>
                </a:lnTo>
                <a:lnTo>
                  <a:pt x="285" y="338"/>
                </a:lnTo>
                <a:lnTo>
                  <a:pt x="285" y="338"/>
                </a:lnTo>
                <a:lnTo>
                  <a:pt x="284" y="337"/>
                </a:lnTo>
                <a:lnTo>
                  <a:pt x="283" y="335"/>
                </a:lnTo>
                <a:lnTo>
                  <a:pt x="281" y="334"/>
                </a:lnTo>
                <a:lnTo>
                  <a:pt x="280" y="334"/>
                </a:lnTo>
                <a:lnTo>
                  <a:pt x="277" y="333"/>
                </a:lnTo>
                <a:close/>
                <a:moveTo>
                  <a:pt x="277" y="259"/>
                </a:moveTo>
                <a:cubicBezTo>
                  <a:pt x="277" y="259"/>
                  <a:pt x="276" y="260"/>
                  <a:pt x="275" y="260"/>
                </a:cubicBezTo>
                <a:lnTo>
                  <a:pt x="122" y="297"/>
                </a:lnTo>
                <a:cubicBezTo>
                  <a:pt x="116" y="298"/>
                  <a:pt x="112" y="304"/>
                  <a:pt x="112" y="310"/>
                </a:cubicBezTo>
                <a:lnTo>
                  <a:pt x="112" y="326"/>
                </a:lnTo>
                <a:cubicBezTo>
                  <a:pt x="112" y="332"/>
                  <a:pt x="116" y="335"/>
                  <a:pt x="122" y="334"/>
                </a:cubicBezTo>
                <a:lnTo>
                  <a:pt x="275" y="297"/>
                </a:lnTo>
                <a:cubicBezTo>
                  <a:pt x="281" y="295"/>
                  <a:pt x="286" y="289"/>
                  <a:pt x="286" y="283"/>
                </a:cubicBezTo>
                <a:lnTo>
                  <a:pt x="286" y="268"/>
                </a:lnTo>
                <a:lnTo>
                  <a:pt x="285" y="265"/>
                </a:lnTo>
                <a:lnTo>
                  <a:pt x="285" y="264"/>
                </a:lnTo>
                <a:lnTo>
                  <a:pt x="284" y="263"/>
                </a:lnTo>
                <a:lnTo>
                  <a:pt x="283" y="261"/>
                </a:lnTo>
                <a:lnTo>
                  <a:pt x="281" y="260"/>
                </a:lnTo>
                <a:lnTo>
                  <a:pt x="280" y="260"/>
                </a:lnTo>
                <a:lnTo>
                  <a:pt x="277" y="259"/>
                </a:lnTo>
                <a:close/>
                <a:moveTo>
                  <a:pt x="330" y="108"/>
                </a:moveTo>
                <a:lnTo>
                  <a:pt x="330" y="108"/>
                </a:lnTo>
                <a:lnTo>
                  <a:pt x="330" y="108"/>
                </a:lnTo>
                <a:cubicBezTo>
                  <a:pt x="331" y="108"/>
                  <a:pt x="332" y="108"/>
                  <a:pt x="333" y="108"/>
                </a:cubicBezTo>
                <a:lnTo>
                  <a:pt x="334" y="108"/>
                </a:lnTo>
                <a:lnTo>
                  <a:pt x="335" y="108"/>
                </a:lnTo>
                <a:lnTo>
                  <a:pt x="335" y="109"/>
                </a:lnTo>
                <a:lnTo>
                  <a:pt x="337" y="109"/>
                </a:lnTo>
                <a:lnTo>
                  <a:pt x="339" y="109"/>
                </a:lnTo>
                <a:lnTo>
                  <a:pt x="339" y="110"/>
                </a:lnTo>
                <a:lnTo>
                  <a:pt x="340" y="110"/>
                </a:lnTo>
                <a:lnTo>
                  <a:pt x="341" y="110"/>
                </a:lnTo>
                <a:cubicBezTo>
                  <a:pt x="342" y="111"/>
                  <a:pt x="343" y="111"/>
                  <a:pt x="344" y="112"/>
                </a:cubicBezTo>
                <a:lnTo>
                  <a:pt x="424" y="175"/>
                </a:lnTo>
                <a:cubicBezTo>
                  <a:pt x="429" y="178"/>
                  <a:pt x="433" y="186"/>
                  <a:pt x="433" y="192"/>
                </a:cubicBezTo>
                <a:lnTo>
                  <a:pt x="433" y="587"/>
                </a:lnTo>
                <a:cubicBezTo>
                  <a:pt x="433" y="593"/>
                  <a:pt x="428" y="598"/>
                  <a:pt x="422" y="598"/>
                </a:cubicBezTo>
                <a:lnTo>
                  <a:pt x="53" y="598"/>
                </a:lnTo>
                <a:lnTo>
                  <a:pt x="53" y="598"/>
                </a:lnTo>
                <a:lnTo>
                  <a:pt x="21" y="598"/>
                </a:lnTo>
                <a:cubicBezTo>
                  <a:pt x="10" y="598"/>
                  <a:pt x="0" y="588"/>
                  <a:pt x="0" y="576"/>
                </a:cubicBezTo>
                <a:cubicBezTo>
                  <a:pt x="0" y="565"/>
                  <a:pt x="10" y="555"/>
                  <a:pt x="21" y="555"/>
                </a:cubicBezTo>
                <a:lnTo>
                  <a:pt x="42" y="555"/>
                </a:lnTo>
                <a:lnTo>
                  <a:pt x="43" y="229"/>
                </a:lnTo>
                <a:cubicBezTo>
                  <a:pt x="43" y="223"/>
                  <a:pt x="47" y="216"/>
                  <a:pt x="53" y="214"/>
                </a:cubicBezTo>
                <a:lnTo>
                  <a:pt x="325" y="109"/>
                </a:lnTo>
                <a:cubicBezTo>
                  <a:pt x="326" y="109"/>
                  <a:pt x="328" y="108"/>
                  <a:pt x="330" y="108"/>
                </a:cubicBezTo>
                <a:close/>
                <a:moveTo>
                  <a:pt x="413" y="0"/>
                </a:moveTo>
                <a:cubicBezTo>
                  <a:pt x="418" y="0"/>
                  <a:pt x="424" y="1"/>
                  <a:pt x="427" y="4"/>
                </a:cubicBezTo>
                <a:lnTo>
                  <a:pt x="509" y="64"/>
                </a:lnTo>
                <a:cubicBezTo>
                  <a:pt x="514" y="67"/>
                  <a:pt x="518" y="74"/>
                  <a:pt x="518" y="80"/>
                </a:cubicBezTo>
                <a:lnTo>
                  <a:pt x="518" y="546"/>
                </a:lnTo>
                <a:cubicBezTo>
                  <a:pt x="518" y="552"/>
                  <a:pt x="523" y="556"/>
                  <a:pt x="528" y="556"/>
                </a:cubicBezTo>
                <a:lnTo>
                  <a:pt x="568" y="556"/>
                </a:lnTo>
                <a:cubicBezTo>
                  <a:pt x="569" y="556"/>
                  <a:pt x="570" y="556"/>
                  <a:pt x="572" y="557"/>
                </a:cubicBezTo>
                <a:cubicBezTo>
                  <a:pt x="573" y="556"/>
                  <a:pt x="575" y="556"/>
                  <a:pt x="577" y="556"/>
                </a:cubicBezTo>
                <a:cubicBezTo>
                  <a:pt x="589" y="556"/>
                  <a:pt x="598" y="566"/>
                  <a:pt x="598" y="577"/>
                </a:cubicBezTo>
                <a:cubicBezTo>
                  <a:pt x="598" y="588"/>
                  <a:pt x="589" y="598"/>
                  <a:pt x="577" y="598"/>
                </a:cubicBezTo>
                <a:cubicBezTo>
                  <a:pt x="575" y="598"/>
                  <a:pt x="573" y="597"/>
                  <a:pt x="571" y="597"/>
                </a:cubicBezTo>
                <a:cubicBezTo>
                  <a:pt x="570" y="597"/>
                  <a:pt x="569" y="598"/>
                  <a:pt x="568" y="598"/>
                </a:cubicBezTo>
                <a:lnTo>
                  <a:pt x="486" y="598"/>
                </a:lnTo>
                <a:cubicBezTo>
                  <a:pt x="480" y="598"/>
                  <a:pt x="475" y="593"/>
                  <a:pt x="475" y="587"/>
                </a:cubicBezTo>
                <a:lnTo>
                  <a:pt x="475" y="101"/>
                </a:lnTo>
                <a:cubicBezTo>
                  <a:pt x="475" y="95"/>
                  <a:pt x="471" y="88"/>
                  <a:pt x="467" y="84"/>
                </a:cubicBezTo>
                <a:lnTo>
                  <a:pt x="420" y="50"/>
                </a:lnTo>
                <a:cubicBezTo>
                  <a:pt x="415" y="47"/>
                  <a:pt x="407" y="45"/>
                  <a:pt x="401" y="47"/>
                </a:cubicBezTo>
                <a:lnTo>
                  <a:pt x="201" y="98"/>
                </a:lnTo>
                <a:cubicBezTo>
                  <a:pt x="196" y="100"/>
                  <a:pt x="192" y="105"/>
                  <a:pt x="191" y="110"/>
                </a:cubicBezTo>
                <a:lnTo>
                  <a:pt x="191" y="131"/>
                </a:lnTo>
                <a:cubicBezTo>
                  <a:pt x="191" y="143"/>
                  <a:pt x="182" y="152"/>
                  <a:pt x="170" y="152"/>
                </a:cubicBezTo>
                <a:cubicBezTo>
                  <a:pt x="158" y="152"/>
                  <a:pt x="149" y="143"/>
                  <a:pt x="149" y="131"/>
                </a:cubicBezTo>
                <a:lnTo>
                  <a:pt x="148" y="131"/>
                </a:lnTo>
                <a:lnTo>
                  <a:pt x="148" y="82"/>
                </a:lnTo>
                <a:cubicBezTo>
                  <a:pt x="148" y="76"/>
                  <a:pt x="153" y="70"/>
                  <a:pt x="159" y="68"/>
                </a:cubicBezTo>
                <a:lnTo>
                  <a:pt x="409" y="1"/>
                </a:lnTo>
                <a:cubicBezTo>
                  <a:pt x="410" y="0"/>
                  <a:pt x="412" y="0"/>
                  <a:pt x="413" y="0"/>
                </a:cubicBezTo>
                <a:close/>
              </a:path>
            </a:pathLst>
          </a:custGeom>
          <a:solidFill>
            <a:srgbClr val="FFFFFF"/>
          </a:solidFill>
          <a:ln w="13907" cap="flat">
            <a:noFill/>
            <a:prstDash val="solid"/>
            <a:miter/>
          </a:ln>
        </p:spPr>
        <p:txBody>
          <a:bodyPr wrap="square" rtlCol="0" anchor="ctr">
            <a:noAutofit/>
          </a:bodyPr>
          <a:lstStyle/>
          <a:p>
            <a:endParaRPr lang="zh-CN" altLang="en-US"/>
          </a:p>
        </p:txBody>
      </p:sp>
      <p:sp>
        <p:nvSpPr>
          <p:cNvPr id="195" name="图片 72" descr="343439383331313b343532303031393bd2b5bca8b9dcc0ed"/>
          <p:cNvSpPr/>
          <p:nvPr>
            <p:custDataLst>
              <p:tags r:id="rId4"/>
            </p:custDataLst>
          </p:nvPr>
        </p:nvSpPr>
        <p:spPr>
          <a:xfrm>
            <a:off x="3903838" y="3805898"/>
            <a:ext cx="345462" cy="320706"/>
          </a:xfrm>
          <a:custGeom>
            <a:avLst/>
            <a:gdLst>
              <a:gd name="connsiteX0" fmla="*/ 317870 w 359999"/>
              <a:gd name="connsiteY0" fmla="*/ 115 h 334202"/>
              <a:gd name="connsiteX1" fmla="*/ 41440 w 359999"/>
              <a:gd name="connsiteY1" fmla="*/ 115 h 334202"/>
              <a:gd name="connsiteX2" fmla="*/ 114 w 359999"/>
              <a:gd name="connsiteY2" fmla="*/ 41775 h 334202"/>
              <a:gd name="connsiteX3" fmla="*/ 114 w 359999"/>
              <a:gd name="connsiteY3" fmla="*/ 221374 h 334202"/>
              <a:gd name="connsiteX4" fmla="*/ 41440 w 359999"/>
              <a:gd name="connsiteY4" fmla="*/ 263033 h 334202"/>
              <a:gd name="connsiteX5" fmla="*/ 145217 w 359999"/>
              <a:gd name="connsiteY5" fmla="*/ 263033 h 334202"/>
              <a:gd name="connsiteX6" fmla="*/ 145217 w 359999"/>
              <a:gd name="connsiteY6" fmla="*/ 313950 h 334202"/>
              <a:gd name="connsiteX7" fmla="*/ 88277 w 359999"/>
              <a:gd name="connsiteY7" fmla="*/ 313950 h 334202"/>
              <a:gd name="connsiteX8" fmla="*/ 78175 w 359999"/>
              <a:gd name="connsiteY8" fmla="*/ 324133 h 334202"/>
              <a:gd name="connsiteX9" fmla="*/ 88277 w 359999"/>
              <a:gd name="connsiteY9" fmla="*/ 334317 h 334202"/>
              <a:gd name="connsiteX10" fmla="*/ 263686 w 359999"/>
              <a:gd name="connsiteY10" fmla="*/ 334317 h 334202"/>
              <a:gd name="connsiteX11" fmla="*/ 273788 w 359999"/>
              <a:gd name="connsiteY11" fmla="*/ 324133 h 334202"/>
              <a:gd name="connsiteX12" fmla="*/ 263686 w 359999"/>
              <a:gd name="connsiteY12" fmla="*/ 313950 h 334202"/>
              <a:gd name="connsiteX13" fmla="*/ 207666 w 359999"/>
              <a:gd name="connsiteY13" fmla="*/ 313950 h 334202"/>
              <a:gd name="connsiteX14" fmla="*/ 207666 w 359999"/>
              <a:gd name="connsiteY14" fmla="*/ 263033 h 334202"/>
              <a:gd name="connsiteX15" fmla="*/ 318787 w 359999"/>
              <a:gd name="connsiteY15" fmla="*/ 263033 h 334202"/>
              <a:gd name="connsiteX16" fmla="*/ 360114 w 359999"/>
              <a:gd name="connsiteY16" fmla="*/ 221374 h 334202"/>
              <a:gd name="connsiteX17" fmla="*/ 360114 w 359999"/>
              <a:gd name="connsiteY17" fmla="*/ 41775 h 334202"/>
              <a:gd name="connsiteX18" fmla="*/ 317870 w 359999"/>
              <a:gd name="connsiteY18" fmla="*/ 115 h 334202"/>
              <a:gd name="connsiteX19" fmla="*/ 299501 w 359999"/>
              <a:gd name="connsiteY19" fmla="*/ 62141 h 334202"/>
              <a:gd name="connsiteX20" fmla="*/ 299501 w 359999"/>
              <a:gd name="connsiteY20" fmla="*/ 62141 h 334202"/>
              <a:gd name="connsiteX21" fmla="*/ 299501 w 359999"/>
              <a:gd name="connsiteY21" fmla="*/ 63067 h 334202"/>
              <a:gd name="connsiteX22" fmla="*/ 196645 w 359999"/>
              <a:gd name="connsiteY22" fmla="*/ 201007 h 334202"/>
              <a:gd name="connsiteX23" fmla="*/ 193890 w 359999"/>
              <a:gd name="connsiteY23" fmla="*/ 199155 h 334202"/>
              <a:gd name="connsiteX24" fmla="*/ 113073 w 359999"/>
              <a:gd name="connsiteY24" fmla="*/ 139906 h 334202"/>
              <a:gd name="connsiteX25" fmla="*/ 84604 w 359999"/>
              <a:gd name="connsiteY25" fmla="*/ 176937 h 334202"/>
              <a:gd name="connsiteX26" fmla="*/ 71747 w 359999"/>
              <a:gd name="connsiteY26" fmla="*/ 181565 h 334202"/>
              <a:gd name="connsiteX27" fmla="*/ 65318 w 359999"/>
              <a:gd name="connsiteY27" fmla="*/ 167679 h 334202"/>
              <a:gd name="connsiteX28" fmla="*/ 66236 w 359999"/>
              <a:gd name="connsiteY28" fmla="*/ 165827 h 334202"/>
              <a:gd name="connsiteX29" fmla="*/ 104808 w 359999"/>
              <a:gd name="connsiteY29" fmla="*/ 114910 h 334202"/>
              <a:gd name="connsiteX30" fmla="*/ 108482 w 359999"/>
              <a:gd name="connsiteY30" fmla="*/ 110281 h 334202"/>
              <a:gd name="connsiteX31" fmla="*/ 192053 w 359999"/>
              <a:gd name="connsiteY31" fmla="*/ 172308 h 334202"/>
              <a:gd name="connsiteX32" fmla="*/ 282972 w 359999"/>
              <a:gd name="connsiteY32" fmla="*/ 51032 h 334202"/>
              <a:gd name="connsiteX33" fmla="*/ 293991 w 359999"/>
              <a:gd name="connsiteY33" fmla="*/ 49180 h 334202"/>
              <a:gd name="connsiteX34" fmla="*/ 299501 w 359999"/>
              <a:gd name="connsiteY34" fmla="*/ 62141 h 33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99" h="334202">
                <a:moveTo>
                  <a:pt x="317870" y="115"/>
                </a:moveTo>
                <a:lnTo>
                  <a:pt x="41440" y="115"/>
                </a:lnTo>
                <a:cubicBezTo>
                  <a:pt x="18481" y="115"/>
                  <a:pt x="114" y="18630"/>
                  <a:pt x="114" y="41775"/>
                </a:cubicBezTo>
                <a:lnTo>
                  <a:pt x="114" y="221374"/>
                </a:lnTo>
                <a:cubicBezTo>
                  <a:pt x="114" y="244518"/>
                  <a:pt x="18481" y="263033"/>
                  <a:pt x="41440" y="263033"/>
                </a:cubicBezTo>
                <a:lnTo>
                  <a:pt x="145217" y="263033"/>
                </a:lnTo>
                <a:lnTo>
                  <a:pt x="145217" y="313950"/>
                </a:lnTo>
                <a:lnTo>
                  <a:pt x="88277" y="313950"/>
                </a:lnTo>
                <a:cubicBezTo>
                  <a:pt x="82767" y="313950"/>
                  <a:pt x="78175" y="318579"/>
                  <a:pt x="78175" y="324133"/>
                </a:cubicBezTo>
                <a:cubicBezTo>
                  <a:pt x="78175" y="329689"/>
                  <a:pt x="82767" y="334317"/>
                  <a:pt x="88277" y="334317"/>
                </a:cubicBezTo>
                <a:lnTo>
                  <a:pt x="263686" y="334317"/>
                </a:lnTo>
                <a:cubicBezTo>
                  <a:pt x="269196" y="334317"/>
                  <a:pt x="273788" y="329689"/>
                  <a:pt x="273788" y="324133"/>
                </a:cubicBezTo>
                <a:cubicBezTo>
                  <a:pt x="273788" y="318579"/>
                  <a:pt x="269196" y="313950"/>
                  <a:pt x="263686" y="313950"/>
                </a:cubicBezTo>
                <a:lnTo>
                  <a:pt x="207666" y="313950"/>
                </a:lnTo>
                <a:lnTo>
                  <a:pt x="207666" y="263033"/>
                </a:lnTo>
                <a:lnTo>
                  <a:pt x="318787" y="263033"/>
                </a:lnTo>
                <a:cubicBezTo>
                  <a:pt x="341747" y="263033"/>
                  <a:pt x="360114" y="244518"/>
                  <a:pt x="360114" y="221374"/>
                </a:cubicBezTo>
                <a:lnTo>
                  <a:pt x="360114" y="41775"/>
                </a:lnTo>
                <a:cubicBezTo>
                  <a:pt x="359195" y="19556"/>
                  <a:pt x="340828" y="115"/>
                  <a:pt x="317870" y="115"/>
                </a:cubicBezTo>
                <a:moveTo>
                  <a:pt x="299501" y="62141"/>
                </a:moveTo>
                <a:cubicBezTo>
                  <a:pt x="299501" y="62141"/>
                  <a:pt x="299501" y="63067"/>
                  <a:pt x="299501" y="62141"/>
                </a:cubicBezTo>
                <a:lnTo>
                  <a:pt x="299501" y="63067"/>
                </a:lnTo>
                <a:lnTo>
                  <a:pt x="196645" y="201007"/>
                </a:lnTo>
                <a:lnTo>
                  <a:pt x="193890" y="199155"/>
                </a:lnTo>
                <a:lnTo>
                  <a:pt x="113073" y="139906"/>
                </a:lnTo>
                <a:lnTo>
                  <a:pt x="84604" y="176937"/>
                </a:lnTo>
                <a:cubicBezTo>
                  <a:pt x="81849" y="181565"/>
                  <a:pt x="76339" y="183417"/>
                  <a:pt x="71747" y="181565"/>
                </a:cubicBezTo>
                <a:cubicBezTo>
                  <a:pt x="66236" y="179714"/>
                  <a:pt x="63481" y="173233"/>
                  <a:pt x="65318" y="167679"/>
                </a:cubicBezTo>
                <a:cubicBezTo>
                  <a:pt x="65318" y="166754"/>
                  <a:pt x="65318" y="166754"/>
                  <a:pt x="66236" y="165827"/>
                </a:cubicBezTo>
                <a:lnTo>
                  <a:pt x="104808" y="114910"/>
                </a:lnTo>
                <a:lnTo>
                  <a:pt x="108482" y="110281"/>
                </a:lnTo>
                <a:lnTo>
                  <a:pt x="192053" y="172308"/>
                </a:lnTo>
                <a:lnTo>
                  <a:pt x="282972" y="51032"/>
                </a:lnTo>
                <a:cubicBezTo>
                  <a:pt x="285727" y="48255"/>
                  <a:pt x="290318" y="47329"/>
                  <a:pt x="293991" y="49180"/>
                </a:cubicBezTo>
                <a:cubicBezTo>
                  <a:pt x="299501" y="51032"/>
                  <a:pt x="302256" y="56587"/>
                  <a:pt x="299501" y="62141"/>
                </a:cubicBezTo>
              </a:path>
            </a:pathLst>
          </a:custGeom>
          <a:solidFill>
            <a:srgbClr val="FFFFFF"/>
          </a:solidFill>
          <a:ln w="12601" cap="flat">
            <a:noFill/>
            <a:prstDash val="solid"/>
            <a:miter/>
          </a:ln>
        </p:spPr>
        <p:txBody>
          <a:bodyPr rtlCol="0" anchor="ctr"/>
          <a:lstStyle/>
          <a:p>
            <a:endParaRPr lang="zh-CN" altLang="en-US"/>
          </a:p>
        </p:txBody>
      </p:sp>
      <p:sp>
        <p:nvSpPr>
          <p:cNvPr id="196" name="图片 140" descr="343439383331313b343532303032343bb7a2b2bcb9dcc0ed"/>
          <p:cNvSpPr/>
          <p:nvPr>
            <p:custDataLst>
              <p:tags r:id="rId5"/>
            </p:custDataLst>
          </p:nvPr>
        </p:nvSpPr>
        <p:spPr>
          <a:xfrm>
            <a:off x="3361306" y="5193607"/>
            <a:ext cx="414554" cy="281305"/>
          </a:xfrm>
          <a:custGeom>
            <a:avLst/>
            <a:gdLst>
              <a:gd name="connsiteX0" fmla="*/ 364418 w 431999"/>
              <a:gd name="connsiteY0" fmla="*/ 128990 h 293142"/>
              <a:gd name="connsiteX1" fmla="*/ 271433 w 431999"/>
              <a:gd name="connsiteY1" fmla="*/ 822 h 293142"/>
              <a:gd name="connsiteX2" fmla="*/ 158294 w 431999"/>
              <a:gd name="connsiteY2" fmla="*/ 75555 h 293142"/>
              <a:gd name="connsiteX3" fmla="*/ 96808 w 431999"/>
              <a:gd name="connsiteY3" fmla="*/ 70853 h 293142"/>
              <a:gd name="connsiteX4" fmla="*/ 70625 w 431999"/>
              <a:gd name="connsiteY4" fmla="*/ 128745 h 293142"/>
              <a:gd name="connsiteX5" fmla="*/ 114 w 431999"/>
              <a:gd name="connsiteY5" fmla="*/ 217722 h 293142"/>
              <a:gd name="connsiteX6" fmla="*/ 76653 w 431999"/>
              <a:gd name="connsiteY6" fmla="*/ 293261 h 293142"/>
              <a:gd name="connsiteX7" fmla="*/ 194678 w 431999"/>
              <a:gd name="connsiteY7" fmla="*/ 293261 h 293142"/>
              <a:gd name="connsiteX8" fmla="*/ 194678 w 431999"/>
              <a:gd name="connsiteY8" fmla="*/ 215091 h 293142"/>
              <a:gd name="connsiteX9" fmla="*/ 157583 w 431999"/>
              <a:gd name="connsiteY9" fmla="*/ 215091 h 293142"/>
              <a:gd name="connsiteX10" fmla="*/ 219964 w 431999"/>
              <a:gd name="connsiteY10" fmla="*/ 145024 h 293142"/>
              <a:gd name="connsiteX11" fmla="*/ 282346 w 431999"/>
              <a:gd name="connsiteY11" fmla="*/ 215091 h 293142"/>
              <a:gd name="connsiteX12" fmla="*/ 245249 w 431999"/>
              <a:gd name="connsiteY12" fmla="*/ 215091 h 293142"/>
              <a:gd name="connsiteX13" fmla="*/ 245249 w 431999"/>
              <a:gd name="connsiteY13" fmla="*/ 293261 h 293142"/>
              <a:gd name="connsiteX14" fmla="*/ 352362 w 431999"/>
              <a:gd name="connsiteY14" fmla="*/ 293261 h 293142"/>
              <a:gd name="connsiteX15" fmla="*/ 431900 w 431999"/>
              <a:gd name="connsiteY15" fmla="*/ 222177 h 293142"/>
              <a:gd name="connsiteX16" fmla="*/ 364418 w 431999"/>
              <a:gd name="connsiteY16" fmla="*/ 128990 h 29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99" h="293142">
                <a:moveTo>
                  <a:pt x="364418" y="128990"/>
                </a:moveTo>
                <a:cubicBezTo>
                  <a:pt x="364418" y="128990"/>
                  <a:pt x="372548" y="13979"/>
                  <a:pt x="271433" y="822"/>
                </a:cubicBezTo>
                <a:cubicBezTo>
                  <a:pt x="184692" y="-8370"/>
                  <a:pt x="158294" y="75555"/>
                  <a:pt x="158294" y="75555"/>
                </a:cubicBezTo>
                <a:cubicBezTo>
                  <a:pt x="158294" y="75555"/>
                  <a:pt x="132049" y="49240"/>
                  <a:pt x="96808" y="70853"/>
                </a:cubicBezTo>
                <a:cubicBezTo>
                  <a:pt x="65030" y="91098"/>
                  <a:pt x="70625" y="128745"/>
                  <a:pt x="70625" y="128745"/>
                </a:cubicBezTo>
                <a:cubicBezTo>
                  <a:pt x="70625" y="128745"/>
                  <a:pt x="114" y="142709"/>
                  <a:pt x="114" y="217722"/>
                </a:cubicBezTo>
                <a:cubicBezTo>
                  <a:pt x="1752" y="292455"/>
                  <a:pt x="76653" y="293261"/>
                  <a:pt x="76653" y="293261"/>
                </a:cubicBezTo>
                <a:lnTo>
                  <a:pt x="194678" y="293261"/>
                </a:lnTo>
                <a:lnTo>
                  <a:pt x="194678" y="215091"/>
                </a:lnTo>
                <a:lnTo>
                  <a:pt x="157583" y="215091"/>
                </a:lnTo>
                <a:lnTo>
                  <a:pt x="219964" y="145024"/>
                </a:lnTo>
                <a:lnTo>
                  <a:pt x="282346" y="215091"/>
                </a:lnTo>
                <a:lnTo>
                  <a:pt x="245249" y="215091"/>
                </a:lnTo>
                <a:lnTo>
                  <a:pt x="245249" y="293261"/>
                </a:lnTo>
                <a:lnTo>
                  <a:pt x="352362" y="293261"/>
                </a:lnTo>
                <a:cubicBezTo>
                  <a:pt x="352362" y="293261"/>
                  <a:pt x="422163" y="293261"/>
                  <a:pt x="431900" y="222177"/>
                </a:cubicBezTo>
                <a:cubicBezTo>
                  <a:pt x="436536" y="144288"/>
                  <a:pt x="364418" y="128990"/>
                  <a:pt x="364418" y="128990"/>
                </a:cubicBezTo>
                <a:close/>
              </a:path>
            </a:pathLst>
          </a:custGeom>
          <a:solidFill>
            <a:srgbClr val="FFFFFF"/>
          </a:solidFill>
          <a:ln w="15305" cap="flat">
            <a:noFill/>
            <a:prstDash val="solid"/>
            <a:miter/>
          </a:ln>
        </p:spPr>
        <p:txBody>
          <a:bodyPr rtlCol="0" anchor="ctr"/>
          <a:lstStyle/>
          <a:p>
            <a:endParaRPr lang="zh-CN" altLang="en-US"/>
          </a:p>
        </p:txBody>
      </p:sp>
      <p:pic>
        <p:nvPicPr>
          <p:cNvPr id="11" name="图片 10" descr="怀府恐龙园"/>
          <p:cNvPicPr>
            <a:picLocks noChangeAspect="1"/>
          </p:cNvPicPr>
          <p:nvPr/>
        </p:nvPicPr>
        <p:blipFill>
          <a:blip r:embed="rId8"/>
          <a:stretch>
            <a:fillRect/>
          </a:stretch>
        </p:blipFill>
        <p:spPr>
          <a:xfrm>
            <a:off x="554355" y="1420495"/>
            <a:ext cx="7766050" cy="4768215"/>
          </a:xfrm>
          <a:prstGeom prst="rect">
            <a:avLst/>
          </a:prstGeom>
        </p:spPr>
      </p:pic>
      <p:sp>
        <p:nvSpPr>
          <p:cNvPr id="14" name="文本框 13"/>
          <p:cNvSpPr txBox="1"/>
          <p:nvPr/>
        </p:nvSpPr>
        <p:spPr>
          <a:xfrm>
            <a:off x="8742680" y="1574165"/>
            <a:ext cx="3010535" cy="5283835"/>
          </a:xfrm>
          <a:prstGeom prst="rect">
            <a:avLst/>
          </a:prstGeom>
          <a:noFill/>
        </p:spPr>
        <p:txBody>
          <a:bodyPr wrap="square" rtlCol="0">
            <a:noAutofit/>
          </a:bodyPr>
          <a:lstStyle/>
          <a:p>
            <a:r>
              <a:rPr lang="en-US" altLang="zh-CN" sz="2000" b="1">
                <a:solidFill>
                  <a:schemeClr val="accent1"/>
                </a:solidFill>
                <a:effectLst>
                  <a:outerShdw blurRad="38100" dist="25400" dir="5400000" algn="ctr" rotWithShape="0">
                    <a:srgbClr val="6E747A">
                      <a:alpha val="43000"/>
                    </a:srgbClr>
                  </a:outerShdw>
                </a:effectLst>
              </a:rPr>
              <a:t>      </a:t>
            </a:r>
            <a:r>
              <a:rPr lang="zh-CN" altLang="en-US" sz="2000" b="1">
                <a:solidFill>
                  <a:schemeClr val="accent1"/>
                </a:solidFill>
                <a:effectLst>
                  <a:outerShdw blurRad="38100" dist="25400" dir="5400000" algn="ctr" rotWithShape="0">
                    <a:srgbClr val="6E747A">
                      <a:alpha val="43000"/>
                    </a:srgbClr>
                  </a:outerShdw>
                </a:effectLst>
              </a:rPr>
              <a:t>在保证主业稳定的同时，</a:t>
            </a:r>
            <a:r>
              <a:rPr lang="zh-CN" altLang="en-US" sz="2000" b="1">
                <a:solidFill>
                  <a:srgbClr val="FF0000"/>
                </a:solidFill>
                <a:effectLst>
                  <a:outerShdw blurRad="38100" dist="25400" dir="5400000" algn="ctr" rotWithShape="0">
                    <a:srgbClr val="6E747A">
                      <a:alpha val="43000"/>
                    </a:srgbClr>
                  </a:outerShdw>
                </a:effectLst>
              </a:rPr>
              <a:t>实现转型发展，</a:t>
            </a:r>
            <a:r>
              <a:rPr lang="zh-CN" altLang="en-US" sz="2000" b="1">
                <a:solidFill>
                  <a:schemeClr val="accent1"/>
                </a:solidFill>
                <a:effectLst>
                  <a:outerShdw blurRad="38100" dist="25400" dir="5400000" algn="ctr" rotWithShape="0">
                    <a:srgbClr val="6E747A">
                      <a:alpha val="43000"/>
                    </a:srgbClr>
                  </a:outerShdw>
                </a:effectLst>
              </a:rPr>
              <a:t>目前我们都氏集团河南总部基地已经利用阳极煅烧产生的余热，开拓出了集团公司第二大板块</a:t>
            </a:r>
            <a:r>
              <a:rPr lang="zh-CN" altLang="en-US" sz="2000" b="1">
                <a:solidFill>
                  <a:srgbClr val="FF0000"/>
                </a:solidFill>
                <a:effectLst>
                  <a:outerShdw blurRad="38100" dist="25400" dir="5400000" algn="ctr" rotWithShape="0">
                    <a:srgbClr val="6E747A">
                      <a:alpha val="43000"/>
                    </a:srgbClr>
                  </a:outerShdw>
                </a:effectLst>
              </a:rPr>
              <a:t>造纸行业</a:t>
            </a:r>
            <a:r>
              <a:rPr lang="zh-CN" altLang="en-US" sz="2000" b="1">
                <a:solidFill>
                  <a:schemeClr val="accent1"/>
                </a:solidFill>
                <a:effectLst>
                  <a:outerShdw blurRad="38100" dist="25400" dir="5400000" algn="ctr" rotWithShape="0">
                    <a:srgbClr val="6E747A">
                      <a:alpha val="43000"/>
                    </a:srgbClr>
                  </a:outerShdw>
                </a:effectLst>
              </a:rPr>
              <a:t>，目前造纸板块产能已经位居河南省第一。另外集团公司还利用在当地的影响力，积极响应国家</a:t>
            </a:r>
            <a:r>
              <a:rPr lang="zh-CN" altLang="en-US" sz="2000" b="1">
                <a:solidFill>
                  <a:srgbClr val="FF0000"/>
                </a:solidFill>
                <a:effectLst>
                  <a:outerShdw blurRad="38100" dist="25400" dir="5400000" algn="ctr" rotWithShape="0">
                    <a:srgbClr val="6E747A">
                      <a:alpha val="43000"/>
                    </a:srgbClr>
                  </a:outerShdw>
                </a:effectLst>
              </a:rPr>
              <a:t>大文旅</a:t>
            </a:r>
            <a:r>
              <a:rPr lang="zh-CN" altLang="en-US" sz="2000" b="1">
                <a:solidFill>
                  <a:schemeClr val="accent1"/>
                </a:solidFill>
                <a:effectLst>
                  <a:outerShdw blurRad="38100" dist="25400" dir="5400000" algn="ctr" rotWithShape="0">
                    <a:srgbClr val="6E747A">
                      <a:alpha val="43000"/>
                    </a:srgbClr>
                  </a:outerShdw>
                </a:effectLst>
              </a:rPr>
              <a:t>的号召，在河南省沁阳市本地打造以恐龙为主题的</a:t>
            </a:r>
            <a:r>
              <a:rPr lang="zh-CN" altLang="en-US" sz="2000" b="1">
                <a:solidFill>
                  <a:srgbClr val="FF0000"/>
                </a:solidFill>
                <a:effectLst>
                  <a:outerShdw blurRad="38100" dist="25400" dir="5400000" algn="ctr" rotWithShape="0">
                    <a:srgbClr val="6E747A">
                      <a:alpha val="43000"/>
                    </a:srgbClr>
                  </a:outerShdw>
                </a:effectLst>
              </a:rPr>
              <a:t>怀府恐龙欢乐园</a:t>
            </a:r>
            <a:r>
              <a:rPr lang="zh-CN" altLang="en-US" sz="2000" b="1">
                <a:solidFill>
                  <a:schemeClr val="accent1"/>
                </a:solidFill>
                <a:effectLst>
                  <a:outerShdw blurRad="38100" dist="25400" dir="5400000" algn="ctr" rotWithShape="0">
                    <a:srgbClr val="6E747A">
                      <a:alpha val="43000"/>
                    </a:srgbClr>
                  </a:outerShdw>
                </a:effectLst>
              </a:rPr>
              <a:t>文旅项目，目前正在紧锣密鼓的建设当中。</a:t>
            </a:r>
          </a:p>
        </p:txBody>
      </p:sp>
      <p:pic>
        <p:nvPicPr>
          <p:cNvPr id="15" name="图片 14" descr="公司图标（透明）"/>
          <p:cNvPicPr>
            <a:picLocks noChangeAspect="1"/>
          </p:cNvPicPr>
          <p:nvPr/>
        </p:nvPicPr>
        <p:blipFill>
          <a:blip r:embed="rId9"/>
          <a:stretch>
            <a:fillRect/>
          </a:stretch>
        </p:blipFill>
        <p:spPr>
          <a:xfrm>
            <a:off x="10576560" y="167640"/>
            <a:ext cx="990600" cy="990600"/>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6360" y="2491105"/>
            <a:ext cx="5774690" cy="641350"/>
          </a:xfrm>
        </p:spPr>
        <p:txBody>
          <a:bodyPr>
            <a:normAutofit/>
          </a:bodyPr>
          <a:lstStyle/>
          <a:p>
            <a:r>
              <a:rPr sz="2665"/>
              <a:t>感谢关注都氏集团公众号</a:t>
            </a:r>
          </a:p>
        </p:txBody>
      </p:sp>
      <p:sp>
        <p:nvSpPr>
          <p:cNvPr id="5" name="内容占位符 4"/>
          <p:cNvSpPr>
            <a:spLocks noGrp="1"/>
          </p:cNvSpPr>
          <p:nvPr>
            <p:ph sz="quarter" idx="13"/>
            <p:custDataLst>
              <p:tags r:id="rId3"/>
            </p:custDataLst>
          </p:nvPr>
        </p:nvSpPr>
        <p:spPr>
          <a:xfrm>
            <a:off x="381600" y="616515"/>
            <a:ext cx="5220000" cy="1720800"/>
          </a:xfrm>
        </p:spPr>
        <p:txBody>
          <a:bodyPr/>
          <a:lstStyle/>
          <a:p>
            <a:r>
              <a:rPr lang="zh-CN" altLang="en-US"/>
              <a:t>谢谢观看</a:t>
            </a:r>
          </a:p>
        </p:txBody>
      </p:sp>
      <p:pic>
        <p:nvPicPr>
          <p:cNvPr id="3" name="图片 2" descr="公众号"/>
          <p:cNvPicPr>
            <a:picLocks noChangeAspect="1"/>
          </p:cNvPicPr>
          <p:nvPr/>
        </p:nvPicPr>
        <p:blipFill>
          <a:blip r:embed="rId6"/>
          <a:stretch>
            <a:fillRect/>
          </a:stretch>
        </p:blipFill>
        <p:spPr>
          <a:xfrm>
            <a:off x="1725295" y="3601085"/>
            <a:ext cx="2339975" cy="2376170"/>
          </a:xfrm>
          <a:prstGeom prst="rect">
            <a:avLst/>
          </a:prstGeom>
        </p:spPr>
      </p:pic>
      <p:pic>
        <p:nvPicPr>
          <p:cNvPr id="4" name="图片 3" descr="公司图标（透明）"/>
          <p:cNvPicPr>
            <a:picLocks noChangeAspect="1"/>
          </p:cNvPicPr>
          <p:nvPr/>
        </p:nvPicPr>
        <p:blipFill>
          <a:blip r:embed="rId7"/>
          <a:stretch>
            <a:fillRect/>
          </a:stretch>
        </p:blipFill>
        <p:spPr>
          <a:xfrm>
            <a:off x="9975215" y="351155"/>
            <a:ext cx="990600" cy="990600"/>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a:spLocks noChangeArrowheads="1"/>
          </p:cNvSpPr>
          <p:nvPr>
            <p:custDataLst>
              <p:tags r:id="rId2"/>
            </p:custDataLst>
          </p:nvPr>
        </p:nvSpPr>
        <p:spPr bwMode="auto">
          <a:xfrm>
            <a:off x="0" y="0"/>
            <a:ext cx="10401300" cy="6858000"/>
          </a:xfrm>
          <a:prstGeom prst="rtTriangle">
            <a:avLst/>
          </a:prstGeom>
          <a:solidFill>
            <a:schemeClr val="accent1">
              <a:lumMod val="20000"/>
              <a:lumOff val="80000"/>
            </a:schemeClr>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6" name="矩形 9"/>
          <p:cNvSpPr>
            <a:spLocks noChangeArrowheads="1"/>
          </p:cNvSpPr>
          <p:nvPr>
            <p:custDataLst>
              <p:tags r:id="rId3"/>
            </p:custDataLst>
          </p:nvPr>
        </p:nvSpPr>
        <p:spPr bwMode="auto">
          <a:xfrm>
            <a:off x="1106171" y="549042"/>
            <a:ext cx="3467100" cy="104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norm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r>
              <a:rPr lang="zh-CN" altLang="en-US" sz="4800">
                <a:solidFill>
                  <a:schemeClr val="accent1"/>
                </a:solidFill>
                <a:latin typeface="+mj-lt"/>
                <a:ea typeface="+mj-ea"/>
                <a:cs typeface="+mj-cs"/>
              </a:rPr>
              <a:t>目录</a:t>
            </a:r>
          </a:p>
        </p:txBody>
      </p:sp>
      <p:sp>
        <p:nvSpPr>
          <p:cNvPr id="7" name="直角三角形 11"/>
          <p:cNvSpPr>
            <a:spLocks noChangeArrowheads="1"/>
          </p:cNvSpPr>
          <p:nvPr>
            <p:custDataLst>
              <p:tags r:id="rId4"/>
            </p:custDataLst>
          </p:nvPr>
        </p:nvSpPr>
        <p:spPr bwMode="auto">
          <a:xfrm>
            <a:off x="1588" y="4468813"/>
            <a:ext cx="3495675" cy="2389187"/>
          </a:xfrm>
          <a:prstGeom prst="rtTriangle">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8" name="等腰三角形 12"/>
          <p:cNvSpPr>
            <a:spLocks noChangeArrowheads="1"/>
          </p:cNvSpPr>
          <p:nvPr>
            <p:custDataLst>
              <p:tags r:id="rId5"/>
            </p:custDataLst>
          </p:nvPr>
        </p:nvSpPr>
        <p:spPr bwMode="auto">
          <a:xfrm rot="5400000" flipH="1">
            <a:off x="1219201" y="2305050"/>
            <a:ext cx="2017712" cy="1449387"/>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9" name="等腰三角形 13"/>
          <p:cNvSpPr>
            <a:spLocks noChangeArrowheads="1"/>
          </p:cNvSpPr>
          <p:nvPr>
            <p:custDataLst>
              <p:tags r:id="rId6"/>
            </p:custDataLst>
          </p:nvPr>
        </p:nvSpPr>
        <p:spPr bwMode="auto">
          <a:xfrm rot="5400000" flipH="1">
            <a:off x="2039938" y="3152775"/>
            <a:ext cx="1187450" cy="854075"/>
          </a:xfrm>
          <a:prstGeom prst="triangle">
            <a:avLst>
              <a:gd name="adj" fmla="val 50000"/>
            </a:avLst>
          </a:prstGeom>
          <a:noFill/>
          <a:ln w="12700" cmpd="sng">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1" name="等腰三角形 1"/>
          <p:cNvSpPr>
            <a:spLocks noChangeArrowheads="1"/>
          </p:cNvSpPr>
          <p:nvPr>
            <p:custDataLst>
              <p:tags r:id="rId7"/>
            </p:custDataLst>
          </p:nvPr>
        </p:nvSpPr>
        <p:spPr bwMode="auto">
          <a:xfrm rot="5400000">
            <a:off x="4203623" y="1578998"/>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2" name="等腰三角形 10"/>
          <p:cNvSpPr>
            <a:spLocks noChangeArrowheads="1"/>
          </p:cNvSpPr>
          <p:nvPr>
            <p:custDataLst>
              <p:tags r:id="rId8"/>
            </p:custDataLst>
          </p:nvPr>
        </p:nvSpPr>
        <p:spPr bwMode="auto">
          <a:xfrm rot="5400000">
            <a:off x="4369492" y="1852034"/>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3" name="文本框 2"/>
          <p:cNvSpPr txBox="1">
            <a:spLocks noChangeArrowheads="1"/>
          </p:cNvSpPr>
          <p:nvPr>
            <p:custDataLst>
              <p:tags r:id="rId9"/>
            </p:custDataLst>
          </p:nvPr>
        </p:nvSpPr>
        <p:spPr bwMode="auto">
          <a:xfrm>
            <a:off x="5188585" y="1413510"/>
            <a:ext cx="563054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scene3d>
              <a:camera prst="orthographicFront"/>
              <a:lightRig rig="threePt" dir="t"/>
            </a:scene3d>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（一）</a:t>
            </a:r>
            <a:r>
              <a:rPr lang="en-US" altLang="zh-CN" sz="2800">
                <a:solidFill>
                  <a:schemeClr val="accent1">
                    <a:lumMod val="75000"/>
                  </a:schemeClr>
                </a:solidFill>
                <a:effectLst>
                  <a:outerShdw blurRad="38100" dist="19050" dir="2700000" algn="tl" rotWithShape="0">
                    <a:schemeClr val="dk1">
                      <a:alpha val="40000"/>
                    </a:schemeClr>
                  </a:outerShdw>
                </a:effectLst>
                <a:latin typeface="+mn-lt"/>
                <a:ea typeface="+mn-ea"/>
              </a:rPr>
              <a:t>  </a:t>
            </a:r>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滇黔桂三省</a:t>
            </a:r>
            <a:r>
              <a:rPr lang="zh-CN" altLang="en-US" sz="2800">
                <a:solidFill>
                  <a:schemeClr val="accent1">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电解铝产业现状</a:t>
            </a:r>
          </a:p>
        </p:txBody>
      </p:sp>
      <p:sp>
        <p:nvSpPr>
          <p:cNvPr id="15" name="等腰三角形 34"/>
          <p:cNvSpPr>
            <a:spLocks noChangeArrowheads="1"/>
          </p:cNvSpPr>
          <p:nvPr>
            <p:custDataLst>
              <p:tags r:id="rId10"/>
            </p:custDataLst>
          </p:nvPr>
        </p:nvSpPr>
        <p:spPr bwMode="auto">
          <a:xfrm rot="5400000">
            <a:off x="4203624" y="2571185"/>
            <a:ext cx="790679"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6" name="等腰三角形 35"/>
          <p:cNvSpPr>
            <a:spLocks noChangeArrowheads="1"/>
          </p:cNvSpPr>
          <p:nvPr>
            <p:custDataLst>
              <p:tags r:id="rId11"/>
            </p:custDataLst>
          </p:nvPr>
        </p:nvSpPr>
        <p:spPr bwMode="auto">
          <a:xfrm rot="5400000">
            <a:off x="4369492" y="2844222"/>
            <a:ext cx="618404"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17" name="文本框 36"/>
          <p:cNvSpPr txBox="1">
            <a:spLocks noChangeArrowheads="1"/>
          </p:cNvSpPr>
          <p:nvPr>
            <p:custDataLst>
              <p:tags r:id="rId12"/>
            </p:custDataLst>
          </p:nvPr>
        </p:nvSpPr>
        <p:spPr bwMode="auto">
          <a:xfrm>
            <a:off x="5188583" y="2405378"/>
            <a:ext cx="5100322" cy="101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rmAutofit lnSpcReduction="10000"/>
            <a:scene3d>
              <a:camera prst="orthographicFront"/>
              <a:lightRig rig="threePt" dir="t"/>
            </a:scene3d>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（二）</a:t>
            </a:r>
            <a:r>
              <a:rPr lang="en-US" altLang="zh-CN" sz="2800">
                <a:solidFill>
                  <a:schemeClr val="accent1">
                    <a:lumMod val="75000"/>
                  </a:schemeClr>
                </a:solidFill>
                <a:effectLst>
                  <a:outerShdw blurRad="38100" dist="19050" dir="2700000" algn="tl" rotWithShape="0">
                    <a:schemeClr val="dk1">
                      <a:alpha val="40000"/>
                    </a:schemeClr>
                  </a:outerShdw>
                </a:effectLst>
                <a:latin typeface="+mn-lt"/>
                <a:ea typeface="+mn-ea"/>
              </a:rPr>
              <a:t> </a:t>
            </a:r>
            <a:r>
              <a:rPr lang="zh-CN" altLang="en-US" sz="2800">
                <a:solidFill>
                  <a:schemeClr val="accent1">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预焙阳极产能基本情况</a:t>
            </a:r>
          </a:p>
        </p:txBody>
      </p:sp>
      <p:sp>
        <p:nvSpPr>
          <p:cNvPr id="19" name="等腰三角形 43"/>
          <p:cNvSpPr>
            <a:spLocks noChangeArrowheads="1"/>
          </p:cNvSpPr>
          <p:nvPr>
            <p:custDataLst>
              <p:tags r:id="rId13"/>
            </p:custDataLst>
          </p:nvPr>
        </p:nvSpPr>
        <p:spPr bwMode="auto">
          <a:xfrm rot="5400000">
            <a:off x="4204318" y="3564267"/>
            <a:ext cx="78929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20" name="等腰三角形 44"/>
          <p:cNvSpPr>
            <a:spLocks noChangeArrowheads="1"/>
          </p:cNvSpPr>
          <p:nvPr>
            <p:custDataLst>
              <p:tags r:id="rId14"/>
            </p:custDataLst>
          </p:nvPr>
        </p:nvSpPr>
        <p:spPr bwMode="auto">
          <a:xfrm rot="5400000">
            <a:off x="4370035" y="3836953"/>
            <a:ext cx="617318"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21" name="文本框 45"/>
          <p:cNvSpPr txBox="1">
            <a:spLocks noChangeArrowheads="1"/>
          </p:cNvSpPr>
          <p:nvPr>
            <p:custDataLst>
              <p:tags r:id="rId15"/>
            </p:custDataLst>
          </p:nvPr>
        </p:nvSpPr>
        <p:spPr bwMode="auto">
          <a:xfrm>
            <a:off x="5188583" y="3397884"/>
            <a:ext cx="6106797"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rmAutofit/>
            <a:scene3d>
              <a:camera prst="orthographicFront"/>
              <a:lightRig rig="threePt" dir="t"/>
            </a:scene3d>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（三）</a:t>
            </a:r>
            <a:r>
              <a:rPr lang="en-US" altLang="zh-CN" sz="2800">
                <a:solidFill>
                  <a:schemeClr val="accent1">
                    <a:lumMod val="75000"/>
                  </a:schemeClr>
                </a:solidFill>
                <a:effectLst>
                  <a:outerShdw blurRad="38100" dist="19050" dir="2700000" algn="tl" rotWithShape="0">
                    <a:schemeClr val="dk1">
                      <a:alpha val="40000"/>
                    </a:schemeClr>
                  </a:outerShdw>
                </a:effectLst>
                <a:latin typeface="+mn-lt"/>
                <a:ea typeface="+mn-ea"/>
              </a:rPr>
              <a:t> </a:t>
            </a:r>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电解铝与阳极产能匹配情况</a:t>
            </a:r>
          </a:p>
        </p:txBody>
      </p:sp>
      <p:sp>
        <p:nvSpPr>
          <p:cNvPr id="23" name="等腰三角形 47"/>
          <p:cNvSpPr>
            <a:spLocks noChangeArrowheads="1"/>
          </p:cNvSpPr>
          <p:nvPr>
            <p:custDataLst>
              <p:tags r:id="rId16"/>
            </p:custDataLst>
          </p:nvPr>
        </p:nvSpPr>
        <p:spPr bwMode="auto">
          <a:xfrm rot="5400000">
            <a:off x="4203623" y="4557149"/>
            <a:ext cx="790680"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24" name="等腰三角形 48"/>
          <p:cNvSpPr>
            <a:spLocks noChangeArrowheads="1"/>
          </p:cNvSpPr>
          <p:nvPr>
            <p:custDataLst>
              <p:tags r:id="rId17"/>
            </p:custDataLst>
          </p:nvPr>
        </p:nvSpPr>
        <p:spPr bwMode="auto">
          <a:xfrm rot="5400000">
            <a:off x="4369492" y="4830185"/>
            <a:ext cx="618405"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25" name="文本框 49"/>
          <p:cNvSpPr txBox="1">
            <a:spLocks noChangeArrowheads="1"/>
          </p:cNvSpPr>
          <p:nvPr>
            <p:custDataLst>
              <p:tags r:id="rId18"/>
            </p:custDataLst>
          </p:nvPr>
        </p:nvSpPr>
        <p:spPr bwMode="auto">
          <a:xfrm>
            <a:off x="5188583" y="4389754"/>
            <a:ext cx="5003802" cy="101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rmAutofit/>
            <a:scene3d>
              <a:camera prst="orthographicFront"/>
              <a:lightRig rig="threePt" dir="t"/>
            </a:scene3d>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（四）</a:t>
            </a:r>
            <a:r>
              <a:rPr lang="en-US" altLang="zh-CN" sz="2800">
                <a:solidFill>
                  <a:schemeClr val="accent1">
                    <a:lumMod val="75000"/>
                  </a:schemeClr>
                </a:solidFill>
                <a:effectLst>
                  <a:outerShdw blurRad="38100" dist="19050" dir="2700000" algn="tl" rotWithShape="0">
                    <a:schemeClr val="dk1">
                      <a:alpha val="40000"/>
                    </a:schemeClr>
                  </a:outerShdw>
                </a:effectLst>
                <a:latin typeface="+mn-lt"/>
                <a:ea typeface="+mn-ea"/>
              </a:rPr>
              <a:t> </a:t>
            </a:r>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面临的问题与挑战</a:t>
            </a:r>
          </a:p>
        </p:txBody>
      </p:sp>
      <p:sp>
        <p:nvSpPr>
          <p:cNvPr id="27" name="等腰三角形 51"/>
          <p:cNvSpPr>
            <a:spLocks noChangeArrowheads="1"/>
          </p:cNvSpPr>
          <p:nvPr>
            <p:custDataLst>
              <p:tags r:id="rId19"/>
            </p:custDataLst>
          </p:nvPr>
        </p:nvSpPr>
        <p:spPr bwMode="auto">
          <a:xfrm rot="5400000">
            <a:off x="4203624" y="5549337"/>
            <a:ext cx="790679" cy="681948"/>
          </a:xfrm>
          <a:prstGeom prst="triangle">
            <a:avLst>
              <a:gd name="adj" fmla="val 50000"/>
            </a:avLst>
          </a:prstGeom>
          <a:solidFill>
            <a:schemeClr val="accent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28" name="等腰三角形 52"/>
          <p:cNvSpPr>
            <a:spLocks noChangeArrowheads="1"/>
          </p:cNvSpPr>
          <p:nvPr>
            <p:custDataLst>
              <p:tags r:id="rId20"/>
            </p:custDataLst>
          </p:nvPr>
        </p:nvSpPr>
        <p:spPr bwMode="auto">
          <a:xfrm rot="5400000">
            <a:off x="4369492" y="5822373"/>
            <a:ext cx="618404" cy="533364"/>
          </a:xfrm>
          <a:prstGeom prst="triangle">
            <a:avLst>
              <a:gd name="adj" fmla="val 50000"/>
            </a:avLst>
          </a:prstGeom>
          <a:solidFill>
            <a:schemeClr val="bg1"/>
          </a:solidFill>
          <a:ln>
            <a:noFill/>
          </a:ln>
        </p:spPr>
        <p:txBody>
          <a:bodyPr anchor="ct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endParaRPr lang="zh-CN" altLang="en-US">
              <a:solidFill>
                <a:srgbClr val="FFFFFF"/>
              </a:solidFill>
              <a:latin typeface="+mn-lt"/>
              <a:ea typeface="+mn-ea"/>
            </a:endParaRPr>
          </a:p>
        </p:txBody>
      </p:sp>
      <p:sp>
        <p:nvSpPr>
          <p:cNvPr id="29" name="文本框 53"/>
          <p:cNvSpPr txBox="1">
            <a:spLocks noChangeArrowheads="1"/>
          </p:cNvSpPr>
          <p:nvPr>
            <p:custDataLst>
              <p:tags r:id="rId21"/>
            </p:custDataLst>
          </p:nvPr>
        </p:nvSpPr>
        <p:spPr bwMode="auto">
          <a:xfrm>
            <a:off x="5188585" y="5384800"/>
            <a:ext cx="5630545"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rmAutofit/>
            <a:scene3d>
              <a:camera prst="orthographicFront"/>
              <a:lightRig rig="threePt" dir="t"/>
            </a:scene3d>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（五）</a:t>
            </a:r>
            <a:r>
              <a:rPr lang="en-US" altLang="zh-CN" sz="2800">
                <a:solidFill>
                  <a:schemeClr val="accent1">
                    <a:lumMod val="75000"/>
                  </a:schemeClr>
                </a:solidFill>
                <a:effectLst>
                  <a:outerShdw blurRad="38100" dist="19050" dir="2700000" algn="tl" rotWithShape="0">
                    <a:schemeClr val="dk1">
                      <a:alpha val="40000"/>
                    </a:schemeClr>
                  </a:outerShdw>
                </a:effectLst>
                <a:latin typeface="+mn-lt"/>
                <a:ea typeface="+mn-ea"/>
              </a:rPr>
              <a:t> </a:t>
            </a:r>
            <a:r>
              <a:rPr lang="zh-CN" altLang="en-US" sz="2800">
                <a:solidFill>
                  <a:schemeClr val="accent1">
                    <a:lumMod val="75000"/>
                  </a:schemeClr>
                </a:solidFill>
                <a:effectLst>
                  <a:outerShdw blurRad="38100" dist="19050" dir="2700000" algn="tl" rotWithShape="0">
                    <a:schemeClr val="dk1">
                      <a:alpha val="40000"/>
                    </a:schemeClr>
                  </a:outerShdw>
                </a:effectLst>
                <a:latin typeface="+mn-lt"/>
                <a:ea typeface="+mn-ea"/>
              </a:rPr>
              <a:t>走出困境，实现高质量发展</a:t>
            </a:r>
          </a:p>
        </p:txBody>
      </p:sp>
      <p:pic>
        <p:nvPicPr>
          <p:cNvPr id="2" name="图片 1" descr="公司图标（透明）"/>
          <p:cNvPicPr>
            <a:picLocks noChangeAspect="1"/>
          </p:cNvPicPr>
          <p:nvPr/>
        </p:nvPicPr>
        <p:blipFill>
          <a:blip r:embed="rId24"/>
          <a:stretch>
            <a:fillRect/>
          </a:stretch>
        </p:blipFill>
        <p:spPr>
          <a:xfrm>
            <a:off x="10666730" y="206375"/>
            <a:ext cx="990600" cy="99060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93394" y="1473200"/>
            <a:ext cx="11321415" cy="1703245"/>
          </a:xfrm>
          <a:prstGeom prst="rect">
            <a:avLst/>
          </a:prstGeom>
        </p:spPr>
        <p:txBody>
          <a:bodyPr vert="horz" lIns="91440" tIns="45720" rIns="91440" bIns="45720" rtlCol="0" anchor="b">
            <a:normAutofit/>
            <a:scene3d>
              <a:camera prst="orthographicFront"/>
              <a:lightRig rig="threePt" dir="t"/>
            </a:scene3d>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rPr>
              <a:t>（一）</a:t>
            </a:r>
          </a:p>
        </p:txBody>
      </p:sp>
      <p:sp>
        <p:nvSpPr>
          <p:cNvPr id="3" name="文本框 2"/>
          <p:cNvSpPr txBox="1"/>
          <p:nvPr>
            <p:custDataLst>
              <p:tags r:id="rId3"/>
            </p:custDataLst>
          </p:nvPr>
        </p:nvSpPr>
        <p:spPr>
          <a:xfrm>
            <a:off x="493393" y="3426000"/>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400">
                <a:solidFill>
                  <a:schemeClr val="accent1">
                    <a:lumMod val="75000"/>
                  </a:schemeClr>
                </a:solidFill>
                <a:effectLst>
                  <a:outerShdw blurRad="38100" dist="19050" dir="2700000" algn="tl" rotWithShape="0">
                    <a:schemeClr val="dk1">
                      <a:alpha val="40000"/>
                    </a:schemeClr>
                  </a:outerShdw>
                </a:effectLst>
                <a:latin typeface="+mn-lt"/>
                <a:ea typeface="+mn-ea"/>
                <a:sym typeface="+mn-ea"/>
              </a:rPr>
              <a:t> </a:t>
            </a:r>
            <a:r>
              <a:rPr lang="zh-CN" altLang="en-US" sz="6000">
                <a:solidFill>
                  <a:schemeClr val="accent1"/>
                </a:solidFill>
                <a:effectLst>
                  <a:outerShdw blurRad="38100" dist="25400" dir="5400000" algn="ctr" rotWithShape="0">
                    <a:srgbClr val="6E747A">
                      <a:alpha val="43000"/>
                    </a:srgbClr>
                  </a:outerShdw>
                </a:effectLst>
                <a:latin typeface="+mn-lt"/>
                <a:ea typeface="+mn-ea"/>
                <a:sym typeface="+mn-ea"/>
              </a:rPr>
              <a:t>滇黔桂三省</a:t>
            </a:r>
            <a:r>
              <a:rPr lang="zh-CN" altLang="en-US" sz="6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电解铝产业现状</a:t>
            </a:r>
            <a:endParaRPr lang="zh-CN" altLang="en-US" sz="24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a:p>
            <a:endParaRPr lang="en-US" altLang="zh-CN" sz="2400" dirty="0">
              <a:solidFill>
                <a:schemeClr val="tx1">
                  <a:lumMod val="65000"/>
                  <a:lumOff val="35000"/>
                </a:schemeClr>
              </a:solidFill>
              <a:latin typeface="+mn-lt"/>
              <a:ea typeface="+mn-ea"/>
            </a:endParaRPr>
          </a:p>
        </p:txBody>
      </p:sp>
      <p:cxnSp>
        <p:nvCxnSpPr>
          <p:cNvPr id="5" name="直接连接符 4"/>
          <p:cNvCxnSpPr/>
          <p:nvPr>
            <p:custDataLst>
              <p:tags r:id="rId4"/>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descr="公司图标（透明）"/>
          <p:cNvPicPr>
            <a:picLocks noChangeAspect="1"/>
          </p:cNvPicPr>
          <p:nvPr/>
        </p:nvPicPr>
        <p:blipFill>
          <a:blip r:embed="rId7"/>
          <a:stretch>
            <a:fillRect/>
          </a:stretch>
        </p:blipFill>
        <p:spPr>
          <a:xfrm>
            <a:off x="10565130" y="233045"/>
            <a:ext cx="990600" cy="99060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noChangeArrowheads="1"/>
          </p:cNvPicPr>
          <p:nvPr userDrawn="1">
            <p:custDataLst>
              <p:tags r:id="rId2"/>
            </p:custDataLst>
          </p:nvPr>
        </p:nvPicPr>
        <p:blipFill>
          <a:blip r:embed="rId10"/>
          <a:srcRect r="6975"/>
          <a:stretch>
            <a:fillRect/>
          </a:stretch>
        </p:blipFill>
        <p:spPr bwMode="auto">
          <a:xfrm flipH="1">
            <a:off x="0" y="0"/>
            <a:ext cx="696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custDataLst>
              <p:tags r:id="rId3"/>
            </p:custDataLst>
          </p:nvPr>
        </p:nvSpPr>
        <p:spPr>
          <a:xfrm>
            <a:off x="8146098" y="1440180"/>
            <a:ext cx="3348990" cy="3168015"/>
          </a:xfrm>
          <a:prstGeom prst="roundRect">
            <a:avLst>
              <a:gd name="adj" fmla="val 4539"/>
            </a:avLst>
          </a:prstGeom>
          <a:solidFill>
            <a:srgbClr val="FFFFFF"/>
          </a:solidFill>
          <a:ln w="3175">
            <a:noFill/>
          </a:ln>
          <a:effectLst>
            <a:glow rad="101600">
              <a:schemeClr val="accent1">
                <a:alpha val="10000"/>
              </a:schemeClr>
            </a:glo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latin typeface="黑体" panose="02010609060101010101" charset="-122"/>
              <a:ea typeface="黑体" panose="02010609060101010101" charset="-122"/>
              <a:sym typeface="+mn-ea"/>
            </a:endParaRPr>
          </a:p>
        </p:txBody>
      </p:sp>
      <p:sp>
        <p:nvSpPr>
          <p:cNvPr id="6" name="圆角矩形 5"/>
          <p:cNvSpPr/>
          <p:nvPr>
            <p:custDataLst>
              <p:tags r:id="rId4"/>
            </p:custDataLst>
          </p:nvPr>
        </p:nvSpPr>
        <p:spPr>
          <a:xfrm>
            <a:off x="695960" y="1440180"/>
            <a:ext cx="7251700" cy="3168015"/>
          </a:xfrm>
          <a:prstGeom prst="roundRect">
            <a:avLst>
              <a:gd name="adj" fmla="val 4101"/>
            </a:avLst>
          </a:prstGeom>
          <a:solidFill>
            <a:srgbClr val="FFFFFF"/>
          </a:solidFill>
          <a:ln w="3175">
            <a:noFill/>
          </a:ln>
          <a:effectLst>
            <a:glow rad="101600">
              <a:schemeClr val="accent1">
                <a:alpha val="1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黑体" panose="02010609060101010101" charset="-122"/>
              <a:ea typeface="黑体" panose="02010609060101010101" charset="-122"/>
            </a:endParaRPr>
          </a:p>
        </p:txBody>
      </p:sp>
      <p:graphicFrame>
        <p:nvGraphicFramePr>
          <p:cNvPr id="4" name="图表 3" descr="7b0a202020202263686172745265734964223a20223230343734393732220a7d0a"/>
          <p:cNvGraphicFramePr/>
          <p:nvPr>
            <p:custDataLst>
              <p:tags r:id="rId5"/>
            </p:custDataLst>
          </p:nvPr>
        </p:nvGraphicFramePr>
        <p:xfrm>
          <a:off x="749935" y="1497648"/>
          <a:ext cx="7143750" cy="30530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 name="图表 8" descr="7b0a202020202263686172745265734964223a20223230343735353833220a7d0a"/>
          <p:cNvGraphicFramePr/>
          <p:nvPr>
            <p:custDataLst>
              <p:tags r:id="rId6"/>
            </p:custDataLst>
          </p:nvPr>
        </p:nvGraphicFramePr>
        <p:xfrm>
          <a:off x="8202295" y="1471295"/>
          <a:ext cx="3236595" cy="3105785"/>
        </p:xfrm>
        <a:graphic>
          <a:graphicData uri="http://schemas.openxmlformats.org/drawingml/2006/chart">
            <c:chart xmlns:c="http://schemas.openxmlformats.org/drawingml/2006/chart" xmlns:r="http://schemas.openxmlformats.org/officeDocument/2006/relationships" r:id="rId12"/>
          </a:graphicData>
        </a:graphic>
      </p:graphicFrame>
      <p:sp>
        <p:nvSpPr>
          <p:cNvPr id="5" name="圆角矩形 4"/>
          <p:cNvSpPr/>
          <p:nvPr>
            <p:custDataLst>
              <p:tags r:id="rId7"/>
            </p:custDataLst>
          </p:nvPr>
        </p:nvSpPr>
        <p:spPr>
          <a:xfrm>
            <a:off x="696257" y="4797425"/>
            <a:ext cx="10799445" cy="1577340"/>
          </a:xfrm>
          <a:prstGeom prst="roundRect">
            <a:avLst>
              <a:gd name="adj" fmla="val 7790"/>
            </a:avLst>
          </a:prstGeom>
          <a:gradFill>
            <a:gsLst>
              <a:gs pos="0">
                <a:schemeClr val="accent1"/>
              </a:gs>
              <a:gs pos="100000">
                <a:schemeClr val="accent1">
                  <a:lumMod val="75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indent="0" algn="ctr" fontAlgn="auto">
              <a:lnSpc>
                <a:spcPct val="150000"/>
              </a:lnSpc>
            </a:pPr>
            <a:r>
              <a:rPr lang="en-US" altLang="zh-CN" sz="2400" dirty="0">
                <a:solidFill>
                  <a:schemeClr val="lt1"/>
                </a:solidFill>
                <a:uFillTx/>
                <a:latin typeface="黑体" panose="02010609060101010101" charset="-122"/>
                <a:ea typeface="黑体" panose="02010609060101010101" charset="-122"/>
                <a:cs typeface="黑体" panose="02010609060101010101" charset="-122"/>
                <a:sym typeface="+mn-ea"/>
              </a:rPr>
              <a:t>  </a:t>
            </a:r>
            <a:r>
              <a:rPr lang="zh-CN" altLang="en-US" sz="2400" dirty="0">
                <a:solidFill>
                  <a:schemeClr val="lt1"/>
                </a:solidFill>
                <a:uFillTx/>
                <a:latin typeface="黑体" panose="02010609060101010101" charset="-122"/>
                <a:ea typeface="黑体" panose="02010609060101010101" charset="-122"/>
                <a:cs typeface="黑体" panose="02010609060101010101" charset="-122"/>
                <a:sym typeface="+mn-ea"/>
              </a:rPr>
              <a:t>目前滇黔桂三省实际产能10</a:t>
            </a:r>
            <a:r>
              <a:rPr lang="en-US" altLang="zh-CN" sz="2400" dirty="0">
                <a:solidFill>
                  <a:schemeClr val="lt1"/>
                </a:solidFill>
                <a:uFillTx/>
                <a:latin typeface="黑体" panose="02010609060101010101" charset="-122"/>
                <a:ea typeface="黑体" panose="02010609060101010101" charset="-122"/>
                <a:cs typeface="黑体" panose="02010609060101010101" charset="-122"/>
                <a:sym typeface="+mn-ea"/>
              </a:rPr>
              <a:t>9</a:t>
            </a:r>
            <a:r>
              <a:rPr lang="zh-CN" altLang="en-US" sz="2400" dirty="0">
                <a:solidFill>
                  <a:schemeClr val="lt1"/>
                </a:solidFill>
                <a:uFillTx/>
                <a:latin typeface="黑体" panose="02010609060101010101" charset="-122"/>
                <a:ea typeface="黑体" panose="02010609060101010101" charset="-122"/>
                <a:cs typeface="黑体" panose="02010609060101010101" charset="-122"/>
                <a:sym typeface="+mn-ea"/>
              </a:rPr>
              <a:t>8万吨，占全国总产能4734.9万吨的</a:t>
            </a:r>
            <a:r>
              <a:rPr lang="zh-CN" altLang="en-US" sz="2400" dirty="0">
                <a:solidFill>
                  <a:srgbClr val="FF0000"/>
                </a:solidFill>
                <a:uFillTx/>
                <a:latin typeface="黑体" panose="02010609060101010101" charset="-122"/>
                <a:ea typeface="黑体" panose="02010609060101010101" charset="-122"/>
                <a:cs typeface="黑体" panose="02010609060101010101" charset="-122"/>
                <a:sym typeface="+mn-ea"/>
              </a:rPr>
              <a:t>2</a:t>
            </a:r>
            <a:r>
              <a:rPr lang="en-US" altLang="zh-CN" sz="2400" dirty="0">
                <a:solidFill>
                  <a:srgbClr val="FF0000"/>
                </a:solidFill>
                <a:uFillTx/>
                <a:latin typeface="黑体" panose="02010609060101010101" charset="-122"/>
                <a:ea typeface="黑体" panose="02010609060101010101" charset="-122"/>
                <a:cs typeface="黑体" panose="02010609060101010101" charset="-122"/>
                <a:sym typeface="+mn-ea"/>
              </a:rPr>
              <a:t>3</a:t>
            </a:r>
            <a:r>
              <a:rPr lang="zh-CN" altLang="en-US" sz="2400" dirty="0">
                <a:solidFill>
                  <a:srgbClr val="FF0000"/>
                </a:solidFill>
                <a:uFillTx/>
                <a:latin typeface="黑体" panose="02010609060101010101" charset="-122"/>
                <a:ea typeface="黑体" panose="02010609060101010101" charset="-122"/>
                <a:cs typeface="黑体" panose="02010609060101010101" charset="-122"/>
                <a:sym typeface="+mn-ea"/>
              </a:rPr>
              <a:t>.</a:t>
            </a:r>
            <a:r>
              <a:rPr lang="en-US" altLang="zh-CN" sz="2400" dirty="0">
                <a:solidFill>
                  <a:srgbClr val="FF0000"/>
                </a:solidFill>
                <a:uFillTx/>
                <a:latin typeface="黑体" panose="02010609060101010101" charset="-122"/>
                <a:ea typeface="黑体" panose="02010609060101010101" charset="-122"/>
                <a:cs typeface="黑体" panose="02010609060101010101" charset="-122"/>
                <a:sym typeface="+mn-ea"/>
              </a:rPr>
              <a:t>18</a:t>
            </a:r>
            <a:r>
              <a:rPr lang="zh-CN" altLang="en-US" sz="2400" dirty="0">
                <a:solidFill>
                  <a:srgbClr val="FF0000"/>
                </a:solidFill>
                <a:uFillTx/>
                <a:latin typeface="黑体" panose="02010609060101010101" charset="-122"/>
                <a:ea typeface="黑体" panose="02010609060101010101" charset="-122"/>
                <a:cs typeface="黑体" panose="02010609060101010101" charset="-122"/>
                <a:sym typeface="+mn-ea"/>
              </a:rPr>
              <a:t>%</a:t>
            </a:r>
            <a:r>
              <a:rPr lang="zh-CN" altLang="en-US" sz="2400" dirty="0">
                <a:solidFill>
                  <a:schemeClr val="lt1"/>
                </a:solidFill>
                <a:uFillTx/>
                <a:latin typeface="黑体" panose="02010609060101010101" charset="-122"/>
                <a:ea typeface="黑体" panose="02010609060101010101" charset="-122"/>
                <a:cs typeface="黑体" panose="02010609060101010101" charset="-122"/>
                <a:sym typeface="+mn-ea"/>
              </a:rPr>
              <a:t>。</a:t>
            </a:r>
          </a:p>
          <a:p>
            <a:pPr indent="0" algn="ctr" fontAlgn="auto">
              <a:lnSpc>
                <a:spcPct val="150000"/>
              </a:lnSpc>
            </a:pPr>
            <a:r>
              <a:rPr lang="zh-CN" altLang="en-US" sz="2400" dirty="0">
                <a:solidFill>
                  <a:schemeClr val="lt1"/>
                </a:solidFill>
                <a:uFillTx/>
                <a:latin typeface="黑体" panose="02010609060101010101" charset="-122"/>
                <a:ea typeface="黑体" panose="02010609060101010101" charset="-122"/>
                <a:cs typeface="黑体" panose="02010609060101010101" charset="-122"/>
                <a:sym typeface="+mn-ea"/>
              </a:rPr>
              <a:t>其中：云南产能6</a:t>
            </a:r>
            <a:r>
              <a:rPr lang="en-US" altLang="zh-CN" sz="2400" dirty="0">
                <a:solidFill>
                  <a:schemeClr val="lt1"/>
                </a:solidFill>
                <a:uFillTx/>
                <a:latin typeface="黑体" panose="02010609060101010101" charset="-122"/>
                <a:ea typeface="黑体" panose="02010609060101010101" charset="-122"/>
                <a:cs typeface="黑体" panose="02010609060101010101" charset="-122"/>
                <a:sym typeface="+mn-ea"/>
              </a:rPr>
              <a:t>3</a:t>
            </a:r>
            <a:r>
              <a:rPr lang="zh-CN" altLang="en-US" sz="2400" dirty="0">
                <a:solidFill>
                  <a:schemeClr val="lt1"/>
                </a:solidFill>
                <a:uFillTx/>
                <a:latin typeface="黑体" panose="02010609060101010101" charset="-122"/>
                <a:ea typeface="黑体" panose="02010609060101010101" charset="-122"/>
                <a:cs typeface="黑体" panose="02010609060101010101" charset="-122"/>
                <a:sym typeface="+mn-ea"/>
              </a:rPr>
              <a:t>8万吨、广西279.5万吨、贵州180.5万吨。</a:t>
            </a:r>
          </a:p>
        </p:txBody>
      </p:sp>
      <p:sp>
        <p:nvSpPr>
          <p:cNvPr id="2" name="标题 1"/>
          <p:cNvSpPr>
            <a:spLocks noGrp="1"/>
          </p:cNvSpPr>
          <p:nvPr>
            <p:custDataLst>
              <p:tags r:id="rId8"/>
            </p:custDataLst>
          </p:nvPr>
        </p:nvSpPr>
        <p:spPr>
          <a:xfrm>
            <a:off x="695980" y="394405"/>
            <a:ext cx="10800000" cy="792000"/>
          </a:xfrm>
          <a:prstGeom prst="rect">
            <a:avLst/>
          </a:prstGeom>
        </p:spPr>
        <p:txBody>
          <a:bodyPr vert="horz" wrap="square" lIns="90170" tIns="46990" rIns="90170" bIns="46990" rtlCol="0" anchor="ctr" anchorCtr="0">
            <a:norm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3200">
                <a:solidFill>
                  <a:schemeClr val="tx1"/>
                </a:solidFill>
                <a:latin typeface="黑体" panose="02010609060101010101" charset="-122"/>
                <a:ea typeface="黑体" panose="02010609060101010101" charset="-122"/>
              </a:rPr>
              <a:t>滇黔桂三省电解</a:t>
            </a:r>
            <a:r>
              <a:rPr sz="3200">
                <a:latin typeface="黑体" panose="02010609060101010101" charset="-122"/>
                <a:ea typeface="黑体" panose="02010609060101010101" charset="-122"/>
                <a:sym typeface="+mn-ea"/>
              </a:rPr>
              <a:t>铝</a:t>
            </a:r>
            <a:r>
              <a:rPr lang="zh-CN" altLang="en-US" sz="3200">
                <a:solidFill>
                  <a:schemeClr val="tx1"/>
                </a:solidFill>
                <a:latin typeface="黑体" panose="02010609060101010101" charset="-122"/>
                <a:ea typeface="黑体" panose="02010609060101010101" charset="-122"/>
              </a:rPr>
              <a:t>产业现状</a:t>
            </a:r>
          </a:p>
        </p:txBody>
      </p:sp>
      <p:pic>
        <p:nvPicPr>
          <p:cNvPr id="7" name="图片 6" descr="公司图标（透明）"/>
          <p:cNvPicPr>
            <a:picLocks noChangeAspect="1"/>
          </p:cNvPicPr>
          <p:nvPr/>
        </p:nvPicPr>
        <p:blipFill>
          <a:blip r:embed="rId13"/>
          <a:stretch>
            <a:fillRect/>
          </a:stretch>
        </p:blipFill>
        <p:spPr>
          <a:xfrm>
            <a:off x="10612755" y="206375"/>
            <a:ext cx="990600" cy="99060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669474" y="613086"/>
            <a:ext cx="984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eaLnBrk="1" hangingPunct="1">
              <a:buFont typeface="Arial" panose="020B0604020202020204" pitchFamily="34" charset="0"/>
              <a:defRPr sz="4000">
                <a:solidFill>
                  <a:schemeClr val="tx2"/>
                </a:solidFill>
                <a:latin typeface="+mj-lt"/>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滇黔桂三省电解</a:t>
            </a:r>
            <a:r>
              <a:rPr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铝</a:t>
            </a:r>
            <a:r>
              <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产业现状（云南）</a:t>
            </a:r>
            <a:endPar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mj-cs"/>
              <a:sym typeface="+mn-ea"/>
            </a:endParaRPr>
          </a:p>
        </p:txBody>
      </p:sp>
      <p:pic>
        <p:nvPicPr>
          <p:cNvPr id="2" name="图片 1" descr="云南地图"/>
          <p:cNvPicPr>
            <a:picLocks noChangeAspect="1"/>
          </p:cNvPicPr>
          <p:nvPr/>
        </p:nvPicPr>
        <p:blipFill>
          <a:blip r:embed="rId5"/>
          <a:stretch>
            <a:fillRect/>
          </a:stretch>
        </p:blipFill>
        <p:spPr>
          <a:xfrm>
            <a:off x="6746240" y="1188720"/>
            <a:ext cx="5190490" cy="5285105"/>
          </a:xfrm>
          <a:prstGeom prst="rect">
            <a:avLst/>
          </a:prstGeom>
        </p:spPr>
      </p:pic>
      <p:sp>
        <p:nvSpPr>
          <p:cNvPr id="3" name="文本框 2"/>
          <p:cNvSpPr txBox="1"/>
          <p:nvPr/>
        </p:nvSpPr>
        <p:spPr>
          <a:xfrm>
            <a:off x="807720" y="2350135"/>
            <a:ext cx="5669915" cy="4604385"/>
          </a:xfrm>
          <a:prstGeom prst="rect">
            <a:avLst/>
          </a:prstGeom>
          <a:noFill/>
        </p:spPr>
        <p:txBody>
          <a:bodyPr wrap="square" rtlCol="0">
            <a:noAutofit/>
          </a:bodyPr>
          <a:lstStyle/>
          <a:p>
            <a:r>
              <a:rPr lang="en-US" altLang="zh-CN">
                <a:latin typeface="+mn-ea"/>
                <a:cs typeface="+mn-ea"/>
              </a:rPr>
              <a:t>1</a:t>
            </a:r>
            <a:r>
              <a:rPr lang="zh-CN" altLang="en-US">
                <a:latin typeface="+mn-ea"/>
                <a:cs typeface="+mn-ea"/>
              </a:rPr>
              <a:t>、</a:t>
            </a:r>
            <a:r>
              <a:rPr lang="en-US" altLang="zh-CN">
                <a:latin typeface="+mn-ea"/>
                <a:cs typeface="+mn-ea"/>
              </a:rPr>
              <a:t>  </a:t>
            </a:r>
            <a:r>
              <a:rPr lang="zh-CN" altLang="en-US">
                <a:latin typeface="+mn-ea"/>
                <a:cs typeface="+mn-ea"/>
              </a:rPr>
              <a:t>云南宏泰新型材料有限公司</a:t>
            </a:r>
            <a:r>
              <a:rPr lang="en-US" altLang="zh-CN">
                <a:latin typeface="+mn-ea"/>
                <a:cs typeface="+mn-ea"/>
              </a:rPr>
              <a:t>           </a:t>
            </a:r>
            <a:r>
              <a:rPr lang="en-US" altLang="zh-CN">
                <a:latin typeface="+mn-ea"/>
                <a:cs typeface="+mn-ea"/>
                <a:sym typeface="+mn-ea"/>
              </a:rPr>
              <a:t>203</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2</a:t>
            </a:r>
            <a:r>
              <a:rPr lang="zh-CN" altLang="en-US">
                <a:latin typeface="+mn-ea"/>
                <a:cs typeface="+mn-ea"/>
              </a:rPr>
              <a:t>、</a:t>
            </a:r>
            <a:r>
              <a:rPr lang="en-US" altLang="zh-CN">
                <a:latin typeface="+mn-ea"/>
                <a:cs typeface="+mn-ea"/>
              </a:rPr>
              <a:t>  </a:t>
            </a:r>
            <a:r>
              <a:rPr lang="zh-CN" altLang="en-US">
                <a:latin typeface="+mn-ea"/>
                <a:cs typeface="+mn-ea"/>
              </a:rPr>
              <a:t>云南神火铝业有限公司</a:t>
            </a:r>
            <a:r>
              <a:rPr lang="en-US" altLang="zh-CN">
                <a:latin typeface="+mn-ea"/>
                <a:cs typeface="+mn-ea"/>
              </a:rPr>
              <a:t>                </a:t>
            </a:r>
            <a:r>
              <a:rPr lang="en-US" altLang="zh-CN">
                <a:latin typeface="+mn-ea"/>
                <a:cs typeface="+mn-ea"/>
                <a:sym typeface="+mn-ea"/>
              </a:rPr>
              <a:t>90</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3</a:t>
            </a:r>
            <a:r>
              <a:rPr lang="zh-CN" altLang="en-US">
                <a:latin typeface="+mn-ea"/>
                <a:cs typeface="+mn-ea"/>
              </a:rPr>
              <a:t>、</a:t>
            </a:r>
            <a:r>
              <a:rPr lang="en-US" altLang="zh-CN">
                <a:latin typeface="+mn-ea"/>
                <a:cs typeface="+mn-ea"/>
              </a:rPr>
              <a:t>  </a:t>
            </a:r>
            <a:r>
              <a:rPr lang="zh-CN" altLang="en-US">
                <a:latin typeface="+mn-ea"/>
                <a:cs typeface="+mn-ea"/>
              </a:rPr>
              <a:t>云南云铝海鑫铝业有限公司</a:t>
            </a:r>
            <a:r>
              <a:rPr lang="en-US" altLang="zh-CN">
                <a:latin typeface="+mn-ea"/>
                <a:cs typeface="+mn-ea"/>
              </a:rPr>
              <a:t>            </a:t>
            </a:r>
            <a:r>
              <a:rPr lang="en-US" altLang="zh-CN">
                <a:latin typeface="+mn-ea"/>
                <a:cs typeface="+mn-ea"/>
                <a:sym typeface="+mn-ea"/>
              </a:rPr>
              <a:t>70</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4</a:t>
            </a:r>
            <a:r>
              <a:rPr lang="zh-CN" altLang="en-US">
                <a:latin typeface="+mn-ea"/>
                <a:cs typeface="+mn-ea"/>
              </a:rPr>
              <a:t>、</a:t>
            </a:r>
            <a:r>
              <a:rPr lang="en-US" altLang="zh-CN">
                <a:latin typeface="+mn-ea"/>
                <a:cs typeface="+mn-ea"/>
              </a:rPr>
              <a:t>  </a:t>
            </a:r>
            <a:r>
              <a:rPr lang="zh-CN" altLang="en-US">
                <a:latin typeface="+mn-ea"/>
                <a:cs typeface="+mn-ea"/>
              </a:rPr>
              <a:t>云南文山铝业有限公司</a:t>
            </a:r>
            <a:r>
              <a:rPr lang="en-US" altLang="zh-CN">
                <a:latin typeface="+mn-ea"/>
                <a:cs typeface="+mn-ea"/>
              </a:rPr>
              <a:t>                </a:t>
            </a:r>
            <a:r>
              <a:rPr lang="en-US" altLang="zh-CN">
                <a:latin typeface="+mn-ea"/>
                <a:cs typeface="+mn-ea"/>
                <a:sym typeface="+mn-ea"/>
              </a:rPr>
              <a:t>50</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5</a:t>
            </a:r>
            <a:r>
              <a:rPr lang="zh-CN" altLang="en-US">
                <a:latin typeface="+mn-ea"/>
                <a:cs typeface="+mn-ea"/>
              </a:rPr>
              <a:t>、</a:t>
            </a:r>
            <a:r>
              <a:rPr lang="en-US" altLang="zh-CN">
                <a:latin typeface="+mn-ea"/>
                <a:cs typeface="+mn-ea"/>
              </a:rPr>
              <a:t>  </a:t>
            </a:r>
            <a:r>
              <a:rPr lang="zh-CN" altLang="en-US">
                <a:latin typeface="+mn-ea"/>
                <a:cs typeface="+mn-ea"/>
              </a:rPr>
              <a:t>鹤庆溢鑫铝业有限公司</a:t>
            </a:r>
            <a:r>
              <a:rPr lang="en-US" altLang="zh-CN">
                <a:latin typeface="+mn-ea"/>
                <a:cs typeface="+mn-ea"/>
              </a:rPr>
              <a:t>                </a:t>
            </a:r>
            <a:r>
              <a:rPr lang="en-US" altLang="zh-CN">
                <a:latin typeface="+mn-ea"/>
                <a:cs typeface="+mn-ea"/>
                <a:sym typeface="+mn-ea"/>
              </a:rPr>
              <a:t>45</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6</a:t>
            </a:r>
            <a:r>
              <a:rPr lang="zh-CN" altLang="en-US">
                <a:latin typeface="+mn-ea"/>
                <a:cs typeface="+mn-ea"/>
              </a:rPr>
              <a:t>、</a:t>
            </a:r>
            <a:r>
              <a:rPr lang="en-US" altLang="zh-CN">
                <a:latin typeface="+mn-ea"/>
                <a:cs typeface="+mn-ea"/>
              </a:rPr>
              <a:t>  </a:t>
            </a:r>
            <a:r>
              <a:rPr lang="zh-CN" altLang="en-US">
                <a:latin typeface="+mn-ea"/>
                <a:cs typeface="+mn-ea"/>
              </a:rPr>
              <a:t>云南其亚金属有限公司</a:t>
            </a:r>
            <a:r>
              <a:rPr lang="en-US" altLang="zh-CN">
                <a:latin typeface="+mn-ea"/>
                <a:cs typeface="+mn-ea"/>
              </a:rPr>
              <a:t>                </a:t>
            </a:r>
            <a:r>
              <a:rPr lang="en-US" altLang="zh-CN">
                <a:latin typeface="+mn-ea"/>
                <a:cs typeface="+mn-ea"/>
                <a:sym typeface="+mn-ea"/>
              </a:rPr>
              <a:t>35</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8</a:t>
            </a:r>
            <a:r>
              <a:rPr lang="zh-CN" altLang="en-US">
                <a:latin typeface="+mn-ea"/>
                <a:cs typeface="+mn-ea"/>
              </a:rPr>
              <a:t>、</a:t>
            </a:r>
            <a:r>
              <a:rPr lang="en-US" altLang="zh-CN">
                <a:latin typeface="+mn-ea"/>
                <a:cs typeface="+mn-ea"/>
              </a:rPr>
              <a:t>  </a:t>
            </a:r>
            <a:r>
              <a:rPr lang="zh-CN" altLang="en-US">
                <a:latin typeface="+mn-ea"/>
                <a:cs typeface="+mn-ea"/>
              </a:rPr>
              <a:t>云南云铝涌鑫铝业有限公司</a:t>
            </a:r>
            <a:r>
              <a:rPr lang="en-US" altLang="zh-CN">
                <a:latin typeface="+mn-ea"/>
                <a:cs typeface="+mn-ea"/>
              </a:rPr>
              <a:t>            </a:t>
            </a:r>
            <a:r>
              <a:rPr lang="en-US" altLang="zh-CN">
                <a:latin typeface="+mn-ea"/>
                <a:cs typeface="+mn-ea"/>
                <a:sym typeface="+mn-ea"/>
              </a:rPr>
              <a:t>32</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9</a:t>
            </a:r>
            <a:r>
              <a:rPr lang="zh-CN" altLang="en-US">
                <a:latin typeface="+mn-ea"/>
                <a:cs typeface="+mn-ea"/>
              </a:rPr>
              <a:t>、</a:t>
            </a:r>
            <a:r>
              <a:rPr lang="en-US" altLang="zh-CN">
                <a:latin typeface="+mn-ea"/>
                <a:cs typeface="+mn-ea"/>
              </a:rPr>
              <a:t>  </a:t>
            </a:r>
            <a:r>
              <a:rPr lang="zh-CN" altLang="en-US">
                <a:latin typeface="+mn-ea"/>
                <a:cs typeface="+mn-ea"/>
              </a:rPr>
              <a:t>云南云铝泽鑫铝业有限公司</a:t>
            </a:r>
            <a:r>
              <a:rPr lang="en-US" altLang="zh-CN">
                <a:latin typeface="+mn-ea"/>
                <a:cs typeface="+mn-ea"/>
              </a:rPr>
              <a:t>            </a:t>
            </a:r>
            <a:r>
              <a:rPr lang="en-US" altLang="zh-CN">
                <a:latin typeface="+mn-ea"/>
                <a:cs typeface="+mn-ea"/>
                <a:sym typeface="+mn-ea"/>
              </a:rPr>
              <a:t>30</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10</a:t>
            </a:r>
            <a:r>
              <a:rPr lang="zh-CN" altLang="en-US">
                <a:latin typeface="+mn-ea"/>
                <a:cs typeface="+mn-ea"/>
              </a:rPr>
              <a:t>、云南云铝润鑫铝业有限公司</a:t>
            </a:r>
            <a:r>
              <a:rPr lang="en-US" altLang="zh-CN">
                <a:latin typeface="+mn-ea"/>
                <a:cs typeface="+mn-ea"/>
              </a:rPr>
              <a:t>             </a:t>
            </a:r>
            <a:r>
              <a:rPr lang="en-US" altLang="zh-CN">
                <a:latin typeface="+mn-ea"/>
                <a:cs typeface="+mn-ea"/>
                <a:sym typeface="+mn-ea"/>
              </a:rPr>
              <a:t>25</a:t>
            </a:r>
            <a:r>
              <a:rPr lang="zh-CN" altLang="en-US">
                <a:latin typeface="+mn-ea"/>
                <a:cs typeface="+mn-ea"/>
                <a:sym typeface="+mn-ea"/>
              </a:rPr>
              <a:t>万吨</a:t>
            </a:r>
            <a:r>
              <a:rPr lang="en-US" altLang="zh-CN">
                <a:latin typeface="+mn-ea"/>
                <a:cs typeface="+mn-ea"/>
              </a:rPr>
              <a:t>               </a:t>
            </a:r>
            <a:endParaRPr lang="zh-CN" altLang="en-US">
              <a:latin typeface="+mn-ea"/>
              <a:cs typeface="+mn-ea"/>
            </a:endParaRPr>
          </a:p>
          <a:p>
            <a:r>
              <a:rPr lang="en-US" altLang="zh-CN">
                <a:latin typeface="+mn-ea"/>
                <a:cs typeface="+mn-ea"/>
              </a:rPr>
              <a:t>11</a:t>
            </a:r>
            <a:r>
              <a:rPr lang="zh-CN" altLang="en-US">
                <a:latin typeface="+mn-ea"/>
                <a:cs typeface="+mn-ea"/>
              </a:rPr>
              <a:t>、云南铝业股份有限公司</a:t>
            </a:r>
            <a:r>
              <a:rPr lang="en-US" altLang="zh-CN">
                <a:latin typeface="+mn-ea"/>
                <a:cs typeface="+mn-ea"/>
              </a:rPr>
              <a:t>                 </a:t>
            </a:r>
            <a:r>
              <a:rPr lang="en-US" altLang="zh-CN">
                <a:latin typeface="+mn-ea"/>
                <a:cs typeface="+mn-ea"/>
                <a:sym typeface="+mn-ea"/>
              </a:rPr>
              <a:t>20</a:t>
            </a:r>
            <a:r>
              <a:rPr lang="zh-CN" altLang="en-US">
                <a:latin typeface="+mn-ea"/>
                <a:cs typeface="+mn-ea"/>
                <a:sym typeface="+mn-ea"/>
              </a:rPr>
              <a:t>万吨</a:t>
            </a:r>
            <a:endParaRPr lang="zh-CN" altLang="en-US">
              <a:latin typeface="+mn-ea"/>
              <a:cs typeface="+mn-ea"/>
            </a:endParaRPr>
          </a:p>
          <a:p>
            <a:r>
              <a:rPr lang="en-US" altLang="zh-CN">
                <a:latin typeface="+mn-ea"/>
                <a:cs typeface="+mn-ea"/>
              </a:rPr>
              <a:t>                     </a:t>
            </a:r>
            <a:endParaRPr lang="zh-CN" altLang="en-US">
              <a:latin typeface="+mn-ea"/>
              <a:cs typeface="+mn-ea"/>
            </a:endParaRPr>
          </a:p>
        </p:txBody>
      </p:sp>
      <p:pic>
        <p:nvPicPr>
          <p:cNvPr id="6" name="图片 5" descr="公司图标（透明）"/>
          <p:cNvPicPr>
            <a:picLocks noChangeAspect="1"/>
          </p:cNvPicPr>
          <p:nvPr/>
        </p:nvPicPr>
        <p:blipFill>
          <a:blip r:embed="rId6"/>
          <a:stretch>
            <a:fillRect/>
          </a:stretch>
        </p:blipFill>
        <p:spPr>
          <a:xfrm>
            <a:off x="10515600" y="120015"/>
            <a:ext cx="990600" cy="99060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28270"/>
            <a:ext cx="10515600" cy="1131570"/>
          </a:xfrm>
        </p:spPr>
        <p:txBody>
          <a:bodyPr vert="horz" wrap="square" lIns="91440" tIns="45720" rIns="91440" bIns="45720" rtlCol="0" anchor="ctr">
            <a:normAutofit/>
          </a:bodyPr>
          <a:lstStyle/>
          <a:p>
            <a:r>
              <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滇黔桂三省电解</a:t>
            </a:r>
            <a:r>
              <a:rPr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铝</a:t>
            </a:r>
            <a:r>
              <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产业现状（贵州）</a:t>
            </a:r>
          </a:p>
        </p:txBody>
      </p:sp>
      <p:sp>
        <p:nvSpPr>
          <p:cNvPr id="3" name="内容占位符 2"/>
          <p:cNvSpPr>
            <a:spLocks noGrp="1"/>
          </p:cNvSpPr>
          <p:nvPr>
            <p:ph idx="1"/>
            <p:custDataLst>
              <p:tags r:id="rId3"/>
            </p:custDataLst>
          </p:nvPr>
        </p:nvSpPr>
        <p:spPr>
          <a:xfrm>
            <a:off x="353060" y="1825625"/>
            <a:ext cx="5637530" cy="3909695"/>
          </a:xfrm>
        </p:spPr>
        <p:txBody>
          <a:bodyPr>
            <a:normAutofit/>
          </a:bodyPr>
          <a:lstStyle/>
          <a:p>
            <a:pPr marL="0" indent="0" algn="just">
              <a:lnSpc>
                <a:spcPct val="120000"/>
              </a:lnSpc>
              <a:buNone/>
            </a:pPr>
            <a:r>
              <a:rPr lang="en-US" altLang="zh-CN" sz="1800" b="1" dirty="0"/>
              <a:t>1</a:t>
            </a:r>
            <a:r>
              <a:rPr lang="zh-CN" altLang="en-US" sz="1800" b="1" dirty="0"/>
              <a:t>、贵州兴仁登高新材料有限公司</a:t>
            </a:r>
            <a:r>
              <a:rPr lang="en-US" altLang="zh-CN" sz="1800" b="1" dirty="0"/>
              <a:t>                     50</a:t>
            </a:r>
            <a:r>
              <a:rPr lang="zh-CN" altLang="en-US" sz="1800" b="1" dirty="0"/>
              <a:t>万吨</a:t>
            </a:r>
          </a:p>
          <a:p>
            <a:pPr marL="0" indent="0" algn="just">
              <a:lnSpc>
                <a:spcPct val="120000"/>
              </a:lnSpc>
              <a:buNone/>
            </a:pPr>
            <a:r>
              <a:rPr lang="en-US" altLang="zh-CN" sz="1800" b="1" dirty="0"/>
              <a:t>2</a:t>
            </a:r>
            <a:r>
              <a:rPr lang="zh-CN" altLang="en-US" sz="1800" b="1" dirty="0"/>
              <a:t>、贵州华仁新材料有限公司</a:t>
            </a:r>
            <a:r>
              <a:rPr lang="en-US" altLang="zh-CN" sz="1800" b="1" dirty="0"/>
              <a:t>                            50</a:t>
            </a:r>
            <a:r>
              <a:rPr lang="zh-CN" altLang="en-US" sz="1800" b="1" dirty="0"/>
              <a:t>万吨</a:t>
            </a:r>
          </a:p>
          <a:p>
            <a:pPr marL="0" indent="0" algn="just">
              <a:lnSpc>
                <a:spcPct val="120000"/>
              </a:lnSpc>
              <a:buNone/>
            </a:pPr>
            <a:r>
              <a:rPr lang="en-US" altLang="zh-CN" sz="1800" b="1" dirty="0"/>
              <a:t>3</a:t>
            </a:r>
            <a:r>
              <a:rPr lang="zh-CN" altLang="en-US" sz="1800" b="1" dirty="0"/>
              <a:t>、遵义铝业股份有限公司</a:t>
            </a:r>
            <a:r>
              <a:rPr lang="en-US" altLang="zh-CN" sz="1800" b="1" dirty="0"/>
              <a:t>                               42</a:t>
            </a:r>
            <a:r>
              <a:rPr lang="zh-CN" altLang="en-US" sz="1800" b="1" dirty="0"/>
              <a:t>万吨</a:t>
            </a:r>
          </a:p>
          <a:p>
            <a:pPr marL="0" indent="0" algn="just">
              <a:lnSpc>
                <a:spcPct val="120000"/>
              </a:lnSpc>
              <a:buNone/>
            </a:pPr>
            <a:r>
              <a:rPr lang="en-US" altLang="zh-CN" sz="1800" b="1" dirty="0"/>
              <a:t>4</a:t>
            </a:r>
            <a:r>
              <a:rPr lang="zh-CN" altLang="en-US" sz="1800" b="1" dirty="0"/>
              <a:t>、贵州省六盘水双元铝业有限责任公司</a:t>
            </a:r>
            <a:r>
              <a:rPr lang="en-US" altLang="zh-CN" sz="1800" b="1" dirty="0"/>
              <a:t>         15</a:t>
            </a:r>
            <a:r>
              <a:rPr lang="zh-CN" altLang="en-US" sz="1800" b="1" dirty="0"/>
              <a:t>万吨</a:t>
            </a:r>
          </a:p>
          <a:p>
            <a:pPr marL="0" indent="0" algn="just">
              <a:lnSpc>
                <a:spcPct val="120000"/>
              </a:lnSpc>
              <a:buNone/>
            </a:pPr>
            <a:r>
              <a:rPr lang="en-US" altLang="zh-CN" sz="1800" b="1" dirty="0"/>
              <a:t>5</a:t>
            </a:r>
            <a:r>
              <a:rPr lang="zh-CN" altLang="en-US" sz="1800" b="1" dirty="0"/>
              <a:t>、安顺市铝业有限公司</a:t>
            </a:r>
            <a:r>
              <a:rPr lang="en-US" altLang="zh-CN" sz="1800" b="1" dirty="0"/>
              <a:t>                                13.5</a:t>
            </a:r>
            <a:r>
              <a:rPr lang="zh-CN" altLang="en-US" sz="1800" b="1" dirty="0"/>
              <a:t>万吨</a:t>
            </a:r>
          </a:p>
          <a:p>
            <a:pPr marL="0" indent="0" algn="just">
              <a:lnSpc>
                <a:spcPct val="120000"/>
              </a:lnSpc>
              <a:buNone/>
            </a:pPr>
            <a:r>
              <a:rPr lang="en-US" altLang="zh-CN" sz="1800" b="1" dirty="0"/>
              <a:t>6</a:t>
            </a:r>
            <a:r>
              <a:rPr lang="zh-CN" altLang="en-US" sz="1800" b="1" dirty="0"/>
              <a:t>、贵州元豪铝业有限公司</a:t>
            </a:r>
            <a:r>
              <a:rPr lang="en-US" altLang="zh-CN" sz="1800" b="1" dirty="0"/>
              <a:t>                               10</a:t>
            </a:r>
            <a:r>
              <a:rPr lang="zh-CN" altLang="en-US" sz="1800" b="1" dirty="0"/>
              <a:t>万吨</a:t>
            </a:r>
          </a:p>
        </p:txBody>
      </p:sp>
      <p:pic>
        <p:nvPicPr>
          <p:cNvPr id="4" name="图片 3" descr="贵州地图"/>
          <p:cNvPicPr>
            <a:picLocks noChangeAspect="1"/>
          </p:cNvPicPr>
          <p:nvPr/>
        </p:nvPicPr>
        <p:blipFill>
          <a:blip r:embed="rId6"/>
          <a:stretch>
            <a:fillRect/>
          </a:stretch>
        </p:blipFill>
        <p:spPr>
          <a:xfrm>
            <a:off x="5991225" y="1390650"/>
            <a:ext cx="6200775" cy="4874895"/>
          </a:xfrm>
          <a:prstGeom prst="rect">
            <a:avLst/>
          </a:prstGeom>
        </p:spPr>
      </p:pic>
      <p:pic>
        <p:nvPicPr>
          <p:cNvPr id="5" name="图片 4" descr="公司图标（透明）"/>
          <p:cNvPicPr>
            <a:picLocks noChangeAspect="1"/>
          </p:cNvPicPr>
          <p:nvPr/>
        </p:nvPicPr>
        <p:blipFill>
          <a:blip r:embed="rId7"/>
          <a:stretch>
            <a:fillRect/>
          </a:stretch>
        </p:blipFill>
        <p:spPr>
          <a:xfrm>
            <a:off x="10591165" y="128270"/>
            <a:ext cx="990600" cy="99060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165735"/>
            <a:ext cx="10515600" cy="1325563"/>
          </a:xfrm>
        </p:spPr>
        <p:txBody>
          <a:bodyPr vert="horz" wrap="square" lIns="91440" tIns="45720" rIns="91440" bIns="45720" rtlCol="0" anchor="ctr">
            <a:normAutofit/>
          </a:bodyPr>
          <a:lstStyle/>
          <a:p>
            <a:r>
              <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滇黔桂三省电解</a:t>
            </a:r>
            <a:r>
              <a:rPr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铝</a:t>
            </a:r>
            <a:r>
              <a:rPr lang="zh-CN" altLang="en-US" sz="32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产业现状（广西壮族自治区）</a:t>
            </a:r>
          </a:p>
        </p:txBody>
      </p:sp>
      <p:sp>
        <p:nvSpPr>
          <p:cNvPr id="3" name="内容占位符 2"/>
          <p:cNvSpPr>
            <a:spLocks noGrp="1"/>
          </p:cNvSpPr>
          <p:nvPr>
            <p:ph sz="half" idx="1"/>
            <p:custDataLst>
              <p:tags r:id="rId3"/>
            </p:custDataLst>
          </p:nvPr>
        </p:nvSpPr>
        <p:spPr>
          <a:xfrm>
            <a:off x="618490" y="1825625"/>
            <a:ext cx="5477510" cy="4370705"/>
          </a:xfrm>
        </p:spPr>
        <p:txBody>
          <a:bodyPr vert="horz" lIns="91440" tIns="45720" rIns="91440" bIns="45720" rtlCol="0">
            <a:normAutofit/>
          </a:bodyPr>
          <a:lstStyle/>
          <a:p>
            <a:pPr marL="0" indent="0">
              <a:lnSpc>
                <a:spcPct val="120000"/>
              </a:lnSpc>
              <a:buNone/>
            </a:pPr>
            <a:r>
              <a:rPr lang="en-US" altLang="zh-CN" sz="1780" b="1" dirty="0">
                <a:latin typeface="+mn-ea"/>
              </a:rPr>
              <a:t>1</a:t>
            </a:r>
            <a:r>
              <a:rPr lang="zh-CN" altLang="en-US" sz="1780" b="1" dirty="0">
                <a:latin typeface="+mn-ea"/>
              </a:rPr>
              <a:t>、广西来宾广投银海铝业有限责任公司</a:t>
            </a:r>
            <a:r>
              <a:rPr lang="en-US" altLang="zh-CN" sz="1780" b="1" dirty="0">
                <a:latin typeface="+mn-ea"/>
              </a:rPr>
              <a:t>     50</a:t>
            </a:r>
            <a:r>
              <a:rPr lang="zh-CN" altLang="en-US" sz="1780" b="1" dirty="0">
                <a:latin typeface="+mn-ea"/>
              </a:rPr>
              <a:t>万吨</a:t>
            </a:r>
          </a:p>
          <a:p>
            <a:pPr marL="0" indent="0">
              <a:lnSpc>
                <a:spcPct val="120000"/>
              </a:lnSpc>
              <a:buNone/>
            </a:pPr>
            <a:r>
              <a:rPr lang="en-US" altLang="zh-CN" sz="1780" b="1" dirty="0">
                <a:latin typeface="+mn-ea"/>
              </a:rPr>
              <a:t>2</a:t>
            </a:r>
            <a:r>
              <a:rPr lang="zh-CN" altLang="en-US" sz="1780" b="1" dirty="0">
                <a:latin typeface="+mn-ea"/>
              </a:rPr>
              <a:t>、广西百矿铝业有限公司</a:t>
            </a:r>
            <a:r>
              <a:rPr lang="en-US" altLang="zh-CN" sz="1780" b="1" dirty="0">
                <a:latin typeface="+mn-ea"/>
              </a:rPr>
              <a:t>                 50</a:t>
            </a:r>
            <a:r>
              <a:rPr lang="zh-CN" altLang="en-US" sz="1780" b="1" dirty="0">
                <a:latin typeface="+mn-ea"/>
              </a:rPr>
              <a:t>万吨</a:t>
            </a:r>
          </a:p>
          <a:p>
            <a:pPr marL="0" indent="0">
              <a:lnSpc>
                <a:spcPct val="120000"/>
              </a:lnSpc>
              <a:buNone/>
            </a:pPr>
            <a:r>
              <a:rPr lang="en-US" altLang="zh-CN" sz="1780" b="1" dirty="0">
                <a:latin typeface="+mn-ea"/>
              </a:rPr>
              <a:t>3</a:t>
            </a:r>
            <a:r>
              <a:rPr lang="zh-CN" altLang="en-US" sz="1780" b="1" dirty="0">
                <a:latin typeface="+mn-ea"/>
              </a:rPr>
              <a:t>、广西华磊新材料有限公司</a:t>
            </a:r>
            <a:r>
              <a:rPr lang="en-US" altLang="zh-CN" sz="1780" b="1" dirty="0">
                <a:latin typeface="+mn-ea"/>
              </a:rPr>
              <a:t>               40</a:t>
            </a:r>
            <a:r>
              <a:rPr lang="zh-CN" altLang="en-US" sz="1780" b="1" dirty="0">
                <a:latin typeface="+mn-ea"/>
              </a:rPr>
              <a:t>万吨</a:t>
            </a:r>
          </a:p>
          <a:p>
            <a:pPr marL="0" indent="0">
              <a:lnSpc>
                <a:spcPct val="120000"/>
              </a:lnSpc>
              <a:buNone/>
            </a:pPr>
            <a:r>
              <a:rPr lang="en-US" altLang="zh-CN" sz="1780" b="1" dirty="0">
                <a:latin typeface="+mn-ea"/>
              </a:rPr>
              <a:t>4</a:t>
            </a:r>
            <a:r>
              <a:rPr lang="zh-CN" altLang="en-US" sz="1780" b="1" dirty="0">
                <a:latin typeface="+mn-ea"/>
              </a:rPr>
              <a:t>、广西信发铝电有限公司</a:t>
            </a:r>
            <a:r>
              <a:rPr lang="en-US" altLang="zh-CN" sz="1780" b="1" dirty="0">
                <a:latin typeface="+mn-ea"/>
              </a:rPr>
              <a:t>                 32</a:t>
            </a:r>
            <a:r>
              <a:rPr lang="zh-CN" altLang="en-US" sz="1780" b="1" dirty="0">
                <a:latin typeface="+mn-ea"/>
              </a:rPr>
              <a:t>万吨</a:t>
            </a:r>
          </a:p>
          <a:p>
            <a:pPr marL="0" indent="0">
              <a:lnSpc>
                <a:spcPct val="120000"/>
              </a:lnSpc>
              <a:buNone/>
            </a:pPr>
            <a:r>
              <a:rPr lang="en-US" altLang="zh-CN" sz="1780" b="1" dirty="0">
                <a:latin typeface="+mn-ea"/>
              </a:rPr>
              <a:t>5</a:t>
            </a:r>
            <a:r>
              <a:rPr lang="zh-CN" altLang="en-US" sz="1780" b="1" dirty="0">
                <a:latin typeface="+mn-ea"/>
              </a:rPr>
              <a:t>、广西德保百矿铝业有限公司</a:t>
            </a:r>
            <a:r>
              <a:rPr lang="en-US" altLang="zh-CN" sz="1780" b="1" dirty="0">
                <a:latin typeface="+mn-ea"/>
              </a:rPr>
              <a:t>             30</a:t>
            </a:r>
            <a:r>
              <a:rPr lang="zh-CN" altLang="en-US" sz="1780" b="1" dirty="0">
                <a:latin typeface="+mn-ea"/>
              </a:rPr>
              <a:t>万吨</a:t>
            </a:r>
          </a:p>
          <a:p>
            <a:pPr marL="0" indent="0">
              <a:lnSpc>
                <a:spcPct val="120000"/>
              </a:lnSpc>
              <a:buNone/>
            </a:pPr>
            <a:r>
              <a:rPr lang="en-US" altLang="zh-CN" sz="1780" b="1" dirty="0">
                <a:latin typeface="+mn-ea"/>
              </a:rPr>
              <a:t>6</a:t>
            </a:r>
            <a:r>
              <a:rPr lang="zh-CN" altLang="en-US" sz="1780" b="1" dirty="0">
                <a:latin typeface="+mn-ea"/>
              </a:rPr>
              <a:t>、广西田林百矿铝业有限公司</a:t>
            </a:r>
            <a:r>
              <a:rPr lang="en-US" altLang="zh-CN" sz="1780" b="1" dirty="0">
                <a:latin typeface="+mn-ea"/>
              </a:rPr>
              <a:t>             30</a:t>
            </a:r>
            <a:r>
              <a:rPr lang="zh-CN" altLang="en-US" sz="1780" b="1" dirty="0">
                <a:latin typeface="+mn-ea"/>
              </a:rPr>
              <a:t>万吨</a:t>
            </a:r>
          </a:p>
          <a:p>
            <a:pPr marL="0" indent="0">
              <a:lnSpc>
                <a:spcPct val="120000"/>
              </a:lnSpc>
              <a:buNone/>
            </a:pPr>
            <a:r>
              <a:rPr lang="en-US" altLang="zh-CN" sz="1780" b="1" dirty="0">
                <a:latin typeface="+mn-ea"/>
              </a:rPr>
              <a:t>7</a:t>
            </a:r>
            <a:r>
              <a:rPr lang="zh-CN" altLang="en-US" sz="1780" b="1" dirty="0">
                <a:latin typeface="+mn-ea"/>
              </a:rPr>
              <a:t>、广西百色广投银海铝业有限责任公司</a:t>
            </a:r>
            <a:r>
              <a:rPr lang="en-US" altLang="zh-CN" sz="1780" b="1" dirty="0">
                <a:latin typeface="+mn-ea"/>
              </a:rPr>
              <a:t>     20</a:t>
            </a:r>
            <a:r>
              <a:rPr lang="zh-CN" altLang="en-US" sz="1780" b="1" dirty="0">
                <a:latin typeface="+mn-ea"/>
              </a:rPr>
              <a:t>万吨</a:t>
            </a:r>
          </a:p>
          <a:p>
            <a:pPr marL="0" indent="0">
              <a:lnSpc>
                <a:spcPct val="120000"/>
              </a:lnSpc>
              <a:buNone/>
            </a:pPr>
            <a:r>
              <a:rPr lang="en-US" altLang="zh-CN" sz="1780" b="1" dirty="0">
                <a:latin typeface="+mn-ea"/>
              </a:rPr>
              <a:t>8</a:t>
            </a:r>
            <a:r>
              <a:rPr lang="zh-CN" altLang="en-US" sz="1780" b="1" dirty="0">
                <a:latin typeface="+mn-ea"/>
              </a:rPr>
              <a:t>、广西隆林百矿铝业有限公司</a:t>
            </a:r>
            <a:r>
              <a:rPr lang="en-US" altLang="zh-CN" sz="1780" b="1" dirty="0">
                <a:latin typeface="+mn-ea"/>
              </a:rPr>
              <a:t>             20</a:t>
            </a:r>
            <a:r>
              <a:rPr lang="zh-CN" altLang="en-US" sz="1780" b="1" dirty="0">
                <a:latin typeface="+mn-ea"/>
              </a:rPr>
              <a:t>万吨</a:t>
            </a:r>
          </a:p>
          <a:p>
            <a:pPr marL="0" indent="0">
              <a:lnSpc>
                <a:spcPct val="120000"/>
              </a:lnSpc>
              <a:buNone/>
            </a:pPr>
            <a:r>
              <a:rPr lang="en-US" altLang="zh-CN" sz="1780" b="1" dirty="0">
                <a:latin typeface="+mn-ea"/>
              </a:rPr>
              <a:t>9</a:t>
            </a:r>
            <a:r>
              <a:rPr lang="zh-CN" altLang="en-US" sz="1780" b="1" dirty="0">
                <a:latin typeface="+mn-ea"/>
              </a:rPr>
              <a:t>、广西翔吉有色金属有限公司</a:t>
            </a:r>
            <a:r>
              <a:rPr lang="en-US" altLang="zh-CN" sz="1780" b="1" dirty="0">
                <a:latin typeface="+mn-ea"/>
              </a:rPr>
              <a:t>            7.5</a:t>
            </a:r>
            <a:r>
              <a:rPr lang="zh-CN" altLang="en-US" sz="1780" b="1" dirty="0">
                <a:latin typeface="+mn-ea"/>
              </a:rPr>
              <a:t>万吨</a:t>
            </a:r>
          </a:p>
        </p:txBody>
      </p:sp>
      <p:pic>
        <p:nvPicPr>
          <p:cNvPr id="5" name="内容占位符 4" descr="广西地图"/>
          <p:cNvPicPr>
            <a:picLocks noGrp="1" noChangeAspect="1"/>
          </p:cNvPicPr>
          <p:nvPr>
            <p:ph sz="half" idx="2"/>
          </p:nvPr>
        </p:nvPicPr>
        <p:blipFill>
          <a:blip r:embed="rId6"/>
          <a:stretch>
            <a:fillRect/>
          </a:stretch>
        </p:blipFill>
        <p:spPr>
          <a:xfrm>
            <a:off x="6095365" y="1408430"/>
            <a:ext cx="5874385" cy="4986655"/>
          </a:xfrm>
          <a:prstGeom prst="rect">
            <a:avLst/>
          </a:prstGeom>
        </p:spPr>
      </p:pic>
      <p:pic>
        <p:nvPicPr>
          <p:cNvPr id="6" name="图片 5" descr="公司图标（透明）"/>
          <p:cNvPicPr>
            <a:picLocks noChangeAspect="1"/>
          </p:cNvPicPr>
          <p:nvPr/>
        </p:nvPicPr>
        <p:blipFill>
          <a:blip r:embed="rId7"/>
          <a:stretch>
            <a:fillRect/>
          </a:stretch>
        </p:blipFill>
        <p:spPr>
          <a:xfrm>
            <a:off x="10488295" y="165735"/>
            <a:ext cx="990600" cy="99060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rPr>
              <a:t>（二）</a:t>
            </a:r>
          </a:p>
        </p:txBody>
      </p:sp>
      <p:sp>
        <p:nvSpPr>
          <p:cNvPr id="3" name="文本框 2"/>
          <p:cNvSpPr txBox="1"/>
          <p:nvPr>
            <p:custDataLst>
              <p:tags r:id="rId3"/>
            </p:custDataLst>
          </p:nvPr>
        </p:nvSpPr>
        <p:spPr>
          <a:xfrm>
            <a:off x="493393" y="3416475"/>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400">
                <a:solidFill>
                  <a:schemeClr val="accent1">
                    <a:lumMod val="75000"/>
                  </a:schemeClr>
                </a:solidFill>
                <a:effectLst>
                  <a:outerShdw blurRad="38100" dist="19050" dir="2700000" algn="tl" rotWithShape="0">
                    <a:schemeClr val="dk1">
                      <a:alpha val="40000"/>
                    </a:schemeClr>
                  </a:outerShdw>
                </a:effectLst>
                <a:latin typeface="+mn-lt"/>
                <a:ea typeface="+mn-ea"/>
                <a:sym typeface="+mn-ea"/>
              </a:rPr>
              <a:t> </a:t>
            </a:r>
            <a:r>
              <a:rPr lang="zh-CN" altLang="en-US" sz="6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预焙阳极产能基本情况</a:t>
            </a:r>
            <a:endParaRPr lang="zh-CN" altLang="en-US" sz="2400">
              <a:solidFill>
                <a:schemeClr val="accent1">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endParaRPr lang="en-US" altLang="zh-CN" sz="2400" dirty="0">
              <a:solidFill>
                <a:schemeClr val="tx1">
                  <a:lumMod val="65000"/>
                  <a:lumOff val="35000"/>
                </a:schemeClr>
              </a:solidFill>
              <a:latin typeface="+mn-lt"/>
              <a:ea typeface="+mn-ea"/>
            </a:endParaRPr>
          </a:p>
        </p:txBody>
      </p:sp>
      <p:cxnSp>
        <p:nvCxnSpPr>
          <p:cNvPr id="5" name="直接连接符 4"/>
          <p:cNvCxnSpPr/>
          <p:nvPr>
            <p:custDataLst>
              <p:tags r:id="rId4"/>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descr="公司图标（透明）"/>
          <p:cNvPicPr>
            <a:picLocks noChangeAspect="1"/>
          </p:cNvPicPr>
          <p:nvPr/>
        </p:nvPicPr>
        <p:blipFill>
          <a:blip r:embed="rId7"/>
          <a:stretch>
            <a:fillRect/>
          </a:stretch>
        </p:blipFill>
        <p:spPr>
          <a:xfrm>
            <a:off x="10481945" y="242570"/>
            <a:ext cx="990600" cy="9906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IzNDdlMTNhNTk1ZDEwNTNiZjI3YmRlNjBlOGEyOGMifQ=="/>
  <p:tag name="RESOURCE_RECORD_KEY" val="{&quot;13&quot;:[20419712,19948770,4364974],&quot;65&quot;:[20181613],&quot;70&quot;:[3322406,3325351],&quot;8&quot;:[20476344,20476097]}"/>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613"/>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613"/>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COMBINE_RELATE_SLIDE_ID" val="background20180934_1"/>
  <p:tag name="KSO_WM_TEMPLATE_SUBCATEGORY" val="0"/>
  <p:tag name="KSO_WM_TEMPLATE_THUMBS_INDEX" val="1、6、12、13、21、22、25、26"/>
  <p:tag name="KSO_WM_TAG_VERSION" val="1.0"/>
  <p:tag name="KSO_WM_BEAUTIFY_FLAG" val="#wm#"/>
  <p:tag name="KSO_WM_TEMPLATE_CATEGORY" val="custom"/>
  <p:tag name="KSO_WM_TEMPLATE_INDEX" val="20181613"/>
  <p:tag name="KSO_WM_TEMPLATE_MASTER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_13*l_h_i*1_1_1"/>
  <p:tag name="KSO_WM_UNIT_LAYERLEVEL" val="1_1_1"/>
  <p:tag name="KSO_WM_TAG_VERSION" val="1.0"/>
  <p:tag name="KSO_WM_BEAUTIFY_FLAG" val="#wm#"/>
  <p:tag name="KSO_WM_SLIDE_BACKGROUND_TYPE" val="frame"/>
  <p:tag name="KSO_WM_SLIDE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_13*l_h_i*1_1_2"/>
  <p:tag name="KSO_WM_UNIT_LAYERLEVEL" val="1_1_1"/>
  <p:tag name="KSO_WM_TAG_VERSION" val="1.0"/>
  <p:tag name="KSO_WM_BEAUTIFY_FLAG" val="#wm#"/>
  <p:tag name="KSO_WM_SLIDE_BACKGROUND_TYPE" val="frame"/>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_13*l_h_i*1_1_1"/>
  <p:tag name="KSO_WM_UNIT_LAYERLEVEL" val="1_1_1"/>
  <p:tag name="KSO_WM_TAG_VERSION" val="1.0"/>
  <p:tag name="KSO_WM_BEAUTIFY_FLAG" val="#wm#"/>
  <p:tag name="KSO_WM_SLIDE_BACKGROUND_TYPE" val="frame"/>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_13*l_h_i*1_1_2"/>
  <p:tag name="KSO_WM_UNIT_LAYERLEVEL" val="1_1_1"/>
  <p:tag name="KSO_WM_TAG_VERSION" val="1.0"/>
  <p:tag name="KSO_WM_BEAUTIFY_FLAG" val="#wm#"/>
  <p:tag name="KSO_WM_SLIDE_BACKGROUND_TYPE" val="frame"/>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_13*l_h_i*1_1_1"/>
  <p:tag name="KSO_WM_UNIT_LAYERLEVEL" val="1_1_1"/>
  <p:tag name="KSO_WM_TAG_VERSION" val="1.0"/>
  <p:tag name="KSO_WM_BEAUTIFY_FLAG" val="#wm#"/>
  <p:tag name="KSO_WM_SLIDE_BACKGROUND_TYPE" val="frame"/>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_13*l_h_i*1_1_2"/>
  <p:tag name="KSO_WM_UNIT_LAYERLEVEL" val="1_1_1"/>
  <p:tag name="KSO_WM_TAG_VERSION" val="1.0"/>
  <p:tag name="KSO_WM_BEAUTIFY_FLAG" val="#wm#"/>
  <p:tag name="KSO_WM_SLIDE_BACKGROUND_TYPE" val="frame"/>
  <p:tag name="KSO_WM_SLIDE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613"/>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613"/>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COMBINE_RELATE_SLIDE_ID" val="background20180934_1"/>
  <p:tag name="KSO_WM_TEMPLATE_SUBCATEGORY" val="0"/>
  <p:tag name="KSO_WM_TEMPLATE_THUMBS_INDEX" val="1、6、12、13、21、22、25、26"/>
  <p:tag name="KSO_WM_TAG_VERSION" val="1.0"/>
  <p:tag name="KSO_WM_BEAUTIFY_FLAG" val="#wm#"/>
  <p:tag name="KSO_WM_TEMPLATE_CATEGORY" val="custom"/>
  <p:tag name="KSO_WM_TEMPLATE_INDEX" val="20181613"/>
  <p:tag name="KSO_WM_TEMPLATE_MASTER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5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_13*l_h_i*1_1_1"/>
  <p:tag name="KSO_WM_UNIT_LAYERLEVEL" val="1_1_1"/>
  <p:tag name="KSO_WM_TAG_VERSION" val="1.0"/>
  <p:tag name="KSO_WM_BEAUTIFY_FLAG" val="#wm#"/>
  <p:tag name="KSO_WM_SLIDE_BACKGROUND_TYPE" val="frame"/>
  <p:tag name="KSO_WM_SLIDE_BK_DARK_LIGHT" val="2"/>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_13*l_h_i*1_1_2"/>
  <p:tag name="KSO_WM_UNIT_LAYERLEVEL" val="1_1_1"/>
  <p:tag name="KSO_WM_TAG_VERSION" val="1.0"/>
  <p:tag name="KSO_WM_BEAUTIFY_FLAG" val="#wm#"/>
  <p:tag name="KSO_WM_SLIDE_BACKGROUND_TYPE" val="frame"/>
  <p:tag name="KSO_WM_SLIDE_BK_DARK_LIGHT" val="2"/>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_13*l_h_i*1_1_1"/>
  <p:tag name="KSO_WM_UNIT_LAYERLEVEL" val="1_1_1"/>
  <p:tag name="KSO_WM_TAG_VERSION" val="1.0"/>
  <p:tag name="KSO_WM_BEAUTIFY_FLAG" val="#wm#"/>
  <p:tag name="KSO_WM_SLIDE_BACKGROUND_TYPE" val="frame"/>
  <p:tag name="KSO_WM_SLIDE_BK_DARK_LIGHT" val="2"/>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_13*l_h_i*1_1_2"/>
  <p:tag name="KSO_WM_UNIT_LAYERLEVEL" val="1_1_1"/>
  <p:tag name="KSO_WM_TAG_VERSION" val="1.0"/>
  <p:tag name="KSO_WM_BEAUTIFY_FLAG" val="#wm#"/>
  <p:tag name="KSO_WM_SLIDE_BACKGROUND_TYPE" val="frame"/>
  <p:tag name="KSO_WM_SLIDE_BK_DARK_LIGHT" val="2"/>
</p:tagLst>
</file>

<file path=ppt/tags/tag3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_13*l_h_i*1_1_1"/>
  <p:tag name="KSO_WM_UNIT_LAYERLEVEL" val="1_1_1"/>
  <p:tag name="KSO_WM_TAG_VERSION" val="1.0"/>
  <p:tag name="KSO_WM_BEAUTIFY_FLAG" val="#wm#"/>
  <p:tag name="KSO_WM_SLIDE_BACKGROUND_TYPE" val="frame"/>
  <p:tag name="KSO_WM_SLIDE_BK_DARK_LIGHT" val="2"/>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_13*l_h_i*1_1_2"/>
  <p:tag name="KSO_WM_UNIT_LAYERLEVEL" val="1_1_1"/>
  <p:tag name="KSO_WM_TAG_VERSION" val="1.0"/>
  <p:tag name="KSO_WM_BEAUTIFY_FLAG" val="#wm#"/>
  <p:tag name="KSO_WM_SLIDE_BACKGROUND_TYPE" val="frame"/>
  <p:tag name="KSO_WM_SLIDE_BK_DARK_LIGHT" val="2"/>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0"/>
  <p:tag name="KSO_WM_TEMPLATE_CATEGORY" val="custom"/>
  <p:tag name="KSO_WM_TEMPLATE_INDEX" val="20181613"/>
  <p:tag name="KSO_WM_SLIDE_ID" val="custom20181613_1"/>
  <p:tag name="KSO_WM_TEMPLATE_MASTER_THUMB_INDEX" val="12"/>
  <p:tag name="KSO_WM_TEMPLATE_THUMBS_INDEX" val="1、6、12、13、21、22、25、26"/>
  <p:tag name="KSO_WM_COMBINE_RELATE_SLIDE_ID" val="background20180934_1"/>
</p:tagLst>
</file>

<file path=ppt/tags/tag4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Business templates"/>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181613_1*a*1"/>
  <p:tag name="KSO_WM_TEMPLATE_CATEGORY" val="custom"/>
  <p:tag name="KSO_WM_TEMPLATE_INDEX" val="20181613"/>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0"/>
  <p:tag name="KSO_WM_UNIT_ID" val="custom20181613_1*i*0"/>
  <p:tag name="KSO_WM_TEMPLATE_CATEGORY" val="custom"/>
  <p:tag name="KSO_WM_TEMPLATE_INDEX" val="20181613"/>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19.xml><?xml version="1.0" encoding="utf-8"?>
<p:tagLst xmlns:a="http://schemas.openxmlformats.org/drawingml/2006/main" xmlns:r="http://schemas.openxmlformats.org/officeDocument/2006/relationships" xmlns:p="http://schemas.openxmlformats.org/presentationml/2006/main">
  <p:tag name="KSO_WM_TEMPLATE_SUBCATEGORY" val="0"/>
  <p:tag name="KSO_WM_SLIDE_TYPE" val="text"/>
  <p:tag name="KSO_WM_SLIDE_SUBTYPE" val="picTxt"/>
  <p:tag name="KSO_WM_SLIDE_ITEM_CNT" val="0"/>
  <p:tag name="KSO_WM_SLIDE_INDEX" val="9"/>
  <p:tag name="KSO_WM_SLIDE_SIZE" val="864.102*311.936"/>
  <p:tag name="KSO_WM_SLIDE_POSITION" val="47.9491*125.305"/>
  <p:tag name="KSO_WM_TAG_VERSION" val="1.0"/>
  <p:tag name="KSO_WM_BEAUTIFY_FLAG" val="#wm#"/>
  <p:tag name="KSO_WM_SLIDE_LAYOUT" val="a_i_h"/>
  <p:tag name="KSO_WM_SLIDE_LAYOUT_CNT" val="1_1_2"/>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0,&quot;right&quot;:1.69,&quot;bottom&quot;:0.026},&quot;edge&quot;:{&quot;left&quot;:true,&quot;top&quot;:true,&quot;right&quot;:true,&quot;bottom&quot;:false}},{&quot;direction&quot;:1,&quot;horizontalAlign&quot;:-1,&quot;verticalAlign&quot;:-1,&quot;type&quot;:0,&quot;diagramDirection&quot;:0,&quot;canSetOverLayout&quot;:0,&quot;isOverLayout&quot;:0,&quot;normalSize&quot;:{&quot;size1&quot;:52.4},&quot;minSize&quot;:{&quot;size1&quot;:35.0},&quot;maxSize&quot;:{&quot;size1&quot;:70.0},&quot;edge&quot;:{&quot;left&quot;:true,&quot;top&quot;:false,&quot;right&quot;:true,&quot;bottom&quot;:true},&quot;subLayout&quot;:[{&quot;direction&quot;:0,&quot;horizontalAlign&quot;:-1,&quot;verticalAlign&quot;:-1,&quot;type&quot;:0,&quot;diagramDirection&quot;:0,&quot;canSetOverLayout&quot;:0,&quot;isOverLayout&quot;:0,&quot;margin&quot;:{&quot;left&quot;:2.11,&quot;top&quot;:2.3,&quot;right&quot;:2.1,&quot;bottom&quot;:4.04},&quot;edge&quot;:{&quot;left&quot;:true,&quot;top&quot;:false,&quot;right&quot;:false,&quot;bottom&quot;:true}},{&quot;direction&quot;:1,&quot;horizontalAlign&quot;:-1,&quot;verticalAlign&quot;:-1,&quot;type&quot;:0,&quot;diagramDirection&quot;:0,&quot;canSetOverLayout&quot;:0,&quot;isOverLayout&quot;:0,&quot;margin&quot;:{&quot;left&quot;:0.85,&quot;top&quot;:2.73,&quot;right&quot;:2.57,&quot;bottom&quot;:4.48},&quot;edge&quot;:{&quot;left&quot;:false,&quot;top&quot;:false,&quot;right&quot;:true,&quot;bottom&quot;:true}}]}]}"/>
  <p:tag name="KSO_WM_SLIDE_CAN_ADD_NAVIGATION" val="1"/>
  <p:tag name="KSO_WM_SLIDE_BACKGROUND" val="[&quot;navigation&quot;]"/>
  <p:tag name="KSO_WM_SLIDE_RATIO" val="1.777778"/>
  <p:tag name="KSO_WM_TEMPLATE_MASTER_TYPE" val="1"/>
  <p:tag name="KSO_WM_TEMPLATE_COLOR_TYPE" val="1"/>
  <p:tag name="KSO_WM_TEMPLATE_CATEGORY" val="custom"/>
  <p:tag name="KSO_WM_TEMPLATE_INDEX" val="20204427"/>
  <p:tag name="KSO_WM_SLIDE_ID" val="custom20204427_9"/>
  <p:tag name="KSO_WM_SLIDE_BK_DARK_LIGHT" val="2"/>
  <p:tag name="KSO_WM_SLIDE_BACKGROUND_TYPE" val="navigation"/>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TYPE" val="i"/>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LAYERLEVEL" val="1_1"/>
  <p:tag name="KSO_WM_TAG_VERSION" val="1.0"/>
  <p:tag name="KSO_WM_BEAUTIFY_FLAG" val="#wm#"/>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TEMPLATE_CATEGORY" val="custom"/>
  <p:tag name="KSO_WM_TEMPLATE_INDEX" val="20204427"/>
  <p:tag name="KSO_WM_UNIT_ID" val="custom20204427_9*h_i*1_1"/>
  <p:tag name="KSO_WM_UNIT_FILL_FORE_SCHEMECOLOR_INDEX_BRIGHTNESS" val="0"/>
  <p:tag name="KSO_WM_UNIT_FILL_FORE_SCHEMECOLOR_INDEX" val="16"/>
  <p:tag name="KSO_WM_UNIT_FILL_TYPE" val="1"/>
  <p:tag name="KSO_WM_UNIT_SHADOW_SCHEMECOLOR_INDEX_BRIGHTNESS" val="0.05"/>
  <p:tag name="KSO_WM_UNIT_SHADOW_SCHEMECOLOR_INDEX" val="13"/>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LAYERLEVEL" val="1_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TEMPLATE_CATEGORY" val="custom"/>
  <p:tag name="KSO_WM_TEMPLATE_INDEX" val="20204427"/>
  <p:tag name="KSO_WM_UNIT_ID" val="custom20204427_9*h_i*2_1"/>
  <p:tag name="KSO_WM_UNIT_FILL_FORE_SCHEMECOLOR_INDEX_BRIGHTNESS" val="0"/>
  <p:tag name="KSO_WM_UNIT_FILL_FORE_SCHEMECOLOR_INDEX" val="16"/>
  <p:tag name="KSO_WM_UNIT_FILL_TYPE" val="1"/>
  <p:tag name="KSO_WM_UNIT_SHADOW_SCHEMECOLOR_INDEX_BRIGHTNESS" val="0.05"/>
  <p:tag name="KSO_WM_UNIT_SHADOW_SCHEMECOLOR_INDEX" val="13"/>
</p:tagLst>
</file>

<file path=ppt/tags/tag424.xml><?xml version="1.0" encoding="utf-8"?>
<p:tagLst xmlns:a="http://schemas.openxmlformats.org/drawingml/2006/main" xmlns:r="http://schemas.openxmlformats.org/officeDocument/2006/relationships" xmlns:p="http://schemas.openxmlformats.org/presentationml/2006/main">
  <p:tag name="KSO_WM_UNIT_PRESET_TEXT" val="我们是致力于研究AI智能创作PPT的一个团队;我们潜心钻研幻灯片的演示规律与创作思路，希望通过人工智能解放用户双手，不仅高效，而且精准。&#10;我们拥有金山办公软件30年的技术积累，WPS的300,000,000个忠实用户；以及一支富有研究精神，匠心做事的团队。"/>
  <p:tag name="KSO_WM_UNIT_NOCLEAR" val="0"/>
  <p:tag name="KSO_WM_UNIT_VALUE" val="171"/>
  <p:tag name="KSO_WM_UNIT_HIGHLIGHT" val="0"/>
  <p:tag name="KSO_WM_UNIT_COMPATIBLE" val="0"/>
  <p:tag name="KSO_WM_UNIT_DIAGRAM_ISNUMVISUAL" val="0"/>
  <p:tag name="KSO_WM_UNIT_DIAGRAM_ISREFERUNIT" val="0"/>
  <p:tag name="KSO_WM_UNIT_TYPE" val="h_f"/>
  <p:tag name="KSO_WM_UNIT_INDEX" val="2_1"/>
  <p:tag name="KSO_WM_UNIT_LAYERLEVEL" val="1_1"/>
  <p:tag name="KSO_WM_TAG_VERSION" val="1.0"/>
  <p:tag name="KSO_WM_BEAUTIFY_FLAG" val="#wm#"/>
  <p:tag name="KSO_WM_UNIT_DEFAULT_FONT" val="14;16;2"/>
  <p:tag name="KSO_WM_UNIT_BLOCK" val="0"/>
  <p:tag name="KSO_WM_UNIT_SM_LIMIT_TYPE" val="1"/>
  <p:tag name="KSO_WM_TEMPLATE_CATEGORY" val="custom"/>
  <p:tag name="KSO_WM_TEMPLATE_INDEX" val="20204427"/>
  <p:tag name="KSO_WM_UNIT_ID" val="custom20204427_9*h_f*2_1"/>
  <p:tag name="KSO_WM_UNIT_SUBTYPE" val="a"/>
  <p:tag name="KSO_WM_UNIT_TEXT_FILL_FORE_SCHEMECOLOR_INDEX_BRIGHTNESS" val="0.35"/>
  <p:tag name="KSO_WM_UNIT_TEXT_FILL_FORE_SCHEMECOLOR_INDEX" val="13"/>
  <p:tag name="KSO_WM_UNIT_TEXT_FILL_TYPE" val="1"/>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UNIT_PLACING_PICTURE_INFO" val="{&quot;full_picture&quot;:false,&quot;last_crop_picture&quot;:&quot;1-1&quot;,&quot;selected&quot;:&quot;1-1&quot;,&quot;spacing&quot;:6}"/>
  <p:tag name="KSO_WM_UNIT_VALUE" val="1016*1355"/>
  <p:tag name="KSO_WM_UNIT_TYPE" val="h_d"/>
  <p:tag name="KSO_WM_UNIT_INDEX" val="1_1"/>
  <p:tag name="KSO_WM_UNIT_BLOCK" val="0"/>
  <p:tag name="KSO_WM_UNIT_SM_LIMIT_TYPE" val="1"/>
  <p:tag name="KSO_WM_TEMPLATE_CATEGORY" val="custom"/>
  <p:tag name="KSO_WM_TEMPLATE_INDEX" val="20204427"/>
  <p:tag name="KSO_WM_UNIT_ID" val="custom20204427_9*h_d*1_1"/>
  <p:tag name="KSO_WM_UNIT_SUPPORT_UNIT_TYPE" val="[&quot;d&quot;]"/>
</p:tagLst>
</file>

<file path=ppt/tags/tag4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COMBINE_RELATE_SLIDE_ID" val="custom160316_10"/>
  <p:tag name="KSO_WM_SLIDE_ID" val="custom20181613_10"/>
  <p:tag name="KSO_WM_TEMPLATE_SUBCATEGORY" val="0"/>
  <p:tag name="KSO_WM_TEMPLATE_MASTER_TYPE" val="1"/>
  <p:tag name="KSO_WM_TEMPLATE_COLOR_TYPE" val="0"/>
  <p:tag name="KSO_WM_SLIDE_TYPE" val="contents"/>
  <p:tag name="KSO_WM_SLIDE_SUBTYPE" val="diag"/>
  <p:tag name="KSO_WM_SLIDE_ITEM_CNT" val="5"/>
  <p:tag name="KSO_WM_SLIDE_INDEX" val="10"/>
  <p:tag name="KSO_WM_DIAGRAM_GROUP_CODE" val="l1-1"/>
  <p:tag name="KSO_WM_SLIDE_DIAGTYPE" val="l"/>
  <p:tag name="KSO_WM_TAG_VERSION" val="1.0"/>
  <p:tag name="KSO_WM_BEAUTIFY_FLAG" val="#wm#"/>
  <p:tag name="KSO_WM_TEMPLATE_CATEGORY" val="custom"/>
  <p:tag name="KSO_WM_TEMPLATE_INDEX" val="20181613"/>
  <p:tag name="KSO_WM_SLIDE_LAYOUT" val="a_l"/>
  <p:tag name="KSO_WM_SLIDE_LAYOUT_CNT" val="1_1"/>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181613_10*i*1"/>
  <p:tag name="KSO_WM_TEMPLATE_CATEGORY" val="custom"/>
  <p:tag name="KSO_WM_TEMPLATE_INDEX" val="20181613"/>
  <p:tag name="KSO_WM_UNIT_LAYERLEVEL" val="1"/>
  <p:tag name="KSO_WM_TAG_VERSION" val="1.0"/>
  <p:tag name="KSO_WM_BEAUTIFY_FLAG" val="#wm#"/>
  <p:tag name="KSO_WM_UNIT_FILL_FORE_SCHEMECOLOR_INDEX" val="5"/>
  <p:tag name="KSO_WM_UNI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CONTENTS"/>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81613_10*a*1"/>
  <p:tag name="KSO_WM_TEMPLATE_CATEGORY" val="custom"/>
  <p:tag name="KSO_WM_TEMPLATE_INDEX" val="20181613"/>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181613_10*i*3"/>
  <p:tag name="KSO_WM_TEMPLATE_CATEGORY" val="custom"/>
  <p:tag name="KSO_WM_TEMPLATE_INDEX" val="20181613"/>
  <p:tag name="KSO_WM_UNIT_LAYERLEVEL" val="1"/>
  <p:tag name="KSO_WM_TAG_VERSION" val="1.0"/>
  <p:tag name="KSO_WM_BEAUTIFY_FLAG" val="#wm#"/>
  <p:tag name="KSO_WM_UNIT_FILL_FORE_SCHEMECOLOR_INDEX" val="5"/>
  <p:tag name="KSO_WM_UNI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181613_10*i*4"/>
  <p:tag name="KSO_WM_TEMPLATE_CATEGORY" val="custom"/>
  <p:tag name="KSO_WM_TEMPLATE_INDEX" val="20181613"/>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181613_10*i*5"/>
  <p:tag name="KSO_WM_TEMPLATE_CATEGORY" val="custom"/>
  <p:tag name="KSO_WM_TEMPLATE_INDEX" val="20181613"/>
  <p:tag name="KSO_WM_UNIT_LAYERLEVEL" val="1"/>
  <p:tag name="KSO_WM_TAG_VERSION" val="1.0"/>
  <p:tag name="KSO_WM_BEAUTIFY_FLAG" val="#wm#"/>
  <p:tag name="KSO_WM_UNIT_LINE_FORE_SCHEMECOLOR_INDEX" val="5"/>
  <p:tag name="KSO_WM_UNIT_LINE_FILL_TYPE" val="2"/>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81613_10*l_h_i*1_1_1"/>
  <p:tag name="KSO_WM_TEMPLATE_CATEGORY" val="custom"/>
  <p:tag name="KSO_WM_TEMPLATE_INDEX" val="2018161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392.49992125984267,&quot;left&quot;:307.4249606299212,&quot;top&quot;:111.29984251968503,&quot;width&quot;:581.9750393700788}"/>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181613_10*l_h_i*1_1_2"/>
  <p:tag name="KSO_WM_TEMPLATE_CATEGORY" val="custom"/>
  <p:tag name="KSO_WM_TEMPLATE_INDEX" val="2018161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392.49992125984267,&quot;left&quot;:307.4249606299212,&quot;top&quot;:111.29984251968503,&quot;width&quot;:581.9750393700788}"/>
</p:tagLst>
</file>

<file path=ppt/tags/tag43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81613_10*l_h_f*1_1_1"/>
  <p:tag name="KSO_WM_TEMPLATE_CATEGORY" val="custom"/>
  <p:tag name="KSO_WM_TEMPLATE_INDEX" val="20181613"/>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2.49992125984267,&quot;left&quot;:307.4249606299212,&quot;top&quot;:111.29984251968503,&quot;width&quot;:581.9750393700788}"/>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81613_10*l_h_i*1_2_1"/>
  <p:tag name="KSO_WM_TEMPLATE_CATEGORY" val="custom"/>
  <p:tag name="KSO_WM_TEMPLATE_INDEX" val="2018161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392.49992125984267,&quot;left&quot;:307.4249606299212,&quot;top&quot;:111.29984251968503,&quot;width&quot;:581.9750393700788}"/>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181613_10*l_h_i*1_2_2"/>
  <p:tag name="KSO_WM_TEMPLATE_CATEGORY" val="custom"/>
  <p:tag name="KSO_WM_TEMPLATE_INDEX" val="2018161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392.49992125984267,&quot;left&quot;:307.4249606299212,&quot;top&quot;:111.29984251968503,&quot;width&quot;:581.9750393700788}"/>
</p:tagLst>
</file>

<file path=ppt/tags/tag43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181613_10*l_h_f*1_2_1"/>
  <p:tag name="KSO_WM_TEMPLATE_CATEGORY" val="custom"/>
  <p:tag name="KSO_WM_TEMPLATE_INDEX" val="20181613"/>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2.49992125984267,&quot;left&quot;:307.4249606299212,&quot;top&quot;:111.29984251968503,&quot;width&quot;:581.9750393700788}"/>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181613_10*l_h_i*1_3_1"/>
  <p:tag name="KSO_WM_TEMPLATE_CATEGORY" val="custom"/>
  <p:tag name="KSO_WM_TEMPLATE_INDEX" val="2018161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392.49992125984267,&quot;left&quot;:307.4249606299212,&quot;top&quot;:111.29984251968503,&quot;width&quot;:581.9750393700788}"/>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181613_10*l_h_i*1_3_2"/>
  <p:tag name="KSO_WM_TEMPLATE_CATEGORY" val="custom"/>
  <p:tag name="KSO_WM_TEMPLATE_INDEX" val="2018161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392.49992125984267,&quot;left&quot;:307.4249606299212,&quot;top&quot;:111.29984251968503,&quot;width&quot;:581.9750393700788}"/>
</p:tagLst>
</file>

<file path=ppt/tags/tag44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181613_10*l_h_f*1_3_1"/>
  <p:tag name="KSO_WM_TEMPLATE_CATEGORY" val="custom"/>
  <p:tag name="KSO_WM_TEMPLATE_INDEX" val="20181613"/>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2.49992125984267,&quot;left&quot;:307.4249606299212,&quot;top&quot;:111.29984251968503,&quot;width&quot;:581.9750393700788}"/>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181613_10*l_h_i*1_4_1"/>
  <p:tag name="KSO_WM_TEMPLATE_CATEGORY" val="custom"/>
  <p:tag name="KSO_WM_TEMPLATE_INDEX" val="2018161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392.49992125984267,&quot;left&quot;:307.4249606299212,&quot;top&quot;:111.29984251968503,&quot;width&quot;:581.9750393700788}"/>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181613_10*l_h_i*1_4_2"/>
  <p:tag name="KSO_WM_TEMPLATE_CATEGORY" val="custom"/>
  <p:tag name="KSO_WM_TEMPLATE_INDEX" val="2018161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392.49992125984267,&quot;left&quot;:307.4249606299212,&quot;top&quot;:111.29984251968503,&quot;width&quot;:581.9750393700788}"/>
</p:tagLst>
</file>

<file path=ppt/tags/tag44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181613_10*l_h_f*1_4_1"/>
  <p:tag name="KSO_WM_TEMPLATE_CATEGORY" val="custom"/>
  <p:tag name="KSO_WM_TEMPLATE_INDEX" val="20181613"/>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2.49992125984267,&quot;left&quot;:307.4249606299212,&quot;top&quot;:111.29984251968503,&quot;width&quot;:581.9750393700788}"/>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181613_10*l_h_i*1_5_1"/>
  <p:tag name="KSO_WM_TEMPLATE_CATEGORY" val="custom"/>
  <p:tag name="KSO_WM_TEMPLATE_INDEX" val="20181613"/>
  <p:tag name="KSO_WM_UNIT_LAYERLEVEL" val="1_1_1"/>
  <p:tag name="KSO_WM_TAG_VERSION" val="1.0"/>
  <p:tag name="KSO_WM_BEAUTIFY_FLAG" val="#wm#"/>
  <p:tag name="KSO_WM_UNIT_FILL_FORE_SCHEMECOLOR_INDEX" val="5"/>
  <p:tag name="KSO_WM_UNIT_FILL_TYPE" val="1"/>
  <p:tag name="KSO_WM_UNIT_USESOURCEFORMAT_APPLY" val="1"/>
  <p:tag name="KSO_WM_DIAGRAM_VIRTUALLY_FRAME" val="{&quot;height&quot;:392.49992125984267,&quot;left&quot;:307.4249606299212,&quot;top&quot;:111.29984251968503,&quot;width&quot;:581.9750393700788}"/>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181613_10*l_h_i*1_5_2"/>
  <p:tag name="KSO_WM_TEMPLATE_CATEGORY" val="custom"/>
  <p:tag name="KSO_WM_TEMPLATE_INDEX" val="20181613"/>
  <p:tag name="KSO_WM_UNIT_LAYERLEVEL" val="1_1_1"/>
  <p:tag name="KSO_WM_TAG_VERSION" val="1.0"/>
  <p:tag name="KSO_WM_BEAUTIFY_FLAG" val="#wm#"/>
  <p:tag name="KSO_WM_UNIT_FILL_FORE_SCHEMECOLOR_INDEX" val="14"/>
  <p:tag name="KSO_WM_UNIT_FILL_TYPE" val="1"/>
  <p:tag name="KSO_WM_UNIT_USESOURCEFORMAT_APPLY" val="1"/>
  <p:tag name="KSO_WM_DIAGRAM_VIRTUALLY_FRAME" val="{&quot;height&quot;:392.49992125984267,&quot;left&quot;:307.4249606299212,&quot;top&quot;:111.29984251968503,&quot;width&quot;:581.9750393700788}"/>
</p:tagLst>
</file>

<file path=ppt/tags/tag44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181613_10*l_h_f*1_5_1"/>
  <p:tag name="KSO_WM_TEMPLATE_CATEGORY" val="custom"/>
  <p:tag name="KSO_WM_TEMPLATE_INDEX" val="20181613"/>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392.49992125984267,&quot;left&quot;:307.4249606299212,&quot;top&quot;:111.29984251968503,&quot;width&quot;:581.9750393700788}"/>
</p:tagLst>
</file>

<file path=ppt/tags/tag448.xml><?xml version="1.0" encoding="utf-8"?>
<p:tagLst xmlns:a="http://schemas.openxmlformats.org/drawingml/2006/main" xmlns:r="http://schemas.openxmlformats.org/officeDocument/2006/relationships" xmlns:p="http://schemas.openxmlformats.org/presentationml/2006/main">
  <p:tag name="KSO_WM_COMBINE_RELATE_SLIDE_ID" val="background20180934_9"/>
  <p:tag name="KSO_WM_SLIDE_ID" val="custom20181613_23"/>
  <p:tag name="KSO_WM_TEMPLATE_SUBCATEGORY" val="0"/>
  <p:tag name="KSO_WM_TEMPLATE_MASTER_TYPE" val="1"/>
  <p:tag name="KSO_WM_TEMPLATE_COLOR_TYPE" val="0"/>
  <p:tag name="KSO_WM_SLIDE_TYPE" val="text"/>
  <p:tag name="KSO_WM_SLIDE_SUBTYPE" val="pureTxt"/>
  <p:tag name="KSO_WM_SLIDE_ITEM_CNT" val="0"/>
  <p:tag name="KSO_WM_SLIDE_INDEX" val="23"/>
  <p:tag name="KSO_WM_SLIDE_SIZE" val="891*237"/>
  <p:tag name="KSO_WM_SLIDE_POSITION" val="38*116"/>
  <p:tag name="KSO_WM_TAG_VERSION" val="1.0"/>
  <p:tag name="KSO_WM_BEAUTIFY_FLAG" val="#wm#"/>
  <p:tag name="KSO_WM_TEMPLATE_CATEGORY" val="custom"/>
  <p:tag name="KSO_WM_TEMPLATE_INDEX" val="20181613"/>
  <p:tag name="KSO_WM_SLIDE_LAYOUT" val="a_f"/>
  <p:tag name="KSO_WM_SLIDE_LAYOUT_CNT" val="1_1"/>
</p:tagLst>
</file>

<file path=ppt/tags/tag4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custom20181613_23*a*1"/>
  <p:tag name="KSO_WM_TEMPLATE_CATEGORY" val="custom"/>
  <p:tag name="KSO_WM_TEMPLATE_INDEX" val="2018161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181613_23*f*1"/>
  <p:tag name="KSO_WM_TEMPLATE_CATEGORY" val="custom"/>
  <p:tag name="KSO_WM_TEMPLATE_INDEX" val="20181613"/>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181613_23*i*2"/>
  <p:tag name="KSO_WM_TEMPLATE_CATEGORY" val="custom"/>
  <p:tag name="KSO_WM_TEMPLATE_INDEX" val="20181613"/>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SLIDE_ID" val="custom20234493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4493"/>
  <p:tag name="KSO_WM_SLIDE_TYPE" val="text"/>
  <p:tag name="KSO_WM_SLIDE_SUBTYPE" val="picTxt"/>
  <p:tag name="KSO_WM_SLIDE_SIZE" val="850.35*124.2"/>
  <p:tag name="KSO_WM_SLIDE_POSITION" val="54.8234*377.75"/>
  <p:tag name="KSO_WM_SLIDE_LAYOUT" val="a_α_l"/>
  <p:tag name="KSO_WM_SLIDE_LAYOUT_CNT" val="1_2_1"/>
  <p:tag name="KSO_WM_SPECIAL_SOURCE" val="bdnull"/>
  <p:tag name="KSO_WM_DIAGRAM_GROUP_CODE" val="l1-1"/>
  <p:tag name="KSO_WM_SLIDE_DIAGTYPE" val="l"/>
  <p:tag name="KSO_WM_SLIDE_BACKGROUND_TYPE" val="general"/>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493_1*i*1"/>
  <p:tag name="KSO_WM_TEMPLATE_CATEGORY" val="custom"/>
  <p:tag name="KSO_WM_TEMPLATE_INDEX" val="20234493"/>
  <p:tag name="KSO_WM_UNIT_LAYERLEVEL" val="1"/>
  <p:tag name="KSO_WM_TAG_VERSION" val="3.0"/>
  <p:tag name="KSO_WM_BEAUTIFY_FLAG" val="#wm#"/>
  <p:tag name="KSO_WM_UNIT_GLOW_SCHEMECOLOR_INDEX" val="5"/>
  <p:tag name="KSO_WM_UNIT_TEXT_FILL_FORE_SCHEMECOLOR_INDEX" val="2"/>
  <p:tag name="KSO_WM_UNIT_TEXT_FILL_TYPE" val="1"/>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493_1*i*2"/>
  <p:tag name="KSO_WM_TEMPLATE_CATEGORY" val="custom"/>
  <p:tag name="KSO_WM_TEMPLATE_INDEX" val="20234493"/>
  <p:tag name="KSO_WM_UNIT_LAYERLEVEL" val="1"/>
  <p:tag name="KSO_WM_TAG_VERSION" val="3.0"/>
  <p:tag name="KSO_WM_BEAUTIFY_FLAG" val="#wm#"/>
  <p:tag name="KSO_WM_UNIT_GLOW_SCHEMECOLOR_INDEX" val="5"/>
  <p:tag name="KSO_WM_UNIT_TEXT_FILL_FORE_SCHEMECOLOR_INDEX" val="2"/>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CHART_MATCH_MAX_SERIES_COUNT" val="0"/>
  <p:tag name="KSO_WM_UNIT_CHART_MATCH_MIN_SERIES_COUNT" val="0"/>
  <p:tag name="KSO_WM_UNIT_HIGHLIGHT" val="0"/>
  <p:tag name="KSO_WM_UNIT_COMPATIBLE" val="0"/>
  <p:tag name="KSO_WM_UNIT_DIAGRAM_ISNUMVISUAL" val="0"/>
  <p:tag name="KSO_WM_UNIT_DIAGRAM_ISREFERUNIT" val="0"/>
  <p:tag name="KSO_WM_DIAGRAM_GROUP_CODE" val="l1-1"/>
  <p:tag name="KSO_WM_UNIT_TYPE" val="α"/>
  <p:tag name="KSO_WM_UNIT_INDEX" val="1"/>
  <p:tag name="KSO_WM_UNIT_ID" val="custom20234493_1*α*1"/>
  <p:tag name="KSO_WM_TEMPLATE_CATEGORY" val="custom"/>
  <p:tag name="KSO_WM_TEMPLATE_INDEX" val="20234493"/>
  <p:tag name="KSO_WM_UNIT_LAYERLEVEL" val="1"/>
  <p:tag name="KSO_WM_TAG_VERSION" val="3.0"/>
  <p:tag name="KSO_WM_BEAUTIFY_FLAG" val="#wm#"/>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CHART_MATCH_MAX_SERIES_COUNT" val="0"/>
  <p:tag name="KSO_WM_UNIT_CHART_MATCH_MIN_SERIES_COUNT" val="0"/>
  <p:tag name="KSO_WM_UNIT_HIGHLIGHT" val="0"/>
  <p:tag name="KSO_WM_UNIT_COMPATIBLE" val="0"/>
  <p:tag name="KSO_WM_UNIT_DIAGRAM_ISNUMVISUAL" val="0"/>
  <p:tag name="KSO_WM_UNIT_DIAGRAM_ISREFERUNIT" val="0"/>
  <p:tag name="KSO_WM_DIAGRAM_GROUP_CODE" val="l1-1"/>
  <p:tag name="KSO_WM_UNIT_TYPE" val="α"/>
  <p:tag name="KSO_WM_UNIT_INDEX" val="2"/>
  <p:tag name="KSO_WM_UNIT_ID" val="custom20234493_1*α*2"/>
  <p:tag name="KSO_WM_TEMPLATE_CATEGORY" val="custom"/>
  <p:tag name="KSO_WM_TEMPLATE_INDEX" val="20234493"/>
  <p:tag name="KSO_WM_UNIT_LAYERLEVEL" val="1"/>
  <p:tag name="KSO_WM_TAG_VERSION" val="3.0"/>
  <p:tag name="KSO_WM_BEAUTIFY_FLAG" val="#wm#"/>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1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488_1*l_h_f*1_1_1"/>
  <p:tag name="KSO_WM_TEMPLATE_CATEGORY" val="diagram"/>
  <p:tag name="KSO_WM_TEMPLATE_INDEX" val="20234488"/>
  <p:tag name="KSO_WM_UNIT_LAYERLEVEL" val="1_1_1"/>
  <p:tag name="KSO_WM_TAG_VERSION" val="3.0"/>
  <p:tag name="KSO_WM_BEAUTIFY_FLAG" val="#wm#"/>
  <p:tag name="KSO_WM_UNIT_FILL_TYPE" val="3"/>
  <p:tag name="KSO_WM_UNIT_TEXT_FILL_FORE_SCHEMECOLOR_INDEX" val="1"/>
  <p:tag name="KSO_WM_UNIT_TEXT_FILL_TYPE" val="1"/>
  <p:tag name="KSO_WM_DIAGRAM_MAX_ITEMCNT" val="3"/>
  <p:tag name="KSO_WM_DIAGRAM_MIN_ITEMCNT" val="1"/>
  <p:tag name="KSO_WM_DIAGRAM_VIRTUALLY_FRAME" val="{&quot;height&quot;:124.3499984741211,&quot;left&quot;:54.74838582677167,&quot;top&quot;:377.6750007629395,&quot;width&quot;:850.5}"/>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单击此处输入您的项正文，文字是您思想的提炼，请尽量言简意赅的阐述观点。"/>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493_1*a*1"/>
  <p:tag name="KSO_WM_TEMPLATE_CATEGORY" val="custom"/>
  <p:tag name="KSO_WM_TEMPLATE_INDEX" val="20234493"/>
  <p:tag name="KSO_WM_UNIT_LAYERLEVEL" val="1"/>
  <p:tag name="KSO_WM_TAG_VERSION" val="3.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COMBINE_RELATE_SLIDE_ID" val="background20180934_11"/>
  <p:tag name="KSO_WM_SLIDE_ID" val="custom20181613_25"/>
  <p:tag name="KSO_WM_TEMPLATE_SUBCATEGORY" val="0"/>
  <p:tag name="KSO_WM_TEMPLATE_MASTER_TYPE" val="1"/>
  <p:tag name="KSO_WM_TEMPLATE_COLOR_TYPE" val="0"/>
  <p:tag name="KSO_WM_SLIDE_TYPE" val="text"/>
  <p:tag name="KSO_WM_SLIDE_SUBTYPE" val="picTxt"/>
  <p:tag name="KSO_WM_SLIDE_ITEM_CNT" val="0"/>
  <p:tag name="KSO_WM_SLIDE_INDEX" val="25"/>
  <p:tag name="KSO_WM_SLIDE_SIZE" val="847*442"/>
  <p:tag name="KSO_WM_SLIDE_POSITION" val="52*48"/>
  <p:tag name="KSO_WM_TAG_VERSION" val="1.0"/>
  <p:tag name="KSO_WM_BEAUTIFY_FLAG" val="#wm#"/>
  <p:tag name="KSO_WM_TEMPLATE_CATEGORY" val="custom"/>
  <p:tag name="KSO_WM_TEMPLATE_INDEX" val="20181613"/>
  <p:tag name="KSO_WM_SLIDE_LAYOUT" val="a_d_f"/>
  <p:tag name="KSO_WM_SLIDE_LAYOUT_CNT" val="1_1_1"/>
</p:tagLst>
</file>

<file path=ppt/tags/tag4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custom20181613_25*a*1"/>
  <p:tag name="KSO_WM_TEMPLATE_CATEGORY" val="custom"/>
  <p:tag name="KSO_WM_TEMPLATE_INDEX" val="20181613"/>
  <p:tag name="KSO_WM_UNIT_LAYERLEVEL" val="1"/>
  <p:tag name="KSO_WM_TAG_VERSION" val="1.0"/>
  <p:tag name="KSO_WM_BEAUTIFY_FLAG" val="#wm#"/>
</p:tagLst>
</file>

<file path=ppt/tags/tag462.xml><?xml version="1.0" encoding="utf-8"?>
<p:tagLst xmlns:a="http://schemas.openxmlformats.org/drawingml/2006/main" xmlns:r="http://schemas.openxmlformats.org/officeDocument/2006/relationships" xmlns:p="http://schemas.openxmlformats.org/presentationml/2006/main">
  <p:tag name="KSO_WM_COMBINE_RELATE_SLIDE_ID" val="background20180934_2"/>
  <p:tag name="KSO_WM_SLIDE_ID" val="custom20181613_2"/>
  <p:tag name="KSO_WM_TEMPLATE_SUBCATEGORY" val="0"/>
  <p:tag name="KSO_WM_TEMPLATE_MASTER_TYPE" val="1"/>
  <p:tag name="KSO_WM_TEMPLATE_COLOR_TYPE" val="0"/>
  <p:tag name="KSO_WM_SLIDE_TYPE" val="text"/>
  <p:tag name="KSO_WM_SLIDE_SUBTYPE" val="pureTxt"/>
  <p:tag name="KSO_WM_SLIDE_ITEM_CNT" val="0"/>
  <p:tag name="KSO_WM_SLIDE_INDEX" val="2"/>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1"/>
</p:tagLst>
</file>

<file path=ppt/tags/tag4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2*a*1"/>
  <p:tag name="KSO_WM_TEMPLATE_CATEGORY" val="custom"/>
  <p:tag name="KSO_WM_TEMPLATE_INDEX" val="20181613"/>
  <p:tag name="KSO_WM_UNIT_LAYERLEVEL" val="1"/>
  <p:tag name="KSO_WM_TAG_VERSION" val="1.0"/>
  <p:tag name="KSO_WM_BEAUTIFY_FLAG" val="#wm#"/>
</p:tagLst>
</file>

<file path=ppt/tags/tag46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sed do eiusmod tempor incididunt ut labore et dolore magna aliqua. Ut enim ad minim veniam, quis nostrud exercitation ullamco laboris nisi ut aliquip ex ea commodo consequat.&#10;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VALUE" val="440"/>
  <p:tag name="KSO_WM_UNIT_HIGHLIGHT" val="0"/>
  <p:tag name="KSO_WM_UNIT_COMPATIBLE" val="0"/>
  <p:tag name="KSO_WM_UNIT_DIAGRAM_ISNUMVISUAL" val="0"/>
  <p:tag name="KSO_WM_UNIT_DIAGRAM_ISREFERUNIT" val="0"/>
  <p:tag name="KSO_WM_UNIT_TYPE" val="f"/>
  <p:tag name="KSO_WM_UNIT_INDEX" val="1"/>
  <p:tag name="KSO_WM_UNIT_ID" val="custom20181613_2*f*1"/>
  <p:tag name="KSO_WM_TEMPLATE_CATEGORY" val="custom"/>
  <p:tag name="KSO_WM_TEMPLATE_INDEX" val="20181613"/>
  <p:tag name="KSO_WM_UNIT_LAYERLEVEL" val="1"/>
  <p:tag name="KSO_WM_TAG_VERSION" val="1.0"/>
  <p:tag name="KSO_WM_BEAUTIFY_FLAG" val="#wm#"/>
</p:tagLst>
</file>

<file path=ppt/tags/tag465.xml><?xml version="1.0" encoding="utf-8"?>
<p:tagLst xmlns:a="http://schemas.openxmlformats.org/drawingml/2006/main" xmlns:r="http://schemas.openxmlformats.org/officeDocument/2006/relationships" xmlns:p="http://schemas.openxmlformats.org/presentationml/2006/main">
  <p:tag name="KSO_WM_COMBINE_RELATE_SLIDE_ID" val="background20180934_3"/>
  <p:tag name="KSO_WM_SLIDE_ID" val="custom20181613_3"/>
  <p:tag name="KSO_WM_TEMPLATE_SUBCATEGORY" val="0"/>
  <p:tag name="KSO_WM_TEMPLATE_MASTER_TYPE" val="1"/>
  <p:tag name="KSO_WM_TEMPLATE_COLOR_TYPE" val="0"/>
  <p:tag name="KSO_WM_SLIDE_TYPE" val="text"/>
  <p:tag name="KSO_WM_SLIDE_SUBTYPE" val="pureTxt"/>
  <p:tag name="KSO_WM_SLIDE_ITEM_CNT" val="0"/>
  <p:tag name="KSO_WM_SLIDE_INDEX" val="3"/>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2"/>
</p:tagLst>
</file>

<file path=ppt/tags/tag4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3*a*1"/>
  <p:tag name="KSO_WM_TEMPLATE_CATEGORY" val="custom"/>
  <p:tag name="KSO_WM_TEMPLATE_INDEX" val="20181613"/>
  <p:tag name="KSO_WM_UNIT_LAYERLEVEL" val="1"/>
  <p:tag name="KSO_WM_TAG_VERSION" val="1.0"/>
  <p:tag name="KSO_WM_BEAUTIFY_FLAG" val="#wm#"/>
</p:tagLst>
</file>

<file path=ppt/tags/tag46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Lorem ipsum dolor sit amet, consectetur adipisicing elit.Lorem ipsum dolor sit amet, consectetur adipisicing elit.Lorem ipsum dolor sit amet, consectetur adipisicing elit."/>
  <p:tag name="KSO_WM_UNIT_NOCLEAR" val="0"/>
  <p:tag name="KSO_WM_UNIT_VALUE" val="209"/>
  <p:tag name="KSO_WM_UNIT_HIGHLIGHT" val="0"/>
  <p:tag name="KSO_WM_UNIT_COMPATIBLE" val="0"/>
  <p:tag name="KSO_WM_UNIT_DIAGRAM_ISNUMVISUAL" val="0"/>
  <p:tag name="KSO_WM_UNIT_DIAGRAM_ISREFERUNIT" val="0"/>
  <p:tag name="KSO_WM_UNIT_TYPE" val="f"/>
  <p:tag name="KSO_WM_UNIT_INDEX" val="1"/>
  <p:tag name="KSO_WM_UNIT_ID" val="custom20181613_3*f*1"/>
  <p:tag name="KSO_WM_TEMPLATE_CATEGORY" val="custom"/>
  <p:tag name="KSO_WM_TEMPLATE_INDEX" val="20181613"/>
  <p:tag name="KSO_WM_UNIT_LAYERLEVEL" val="1"/>
  <p:tag name="KSO_WM_TAG_VERSION" val="1.0"/>
  <p:tag name="KSO_WM_BEAUTIFY_FLAG" val="#wm#"/>
</p:tagLst>
</file>

<file path=ppt/tags/tag468.xml><?xml version="1.0" encoding="utf-8"?>
<p:tagLst xmlns:a="http://schemas.openxmlformats.org/drawingml/2006/main" xmlns:r="http://schemas.openxmlformats.org/officeDocument/2006/relationships" xmlns:p="http://schemas.openxmlformats.org/presentationml/2006/main">
  <p:tag name="KSO_WM_COMBINE_RELATE_SLIDE_ID" val="background20180934_9"/>
  <p:tag name="KSO_WM_SLIDE_ID" val="custom20181613_23"/>
  <p:tag name="KSO_WM_TEMPLATE_SUBCATEGORY" val="0"/>
  <p:tag name="KSO_WM_TEMPLATE_MASTER_TYPE" val="1"/>
  <p:tag name="KSO_WM_TEMPLATE_COLOR_TYPE" val="0"/>
  <p:tag name="KSO_WM_SLIDE_TYPE" val="text"/>
  <p:tag name="KSO_WM_SLIDE_SUBTYPE" val="pureTxt"/>
  <p:tag name="KSO_WM_SLIDE_ITEM_CNT" val="0"/>
  <p:tag name="KSO_WM_SLIDE_INDEX" val="23"/>
  <p:tag name="KSO_WM_SLIDE_SIZE" val="891*237"/>
  <p:tag name="KSO_WM_SLIDE_POSITION" val="38*116"/>
  <p:tag name="KSO_WM_TAG_VERSION" val="1.0"/>
  <p:tag name="KSO_WM_BEAUTIFY_FLAG" val="#wm#"/>
  <p:tag name="KSO_WM_TEMPLATE_CATEGORY" val="custom"/>
  <p:tag name="KSO_WM_TEMPLATE_INDEX" val="20181613"/>
  <p:tag name="KSO_WM_SLIDE_LAYOUT" val="a_f"/>
  <p:tag name="KSO_WM_SLIDE_LAYOUT_CNT" val="1_1"/>
</p:tagLst>
</file>

<file path=ppt/tags/tag4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custom20181613_23*a*1"/>
  <p:tag name="KSO_WM_TEMPLATE_CATEGORY" val="custom"/>
  <p:tag name="KSO_WM_TEMPLATE_INDEX" val="2018161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181613_23*f*1"/>
  <p:tag name="KSO_WM_TEMPLATE_CATEGORY" val="custom"/>
  <p:tag name="KSO_WM_TEMPLATE_INDEX" val="20181613"/>
  <p:tag name="KSO_WM_UNIT_LAYERLEVEL" val="1"/>
  <p:tag name="KSO_WM_TAG_VERSION" val="1.0"/>
  <p:tag name="KSO_WM_BEAUTIFY_FLAG" val="#wm#"/>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181613_23*i*2"/>
  <p:tag name="KSO_WM_TEMPLATE_CATEGORY" val="custom"/>
  <p:tag name="KSO_WM_TEMPLATE_INDEX" val="20181613"/>
  <p:tag name="KSO_WM_UNIT_LAYERLEVEL" val="1"/>
  <p:tag name="KSO_WM_TAG_VERSION" val="1.0"/>
  <p:tag name="KSO_WM_BEAUTIFY_FLAG" val="#wm#"/>
</p:tagLst>
</file>

<file path=ppt/tags/tag472.xml><?xml version="1.0" encoding="utf-8"?>
<p:tagLst xmlns:a="http://schemas.openxmlformats.org/drawingml/2006/main" xmlns:r="http://schemas.openxmlformats.org/officeDocument/2006/relationships" xmlns:p="http://schemas.openxmlformats.org/presentationml/2006/main">
  <p:tag name="KSO_WM_COMBINE_RELATE_SLIDE_ID" val="background20180934_2"/>
  <p:tag name="KSO_WM_SLIDE_ID" val="custom20181613_2"/>
  <p:tag name="KSO_WM_TEMPLATE_SUBCATEGORY" val="0"/>
  <p:tag name="KSO_WM_TEMPLATE_MASTER_TYPE" val="1"/>
  <p:tag name="KSO_WM_TEMPLATE_COLOR_TYPE" val="0"/>
  <p:tag name="KSO_WM_SLIDE_TYPE" val="text"/>
  <p:tag name="KSO_WM_SLIDE_SUBTYPE" val="pureTxt"/>
  <p:tag name="KSO_WM_SLIDE_ITEM_CNT" val="0"/>
  <p:tag name="KSO_WM_SLIDE_INDEX" val="2"/>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1"/>
</p:tagLst>
</file>

<file path=ppt/tags/tag4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2*a*1"/>
  <p:tag name="KSO_WM_TEMPLATE_CATEGORY" val="custom"/>
  <p:tag name="KSO_WM_TEMPLATE_INDEX" val="20181613"/>
  <p:tag name="KSO_WM_UNIT_LAYERLEVEL" val="1"/>
  <p:tag name="KSO_WM_TAG_VERSION" val="1.0"/>
  <p:tag name="KSO_WM_BEAUTIFY_FLAG" val="#wm#"/>
</p:tagLst>
</file>

<file path=ppt/tags/tag474.xml><?xml version="1.0" encoding="utf-8"?>
<p:tagLst xmlns:a="http://schemas.openxmlformats.org/drawingml/2006/main" xmlns:r="http://schemas.openxmlformats.org/officeDocument/2006/relationships" xmlns:p="http://schemas.openxmlformats.org/presentationml/2006/main">
  <p:tag name="KSO_WM_COMBINE_RELATE_SLIDE_ID" val="background20180934_9"/>
  <p:tag name="KSO_WM_SLIDE_ID" val="custom20181613_23"/>
  <p:tag name="KSO_WM_TEMPLATE_SUBCATEGORY" val="0"/>
  <p:tag name="KSO_WM_TEMPLATE_MASTER_TYPE" val="1"/>
  <p:tag name="KSO_WM_TEMPLATE_COLOR_TYPE" val="0"/>
  <p:tag name="KSO_WM_SLIDE_TYPE" val="text"/>
  <p:tag name="KSO_WM_SLIDE_SUBTYPE" val="pureTxt"/>
  <p:tag name="KSO_WM_SLIDE_ITEM_CNT" val="0"/>
  <p:tag name="KSO_WM_SLIDE_INDEX" val="23"/>
  <p:tag name="KSO_WM_SLIDE_SIZE" val="891*237"/>
  <p:tag name="KSO_WM_SLIDE_POSITION" val="38*116"/>
  <p:tag name="KSO_WM_TAG_VERSION" val="1.0"/>
  <p:tag name="KSO_WM_BEAUTIFY_FLAG" val="#wm#"/>
  <p:tag name="KSO_WM_TEMPLATE_CATEGORY" val="custom"/>
  <p:tag name="KSO_WM_TEMPLATE_INDEX" val="20181613"/>
  <p:tag name="KSO_WM_SLIDE_LAYOUT" val="a_f"/>
  <p:tag name="KSO_WM_SLIDE_LAYOUT_CNT" val="1_1"/>
</p:tagLst>
</file>

<file path=ppt/tags/tag4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custom20181613_23*a*1"/>
  <p:tag name="KSO_WM_TEMPLATE_CATEGORY" val="custom"/>
  <p:tag name="KSO_WM_TEMPLATE_INDEX" val="20181613"/>
  <p:tag name="KSO_WM_UNIT_LAYERLEVEL" val="1"/>
  <p:tag name="KSO_WM_TAG_VERSION" val="1.0"/>
  <p:tag name="KSO_WM_BEAUTIFY_FLAG" val="#wm#"/>
</p:tagLst>
</file>

<file path=ppt/tags/tag47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181613_23*f*1"/>
  <p:tag name="KSO_WM_TEMPLATE_CATEGORY" val="custom"/>
  <p:tag name="KSO_WM_TEMPLATE_INDEX" val="20181613"/>
  <p:tag name="KSO_WM_UNIT_LAYERLEVEL" val="1"/>
  <p:tag name="KSO_WM_TAG_VERSION" val="1.0"/>
  <p:tag name="KSO_WM_BEAUTIFY_FLAG" val="#wm#"/>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181613_23*i*2"/>
  <p:tag name="KSO_WM_TEMPLATE_CATEGORY" val="custom"/>
  <p:tag name="KSO_WM_TEMPLATE_INDEX" val="20181613"/>
  <p:tag name="KSO_WM_UNIT_LAYERLEVEL" val="1"/>
  <p:tag name="KSO_WM_TAG_VERSION" val="1.0"/>
  <p:tag name="KSO_WM_BEAUTIFY_FLAG" val="#wm#"/>
</p:tagLst>
</file>

<file path=ppt/tags/tag478.xml><?xml version="1.0" encoding="utf-8"?>
<p:tagLst xmlns:a="http://schemas.openxmlformats.org/drawingml/2006/main" xmlns:r="http://schemas.openxmlformats.org/officeDocument/2006/relationships" xmlns:p="http://schemas.openxmlformats.org/presentationml/2006/main">
  <p:tag name="KSO_WM_COMBINE_RELATE_SLIDE_ID" val="diagram20168374_1"/>
  <p:tag name="KSO_WM_SLIDE_ID" val="custom20181613_13"/>
  <p:tag name="KSO_WM_TEMPLATE_SUBCATEGORY" val="0"/>
  <p:tag name="KSO_WM_TEMPLATE_MASTER_TYPE" val="1"/>
  <p:tag name="KSO_WM_TEMPLATE_COLOR_TYPE" val="0"/>
  <p:tag name="KSO_WM_SLIDE_TYPE" val="text"/>
  <p:tag name="KSO_WM_SLIDE_SUBTYPE" val="diag"/>
  <p:tag name="KSO_WM_SLIDE_ITEM_CNT" val="1"/>
  <p:tag name="KSO_WM_SLIDE_INDEX" val="13"/>
  <p:tag name="KSO_WM_SLIDE_SIZE" val="283.813*129.625"/>
  <p:tag name="KSO_WM_SLIDE_POSITION" val="338.094*211.375"/>
  <p:tag name="KSO_WM_DIAGRAM_GROUP_CODE" val="l1-2"/>
  <p:tag name="KSO_WM_SLIDE_DIAGTYPE" val="l"/>
  <p:tag name="KSO_WM_TAG_VERSION" val="1.0"/>
  <p:tag name="KSO_WM_BEAUTIFY_FLAG" val="#wm#"/>
  <p:tag name="KSO_WM_TEMPLATE_CATEGORY" val="custom"/>
  <p:tag name="KSO_WM_TEMPLATE_INDEX" val="20181613"/>
  <p:tag name="KSO_WM_SLIDE_LAYOUT" val="a_l"/>
  <p:tag name="KSO_WM_SLIDE_LAYOUT_CNT" val="1_1"/>
</p:tagLst>
</file>

<file path=ppt/tags/tag4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8"/>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181613_13*a*1"/>
  <p:tag name="KSO_WM_TEMPLATE_CATEGORY" val="custom"/>
  <p:tag name="KSO_WM_TEMPLATE_INDEX" val="20181613"/>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COMBINE_RELATE_SLIDE_ID" val="background20180934_2"/>
  <p:tag name="KSO_WM_SLIDE_ID" val="custom20181613_2"/>
  <p:tag name="KSO_WM_TEMPLATE_SUBCATEGORY" val="0"/>
  <p:tag name="KSO_WM_TEMPLATE_MASTER_TYPE" val="1"/>
  <p:tag name="KSO_WM_TEMPLATE_COLOR_TYPE" val="0"/>
  <p:tag name="KSO_WM_SLIDE_TYPE" val="text"/>
  <p:tag name="KSO_WM_SLIDE_SUBTYPE" val="pureTxt"/>
  <p:tag name="KSO_WM_SLIDE_ITEM_CNT" val="0"/>
  <p:tag name="KSO_WM_SLIDE_INDEX" val="2"/>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1"/>
</p:tagLst>
</file>

<file path=ppt/tags/tag4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2*a*1"/>
  <p:tag name="KSO_WM_TEMPLATE_CATEGORY" val="custom"/>
  <p:tag name="KSO_WM_TEMPLATE_INDEX" val="20181613"/>
  <p:tag name="KSO_WM_UNIT_LAYERLEVEL" val="1"/>
  <p:tag name="KSO_WM_TAG_VERSION" val="1.0"/>
  <p:tag name="KSO_WM_BEAUTIFY_FLAG" val="#wm#"/>
</p:tagLst>
</file>

<file path=ppt/tags/tag482.xml><?xml version="1.0" encoding="utf-8"?>
<p:tagLst xmlns:a="http://schemas.openxmlformats.org/drawingml/2006/main" xmlns:r="http://schemas.openxmlformats.org/officeDocument/2006/relationships" xmlns:p="http://schemas.openxmlformats.org/presentationml/2006/main">
  <p:tag name="KSO_WM_COMBINE_RELATE_SLIDE_ID" val="background20180934_2"/>
  <p:tag name="KSO_WM_SLIDE_ID" val="custom20181613_2"/>
  <p:tag name="KSO_WM_TEMPLATE_SUBCATEGORY" val="0"/>
  <p:tag name="KSO_WM_TEMPLATE_MASTER_TYPE" val="1"/>
  <p:tag name="KSO_WM_TEMPLATE_COLOR_TYPE" val="0"/>
  <p:tag name="KSO_WM_SLIDE_TYPE" val="text"/>
  <p:tag name="KSO_WM_SLIDE_SUBTYPE" val="pureTxt"/>
  <p:tag name="KSO_WM_SLIDE_ITEM_CNT" val="0"/>
  <p:tag name="KSO_WM_SLIDE_INDEX" val="2"/>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1"/>
</p:tagLst>
</file>

<file path=ppt/tags/tag4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2*a*1"/>
  <p:tag name="KSO_WM_TEMPLATE_CATEGORY" val="custom"/>
  <p:tag name="KSO_WM_TEMPLATE_INDEX" val="20181613"/>
  <p:tag name="KSO_WM_UNIT_LAYERLEVEL" val="1"/>
  <p:tag name="KSO_WM_TAG_VERSION" val="1.0"/>
  <p:tag name="KSO_WM_BEAUTIFY_FLAG" val="#wm#"/>
</p:tagLst>
</file>

<file path=ppt/tags/tag484.xml><?xml version="1.0" encoding="utf-8"?>
<p:tagLst xmlns:a="http://schemas.openxmlformats.org/drawingml/2006/main" xmlns:r="http://schemas.openxmlformats.org/officeDocument/2006/relationships" xmlns:p="http://schemas.openxmlformats.org/presentationml/2006/main">
  <p:tag name="KSO_WM_COMBINE_RELATE_SLIDE_ID" val="background20180934_9"/>
  <p:tag name="KSO_WM_SLIDE_ID" val="custom20181613_23"/>
  <p:tag name="KSO_WM_TEMPLATE_SUBCATEGORY" val="0"/>
  <p:tag name="KSO_WM_TEMPLATE_MASTER_TYPE" val="1"/>
  <p:tag name="KSO_WM_TEMPLATE_COLOR_TYPE" val="0"/>
  <p:tag name="KSO_WM_SLIDE_TYPE" val="text"/>
  <p:tag name="KSO_WM_SLIDE_SUBTYPE" val="pureTxt"/>
  <p:tag name="KSO_WM_SLIDE_ITEM_CNT" val="0"/>
  <p:tag name="KSO_WM_SLIDE_INDEX" val="23"/>
  <p:tag name="KSO_WM_SLIDE_SIZE" val="891*237"/>
  <p:tag name="KSO_WM_SLIDE_POSITION" val="38*116"/>
  <p:tag name="KSO_WM_TAG_VERSION" val="1.0"/>
  <p:tag name="KSO_WM_BEAUTIFY_FLAG" val="#wm#"/>
  <p:tag name="KSO_WM_TEMPLATE_CATEGORY" val="custom"/>
  <p:tag name="KSO_WM_TEMPLATE_INDEX" val="20181613"/>
  <p:tag name="KSO_WM_SLIDE_LAYOUT" val="a_f"/>
  <p:tag name="KSO_WM_SLIDE_LAYOUT_CNT" val="1_1"/>
</p:tagLst>
</file>

<file path=ppt/tags/tag4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custom20181613_23*a*1"/>
  <p:tag name="KSO_WM_TEMPLATE_CATEGORY" val="custom"/>
  <p:tag name="KSO_WM_TEMPLATE_INDEX" val="20181613"/>
  <p:tag name="KSO_WM_UNIT_LAYERLEVEL" val="1"/>
  <p:tag name="KSO_WM_TAG_VERSION" val="1.0"/>
  <p:tag name="KSO_WM_BEAUTIFY_FLAG" val="#wm#"/>
</p:tagLst>
</file>

<file path=ppt/tags/tag48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181613_23*f*1"/>
  <p:tag name="KSO_WM_TEMPLATE_CATEGORY" val="custom"/>
  <p:tag name="KSO_WM_TEMPLATE_INDEX" val="20181613"/>
  <p:tag name="KSO_WM_UNIT_LAYERLEVEL" val="1"/>
  <p:tag name="KSO_WM_TAG_VERSION" val="1.0"/>
  <p:tag name="KSO_WM_BEAUTIFY_FLAG" val="#wm#"/>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181613_23*i*2"/>
  <p:tag name="KSO_WM_TEMPLATE_CATEGORY" val="custom"/>
  <p:tag name="KSO_WM_TEMPLATE_INDEX" val="20181613"/>
  <p:tag name="KSO_WM_UNIT_LAYERLEVEL" val="1"/>
  <p:tag name="KSO_WM_TAG_VERSION" val="1.0"/>
  <p:tag name="KSO_WM_BEAUTIFY_FLAG" val="#wm#"/>
</p:tagLst>
</file>

<file path=ppt/tags/tag488.xml><?xml version="1.0" encoding="utf-8"?>
<p:tagLst xmlns:a="http://schemas.openxmlformats.org/drawingml/2006/main" xmlns:r="http://schemas.openxmlformats.org/officeDocument/2006/relationships" xmlns:p="http://schemas.openxmlformats.org/presentationml/2006/main">
  <p:tag name="KSO_WM_SLIDE_ID" val="diagram20231456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456"/>
  <p:tag name="KSO_WM_SLIDE_TYPE" val="text"/>
  <p:tag name="KSO_WM_SLIDE_SUBTYPE" val="diag"/>
  <p:tag name="KSO_WM_SLIDE_SIZE" val="863.717*334.597"/>
  <p:tag name="KSO_WM_SLIDE_POSITION" val="47.9055*168.36"/>
  <p:tag name="KSO_WM_SLIDE_LAYOUT" val="a_m"/>
  <p:tag name="KSO_WM_SLIDE_LAYOUT_CNT" val="1_1"/>
  <p:tag name="KSO_WM_SPECIAL_SOURCE" val="bdnull"/>
  <p:tag name="KSO_WM_DIAGRAM_GROUP_CODE" val="m1-1"/>
  <p:tag name="KSO_WM_SLIDE_DIAGTYPE" val="m"/>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a*1"/>
  <p:tag name="KSO_WM_TEMPLATE_CATEGORY" val="diagram"/>
  <p:tag name="KSO_WM_TEMPLATE_INDEX" val="20231456"/>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m1-1"/>
  <p:tag name="KSO_WM_UNIT_TYPE" val="a"/>
  <p:tag name="KSO_WM_UNIT_INDEX" val="1"/>
  <p:tag name="KSO_WM_UNIT_PRESET_TEXT" val="单击此处添加标题"/>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BEAUTIFY_FLAG" val="#wm#"/>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4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6_2*m_h_a*1_1_1"/>
  <p:tag name="KSO_WM_TEMPLATE_CATEGORY" val="diagram"/>
  <p:tag name="KSO_WM_TEMPLATE_INDEX" val="20231456"/>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Lst>
</file>

<file path=ppt/tags/tag49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1456_2*m_h_f*1_1_1"/>
  <p:tag name="KSO_WM_TEMPLATE_CATEGORY" val="diagram"/>
  <p:tag name="KSO_WM_TEMPLATE_INDEX" val="20231456"/>
  <p:tag name="KSO_WM_UNIT_LAYERLEVEL" val="1_1_1"/>
  <p:tag name="KSO_WM_TAG_VERSION" val="3.0"/>
  <p:tag name="KSO_WM_BEAUTIFY_FLAG" val="#wm#"/>
  <p:tag name="KSO_WM_UNIT_TEXT_FILL_FORE_SCHEMECOLOR_INDEX_BRIGHTNESS" val="0.15"/>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请尽量言简意赅的阐述观点"/>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m_h_i*1_3_3"/>
  <p:tag name="KSO_WM_TEMPLATE_CATEGORY" val="diagram"/>
  <p:tag name="KSO_WM_TEMPLATE_INDEX" val="20231456"/>
  <p:tag name="KSO_WM_UNIT_LAYERLEVEL" val="1_1_1"/>
  <p:tag name="KSO_WM_TAG_VERSION" val="3.0"/>
  <p:tag name="KSO_WM_BEAUTIFY_FLAG" val="#wm#"/>
  <p:tag name="KSO_WM_DIAGRAM_VERSION" val="3"/>
  <p:tag name="KSO_WM_DIAGRAM_GROUP_CODE" val="m1-1"/>
  <p:tag name="KSO_WM_UNIT_TYPE" val="m_h_i"/>
  <p:tag name="KSO_WM_UNIT_INDEX" val="1_3_3"/>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4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456_2*m_h_a*1_3_1"/>
  <p:tag name="KSO_WM_TEMPLATE_CATEGORY" val="diagram"/>
  <p:tag name="KSO_WM_TEMPLATE_INDEX" val="20231456"/>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Lst>
</file>

<file path=ppt/tags/tag49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1456_2*m_h_f*1_3_1"/>
  <p:tag name="KSO_WM_TEMPLATE_CATEGORY" val="diagram"/>
  <p:tag name="KSO_WM_TEMPLATE_INDEX" val="20231456"/>
  <p:tag name="KSO_WM_UNIT_LAYERLEVEL" val="1_1_1"/>
  <p:tag name="KSO_WM_TAG_VERSION" val="3.0"/>
  <p:tag name="KSO_WM_BEAUTIFY_FLAG" val="#wm#"/>
  <p:tag name="KSO_WM_UNIT_TEXT_FILL_FORE_SCHEMECOLOR_INDEX_BRIGHTNESS" val="0.15"/>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请尽量言简意赅的阐述观点"/>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m_h_i*1_2_3"/>
  <p:tag name="KSO_WM_TEMPLATE_CATEGORY" val="diagram"/>
  <p:tag name="KSO_WM_TEMPLATE_INDEX" val="20231456"/>
  <p:tag name="KSO_WM_UNIT_LAYERLEVEL" val="1_1_1"/>
  <p:tag name="KSO_WM_TAG_VERSION" val="3.0"/>
  <p:tag name="KSO_WM_BEAUTIFY_FLAG" val="#wm#"/>
  <p:tag name="KSO_WM_DIAGRAM_VERSION" val="3"/>
  <p:tag name="KSO_WM_DIAGRAM_GROUP_CODE" val="m1-1"/>
  <p:tag name="KSO_WM_UNIT_TYPE" val="m_h_i"/>
  <p:tag name="KSO_WM_UNIT_INDEX" val="1_2_3"/>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m_h_i*1_2_1"/>
  <p:tag name="KSO_WM_TEMPLATE_CATEGORY" val="diagram"/>
  <p:tag name="KSO_WM_TEMPLATE_INDEX" val="20231456"/>
  <p:tag name="KSO_WM_UNIT_LAYERLEVEL" val="1_1_1"/>
  <p:tag name="KSO_WM_TAG_VERSION" val="3.0"/>
  <p:tag name="KSO_WM_BEAUTIFY_FLAG" val="#wm#"/>
  <p:tag name="KSO_WM_DIAGRAM_VERSION" val="3"/>
  <p:tag name="KSO_WM_DIAGRAM_GROUP_CODE" val="m1-1"/>
  <p:tag name="KSO_WM_UNIT_TYPE" val="m_h_i"/>
  <p:tag name="KSO_WM_UNIT_INDEX" val="1_2_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m_h_i*1_2_2"/>
  <p:tag name="KSO_WM_TEMPLATE_CATEGORY" val="diagram"/>
  <p:tag name="KSO_WM_TEMPLATE_INDEX" val="20231456"/>
  <p:tag name="KSO_WM_UNIT_LAYERLEVEL" val="1_1_1"/>
  <p:tag name="KSO_WM_TAG_VERSION" val="3.0"/>
  <p:tag name="KSO_WM_BEAUTIFY_FLAG" val="#wm#"/>
  <p:tag name="KSO_WM_DIAGRAM_VERSION" val="3"/>
  <p:tag name="KSO_WM_DIAGRAM_GROUP_CODE" val="m1-1"/>
  <p:tag name="KSO_WM_UNIT_TYPE" val="m_h_i"/>
  <p:tag name="KSO_WM_UNIT_INDEX" val="1_2_2"/>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4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456_2*m_h_a*1_2_1"/>
  <p:tag name="KSO_WM_TEMPLATE_CATEGORY" val="diagram"/>
  <p:tag name="KSO_WM_TEMPLATE_INDEX" val="20231456"/>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1456_2*m_h_f*1_2_1"/>
  <p:tag name="KSO_WM_TEMPLATE_CATEGORY" val="diagram"/>
  <p:tag name="KSO_WM_TEMPLATE_INDEX" val="20231456"/>
  <p:tag name="KSO_WM_UNIT_LAYERLEVEL" val="1_1_1"/>
  <p:tag name="KSO_WM_TAG_VERSION" val="3.0"/>
  <p:tag name="KSO_WM_BEAUTIFY_FLAG" val="#wm#"/>
  <p:tag name="KSO_WM_UNIT_TEXT_FILL_FORE_SCHEMECOLOR_INDEX_BRIGHTNESS" val="0.15"/>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请尽量言简意赅的阐述观点"/>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456_2*m_i*1_1"/>
  <p:tag name="KSO_WM_TEMPLATE_CATEGORY" val="diagram"/>
  <p:tag name="KSO_WM_TEMPLATE_INDEX" val="20231456"/>
  <p:tag name="KSO_WM_UNIT_LAYERLEVEL" val="1_1"/>
  <p:tag name="KSO_WM_TAG_VERSION" val="3.0"/>
  <p:tag name="KSO_WM_BEAUTIFY_FLAG" val="#wm#"/>
  <p:tag name="KSO_WM_DIAGRAM_VERSION" val="3"/>
  <p:tag name="KSO_WM_DIAGRAM_GROUP_CODE" val="m1-1"/>
  <p:tag name="KSO_WM_UNIT_TYPE" val="m_i"/>
  <p:tag name="KSO_WM_UNIT_INDEX" val="1_1"/>
  <p:tag name="KSO_WM_DIAGRAM_COLOR_TRICK" val="1"/>
  <p:tag name="KSO_WM_DIAGRAM_COLOR_TEXT_CAN_REMOVE" val="n"/>
  <p:tag name="KSO_WM_DIAGRAM_MAX_ITEMCNT" val="6"/>
  <p:tag name="KSO_WM_DIAGRAM_MIN_ITEMCNT" val="2"/>
  <p:tag name="KSO_WM_DIAGRAM_VIRTUALLY_FRAME" val="{&quot;height&quot;:430.35,&quot;left&quot;:47.90550316037161,&quot;top&quot;:91.95,&quot;width&quot;:863.716552734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502.xml><?xml version="1.0" encoding="utf-8"?>
<p:tagLst xmlns:a="http://schemas.openxmlformats.org/drawingml/2006/main" xmlns:r="http://schemas.openxmlformats.org/officeDocument/2006/relationships" xmlns:p="http://schemas.openxmlformats.org/presentationml/2006/main">
  <p:tag name="KSO_WM_COMBINE_RELATE_SLIDE_ID" val="diagram20168374_2"/>
  <p:tag name="KSO_WM_SLIDE_ID" val="custom20181613_14"/>
  <p:tag name="KSO_WM_TEMPLATE_SUBCATEGORY" val="0"/>
  <p:tag name="KSO_WM_TEMPLATE_MASTER_TYPE" val="1"/>
  <p:tag name="KSO_WM_TEMPLATE_COLOR_TYPE" val="0"/>
  <p:tag name="KSO_WM_SLIDE_TYPE" val="text"/>
  <p:tag name="KSO_WM_SLIDE_SUBTYPE" val="diag"/>
  <p:tag name="KSO_WM_SLIDE_ITEM_CNT" val="2"/>
  <p:tag name="KSO_WM_SLIDE_INDEX" val="14"/>
  <p:tag name="KSO_WM_SLIDE_SIZE" val="779.375*233.012"/>
  <p:tag name="KSO_WM_SLIDE_POSITION" val="90.3125*162.151"/>
  <p:tag name="KSO_WM_DIAGRAM_GROUP_CODE" val="l1-2"/>
  <p:tag name="KSO_WM_SLIDE_DIAGTYPE" val="l"/>
  <p:tag name="KSO_WM_TAG_VERSION" val="1.0"/>
  <p:tag name="KSO_WM_BEAUTIFY_FLAG" val="#wm#"/>
  <p:tag name="KSO_WM_TEMPLATE_CATEGORY" val="custom"/>
  <p:tag name="KSO_WM_TEMPLATE_INDEX" val="20181613"/>
  <p:tag name="KSO_WM_SLIDE_LAYOUT" val="a_l"/>
  <p:tag name="KSO_WM_SLIDE_LAYOUT_CNT" val="1_1"/>
</p:tagLst>
</file>

<file path=ppt/tags/tag5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8"/>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181613_14*a*1"/>
  <p:tag name="KSO_WM_TEMPLATE_CATEGORY" val="custom"/>
  <p:tag name="KSO_WM_TEMPLATE_INDEX" val="20181613"/>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504.xml><?xml version="1.0" encoding="utf-8"?>
<p:tagLst xmlns:a="http://schemas.openxmlformats.org/drawingml/2006/main" xmlns:r="http://schemas.openxmlformats.org/officeDocument/2006/relationships" xmlns:p="http://schemas.openxmlformats.org/presentationml/2006/main">
  <p:tag name="KSO_WM_COMBINE_RELATE_SLIDE_ID" val="background20180934_3"/>
  <p:tag name="KSO_WM_SLIDE_ID" val="custom20181613_3"/>
  <p:tag name="KSO_WM_TEMPLATE_SUBCATEGORY" val="0"/>
  <p:tag name="KSO_WM_TEMPLATE_MASTER_TYPE" val="1"/>
  <p:tag name="KSO_WM_TEMPLATE_COLOR_TYPE" val="0"/>
  <p:tag name="KSO_WM_SLIDE_TYPE" val="text"/>
  <p:tag name="KSO_WM_SLIDE_SUBTYPE" val="pureTxt"/>
  <p:tag name="KSO_WM_SLIDE_ITEM_CNT" val="0"/>
  <p:tag name="KSO_WM_SLIDE_INDEX" val="3"/>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2"/>
</p:tagLst>
</file>

<file path=ppt/tags/tag5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3*a*1"/>
  <p:tag name="KSO_WM_TEMPLATE_CATEGORY" val="custom"/>
  <p:tag name="KSO_WM_TEMPLATE_INDEX" val="20181613"/>
  <p:tag name="KSO_WM_UNIT_LAYERLEVEL" val="1"/>
  <p:tag name="KSO_WM_TAG_VERSION" val="1.0"/>
  <p:tag name="KSO_WM_BEAUTIFY_FLAG" val="#wm#"/>
</p:tagLst>
</file>

<file path=ppt/tags/tag506.xml><?xml version="1.0" encoding="utf-8"?>
<p:tagLst xmlns:a="http://schemas.openxmlformats.org/drawingml/2006/main" xmlns:r="http://schemas.openxmlformats.org/officeDocument/2006/relationships" xmlns:p="http://schemas.openxmlformats.org/presentationml/2006/main">
  <p:tag name="KSO_WM_COMBINE_RELATE_SLIDE_ID" val="background20180934_3"/>
  <p:tag name="KSO_WM_SLIDE_ID" val="custom20181613_3"/>
  <p:tag name="KSO_WM_TEMPLATE_SUBCATEGORY" val="0"/>
  <p:tag name="KSO_WM_TEMPLATE_MASTER_TYPE" val="1"/>
  <p:tag name="KSO_WM_TEMPLATE_COLOR_TYPE" val="0"/>
  <p:tag name="KSO_WM_SLIDE_TYPE" val="text"/>
  <p:tag name="KSO_WM_SLIDE_SUBTYPE" val="pureTxt"/>
  <p:tag name="KSO_WM_SLIDE_ITEM_CNT" val="0"/>
  <p:tag name="KSO_WM_SLIDE_INDEX" val="3"/>
  <p:tag name="KSO_WM_SLIDE_SIZE" val="828*457"/>
  <p:tag name="KSO_WM_SLIDE_POSITION" val="66*28"/>
  <p:tag name="KSO_WM_TAG_VERSION" val="1.0"/>
  <p:tag name="KSO_WM_BEAUTIFY_FLAG" val="#wm#"/>
  <p:tag name="KSO_WM_TEMPLATE_CATEGORY" val="custom"/>
  <p:tag name="KSO_WM_TEMPLATE_INDEX" val="20181613"/>
  <p:tag name="KSO_WM_SLIDE_LAYOUT" val="a_f"/>
  <p:tag name="KSO_WM_SLIDE_LAYOUT_CNT" val="1_2"/>
</p:tagLst>
</file>

<file path=ppt/tags/tag5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181613_3*a*1"/>
  <p:tag name="KSO_WM_TEMPLATE_CATEGORY" val="custom"/>
  <p:tag name="KSO_WM_TEMPLATE_INDEX" val="20181613"/>
  <p:tag name="KSO_WM_UNIT_LAYERLEVEL" val="1"/>
  <p:tag name="KSO_WM_TAG_VERSION" val="1.0"/>
  <p:tag name="KSO_WM_BEAUTIFY_FLAG" val="#wm#"/>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3245_1*n_h_h_i*1_2_1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3245_1*n_h_h_i*1_2_3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3245_1*n_h_h_i*1_2_2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233245_1*n_h_h_i*1_2_5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3245_1*n_h_h_i*1_2_4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x"/>
  <p:tag name="KSO_WM_UNIT_INDEX" val="1_1_1"/>
  <p:tag name="KSO_WM_UNIT_ID" val="diagram20233245_1*n_h_x*1_1_1"/>
  <p:tag name="KSO_WM_TEMPLATE_CATEGORY" val="diagram"/>
  <p:tag name="KSO_WM_TEMPLATE_INDEX" val="20233245"/>
  <p:tag name="KSO_WM_UNIT_LAYERLEVEL" val="1_1_1"/>
  <p:tag name="KSO_WM_TAG_VERSION" val="3.0"/>
  <p:tag name="KSO_WM_BEAUTIFY_FLAG" val="#wm#"/>
  <p:tag name="KSO_WM_DIAGRAM_VERSION" val="3"/>
  <p:tag name="KSO_WM_DIAGRAM_COLOR_TRICK" val="1"/>
  <p:tag name="KSO_WM_DIAGRAM_COLOR_TEXT_CAN_REMOVE" val="n"/>
  <p:tag name="KSO_WM_UNIT_VALUE" val="190*205"/>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1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5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45_1*n_h_h_f*1_2_2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5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45_1*n_h_h_f*1_2_3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51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3245_1*n_h_h_f*1_2_5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51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3245_1*n_h_h_f*1_2_4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5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3245_1*n_h_a*1_1_1"/>
  <p:tag name="KSO_WM_TEMPLATE_CATEGORY" val="diagram"/>
  <p:tag name="KSO_WM_TEMPLATE_INDEX" val="20233245"/>
  <p:tag name="KSO_WM_UNIT_LAYERLEVEL" val="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16.6000000000002,&quot;left&quot;:34.45,&quot;top&quot;:96.12503937007872,&quot;width&quot;:889.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COMBINE_RELATE_SLIDE_ID" val="background20180934_9"/>
  <p:tag name="KSO_WM_SLIDE_ID" val="custom20181613_23"/>
  <p:tag name="KSO_WM_TEMPLATE_SUBCATEGORY" val="0"/>
  <p:tag name="KSO_WM_TEMPLATE_MASTER_TYPE" val="1"/>
  <p:tag name="KSO_WM_TEMPLATE_COLOR_TYPE" val="0"/>
  <p:tag name="KSO_WM_SLIDE_TYPE" val="text"/>
  <p:tag name="KSO_WM_SLIDE_SUBTYPE" val="pureTxt"/>
  <p:tag name="KSO_WM_SLIDE_ITEM_CNT" val="0"/>
  <p:tag name="KSO_WM_SLIDE_INDEX" val="23"/>
  <p:tag name="KSO_WM_SLIDE_SIZE" val="891*237"/>
  <p:tag name="KSO_WM_SLIDE_POSITION" val="38*116"/>
  <p:tag name="KSO_WM_TAG_VERSION" val="1.0"/>
  <p:tag name="KSO_WM_BEAUTIFY_FLAG" val="#wm#"/>
  <p:tag name="KSO_WM_TEMPLATE_CATEGORY" val="custom"/>
  <p:tag name="KSO_WM_TEMPLATE_INDEX" val="20181613"/>
  <p:tag name="KSO_WM_SLIDE_LAYOUT" val="a_f"/>
  <p:tag name="KSO_WM_SLIDE_LAYOUT_CNT" val="1_1"/>
</p:tagLst>
</file>

<file path=ppt/tags/tag5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custom20181613_23*a*1"/>
  <p:tag name="KSO_WM_TEMPLATE_CATEGORY" val="custom"/>
  <p:tag name="KSO_WM_TEMPLATE_INDEX" val="20181613"/>
  <p:tag name="KSO_WM_UNIT_LAYERLEVEL" val="1"/>
  <p:tag name="KSO_WM_TAG_VERSION" val="1.0"/>
  <p:tag name="KSO_WM_BEAUTIFY_FLAG" val="#wm#"/>
</p:tagLst>
</file>

<file path=ppt/tags/tag52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custom20181613_23*f*1"/>
  <p:tag name="KSO_WM_TEMPLATE_CATEGORY" val="custom"/>
  <p:tag name="KSO_WM_TEMPLATE_INDEX" val="20181613"/>
  <p:tag name="KSO_WM_UNIT_LAYERLEVEL" val="1"/>
  <p:tag name="KSO_WM_TAG_VERSION" val="1.0"/>
  <p:tag name="KSO_WM_BEAUTIFY_FLAG" val="#wm#"/>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181613_23*i*2"/>
  <p:tag name="KSO_WM_TEMPLATE_CATEGORY" val="custom"/>
  <p:tag name="KSO_WM_TEMPLATE_INDEX" val="20181613"/>
  <p:tag name="KSO_WM_UNIT_LAYERLEVEL" val="1"/>
  <p:tag name="KSO_WM_TAG_VERSION" val="1.0"/>
  <p:tag name="KSO_WM_BEAUTIFY_FLAG" val="#wm#"/>
</p:tagLst>
</file>

<file path=ppt/tags/tag524.xml><?xml version="1.0" encoding="utf-8"?>
<p:tagLst xmlns:a="http://schemas.openxmlformats.org/drawingml/2006/main" xmlns:r="http://schemas.openxmlformats.org/officeDocument/2006/relationships" xmlns:p="http://schemas.openxmlformats.org/presentationml/2006/main">
  <p:tag name="KSO_WM_COMBINE_RELATE_SLIDE_ID" val="diagram20168374_1"/>
  <p:tag name="KSO_WM_SLIDE_ID" val="custom20181613_13"/>
  <p:tag name="KSO_WM_TEMPLATE_SUBCATEGORY" val="0"/>
  <p:tag name="KSO_WM_TEMPLATE_MASTER_TYPE" val="1"/>
  <p:tag name="KSO_WM_TEMPLATE_COLOR_TYPE" val="0"/>
  <p:tag name="KSO_WM_SLIDE_TYPE" val="text"/>
  <p:tag name="KSO_WM_SLIDE_SUBTYPE" val="diag"/>
  <p:tag name="KSO_WM_SLIDE_ITEM_CNT" val="1"/>
  <p:tag name="KSO_WM_SLIDE_INDEX" val="13"/>
  <p:tag name="KSO_WM_SLIDE_SIZE" val="283.813*129.625"/>
  <p:tag name="KSO_WM_SLIDE_POSITION" val="338.094*211.375"/>
  <p:tag name="KSO_WM_DIAGRAM_GROUP_CODE" val="l1-2"/>
  <p:tag name="KSO_WM_SLIDE_DIAGTYPE" val="l"/>
  <p:tag name="KSO_WM_TAG_VERSION" val="1.0"/>
  <p:tag name="KSO_WM_BEAUTIFY_FLAG" val="#wm#"/>
  <p:tag name="KSO_WM_TEMPLATE_CATEGORY" val="custom"/>
  <p:tag name="KSO_WM_TEMPLATE_INDEX" val="20181613"/>
  <p:tag name="KSO_WM_SLIDE_LAYOUT" val="a_l"/>
  <p:tag name="KSO_WM_SLIDE_LAYOUT_CNT" val="1_1"/>
</p:tagLst>
</file>

<file path=ppt/tags/tag5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8"/>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181613_13*a*1"/>
  <p:tag name="KSO_WM_TEMPLATE_CATEGORY" val="custom"/>
  <p:tag name="KSO_WM_TEMPLATE_INDEX" val="20181613"/>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1"/>
  <p:tag name="KSO_WM_UNIT_ID" val="diagram20234386_1*l_h_i*1_4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2"/>
  <p:tag name="KSO_WM_UNIT_ID" val="diagram20234386_1*l_h_i*1_4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30000001192092896,&quot;colorType&quot;:1,&quot;foreColorIndex&quot;:5,&quot;pos&quot;:0,&quot;transparency&quot;:0},{&quot;brightness&quot;:0.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3"/>
  <p:tag name="KSO_WM_UNIT_ID" val="diagram20234386_1*l_h_i*1_4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25,&quot;colorType&quot;:1,&quot;foreColorIndex&quot;:5,&quot;pos&quot;:0.38999998569488525,&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4386_1*l_h_i*1_2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quot;colorType&quot;:1,&quot;foreColorIndex&quot;:5,&quot;pos&quot;:0,&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4386_1*l_h_i*1_2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30000001192092896,&quot;colorType&quot;:1,&quot;foreColorIndex&quot;:5,&quot;pos&quot;:0,&quot;transparency&quot;:0},{&quot;brightness&quot;:0.30000001192092896,&quot;colorType&quot;:1,&quot;foreColorIndex&quot;:5,&quot;pos&quot;:1,&quot;transparency&quot;:0},{&quot;brightness&quot;:0.5,&quot;colorType&quot;:1,&quot;foreColorIndex&quot;:5,&quot;pos&quot;:0.54000002145767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34386_1*l_h_i*1_2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25,&quot;colorType&quot;:1,&quot;foreColorIndex&quot;:5,&quot;pos&quot;:0.38999998569488525,&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4386_1*l_h_i*1_1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699999988079071,&quot;colorType&quot;:1,&quot;foreColorIndex&quot;:5,&quot;pos&quot;:0,&quot;transparency&quot;:0},{&quot;brightness&quot;:0.69999998807907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4386_1*l_h_i*1_1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34386_1*l_h_i*1_1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05000000074505806,&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4386_1*l_h_i*1_3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6000000238418579,&quot;colorType&quot;:1,&quot;foreColorIndex&quot;:5,&quot;pos&quot;:0,&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4386_1*l_h_i*1_3_2"/>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10000000149011612,&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3"/>
  <p:tag name="KSO_WM_UNIT_ID" val="diagram20234386_1*l_h_i*1_3_3"/>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gradient&quot;:[{&quot;brightness&quot;:0.10000000149011612,&quot;colorType&quot;:1,&quot;foreColorIndex&quot;:5,&quot;pos&quot;:0,&quot;transparency&quot;:0},{&quot;brightness&quot;:0.10000000149011612,&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4"/>
  <p:tag name="KSO_WM_UNIT_ID" val="diagram20234386_1*l_h_i*1_3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4"/>
  <p:tag name="KSO_WM_UNIT_ID" val="diagram20234386_1*l_h_i*1_1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4"/>
  <p:tag name="KSO_WM_UNIT_ID" val="diagram20234386_1*l_h_i*1_4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4"/>
  <p:tag name="KSO_WM_UNIT_ID" val="diagram20234386_1*l_h_i*1_2_4"/>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54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4386_1*l_h_f*1_1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VALUE" val="5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观点单击输入项正文，文字是您思想的提炼"/>
  <p:tag name="KSO_WM_DIAGRAM_USE_COLOR_VALUE" val="{&quot;color_scheme&quot;:1,&quot;color_type&quot;:1,&quot;theme_color_indexes&quot;:[]}"/>
</p:tagLst>
</file>

<file path=ppt/tags/tag54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4386_1*l_h_f*1_3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VALUE" val="5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观点单击输入项正文，文字是您思想的提炼"/>
  <p:tag name="KSO_WM_DIAGRAM_USE_COLOR_VALUE" val="{&quot;color_scheme&quot;:1,&quot;color_type&quot;:1,&quot;theme_color_indexes&quot;:[]}"/>
</p:tagLst>
</file>

<file path=ppt/tags/tag54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4386_1*l_h_f*1_2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UNIT_VALUE" val="51"/>
  <p:tag name="KSO_WM_DIAGRAM_GROUP_CODE" val="l1-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观点单击输入项正文，文字是您思想的提炼"/>
  <p:tag name="KSO_WM_DIAGRAM_USE_COLOR_VALUE" val="{&quot;color_scheme&quot;:1,&quot;color_type&quot;:1,&quot;theme_color_indexes&quot;:[]}"/>
</p:tagLst>
</file>

<file path=ppt/tags/tag54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diagram20234386_1*l_h_f*1_4_1"/>
  <p:tag name="KSO_WM_TEMPLATE_CATEGORY" val="diagram"/>
  <p:tag name="KSO_WM_TEMPLATE_INDEX" val="202343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VALUE" val="51"/>
  <p:tag name="KSO_WM_DIAGRAM_MAX_ITEMCNT" val="4"/>
  <p:tag name="KSO_WM_DIAGRAM_MIN_ITEMCNT" val="4"/>
  <p:tag name="KSO_WM_DIAGRAM_VIRTUALLY_FRAME" val="{&quot;height&quot;:404.5500122070313,&quot;left&quot;:39.04998779296875,&quot;top&quot;:122.09999389648438,&quot;width&quot;:890.4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项正文，文字是您思想的提炼，请尽量言简意赅的阐述观点单击输入项正文，文字是您思想的提炼"/>
  <p:tag name="KSO_WM_DIAGRAM_USE_COLOR_VALUE" val="{&quot;color_scheme&quot;:1,&quot;color_type&quot;:1,&quot;theme_color_indexes&quot;:[]}"/>
</p:tagLst>
</file>

<file path=ppt/tags/tag546.xml><?xml version="1.0" encoding="utf-8"?>
<p:tagLst xmlns:a="http://schemas.openxmlformats.org/drawingml/2006/main" xmlns:r="http://schemas.openxmlformats.org/officeDocument/2006/relationships" xmlns:p="http://schemas.openxmlformats.org/presentationml/2006/main">
  <p:tag name="KSO_WM_COMBINE_RELATE_SLIDE_ID" val="background20180934_4"/>
  <p:tag name="KSO_WM_SLIDE_ID" val="custom20181613_4"/>
  <p:tag name="KSO_WM_TEMPLATE_SUBCATEGORY" val="0"/>
  <p:tag name="KSO_WM_TEMPLATE_MASTER_TYPE" val="1"/>
  <p:tag name="KSO_WM_TEMPLATE_COLOR_TYPE" val="0"/>
  <p:tag name="KSO_WM_SLIDE_TYPE" val="text"/>
  <p:tag name="KSO_WM_SLIDE_SUBTYPE" val="picTxt"/>
  <p:tag name="KSO_WM_SLIDE_ITEM_CNT" val="0"/>
  <p:tag name="KSO_WM_SLIDE_INDEX" val="4"/>
  <p:tag name="KSO_WM_SLIDE_SIZE" val="827*426"/>
  <p:tag name="KSO_WM_SLIDE_POSITION" val="66*36"/>
  <p:tag name="KSO_WM_TAG_VERSION" val="1.0"/>
  <p:tag name="KSO_WM_BEAUTIFY_FLAG" val="#wm#"/>
  <p:tag name="KSO_WM_TEMPLATE_CATEGORY" val="custom"/>
  <p:tag name="KSO_WM_TEMPLATE_INDEX" val="20181613"/>
  <p:tag name="KSO_WM_SLIDE_LAYOUT" val="a_d_f"/>
  <p:tag name="KSO_WM_SLIDE_LAYOUT_CNT" val="1_1_1"/>
</p:tagLst>
</file>

<file path=ppt/tags/tag5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181613_4*a*1"/>
  <p:tag name="KSO_WM_TEMPLATE_CATEGORY" val="custom"/>
  <p:tag name="KSO_WM_TEMPLATE_INDEX" val="20181613"/>
  <p:tag name="KSO_WM_UNIT_LAYERLEVEL" val="1"/>
  <p:tag name="KSO_WM_TAG_VERSION" val="1.0"/>
  <p:tag name="KSO_WM_BEAUTIFY_FLAG" val="#wm#"/>
</p:tagLst>
</file>

<file path=ppt/tags/tag548.xml><?xml version="1.0" encoding="utf-8"?>
<p:tagLst xmlns:a="http://schemas.openxmlformats.org/drawingml/2006/main" xmlns:r="http://schemas.openxmlformats.org/officeDocument/2006/relationships" xmlns:p="http://schemas.openxmlformats.org/presentationml/2006/main">
  <p:tag name="KSO_WM_UNIT_VALUE" val="1500*1713"/>
  <p:tag name="KSO_WM_UNIT_HIGHLIGHT" val="0"/>
  <p:tag name="KSO_WM_UNIT_COMPATIBLE" val="0"/>
  <p:tag name="KSO_WM_UNIT_DIAGRAM_ISNUMVISUAL" val="0"/>
  <p:tag name="KSO_WM_UNIT_DIAGRAM_ISREFERUNIT" val="0"/>
  <p:tag name="KSO_WM_UNIT_TYPE" val="d"/>
  <p:tag name="KSO_WM_UNIT_INDEX" val="1"/>
  <p:tag name="KSO_WM_UNIT_ID" val="custom20181613_4*d*1"/>
  <p:tag name="KSO_WM_TEMPLATE_CATEGORY" val="custom"/>
  <p:tag name="KSO_WM_TEMPLATE_INDEX" val="20181613"/>
  <p:tag name="KSO_WM_UNIT_LAYERLEVEL" val="1"/>
  <p:tag name="KSO_WM_TAG_VERSION" val="1.0"/>
  <p:tag name="KSO_WM_BEAUTIFY_FLAG" val="#wm#"/>
</p:tagLst>
</file>

<file path=ppt/tags/tag54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Lorem ipsum dolor sit amet, consectetur adipisicing elit.Lorem ipsum dolor sit amet, consectetur adipisicing elit.Lorem ipsum dolor sit amet, consectetur adipisicing elit."/>
  <p:tag name="KSO_WM_UNIT_NOCLEAR" val="0"/>
  <p:tag name="KSO_WM_UNIT_VALUE" val="150"/>
  <p:tag name="KSO_WM_UNIT_HIGHLIGHT" val="0"/>
  <p:tag name="KSO_WM_UNIT_COMPATIBLE" val="0"/>
  <p:tag name="KSO_WM_UNIT_DIAGRAM_ISNUMVISUAL" val="0"/>
  <p:tag name="KSO_WM_UNIT_DIAGRAM_ISREFERUNIT" val="0"/>
  <p:tag name="KSO_WM_UNIT_TYPE" val="f"/>
  <p:tag name="KSO_WM_UNIT_INDEX" val="1"/>
  <p:tag name="KSO_WM_UNIT_ID" val="custom20181613_4*f*1"/>
  <p:tag name="KSO_WM_TEMPLATE_CATEGORY" val="custom"/>
  <p:tag name="KSO_WM_TEMPLATE_INDEX" val="20181613"/>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l"/>
  <p:tag name="KSO_WM_SLIDE_LAYOUT_CNT" val="1_1"/>
  <p:tag name="KSO_WM_SLIDE_TYPE" val="text"/>
  <p:tag name="KSO_WM_SLIDE_SUBTYPE" val="diag"/>
  <p:tag name="KSO_WM_SLIDE_SIZE" val="844.438*388.54"/>
  <p:tag name="KSO_WM_SLIDE_POSITION" val="54.8032*105.648"/>
  <p:tag name="KSO_WM_TEMPLATE_INDEX" val="20233250"/>
  <p:tag name="KSO_WM_TEMPLATE_SUBCATEGORY" val="0"/>
  <p:tag name="KSO_WM_SLIDE_INDEX" val="1"/>
  <p:tag name="KSO_WM_TAG_VERSION" val="3.0"/>
  <p:tag name="KSO_WM_SLIDE_ID" val="custom20233250_1"/>
  <p:tag name="KSO_WM_SLIDE_ITEM_CNT" val="2"/>
</p:tagLst>
</file>

<file path=ppt/tags/tag5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l1048-1"/>
  <p:tag name="KSO_WM_UNIT_TYPE" val="a"/>
  <p:tag name="KSO_WM_UNIT_INDEX" val="1"/>
  <p:tag name="KSO_WM_TEMPLATE_CATEGORY" val="custom"/>
  <p:tag name="KSO_WM_UNIT_LAYERLEVEL" val="1"/>
  <p:tag name="KSO_WM_TAG_VERSION" val="3.0"/>
  <p:tag name="KSO_WM_BEAUTIFY_FLAG" val="#wm#"/>
  <p:tag name="KSO_WM_TEMPLATE_INDEX" val="20233250"/>
  <p:tag name="KSO_WM_UNIT_ID" val="custom20233250_1*a*1"/>
  <p:tag name="KSO_WM_UNIT_PRESET_TEXT" val="单击此处添加标题内容"/>
</p:tagLst>
</file>

<file path=ppt/tags/tag55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3249"/>
  <p:tag name="KSO_WM_UNIT_LAYERLEVEL" val="1_1_1"/>
  <p:tag name="KSO_WM_TAG_VERSION" val="3.0"/>
  <p:tag name="KSO_WM_BEAUTIFY_FLAG" val="#wm#"/>
  <p:tag name="KSO_WM_DIAGRAM_MAX_ITEMCNT" val="2"/>
  <p:tag name="KSO_WM_DIAGRAM_MIN_ITEMCNT" val="2"/>
  <p:tag name="KSO_WM_DIAGRAM_VIRTUALLY_FRAME" val="{&quot;height&quot;:388.53968503937006,&quot;left&quot;:54.803149548628156,&quot;top&quot;:105.64771653543308,&quot;width&quot;:844.438110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TEXT_FILL_TYPE" val="1"/>
  <p:tag name="KSO_WM_UNIT_ID" val="diagram20233249_1*l_h_i*1_1_1"/>
  <p:tag name="KSO_WM_UNIT_INDEX" val="1_1_1"/>
  <p:tag name="KSO_WM_DIAGRAM_GROUP_CODE" val="l1-1"/>
  <p:tag name="KSO_WM_UNIT_PRESET_TEXT" val="01"/>
</p:tagLst>
</file>

<file path=ppt/tags/tag55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201*150"/>
  <p:tag name="KSO_WM_UNIT_HIGHLIGHT" val="0"/>
  <p:tag name="KSO_WM_UNIT_COMPATIBLE" val="0"/>
  <p:tag name="KSO_WM_UNIT_DIAGRAM_ISNUMVISUAL" val="0"/>
  <p:tag name="KSO_WM_UNIT_DIAGRAM_ISREFERUNIT" val="0"/>
  <p:tag name="KSO_WM_UNIT_TYPE" val="l_h_x"/>
  <p:tag name="KSO_WM_TEMPLATE_CATEGORY" val="diagram"/>
  <p:tag name="KSO_WM_TEMPLATE_INDEX" val="20233249"/>
  <p:tag name="KSO_WM_UNIT_LAYERLEVEL" val="1_1_1"/>
  <p:tag name="KSO_WM_TAG_VERSION" val="3.0"/>
  <p:tag name="KSO_WM_BEAUTIFY_FLAG" val="#wm#"/>
  <p:tag name="KSO_WM_UNIT_FILL_FORE_SCHEMECOLOR_INDEX" val="14"/>
  <p:tag name="KSO_WM_UNIT_FILL_FORE_SCHEMECOLOR_INDEX_BRIGHTNESS" val="0"/>
  <p:tag name="KSO_WM_DIAGRAM_MAX_ITEMCNT" val="2"/>
  <p:tag name="KSO_WM_DIAGRAM_MIN_ITEMCNT" val="2"/>
  <p:tag name="KSO_WM_DIAGRAM_VIRTUALLY_FRAME" val="{&quot;height&quot;:388.53968503937006,&quot;left&quot;:54.803149548628156,&quot;top&quot;:105.64771653543308,&quot;width&quot;:844.43811035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49_1*l_h_x*1_1_1"/>
  <p:tag name="KSO_WM_UNIT_INDEX" val="1_1_1"/>
  <p:tag name="KSO_WM_DIAGRAM_GROUP_CODE" val="l1-1"/>
</p:tagLst>
</file>

<file path=ppt/tags/tag554.xml><?xml version="1.0" encoding="utf-8"?>
<p:tagLst xmlns:a="http://schemas.openxmlformats.org/drawingml/2006/main" xmlns:r="http://schemas.openxmlformats.org/officeDocument/2006/relationships" xmlns:p="http://schemas.openxmlformats.org/presentationml/2006/main">
  <p:tag name="KSO_WM_COMBINE_RELATE_SLIDE_ID" val="background20180934_5"/>
  <p:tag name="KSO_WM_SLIDE_ID" val="custom20181613_5"/>
  <p:tag name="KSO_WM_TEMPLATE_SUBCATEGORY" val="0"/>
  <p:tag name="KSO_WM_TEMPLATE_MASTER_TYPE" val="1"/>
  <p:tag name="KSO_WM_TEMPLATE_COLOR_TYPE" val="0"/>
  <p:tag name="KSO_WM_SLIDE_TYPE" val="text"/>
  <p:tag name="KSO_WM_SLIDE_SUBTYPE" val="picTxt"/>
  <p:tag name="KSO_WM_SLIDE_ITEM_CNT" val="0"/>
  <p:tag name="KSO_WM_SLIDE_INDEX" val="5"/>
  <p:tag name="KSO_WM_SLIDE_SIZE" val="790*484"/>
  <p:tag name="KSO_WM_SLIDE_POSITION" val="75*23"/>
  <p:tag name="KSO_WM_TAG_VERSION" val="1.0"/>
  <p:tag name="KSO_WM_BEAUTIFY_FLAG" val="#wm#"/>
  <p:tag name="KSO_WM_TEMPLATE_CATEGORY" val="custom"/>
  <p:tag name="KSO_WM_TEMPLATE_INDEX" val="20181613"/>
  <p:tag name="KSO_WM_SLIDE_LAYOUT" val="a_d_f"/>
  <p:tag name="KSO_WM_SLIDE_LAYOUT_CNT" val="1_1_1"/>
</p:tagLst>
</file>

<file path=ppt/tags/tag5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LOREM IPSUM DOLOR"/>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custom20181613_5*a*1"/>
  <p:tag name="KSO_WM_TEMPLATE_CATEGORY" val="custom"/>
  <p:tag name="KSO_WM_TEMPLATE_INDEX" val="20181613"/>
  <p:tag name="KSO_WM_UNIT_LAYERLEVEL" val="1"/>
  <p:tag name="KSO_WM_TAG_VERSION" val="1.0"/>
  <p:tag name="KSO_WM_BEAUTIFY_FLAG" val="#wm#"/>
</p:tagLst>
</file>

<file path=ppt/tags/tag5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Lorem ipsum dolor sit amet, consectetur adipisicing elit."/>
  <p:tag name="KSO_WM_UNIT_NOCLEAR" val="0"/>
  <p:tag name="KSO_WM_UNIT_VALUE" val="86"/>
  <p:tag name="KSO_WM_UNIT_HIGHLIGHT" val="0"/>
  <p:tag name="KSO_WM_UNIT_COMPATIBLE" val="0"/>
  <p:tag name="KSO_WM_UNIT_DIAGRAM_ISNUMVISUAL" val="0"/>
  <p:tag name="KSO_WM_UNIT_DIAGRAM_ISREFERUNIT" val="0"/>
  <p:tag name="KSO_WM_UNIT_TYPE" val="f"/>
  <p:tag name="KSO_WM_UNIT_INDEX" val="1"/>
  <p:tag name="KSO_WM_UNIT_ID" val="custom20181613_5*f*1"/>
  <p:tag name="KSO_WM_TEMPLATE_CATEGORY" val="custom"/>
  <p:tag name="KSO_WM_TEMPLATE_INDEX" val="20181613"/>
  <p:tag name="KSO_WM_UNIT_LAYERLEVEL" val="1"/>
  <p:tag name="KSO_WM_TAG_VERSION" val="1.0"/>
  <p:tag name="KSO_WM_BEAUTIFY_FLAG" val="#wm#"/>
</p:tagLst>
</file>

<file path=ppt/tags/tag557.xml><?xml version="1.0" encoding="utf-8"?>
<p:tagLst xmlns:a="http://schemas.openxmlformats.org/drawingml/2006/main" xmlns:r="http://schemas.openxmlformats.org/officeDocument/2006/relationships" xmlns:p="http://schemas.openxmlformats.org/presentationml/2006/main">
  <p:tag name="KSO_WM_UNIT_VALUE" val="1003*2787"/>
  <p:tag name="KSO_WM_UNIT_HIGHLIGHT" val="0"/>
  <p:tag name="KSO_WM_UNIT_COMPATIBLE" val="0"/>
  <p:tag name="KSO_WM_UNIT_DIAGRAM_ISNUMVISUAL" val="0"/>
  <p:tag name="KSO_WM_UNIT_DIAGRAM_ISREFERUNIT" val="0"/>
  <p:tag name="KSO_WM_UNIT_TYPE" val="d"/>
  <p:tag name="KSO_WM_UNIT_INDEX" val="1"/>
  <p:tag name="KSO_WM_UNIT_ID" val="custom20181613_5*d*1"/>
  <p:tag name="KSO_WM_TEMPLATE_CATEGORY" val="custom"/>
  <p:tag name="KSO_WM_TEMPLATE_INDEX" val="20181613"/>
  <p:tag name="KSO_WM_UNIT_LAYERLEVEL" val="1"/>
  <p:tag name="KSO_WM_TAG_VERSION" val="1.0"/>
  <p:tag name="KSO_WM_BEAUTIFY_FLAG" val="#wm#"/>
</p:tagLst>
</file>

<file path=ppt/tags/tag558.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905.2*425.551"/>
  <p:tag name="KSO_WM_SLIDE_POSITION" val="-7.87402e-05*99.7251"/>
  <p:tag name="KSO_WM_SLIDE_LAYOUT" val="a_n"/>
  <p:tag name="KSO_WM_SLIDE_LAYOUT_CNT" val="1_1"/>
  <p:tag name="KSO_WM_SPECIAL_SOURCE" val="bdnull"/>
  <p:tag name="KSO_WM_DIAGRAM_GROUP_CODE" val="n1-1"/>
  <p:tag name="KSO_WM_SLIDE_DIAGTYPE" val="n"/>
  <p:tag name="KSO_WM_TEMPLATE_INDEX" val="20233305"/>
  <p:tag name="KSO_WM_TEMPLATE_SUBCATEGORY" val="0"/>
  <p:tag name="KSO_WM_SLIDE_INDEX" val="1"/>
  <p:tag name="KSO_WM_TAG_VERSION" val="3.0"/>
  <p:tag name="KSO_WM_SLIDE_ID" val="custom20233305_1"/>
  <p:tag name="KSO_WM_SLIDE_ITEM_CNT" val="3"/>
</p:tagLst>
</file>

<file path=ppt/tags/tag5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DIAGRAM_GROUP_CODE" val="n1-1"/>
  <p:tag name="KSO_WM_TEMPLATE_INDEX" val="20233305"/>
  <p:tag name="KSO_WM_UNIT_ID" val="custom20233305_1*a*1"/>
  <p:tag name="KSO_WM_UNIT_PRESET_TEXT" val="单击此处添加标题"/>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n_h_h_x"/>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UNIT_VALUE" val="105*105"/>
  <p:tag name="KSO_WM_DIAGRAM_MAX_ITEMCNT" val="3"/>
  <p:tag name="KSO_WM_DIAGRAM_MIN_ITEMCNT" val="3"/>
  <p:tag name="KSO_WM_DIAGRAM_VIRTUALLY_FRAME" val="{&quot;height&quot;:425.5511169433594,&quot;left&quot;:-7.874015748031496e-05,&quot;top&quot;:99.72511081965891,&quot;width&quot;:905.20007874015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304_1*n_h_h_x*1_2_1_1"/>
  <p:tag name="KSO_WM_UNIT_INDEX" val="1_2_1_1"/>
  <p:tag name="KSO_WM_DIAGRAM_GROUP_CODE" val="n1-1"/>
</p:tagLst>
</file>

<file path=ppt/tags/tag561.xml><?xml version="1.0" encoding="utf-8"?>
<p:tagLst xmlns:a="http://schemas.openxmlformats.org/drawingml/2006/main" xmlns:r="http://schemas.openxmlformats.org/officeDocument/2006/relationships" xmlns:p="http://schemas.openxmlformats.org/presentationml/2006/main">
  <p:tag name="KSO_WM_UNIT_VALUE" val="89*96"/>
  <p:tag name="KSO_WM_UNIT_HIGHLIGHT" val="0"/>
  <p:tag name="KSO_WM_UNIT_COMPATIBLE" val="0"/>
  <p:tag name="KSO_WM_UNIT_DIAGRAM_ISNUMVISUAL" val="0"/>
  <p:tag name="KSO_WM_UNIT_DIAGRAM_ISREFERUNIT" val="0"/>
  <p:tag name="KSO_WM_UNIT_TYPE" val="n_h_h_x"/>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25.5511169433594,&quot;left&quot;:-7.874015748031496e-05,&quot;top&quot;:99.72511081965891,&quot;width&quot;:905.20007874015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304_1*n_h_h_x*1_2_2_1"/>
  <p:tag name="KSO_WM_UNIT_INDEX" val="1_2_2_1"/>
  <p:tag name="KSO_WM_DIAGRAM_GROUP_CODE" val="n1-1"/>
</p:tagLst>
</file>

<file path=ppt/tags/tag562.xml><?xml version="1.0" encoding="utf-8"?>
<p:tagLst xmlns:a="http://schemas.openxmlformats.org/drawingml/2006/main" xmlns:r="http://schemas.openxmlformats.org/officeDocument/2006/relationships" xmlns:p="http://schemas.openxmlformats.org/presentationml/2006/main">
  <p:tag name="KSO_WM_UNIT_VALUE" val="78*115"/>
  <p:tag name="KSO_WM_UNIT_HIGHLIGHT" val="0"/>
  <p:tag name="KSO_WM_UNIT_COMPATIBLE" val="0"/>
  <p:tag name="KSO_WM_UNIT_DIAGRAM_ISNUMVISUAL" val="0"/>
  <p:tag name="KSO_WM_UNIT_DIAGRAM_ISREFERUNIT" val="0"/>
  <p:tag name="KSO_WM_UNIT_TYPE" val="n_h_h_x"/>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25.5511169433594,&quot;left&quot;:-7.874015748031496e-05,&quot;top&quot;:99.72511081965891,&quot;width&quot;:905.20007874015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304_1*n_h_h_x*1_2_3_1"/>
  <p:tag name="KSO_WM_UNIT_INDEX" val="1_2_3_1"/>
  <p:tag name="KSO_WM_DIAGRAM_GROUP_CODE" val="n1-1"/>
</p:tagLst>
</file>

<file path=ppt/tags/tag563.xml><?xml version="1.0" encoding="utf-8"?>
<p:tagLst xmlns:a="http://schemas.openxmlformats.org/drawingml/2006/main" xmlns:r="http://schemas.openxmlformats.org/officeDocument/2006/relationships" xmlns:p="http://schemas.openxmlformats.org/presentationml/2006/main">
  <p:tag name="KSO_WM_COMBINE_RELATE_SLIDE_ID" val="background20180934_12"/>
  <p:tag name="KSO_WM_SLIDE_ID" val="custom20181613_26"/>
  <p:tag name="KSO_WM_TEMPLATE_SUBCATEGORY" val="0"/>
  <p:tag name="KSO_WM_TEMPLATE_MASTER_TYPE" val="1"/>
  <p:tag name="KSO_WM_TEMPLATE_COLOR_TYPE" val="0"/>
  <p:tag name="KSO_WM_SLIDE_TYPE" val="endPage"/>
  <p:tag name="KSO_WM_SLIDE_SUBTYPE" val="pureTxt"/>
  <p:tag name="KSO_WM_SLIDE_ITEM_CNT" val="0"/>
  <p:tag name="KSO_WM_SLIDE_INDEX" val="26"/>
  <p:tag name="KSO_WM_TAG_VERSION" val="1.0"/>
  <p:tag name="KSO_WM_BEAUTIFY_FLAG" val="#wm#"/>
  <p:tag name="KSO_WM_TEMPLATE_CATEGORY" val="custom"/>
  <p:tag name="KSO_WM_TEMPLATE_INDEX" val="20181613"/>
  <p:tag name="KSO_WM_SLIDE_LAYOUT" val="a_b"/>
  <p:tag name="KSO_WM_SLIDE_LAYOUT_CNT" val="1_1"/>
</p:tagLst>
</file>

<file path=ppt/tags/tag5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81613_26*a*1"/>
  <p:tag name="KSO_WM_TEMPLATE_CATEGORY" val="custom"/>
  <p:tag name="KSO_WM_TEMPLATE_INDEX" val="20181613"/>
  <p:tag name="KSO_WM_UNIT_LAYERLEVEL" val="1"/>
  <p:tag name="KSO_WM_TAG_VERSION" val="1.0"/>
  <p:tag name="KSO_WM_BEAUTIFY_FLAG" val="#wm#"/>
  <p:tag name="KSO_WM_UNIT_PRESET_TEXT" val="THANK YOU"/>
</p:tagLst>
</file>

<file path=ppt/tags/tag5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UNIT_TYPE" val="b"/>
  <p:tag name="KSO_WM_UNIT_INDEX" val="1"/>
  <p:tag name="KSO_WM_UNIT_ID" val="custom20181613_26*b*1"/>
  <p:tag name="KSO_WM_TEMPLATE_CATEGORY" val="custom"/>
  <p:tag name="KSO_WM_TEMPLATE_INDEX" val="20181613"/>
  <p:tag name="KSO_WM_UNIT_LAYERLEVEL" val="1"/>
  <p:tag name="KSO_WM_TAG_VERSION" val="1.0"/>
  <p:tag name="KSO_WM_BEAUTIFY_FLAG" val="#wm#"/>
  <p:tag name="KSO_WM_UNIT_PRESET_TEXT" val="感谢观看"/>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251">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C1E2F4"/>
      </a:dk2>
      <a:lt2>
        <a:srgbClr val="FFFFFF"/>
      </a:lt2>
      <a:accent1>
        <a:srgbClr val="2487BF"/>
      </a:accent1>
      <a:accent2>
        <a:srgbClr val="329ABB"/>
      </a:accent2>
      <a:accent3>
        <a:srgbClr val="40ADB8"/>
      </a:accent3>
      <a:accent4>
        <a:srgbClr val="4FC0B4"/>
      </a:accent4>
      <a:accent5>
        <a:srgbClr val="5DD3B1"/>
      </a:accent5>
      <a:accent6>
        <a:srgbClr val="6BE6A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181613">
      <a:dk1>
        <a:srgbClr val="000000"/>
      </a:dk1>
      <a:lt1>
        <a:srgbClr val="FFFFFF"/>
      </a:lt1>
      <a:dk2>
        <a:srgbClr val="C1E2F4"/>
      </a:dk2>
      <a:lt2>
        <a:srgbClr val="FFFFFF"/>
      </a:lt2>
      <a:accent1>
        <a:srgbClr val="2487BF"/>
      </a:accent1>
      <a:accent2>
        <a:srgbClr val="329ABB"/>
      </a:accent2>
      <a:accent3>
        <a:srgbClr val="40ADB8"/>
      </a:accent3>
      <a:accent4>
        <a:srgbClr val="4FC0B4"/>
      </a:accent4>
      <a:accent5>
        <a:srgbClr val="5DD3B1"/>
      </a:accent5>
      <a:accent6>
        <a:srgbClr val="6BE6A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最高饱和度-彩色">
    <a:dk1>
      <a:srgbClr val="000000"/>
    </a:dk1>
    <a:lt1>
      <a:srgbClr val="FFFFFF"/>
    </a:lt1>
    <a:dk2>
      <a:srgbClr val="000000"/>
    </a:dk2>
    <a:lt2>
      <a:srgbClr val="FEFFFF"/>
    </a:lt2>
    <a:accent1>
      <a:srgbClr val="FFCF1F"/>
    </a:accent1>
    <a:accent2>
      <a:srgbClr val="FF6F2F"/>
    </a:accent2>
    <a:accent3>
      <a:srgbClr val="FF475D"/>
    </a:accent3>
    <a:accent4>
      <a:srgbClr val="53D2FF"/>
    </a:accent4>
    <a:accent5>
      <a:srgbClr val="4B87FF"/>
    </a:accent5>
    <a:accent6>
      <a:srgbClr val="6B5BFF"/>
    </a:accent6>
    <a:hlink>
      <a:srgbClr val="304FFE"/>
    </a:hlink>
    <a:folHlink>
      <a:srgbClr val="492067"/>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11】">
    <a:dk1>
      <a:srgbClr val="000000"/>
    </a:dk1>
    <a:lt1>
      <a:srgbClr val="FFFFFF"/>
    </a:lt1>
    <a:dk2>
      <a:srgbClr val="0C0E1F"/>
    </a:dk2>
    <a:lt2>
      <a:srgbClr val="FEFFFF"/>
    </a:lt2>
    <a:accent1>
      <a:srgbClr val="FE961C"/>
    </a:accent1>
    <a:accent2>
      <a:srgbClr val="E15441"/>
    </a:accent2>
    <a:accent3>
      <a:srgbClr val="77D1E8"/>
    </a:accent3>
    <a:accent4>
      <a:srgbClr val="3CB8EC"/>
    </a:accent4>
    <a:accent5>
      <a:srgbClr val="17A6E9"/>
    </a:accent5>
    <a:accent6>
      <a:srgbClr val="FFC619"/>
    </a:accent6>
    <a:hlink>
      <a:srgbClr val="304FFE"/>
    </a:hlink>
    <a:folHlink>
      <a:srgbClr val="492067"/>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11】">
    <a:dk1>
      <a:srgbClr val="000000"/>
    </a:dk1>
    <a:lt1>
      <a:srgbClr val="FFFFFF"/>
    </a:lt1>
    <a:dk2>
      <a:srgbClr val="0C0E1F"/>
    </a:dk2>
    <a:lt2>
      <a:srgbClr val="FEFFFF"/>
    </a:lt2>
    <a:accent1>
      <a:srgbClr val="FE961C"/>
    </a:accent1>
    <a:accent2>
      <a:srgbClr val="E15441"/>
    </a:accent2>
    <a:accent3>
      <a:srgbClr val="77D1E8"/>
    </a:accent3>
    <a:accent4>
      <a:srgbClr val="3CB8EC"/>
    </a:accent4>
    <a:accent5>
      <a:srgbClr val="17A6E9"/>
    </a:accent5>
    <a:accent6>
      <a:srgbClr val="FFC619"/>
    </a:accent6>
    <a:hlink>
      <a:srgbClr val="304FFE"/>
    </a:hlink>
    <a:folHlink>
      <a:srgbClr val="492067"/>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1833</Words>
  <Application>Microsoft Office PowerPoint</Application>
  <PresentationFormat>宽屏</PresentationFormat>
  <Paragraphs>154</Paragraphs>
  <Slides>26</Slides>
  <Notes>22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+中文正文</vt:lpstr>
      <vt:lpstr>等线</vt:lpstr>
      <vt:lpstr>黑体</vt:lpstr>
      <vt:lpstr>微软雅黑</vt:lpstr>
      <vt:lpstr>Arial</vt:lpstr>
      <vt:lpstr>Calibri</vt:lpstr>
      <vt:lpstr>Wingdings</vt:lpstr>
      <vt:lpstr>2_Office 主题​​</vt:lpstr>
      <vt:lpstr>Office 主题</vt:lpstr>
      <vt:lpstr>1_Office 主题</vt:lpstr>
      <vt:lpstr>三省预焙阳极情况汇报</vt:lpstr>
      <vt:lpstr>PowerPoint 演示文稿</vt:lpstr>
      <vt:lpstr>PowerPoint 演示文稿</vt:lpstr>
      <vt:lpstr>PowerPoint 演示文稿</vt:lpstr>
      <vt:lpstr>PowerPoint 演示文稿</vt:lpstr>
      <vt:lpstr>PowerPoint 演示文稿</vt:lpstr>
      <vt:lpstr>滇黔桂三省电解铝产业现状（贵州）</vt:lpstr>
      <vt:lpstr>滇黔桂三省电解铝产业现状（广西壮族自治区）</vt:lpstr>
      <vt:lpstr>PowerPoint 演示文稿</vt:lpstr>
      <vt:lpstr>预焙阳极产能基本情况</vt:lpstr>
      <vt:lpstr>PowerPoint 演示文稿</vt:lpstr>
      <vt:lpstr>PowerPoint 演示文稿</vt:lpstr>
      <vt:lpstr>电解铝与阳极产能匹配情况（2）电解铝新增</vt:lpstr>
      <vt:lpstr>电解铝与阳极产能匹配情况（3）阳极新增</vt:lpstr>
      <vt:lpstr>PowerPoint 演示文稿</vt:lpstr>
      <vt:lpstr>面临的问题与挑战（1）上下游挤压</vt:lpstr>
      <vt:lpstr>PowerPoint 演示文稿</vt:lpstr>
      <vt:lpstr>面临的问题与挑战（3）下游电解铝</vt:lpstr>
      <vt:lpstr>面临的问题与挑战（4）困境</vt:lpstr>
      <vt:lpstr>PowerPoint 演示文稿</vt:lpstr>
      <vt:lpstr>PowerPoint 演示文稿</vt:lpstr>
      <vt:lpstr>走出困境，实现高质量发展（2）</vt:lpstr>
      <vt:lpstr>走出困境，实现高质量发展（3）</vt:lpstr>
      <vt:lpstr>PowerPoint 演示文稿</vt:lpstr>
      <vt:lpstr>走出困境，实现高质量发展（5）</vt:lpstr>
      <vt:lpstr>感谢关注都氏集团公众号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三省预焙阳极情况汇报</dc:title>
  <dc:creator>宋莹楠</dc:creator>
  <cp:lastModifiedBy>friday Gao</cp:lastModifiedBy>
  <cp:revision>50</cp:revision>
  <dcterms:created xsi:type="dcterms:W3CDTF">2023-08-09T12:44:00Z</dcterms:created>
  <dcterms:modified xsi:type="dcterms:W3CDTF">2024-05-06T03:39:31Z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2052-12.1.0.16729</vt:lpwstr>
  </property>
</Properties>
</file>