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705" r:id="rId2"/>
  </p:sldMasterIdLst>
  <p:notesMasterIdLst>
    <p:notesMasterId r:id="rId42"/>
  </p:notesMasterIdLst>
  <p:handoutMasterIdLst>
    <p:handoutMasterId r:id="rId43"/>
  </p:handoutMasterIdLst>
  <p:sldIdLst>
    <p:sldId id="342" r:id="rId3"/>
    <p:sldId id="275" r:id="rId4"/>
    <p:sldId id="258" r:id="rId5"/>
    <p:sldId id="281" r:id="rId6"/>
    <p:sldId id="333" r:id="rId7"/>
    <p:sldId id="282" r:id="rId8"/>
    <p:sldId id="327" r:id="rId9"/>
    <p:sldId id="328" r:id="rId10"/>
    <p:sldId id="266" r:id="rId11"/>
    <p:sldId id="276" r:id="rId12"/>
    <p:sldId id="345" r:id="rId13"/>
    <p:sldId id="269" r:id="rId14"/>
    <p:sldId id="270" r:id="rId15"/>
    <p:sldId id="271" r:id="rId16"/>
    <p:sldId id="334" r:id="rId17"/>
    <p:sldId id="273" r:id="rId18"/>
    <p:sldId id="335" r:id="rId19"/>
    <p:sldId id="272" r:id="rId20"/>
    <p:sldId id="336" r:id="rId21"/>
    <p:sldId id="280" r:id="rId22"/>
    <p:sldId id="337" r:id="rId23"/>
    <p:sldId id="317" r:id="rId24"/>
    <p:sldId id="338" r:id="rId25"/>
    <p:sldId id="340" r:id="rId26"/>
    <p:sldId id="310" r:id="rId27"/>
    <p:sldId id="311" r:id="rId28"/>
    <p:sldId id="312" r:id="rId29"/>
    <p:sldId id="313" r:id="rId30"/>
    <p:sldId id="318" r:id="rId31"/>
    <p:sldId id="314" r:id="rId32"/>
    <p:sldId id="341" r:id="rId33"/>
    <p:sldId id="343" r:id="rId34"/>
    <p:sldId id="344" r:id="rId35"/>
    <p:sldId id="316" r:id="rId36"/>
    <p:sldId id="332" r:id="rId37"/>
    <p:sldId id="329" r:id="rId38"/>
    <p:sldId id="330" r:id="rId39"/>
    <p:sldId id="331" r:id="rId40"/>
    <p:sldId id="301" r:id="rId41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F99CA-6B65-4B66-96B1-60B799507539}" v="220" dt="2024-05-10T07:15:41.428"/>
    <p1510:client id="{707D770E-F96A-4FF1-BD44-35DDF8443E80}" v="174" dt="2024-05-09T09:30:45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06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ogj\Desktop\202206%20&#27743;&#33487;&#36718;&#33337;\1.%20Market%20Intelligence%20&amp;%20FFA\1.%20Cargo%20Demand&#65306;Seaborne%20Iron%20Ore,Coal,%20Grain,bauxite%20trade\4.%20&#20840;&#29699;&#38109;&#30718;&#22303;&#36152;&#26131;&#25968;&#25454;\2024&#24180;&#38109;&#22303;&#30719;&#20225;&#19994;&#20986;&#21475;&#32479;&#35745;&#34920;(&#21608;&#26356;&#26032;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1326;&#20026;%20&#26361;\Desktop\2020%20FMCSH\1.%20Market%20Intelligence%20&amp;%20FFA\9.%20&#20010;&#20154;&#29420;&#31435;&#20998;&#26512;&#19982;&#30740;&#31350;\MR%201.1%20Composition%20of%20cape%20cargo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铝矾土世界海运贸易量</a:t>
            </a:r>
            <a:r>
              <a:rPr lang="en-SG" altLang="zh-CN" sz="16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(</a:t>
            </a:r>
            <a:r>
              <a:rPr lang="en-SG" altLang="zh-CN" sz="1600" b="1"/>
              <a:t>2015-2025)/million</a:t>
            </a:r>
            <a:r>
              <a:rPr lang="en-SG" altLang="zh-CN" sz="1600" b="1" baseline="0"/>
              <a:t> tons</a:t>
            </a:r>
            <a:endParaRPr lang="en-SG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'[New Microsoft Excel Worksheet.xlsx]Sheet1'!$A$4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'[New Microsoft Excel Worksheet.xlsx]Sheet1'!$B$3:$L$3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2024(f)</c:v>
                </c:pt>
                <c:pt idx="10">
                  <c:v>2025(f)</c:v>
                </c:pt>
              </c:strCache>
            </c:strRef>
          </c:cat>
          <c:val>
            <c:numRef>
              <c:f>'[New Microsoft Excel Worksheet.xlsx]Sheet1'!$B$4:$L$4</c:f>
              <c:numCache>
                <c:formatCode>General</c:formatCode>
                <c:ptCount val="11"/>
                <c:pt idx="0">
                  <c:v>94</c:v>
                </c:pt>
                <c:pt idx="1">
                  <c:v>81.7</c:v>
                </c:pt>
                <c:pt idx="2">
                  <c:v>100.5</c:v>
                </c:pt>
                <c:pt idx="3">
                  <c:v>114.9</c:v>
                </c:pt>
                <c:pt idx="4">
                  <c:v>134.30000000000001</c:v>
                </c:pt>
                <c:pt idx="5">
                  <c:v>144.69999999999999</c:v>
                </c:pt>
                <c:pt idx="6">
                  <c:v>139.5</c:v>
                </c:pt>
                <c:pt idx="7">
                  <c:v>151.80000000000001</c:v>
                </c:pt>
                <c:pt idx="8">
                  <c:v>161.30000000000001</c:v>
                </c:pt>
                <c:pt idx="9">
                  <c:v>174.6</c:v>
                </c:pt>
                <c:pt idx="10">
                  <c:v>183.6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59-45F3-911C-6EC6BB1E27E4}"/>
            </c:ext>
          </c:extLst>
        </c:ser>
        <c:ser>
          <c:idx val="1"/>
          <c:order val="1"/>
          <c:tx>
            <c:strRef>
              <c:f>'[New Microsoft Excel Worksheet.xlsx]Sheet1'!$A$5</c:f>
              <c:strCache>
                <c:ptCount val="1"/>
                <c:pt idx="0">
                  <c:v>Guninea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'[New Microsoft Excel Worksheet.xlsx]Sheet1'!$B$3:$L$3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2024(f)</c:v>
                </c:pt>
                <c:pt idx="10">
                  <c:v>2025(f)</c:v>
                </c:pt>
              </c:strCache>
            </c:strRef>
          </c:cat>
          <c:val>
            <c:numRef>
              <c:f>'[New Microsoft Excel Worksheet.xlsx]Sheet1'!$B$5:$L$5</c:f>
              <c:numCache>
                <c:formatCode>General</c:formatCode>
                <c:ptCount val="11"/>
                <c:pt idx="0">
                  <c:v>19.2</c:v>
                </c:pt>
                <c:pt idx="1">
                  <c:v>26</c:v>
                </c:pt>
                <c:pt idx="2">
                  <c:v>42.7</c:v>
                </c:pt>
                <c:pt idx="3">
                  <c:v>53.9</c:v>
                </c:pt>
                <c:pt idx="4">
                  <c:v>60.9</c:v>
                </c:pt>
                <c:pt idx="5">
                  <c:v>72.7</c:v>
                </c:pt>
                <c:pt idx="6">
                  <c:v>72.8</c:v>
                </c:pt>
                <c:pt idx="7">
                  <c:v>85.2</c:v>
                </c:pt>
                <c:pt idx="8">
                  <c:v>108.5</c:v>
                </c:pt>
                <c:pt idx="9">
                  <c:v>118.3</c:v>
                </c:pt>
                <c:pt idx="10">
                  <c:v>127.2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59-45F3-911C-6EC6BB1E27E4}"/>
            </c:ext>
          </c:extLst>
        </c:ser>
        <c:ser>
          <c:idx val="2"/>
          <c:order val="2"/>
          <c:tx>
            <c:strRef>
              <c:f>'[New Microsoft Excel Worksheet.xlsx]Sheet1'!$A$6</c:f>
              <c:strCache>
                <c:ptCount val="1"/>
                <c:pt idx="0">
                  <c:v>Australia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'[New Microsoft Excel Worksheet.xlsx]Sheet1'!$B$3:$L$3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2024(f)</c:v>
                </c:pt>
                <c:pt idx="10">
                  <c:v>2025(f)</c:v>
                </c:pt>
              </c:strCache>
            </c:strRef>
          </c:cat>
          <c:val>
            <c:numRef>
              <c:f>'[New Microsoft Excel Worksheet.xlsx]Sheet1'!$B$6:$L$6</c:f>
              <c:numCache>
                <c:formatCode>General</c:formatCode>
                <c:ptCount val="11"/>
                <c:pt idx="0">
                  <c:v>20.3</c:v>
                </c:pt>
                <c:pt idx="1">
                  <c:v>21.9</c:v>
                </c:pt>
                <c:pt idx="2">
                  <c:v>26</c:v>
                </c:pt>
                <c:pt idx="3">
                  <c:v>29.9</c:v>
                </c:pt>
                <c:pt idx="4">
                  <c:v>36.9</c:v>
                </c:pt>
                <c:pt idx="5">
                  <c:v>37.5</c:v>
                </c:pt>
                <c:pt idx="6">
                  <c:v>34.6</c:v>
                </c:pt>
                <c:pt idx="7">
                  <c:v>34.6</c:v>
                </c:pt>
                <c:pt idx="8">
                  <c:v>35.1</c:v>
                </c:pt>
                <c:pt idx="9">
                  <c:v>37.4</c:v>
                </c:pt>
                <c:pt idx="10">
                  <c:v>39.200000000000003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59-45F3-911C-6EC6BB1E27E4}"/>
            </c:ext>
          </c:extLst>
        </c:ser>
        <c:ser>
          <c:idx val="3"/>
          <c:order val="3"/>
          <c:tx>
            <c:strRef>
              <c:f>'[New Microsoft Excel Worksheet.xlsx]Sheet1'!$A$7</c:f>
              <c:strCache>
                <c:ptCount val="1"/>
                <c:pt idx="0">
                  <c:v>Indonesia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'[New Microsoft Excel Worksheet.xlsx]Sheet1'!$B$3:$L$3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2024(f)</c:v>
                </c:pt>
                <c:pt idx="10">
                  <c:v>2025(f)</c:v>
                </c:pt>
              </c:strCache>
            </c:strRef>
          </c:cat>
          <c:val>
            <c:numRef>
              <c:f>'[New Microsoft Excel Worksheet.xlsx]Sheet1'!$B$7:$L$7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1.3</c:v>
                </c:pt>
                <c:pt idx="3">
                  <c:v>7.5</c:v>
                </c:pt>
                <c:pt idx="4">
                  <c:v>14.4</c:v>
                </c:pt>
                <c:pt idx="5">
                  <c:v>18.600000000000001</c:v>
                </c:pt>
                <c:pt idx="6">
                  <c:v>17.8</c:v>
                </c:pt>
                <c:pt idx="7">
                  <c:v>19.100000000000001</c:v>
                </c:pt>
                <c:pt idx="8">
                  <c:v>1.9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59-45F3-911C-6EC6BB1E2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-27"/>
        <c:axId val="980389440"/>
        <c:axId val="980397600"/>
      </c:barChart>
      <c:catAx>
        <c:axId val="98038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80397600"/>
        <c:crosses val="autoZero"/>
        <c:auto val="1"/>
        <c:lblAlgn val="ctr"/>
        <c:lblOffset val="100"/>
        <c:noMultiLvlLbl val="0"/>
      </c:catAx>
      <c:valAx>
        <c:axId val="98039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8038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132566668444103E-2"/>
          <c:y val="0.10586480541107295"/>
          <c:w val="0.83107606601590045"/>
          <c:h val="0.78965202246915389"/>
        </c:manualLayout>
      </c:layout>
      <c:areaChart>
        <c:grouping val="standard"/>
        <c:varyColors val="0"/>
        <c:ser>
          <c:idx val="5"/>
          <c:order val="0"/>
          <c:tx>
            <c:strRef>
              <c:f>'[1.1 Daily BCI and BPI update(2024).xlsx]BCI C3'!$B$4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val>
            <c:numRef>
              <c:f>'[1.1 Daily BCI and BPI update(2024).xlsx]BCI C3'!$B$5:$B$254</c:f>
              <c:numCache>
                <c:formatCode>#,##0.00</c:formatCode>
                <c:ptCount val="250"/>
                <c:pt idx="0">
                  <c:v>11.218999999999999</c:v>
                </c:pt>
                <c:pt idx="1">
                  <c:v>11.06</c:v>
                </c:pt>
                <c:pt idx="2">
                  <c:v>10.705</c:v>
                </c:pt>
                <c:pt idx="3">
                  <c:v>10.333</c:v>
                </c:pt>
                <c:pt idx="4">
                  <c:v>9.8640000000000008</c:v>
                </c:pt>
                <c:pt idx="5">
                  <c:v>9.6449999999999996</c:v>
                </c:pt>
                <c:pt idx="6">
                  <c:v>10.32</c:v>
                </c:pt>
                <c:pt idx="7">
                  <c:v>10.505000000000001</c:v>
                </c:pt>
                <c:pt idx="8">
                  <c:v>10.49</c:v>
                </c:pt>
                <c:pt idx="9">
                  <c:v>10.615</c:v>
                </c:pt>
                <c:pt idx="10">
                  <c:v>10.695</c:v>
                </c:pt>
                <c:pt idx="11">
                  <c:v>11.234999999999999</c:v>
                </c:pt>
                <c:pt idx="12">
                  <c:v>11.7</c:v>
                </c:pt>
                <c:pt idx="13">
                  <c:v>12.395</c:v>
                </c:pt>
                <c:pt idx="14">
                  <c:v>12.315</c:v>
                </c:pt>
                <c:pt idx="15">
                  <c:v>11.91</c:v>
                </c:pt>
                <c:pt idx="16">
                  <c:v>11.615</c:v>
                </c:pt>
                <c:pt idx="17">
                  <c:v>11.414999999999999</c:v>
                </c:pt>
                <c:pt idx="18">
                  <c:v>11.085000000000001</c:v>
                </c:pt>
                <c:pt idx="19">
                  <c:v>10.715</c:v>
                </c:pt>
                <c:pt idx="20">
                  <c:v>10.49</c:v>
                </c:pt>
                <c:pt idx="21">
                  <c:v>10.379</c:v>
                </c:pt>
                <c:pt idx="22">
                  <c:v>10.295</c:v>
                </c:pt>
                <c:pt idx="23">
                  <c:v>10.36</c:v>
                </c:pt>
                <c:pt idx="24">
                  <c:v>10.755000000000001</c:v>
                </c:pt>
                <c:pt idx="25">
                  <c:v>10.885</c:v>
                </c:pt>
                <c:pt idx="26">
                  <c:v>10.824999999999999</c:v>
                </c:pt>
                <c:pt idx="27">
                  <c:v>10.86</c:v>
                </c:pt>
                <c:pt idx="28">
                  <c:v>10.712</c:v>
                </c:pt>
                <c:pt idx="29">
                  <c:v>10.15</c:v>
                </c:pt>
                <c:pt idx="30">
                  <c:v>10.195</c:v>
                </c:pt>
                <c:pt idx="31">
                  <c:v>10.324999999999999</c:v>
                </c:pt>
                <c:pt idx="32">
                  <c:v>10.278</c:v>
                </c:pt>
                <c:pt idx="33">
                  <c:v>10.217000000000001</c:v>
                </c:pt>
                <c:pt idx="34">
                  <c:v>10.211</c:v>
                </c:pt>
                <c:pt idx="35">
                  <c:v>10.217000000000001</c:v>
                </c:pt>
                <c:pt idx="36">
                  <c:v>10.225</c:v>
                </c:pt>
                <c:pt idx="37">
                  <c:v>10.27</c:v>
                </c:pt>
                <c:pt idx="38">
                  <c:v>10.445</c:v>
                </c:pt>
                <c:pt idx="39">
                  <c:v>10.46</c:v>
                </c:pt>
                <c:pt idx="40">
                  <c:v>10.451000000000001</c:v>
                </c:pt>
                <c:pt idx="41">
                  <c:v>10.44</c:v>
                </c:pt>
                <c:pt idx="42">
                  <c:v>10.39</c:v>
                </c:pt>
                <c:pt idx="43">
                  <c:v>10.365</c:v>
                </c:pt>
                <c:pt idx="44">
                  <c:v>10.37</c:v>
                </c:pt>
                <c:pt idx="45">
                  <c:v>10.494999999999999</c:v>
                </c:pt>
                <c:pt idx="46">
                  <c:v>10.53</c:v>
                </c:pt>
                <c:pt idx="47">
                  <c:v>10.535</c:v>
                </c:pt>
                <c:pt idx="48">
                  <c:v>10.523</c:v>
                </c:pt>
                <c:pt idx="49">
                  <c:v>10.3</c:v>
                </c:pt>
                <c:pt idx="50">
                  <c:v>10.210000000000001</c:v>
                </c:pt>
                <c:pt idx="51">
                  <c:v>10.186999999999999</c:v>
                </c:pt>
                <c:pt idx="52">
                  <c:v>10.178000000000001</c:v>
                </c:pt>
                <c:pt idx="53">
                  <c:v>10.1</c:v>
                </c:pt>
                <c:pt idx="54">
                  <c:v>10.125</c:v>
                </c:pt>
                <c:pt idx="55">
                  <c:v>10.14</c:v>
                </c:pt>
                <c:pt idx="56">
                  <c:v>10.115</c:v>
                </c:pt>
                <c:pt idx="57">
                  <c:v>10.199999999999999</c:v>
                </c:pt>
                <c:pt idx="58">
                  <c:v>10.23</c:v>
                </c:pt>
                <c:pt idx="59">
                  <c:v>10.23</c:v>
                </c:pt>
                <c:pt idx="60">
                  <c:v>10.3</c:v>
                </c:pt>
                <c:pt idx="61">
                  <c:v>10.28</c:v>
                </c:pt>
                <c:pt idx="62">
                  <c:v>10.195</c:v>
                </c:pt>
                <c:pt idx="63">
                  <c:v>10.015000000000001</c:v>
                </c:pt>
                <c:pt idx="64">
                  <c:v>9.8610000000000007</c:v>
                </c:pt>
                <c:pt idx="65">
                  <c:v>9.8789999999999996</c:v>
                </c:pt>
                <c:pt idx="66">
                  <c:v>9.8719999999999999</c:v>
                </c:pt>
                <c:pt idx="67">
                  <c:v>9.9770000000000003</c:v>
                </c:pt>
                <c:pt idx="68">
                  <c:v>10</c:v>
                </c:pt>
                <c:pt idx="69">
                  <c:v>9.94</c:v>
                </c:pt>
                <c:pt idx="70">
                  <c:v>9.91</c:v>
                </c:pt>
                <c:pt idx="71">
                  <c:v>9.84</c:v>
                </c:pt>
                <c:pt idx="72">
                  <c:v>9.9149999999999991</c:v>
                </c:pt>
                <c:pt idx="73">
                  <c:v>10.006</c:v>
                </c:pt>
                <c:pt idx="74">
                  <c:v>10.07</c:v>
                </c:pt>
                <c:pt idx="75">
                  <c:v>10.074999999999999</c:v>
                </c:pt>
                <c:pt idx="76">
                  <c:v>10.058</c:v>
                </c:pt>
                <c:pt idx="77">
                  <c:v>10.065</c:v>
                </c:pt>
                <c:pt idx="78">
                  <c:v>10.035</c:v>
                </c:pt>
                <c:pt idx="79">
                  <c:v>10.029999999999999</c:v>
                </c:pt>
                <c:pt idx="80">
                  <c:v>10.047000000000001</c:v>
                </c:pt>
                <c:pt idx="81">
                  <c:v>10.186999999999999</c:v>
                </c:pt>
                <c:pt idx="82">
                  <c:v>10.234999999999999</c:v>
                </c:pt>
                <c:pt idx="83">
                  <c:v>10.307</c:v>
                </c:pt>
                <c:pt idx="84">
                  <c:v>10.266999999999999</c:v>
                </c:pt>
                <c:pt idx="85">
                  <c:v>10.32</c:v>
                </c:pt>
                <c:pt idx="86">
                  <c:v>10.595000000000001</c:v>
                </c:pt>
                <c:pt idx="87">
                  <c:v>10.715</c:v>
                </c:pt>
                <c:pt idx="88">
                  <c:v>10.855</c:v>
                </c:pt>
                <c:pt idx="89">
                  <c:v>11.151999999999999</c:v>
                </c:pt>
                <c:pt idx="90">
                  <c:v>12.28</c:v>
                </c:pt>
                <c:pt idx="91">
                  <c:v>12.45</c:v>
                </c:pt>
                <c:pt idx="92">
                  <c:v>12.305</c:v>
                </c:pt>
                <c:pt idx="93">
                  <c:v>12.16</c:v>
                </c:pt>
                <c:pt idx="94">
                  <c:v>12.04</c:v>
                </c:pt>
                <c:pt idx="95">
                  <c:v>11.855</c:v>
                </c:pt>
                <c:pt idx="96">
                  <c:v>11.615</c:v>
                </c:pt>
                <c:pt idx="97">
                  <c:v>11.355</c:v>
                </c:pt>
                <c:pt idx="98">
                  <c:v>11.105</c:v>
                </c:pt>
                <c:pt idx="99">
                  <c:v>11.08</c:v>
                </c:pt>
                <c:pt idx="100">
                  <c:v>11.023</c:v>
                </c:pt>
                <c:pt idx="101">
                  <c:v>10.97</c:v>
                </c:pt>
                <c:pt idx="102">
                  <c:v>10.94</c:v>
                </c:pt>
                <c:pt idx="103">
                  <c:v>10.946999999999999</c:v>
                </c:pt>
                <c:pt idx="104">
                  <c:v>10.93</c:v>
                </c:pt>
                <c:pt idx="105">
                  <c:v>10.73</c:v>
                </c:pt>
                <c:pt idx="106">
                  <c:v>10.685</c:v>
                </c:pt>
                <c:pt idx="107">
                  <c:v>10.635</c:v>
                </c:pt>
                <c:pt idx="108">
                  <c:v>10.622</c:v>
                </c:pt>
                <c:pt idx="109">
                  <c:v>10.475</c:v>
                </c:pt>
                <c:pt idx="110">
                  <c:v>10.26</c:v>
                </c:pt>
                <c:pt idx="111">
                  <c:v>10.23</c:v>
                </c:pt>
                <c:pt idx="112">
                  <c:v>10.29</c:v>
                </c:pt>
                <c:pt idx="113">
                  <c:v>10.475</c:v>
                </c:pt>
                <c:pt idx="114">
                  <c:v>12.03</c:v>
                </c:pt>
                <c:pt idx="115">
                  <c:v>12.84</c:v>
                </c:pt>
                <c:pt idx="116">
                  <c:v>12.705</c:v>
                </c:pt>
                <c:pt idx="117">
                  <c:v>12.675000000000001</c:v>
                </c:pt>
                <c:pt idx="118">
                  <c:v>12.79</c:v>
                </c:pt>
                <c:pt idx="119">
                  <c:v>13.1</c:v>
                </c:pt>
                <c:pt idx="120">
                  <c:v>13.18</c:v>
                </c:pt>
                <c:pt idx="121">
                  <c:v>12.965</c:v>
                </c:pt>
                <c:pt idx="122">
                  <c:v>12.645</c:v>
                </c:pt>
                <c:pt idx="123">
                  <c:v>12.324999999999999</c:v>
                </c:pt>
                <c:pt idx="124">
                  <c:v>12.265000000000001</c:v>
                </c:pt>
                <c:pt idx="125">
                  <c:v>12.117000000000001</c:v>
                </c:pt>
                <c:pt idx="126">
                  <c:v>12.090999999999999</c:v>
                </c:pt>
                <c:pt idx="127">
                  <c:v>12.12</c:v>
                </c:pt>
                <c:pt idx="128">
                  <c:v>12.125</c:v>
                </c:pt>
                <c:pt idx="129">
                  <c:v>12.21</c:v>
                </c:pt>
                <c:pt idx="130">
                  <c:v>12.43</c:v>
                </c:pt>
                <c:pt idx="131">
                  <c:v>12.785</c:v>
                </c:pt>
                <c:pt idx="132">
                  <c:v>12.955</c:v>
                </c:pt>
                <c:pt idx="133">
                  <c:v>12.895</c:v>
                </c:pt>
                <c:pt idx="134">
                  <c:v>13.005000000000001</c:v>
                </c:pt>
                <c:pt idx="135">
                  <c:v>13.615</c:v>
                </c:pt>
                <c:pt idx="136">
                  <c:v>13.794</c:v>
                </c:pt>
                <c:pt idx="137">
                  <c:v>13.89</c:v>
                </c:pt>
                <c:pt idx="138">
                  <c:v>14.654999999999999</c:v>
                </c:pt>
                <c:pt idx="139">
                  <c:v>14.75</c:v>
                </c:pt>
                <c:pt idx="140">
                  <c:v>15.074999999999999</c:v>
                </c:pt>
                <c:pt idx="141">
                  <c:v>15.02</c:v>
                </c:pt>
                <c:pt idx="142">
                  <c:v>15.015000000000001</c:v>
                </c:pt>
                <c:pt idx="143">
                  <c:v>15.414999999999999</c:v>
                </c:pt>
                <c:pt idx="144">
                  <c:v>15.96</c:v>
                </c:pt>
                <c:pt idx="145">
                  <c:v>16.13</c:v>
                </c:pt>
                <c:pt idx="146">
                  <c:v>16.105</c:v>
                </c:pt>
                <c:pt idx="147">
                  <c:v>16.260000000000002</c:v>
                </c:pt>
                <c:pt idx="148">
                  <c:v>16.484999999999999</c:v>
                </c:pt>
                <c:pt idx="149">
                  <c:v>16.41</c:v>
                </c:pt>
                <c:pt idx="150">
                  <c:v>16.170000000000002</c:v>
                </c:pt>
                <c:pt idx="151">
                  <c:v>16.07</c:v>
                </c:pt>
                <c:pt idx="152">
                  <c:v>15.935</c:v>
                </c:pt>
                <c:pt idx="153">
                  <c:v>15.445</c:v>
                </c:pt>
                <c:pt idx="154">
                  <c:v>14.77</c:v>
                </c:pt>
                <c:pt idx="155">
                  <c:v>14.074999999999999</c:v>
                </c:pt>
                <c:pt idx="156">
                  <c:v>14.032999999999999</c:v>
                </c:pt>
                <c:pt idx="157">
                  <c:v>13.96</c:v>
                </c:pt>
                <c:pt idx="158">
                  <c:v>13.77</c:v>
                </c:pt>
                <c:pt idx="159">
                  <c:v>13.585000000000001</c:v>
                </c:pt>
                <c:pt idx="160">
                  <c:v>13.12</c:v>
                </c:pt>
                <c:pt idx="161">
                  <c:v>12.73</c:v>
                </c:pt>
                <c:pt idx="162">
                  <c:v>11.805</c:v>
                </c:pt>
                <c:pt idx="163">
                  <c:v>10.885</c:v>
                </c:pt>
                <c:pt idx="164">
                  <c:v>9.9149999999999991</c:v>
                </c:pt>
                <c:pt idx="165">
                  <c:v>9.8949999999999996</c:v>
                </c:pt>
                <c:pt idx="166">
                  <c:v>10.1</c:v>
                </c:pt>
                <c:pt idx="167">
                  <c:v>10.97</c:v>
                </c:pt>
                <c:pt idx="168">
                  <c:v>11.295</c:v>
                </c:pt>
                <c:pt idx="169">
                  <c:v>11.32</c:v>
                </c:pt>
                <c:pt idx="170">
                  <c:v>11.35</c:v>
                </c:pt>
                <c:pt idx="171">
                  <c:v>11.353</c:v>
                </c:pt>
                <c:pt idx="172">
                  <c:v>11.455</c:v>
                </c:pt>
                <c:pt idx="173">
                  <c:v>11.395</c:v>
                </c:pt>
                <c:pt idx="174">
                  <c:v>11.045</c:v>
                </c:pt>
                <c:pt idx="175">
                  <c:v>10.917</c:v>
                </c:pt>
                <c:pt idx="176">
                  <c:v>10.895</c:v>
                </c:pt>
                <c:pt idx="177">
                  <c:v>10.98</c:v>
                </c:pt>
                <c:pt idx="178">
                  <c:v>11.395</c:v>
                </c:pt>
                <c:pt idx="179">
                  <c:v>12.595000000000001</c:v>
                </c:pt>
                <c:pt idx="180">
                  <c:v>14.59</c:v>
                </c:pt>
                <c:pt idx="181">
                  <c:v>14.58</c:v>
                </c:pt>
                <c:pt idx="182">
                  <c:v>13.413</c:v>
                </c:pt>
                <c:pt idx="183">
                  <c:v>13.23</c:v>
                </c:pt>
                <c:pt idx="184">
                  <c:v>13.36</c:v>
                </c:pt>
                <c:pt idx="185">
                  <c:v>13.715</c:v>
                </c:pt>
                <c:pt idx="186">
                  <c:v>14.161</c:v>
                </c:pt>
                <c:pt idx="187">
                  <c:v>13.706</c:v>
                </c:pt>
                <c:pt idx="188">
                  <c:v>13.12</c:v>
                </c:pt>
                <c:pt idx="189">
                  <c:v>12.94</c:v>
                </c:pt>
                <c:pt idx="190">
                  <c:v>13.035</c:v>
                </c:pt>
                <c:pt idx="191">
                  <c:v>12.955</c:v>
                </c:pt>
                <c:pt idx="192">
                  <c:v>12.77</c:v>
                </c:pt>
                <c:pt idx="193">
                  <c:v>12.154999999999999</c:v>
                </c:pt>
                <c:pt idx="194">
                  <c:v>11.585000000000001</c:v>
                </c:pt>
                <c:pt idx="195">
                  <c:v>11.467000000000001</c:v>
                </c:pt>
                <c:pt idx="196">
                  <c:v>11.535</c:v>
                </c:pt>
                <c:pt idx="197">
                  <c:v>11.824999999999999</c:v>
                </c:pt>
                <c:pt idx="198">
                  <c:v>11.49</c:v>
                </c:pt>
                <c:pt idx="199">
                  <c:v>11.25</c:v>
                </c:pt>
                <c:pt idx="200">
                  <c:v>11.22</c:v>
                </c:pt>
                <c:pt idx="201">
                  <c:v>11.4</c:v>
                </c:pt>
                <c:pt idx="202">
                  <c:v>12.132999999999999</c:v>
                </c:pt>
                <c:pt idx="203">
                  <c:v>12.43</c:v>
                </c:pt>
                <c:pt idx="204">
                  <c:v>12.452999999999999</c:v>
                </c:pt>
                <c:pt idx="205">
                  <c:v>12.164999999999999</c:v>
                </c:pt>
                <c:pt idx="206">
                  <c:v>11.94</c:v>
                </c:pt>
                <c:pt idx="207">
                  <c:v>11.257999999999999</c:v>
                </c:pt>
                <c:pt idx="208">
                  <c:v>11.35</c:v>
                </c:pt>
                <c:pt idx="209">
                  <c:v>11.363</c:v>
                </c:pt>
                <c:pt idx="210">
                  <c:v>11.327</c:v>
                </c:pt>
                <c:pt idx="211">
                  <c:v>11.26</c:v>
                </c:pt>
                <c:pt idx="212">
                  <c:v>10.685</c:v>
                </c:pt>
                <c:pt idx="213">
                  <c:v>10.505000000000001</c:v>
                </c:pt>
                <c:pt idx="214">
                  <c:v>10.28</c:v>
                </c:pt>
                <c:pt idx="215">
                  <c:v>10.039999999999999</c:v>
                </c:pt>
                <c:pt idx="216">
                  <c:v>9.9700000000000006</c:v>
                </c:pt>
                <c:pt idx="217">
                  <c:v>9.9480000000000004</c:v>
                </c:pt>
                <c:pt idx="218">
                  <c:v>9.625</c:v>
                </c:pt>
                <c:pt idx="219">
                  <c:v>9</c:v>
                </c:pt>
                <c:pt idx="220">
                  <c:v>8.8249999999999993</c:v>
                </c:pt>
                <c:pt idx="221">
                  <c:v>8.6050000000000004</c:v>
                </c:pt>
                <c:pt idx="222">
                  <c:v>8.39</c:v>
                </c:pt>
                <c:pt idx="223">
                  <c:v>8.15</c:v>
                </c:pt>
                <c:pt idx="224">
                  <c:v>7.9930000000000003</c:v>
                </c:pt>
                <c:pt idx="225">
                  <c:v>7.8650000000000002</c:v>
                </c:pt>
                <c:pt idx="226">
                  <c:v>7.9349999999999996</c:v>
                </c:pt>
                <c:pt idx="227">
                  <c:v>7.9950000000000001</c:v>
                </c:pt>
                <c:pt idx="228">
                  <c:v>8.6</c:v>
                </c:pt>
                <c:pt idx="229">
                  <c:v>9.0150000000000006</c:v>
                </c:pt>
                <c:pt idx="230">
                  <c:v>9.4949999999999992</c:v>
                </c:pt>
                <c:pt idx="231">
                  <c:v>9.5649999999999995</c:v>
                </c:pt>
                <c:pt idx="232">
                  <c:v>9.7899999999999991</c:v>
                </c:pt>
                <c:pt idx="233">
                  <c:v>9.5530000000000008</c:v>
                </c:pt>
                <c:pt idx="234">
                  <c:v>9.2550000000000008</c:v>
                </c:pt>
                <c:pt idx="235">
                  <c:v>9</c:v>
                </c:pt>
                <c:pt idx="236">
                  <c:v>8.7949999999999999</c:v>
                </c:pt>
                <c:pt idx="237">
                  <c:v>9.19</c:v>
                </c:pt>
                <c:pt idx="238">
                  <c:v>9.2850000000000001</c:v>
                </c:pt>
                <c:pt idx="239">
                  <c:v>9.18</c:v>
                </c:pt>
                <c:pt idx="240">
                  <c:v>9.0449999999999999</c:v>
                </c:pt>
                <c:pt idx="241">
                  <c:v>8.8949999999999996</c:v>
                </c:pt>
                <c:pt idx="242">
                  <c:v>8.4600000000000009</c:v>
                </c:pt>
                <c:pt idx="243">
                  <c:v>7.6950000000000003</c:v>
                </c:pt>
                <c:pt idx="244">
                  <c:v>7.3550000000000004</c:v>
                </c:pt>
                <c:pt idx="245">
                  <c:v>7.1349999999999998</c:v>
                </c:pt>
                <c:pt idx="246">
                  <c:v>6.9649999999999999</c:v>
                </c:pt>
                <c:pt idx="247">
                  <c:v>6.843</c:v>
                </c:pt>
                <c:pt idx="248">
                  <c:v>6.6829999999999998</c:v>
                </c:pt>
                <c:pt idx="249">
                  <c:v>6.5830000000000002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DC-4D40-B4BE-CCE0F7AE8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7128880"/>
        <c:axId val="1447130512"/>
      </c:areaChart>
      <c:lineChart>
        <c:grouping val="standard"/>
        <c:varyColors val="0"/>
        <c:ser>
          <c:idx val="4"/>
          <c:order val="1"/>
          <c:tx>
            <c:strRef>
              <c:f>'[1.1 Daily BCI and BPI update(2024).xlsx]BCI C3'!$C$4</c:f>
              <c:strCache>
                <c:ptCount val="1"/>
                <c:pt idx="0">
                  <c:v>2016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'[1.1 Daily BCI and BPI update(2024).xlsx]BCI C3'!$C$5:$C$254</c:f>
              <c:numCache>
                <c:formatCode>0</c:formatCode>
                <c:ptCount val="250"/>
                <c:pt idx="0">
                  <c:v>6.6349999999999998</c:v>
                </c:pt>
                <c:pt idx="1">
                  <c:v>6.633</c:v>
                </c:pt>
                <c:pt idx="2">
                  <c:v>6.6749999999999998</c:v>
                </c:pt>
                <c:pt idx="3">
                  <c:v>6.3650000000000002</c:v>
                </c:pt>
                <c:pt idx="4">
                  <c:v>6.2670000000000003</c:v>
                </c:pt>
                <c:pt idx="5">
                  <c:v>6.0750000000000002</c:v>
                </c:pt>
                <c:pt idx="6">
                  <c:v>5.6879999999999997</c:v>
                </c:pt>
                <c:pt idx="7">
                  <c:v>5.625</c:v>
                </c:pt>
                <c:pt idx="8">
                  <c:v>5.57</c:v>
                </c:pt>
                <c:pt idx="9">
                  <c:v>5.5359999999999996</c:v>
                </c:pt>
                <c:pt idx="10">
                  <c:v>5.49</c:v>
                </c:pt>
                <c:pt idx="11">
                  <c:v>5.38</c:v>
                </c:pt>
                <c:pt idx="12">
                  <c:v>5.3529999999999998</c:v>
                </c:pt>
                <c:pt idx="13">
                  <c:v>5.35</c:v>
                </c:pt>
                <c:pt idx="14">
                  <c:v>5.4119999999999999</c:v>
                </c:pt>
                <c:pt idx="15">
                  <c:v>5.4829999999999997</c:v>
                </c:pt>
                <c:pt idx="16">
                  <c:v>5.4880000000000004</c:v>
                </c:pt>
                <c:pt idx="17">
                  <c:v>5.4550000000000001</c:v>
                </c:pt>
                <c:pt idx="18">
                  <c:v>5.3250000000000002</c:v>
                </c:pt>
                <c:pt idx="19">
                  <c:v>5.3650000000000002</c:v>
                </c:pt>
                <c:pt idx="20">
                  <c:v>5.415</c:v>
                </c:pt>
                <c:pt idx="21">
                  <c:v>5.4729999999999999</c:v>
                </c:pt>
                <c:pt idx="22">
                  <c:v>5.5640000000000001</c:v>
                </c:pt>
                <c:pt idx="23">
                  <c:v>5.734</c:v>
                </c:pt>
                <c:pt idx="24">
                  <c:v>5.7859999999999996</c:v>
                </c:pt>
                <c:pt idx="25">
                  <c:v>5.7649999999999997</c:v>
                </c:pt>
                <c:pt idx="26">
                  <c:v>5.7549999999999999</c:v>
                </c:pt>
                <c:pt idx="27">
                  <c:v>5.76</c:v>
                </c:pt>
                <c:pt idx="28">
                  <c:v>5.7270000000000003</c:v>
                </c:pt>
                <c:pt idx="29">
                  <c:v>5.6929999999999996</c:v>
                </c:pt>
                <c:pt idx="30">
                  <c:v>5.6859999999999999</c:v>
                </c:pt>
                <c:pt idx="31">
                  <c:v>5.8230000000000004</c:v>
                </c:pt>
                <c:pt idx="32">
                  <c:v>5.8070000000000004</c:v>
                </c:pt>
                <c:pt idx="33">
                  <c:v>5.7869999999999999</c:v>
                </c:pt>
                <c:pt idx="34">
                  <c:v>5.7619999999999996</c:v>
                </c:pt>
                <c:pt idx="35">
                  <c:v>5.7519999999999998</c:v>
                </c:pt>
                <c:pt idx="36">
                  <c:v>5.7210000000000001</c:v>
                </c:pt>
                <c:pt idx="37">
                  <c:v>5.6859999999999999</c:v>
                </c:pt>
                <c:pt idx="38">
                  <c:v>5.6820000000000004</c:v>
                </c:pt>
                <c:pt idx="39">
                  <c:v>5.5860000000000003</c:v>
                </c:pt>
                <c:pt idx="40">
                  <c:v>5.5490000000000004</c:v>
                </c:pt>
                <c:pt idx="41">
                  <c:v>5.5049999999999999</c:v>
                </c:pt>
                <c:pt idx="42">
                  <c:v>5.45</c:v>
                </c:pt>
                <c:pt idx="43">
                  <c:v>5.38</c:v>
                </c:pt>
                <c:pt idx="44">
                  <c:v>5.3490000000000002</c:v>
                </c:pt>
                <c:pt idx="45">
                  <c:v>5.359</c:v>
                </c:pt>
                <c:pt idx="46">
                  <c:v>5.4909999999999997</c:v>
                </c:pt>
                <c:pt idx="47">
                  <c:v>5.5270000000000001</c:v>
                </c:pt>
                <c:pt idx="48">
                  <c:v>5.5549999999999997</c:v>
                </c:pt>
                <c:pt idx="49">
                  <c:v>5.593</c:v>
                </c:pt>
                <c:pt idx="50">
                  <c:v>5.6289999999999996</c:v>
                </c:pt>
                <c:pt idx="51">
                  <c:v>5.6890000000000001</c:v>
                </c:pt>
                <c:pt idx="52">
                  <c:v>5.6859999999999999</c:v>
                </c:pt>
                <c:pt idx="53">
                  <c:v>5.673</c:v>
                </c:pt>
                <c:pt idx="54">
                  <c:v>5.782</c:v>
                </c:pt>
                <c:pt idx="55">
                  <c:v>5.85</c:v>
                </c:pt>
                <c:pt idx="56">
                  <c:v>5.8049999999999997</c:v>
                </c:pt>
                <c:pt idx="57">
                  <c:v>5.8179999999999996</c:v>
                </c:pt>
                <c:pt idx="58">
                  <c:v>5.835</c:v>
                </c:pt>
                <c:pt idx="59">
                  <c:v>5.7949999999999999</c:v>
                </c:pt>
                <c:pt idx="60">
                  <c:v>5.7949999999999999</c:v>
                </c:pt>
                <c:pt idx="61">
                  <c:v>6.0590000000000002</c:v>
                </c:pt>
                <c:pt idx="62">
                  <c:v>6.3449999999999998</c:v>
                </c:pt>
                <c:pt idx="63">
                  <c:v>6.577</c:v>
                </c:pt>
                <c:pt idx="64">
                  <c:v>6.6950000000000003</c:v>
                </c:pt>
                <c:pt idx="65">
                  <c:v>6.7320000000000002</c:v>
                </c:pt>
                <c:pt idx="66">
                  <c:v>6.9</c:v>
                </c:pt>
                <c:pt idx="67">
                  <c:v>7.359</c:v>
                </c:pt>
                <c:pt idx="68">
                  <c:v>7.5359999999999996</c:v>
                </c:pt>
                <c:pt idx="69">
                  <c:v>7.5140000000000002</c:v>
                </c:pt>
                <c:pt idx="70">
                  <c:v>7.4850000000000003</c:v>
                </c:pt>
                <c:pt idx="71">
                  <c:v>8</c:v>
                </c:pt>
                <c:pt idx="72">
                  <c:v>8.532</c:v>
                </c:pt>
                <c:pt idx="73">
                  <c:v>9.282</c:v>
                </c:pt>
                <c:pt idx="74">
                  <c:v>9.2449999999999992</c:v>
                </c:pt>
                <c:pt idx="75">
                  <c:v>8.952</c:v>
                </c:pt>
                <c:pt idx="76">
                  <c:v>8.641</c:v>
                </c:pt>
                <c:pt idx="77">
                  <c:v>9</c:v>
                </c:pt>
                <c:pt idx="78">
                  <c:v>8.9640000000000004</c:v>
                </c:pt>
                <c:pt idx="79">
                  <c:v>9.1229999999999993</c:v>
                </c:pt>
                <c:pt idx="80">
                  <c:v>9.0229999999999997</c:v>
                </c:pt>
                <c:pt idx="81">
                  <c:v>8.8770000000000007</c:v>
                </c:pt>
                <c:pt idx="82">
                  <c:v>8.7590000000000003</c:v>
                </c:pt>
                <c:pt idx="83">
                  <c:v>8.6050000000000004</c:v>
                </c:pt>
                <c:pt idx="84">
                  <c:v>8.3140000000000001</c:v>
                </c:pt>
                <c:pt idx="85">
                  <c:v>8.1950000000000003</c:v>
                </c:pt>
                <c:pt idx="86">
                  <c:v>8.0890000000000004</c:v>
                </c:pt>
                <c:pt idx="87">
                  <c:v>7.9089999999999998</c:v>
                </c:pt>
                <c:pt idx="88">
                  <c:v>7.4909999999999997</c:v>
                </c:pt>
                <c:pt idx="89">
                  <c:v>7.391</c:v>
                </c:pt>
                <c:pt idx="90">
                  <c:v>7.4729999999999999</c:v>
                </c:pt>
                <c:pt idx="91">
                  <c:v>7.9050000000000002</c:v>
                </c:pt>
                <c:pt idx="92">
                  <c:v>8.0850000000000009</c:v>
                </c:pt>
                <c:pt idx="93">
                  <c:v>8.6300000000000008</c:v>
                </c:pt>
                <c:pt idx="94">
                  <c:v>8.4589999999999996</c:v>
                </c:pt>
                <c:pt idx="95">
                  <c:v>8.1639999999999997</c:v>
                </c:pt>
                <c:pt idx="96">
                  <c:v>8.0449999999999999</c:v>
                </c:pt>
                <c:pt idx="97">
                  <c:v>7.9640000000000004</c:v>
                </c:pt>
                <c:pt idx="98">
                  <c:v>7.9089999999999998</c:v>
                </c:pt>
                <c:pt idx="99">
                  <c:v>7.8360000000000003</c:v>
                </c:pt>
                <c:pt idx="100">
                  <c:v>8</c:v>
                </c:pt>
                <c:pt idx="101">
                  <c:v>8.2140000000000004</c:v>
                </c:pt>
                <c:pt idx="102">
                  <c:v>8.3770000000000007</c:v>
                </c:pt>
                <c:pt idx="103">
                  <c:v>8.4640000000000004</c:v>
                </c:pt>
                <c:pt idx="104">
                  <c:v>8.5180000000000007</c:v>
                </c:pt>
                <c:pt idx="105">
                  <c:v>9.0730000000000004</c:v>
                </c:pt>
                <c:pt idx="106">
                  <c:v>9.1449999999999996</c:v>
                </c:pt>
                <c:pt idx="107">
                  <c:v>9.1319999999999997</c:v>
                </c:pt>
                <c:pt idx="108">
                  <c:v>9.1270000000000007</c:v>
                </c:pt>
                <c:pt idx="109">
                  <c:v>9.1549999999999994</c:v>
                </c:pt>
                <c:pt idx="110">
                  <c:v>9.2590000000000003</c:v>
                </c:pt>
                <c:pt idx="111">
                  <c:v>9.2639999999999993</c:v>
                </c:pt>
                <c:pt idx="112">
                  <c:v>9.2639999999999993</c:v>
                </c:pt>
                <c:pt idx="113">
                  <c:v>9.2550000000000008</c:v>
                </c:pt>
                <c:pt idx="114">
                  <c:v>9.1820000000000004</c:v>
                </c:pt>
                <c:pt idx="115">
                  <c:v>8.7910000000000004</c:v>
                </c:pt>
                <c:pt idx="116">
                  <c:v>8.7270000000000003</c:v>
                </c:pt>
                <c:pt idx="117">
                  <c:v>8.7550000000000008</c:v>
                </c:pt>
                <c:pt idx="118">
                  <c:v>8.9909999999999997</c:v>
                </c:pt>
                <c:pt idx="119">
                  <c:v>9.2680000000000007</c:v>
                </c:pt>
                <c:pt idx="120">
                  <c:v>9.3230000000000004</c:v>
                </c:pt>
                <c:pt idx="121">
                  <c:v>9.3450000000000006</c:v>
                </c:pt>
                <c:pt idx="122">
                  <c:v>9.3729999999999993</c:v>
                </c:pt>
                <c:pt idx="123">
                  <c:v>9.3680000000000003</c:v>
                </c:pt>
                <c:pt idx="124">
                  <c:v>9.4819999999999993</c:v>
                </c:pt>
                <c:pt idx="125">
                  <c:v>9.6679999999999993</c:v>
                </c:pt>
                <c:pt idx="126">
                  <c:v>9.7089999999999996</c:v>
                </c:pt>
                <c:pt idx="127">
                  <c:v>9.6359999999999992</c:v>
                </c:pt>
                <c:pt idx="128">
                  <c:v>9.4909999999999997</c:v>
                </c:pt>
                <c:pt idx="129">
                  <c:v>9.4320000000000004</c:v>
                </c:pt>
                <c:pt idx="130">
                  <c:v>9.327</c:v>
                </c:pt>
                <c:pt idx="131">
                  <c:v>9.2050000000000001</c:v>
                </c:pt>
                <c:pt idx="132">
                  <c:v>9.1859999999999999</c:v>
                </c:pt>
                <c:pt idx="133">
                  <c:v>9.3759999999999994</c:v>
                </c:pt>
                <c:pt idx="134">
                  <c:v>9.423</c:v>
                </c:pt>
                <c:pt idx="135">
                  <c:v>9.3320000000000007</c:v>
                </c:pt>
                <c:pt idx="136">
                  <c:v>9.282</c:v>
                </c:pt>
                <c:pt idx="137">
                  <c:v>9.2089999999999996</c:v>
                </c:pt>
                <c:pt idx="138">
                  <c:v>9.0359999999999996</c:v>
                </c:pt>
                <c:pt idx="139">
                  <c:v>8.8819999999999997</c:v>
                </c:pt>
                <c:pt idx="140">
                  <c:v>8.8640000000000008</c:v>
                </c:pt>
                <c:pt idx="141">
                  <c:v>8.7859999999999996</c:v>
                </c:pt>
                <c:pt idx="142">
                  <c:v>8.7270000000000003</c:v>
                </c:pt>
                <c:pt idx="143">
                  <c:v>8.7270000000000003</c:v>
                </c:pt>
                <c:pt idx="144">
                  <c:v>8.6769999999999996</c:v>
                </c:pt>
                <c:pt idx="145">
                  <c:v>8.609</c:v>
                </c:pt>
                <c:pt idx="146">
                  <c:v>8.6180000000000003</c:v>
                </c:pt>
                <c:pt idx="147">
                  <c:v>8.6859999999999999</c:v>
                </c:pt>
                <c:pt idx="148">
                  <c:v>8.8550000000000004</c:v>
                </c:pt>
                <c:pt idx="149">
                  <c:v>8.923</c:v>
                </c:pt>
                <c:pt idx="150">
                  <c:v>9.0050000000000008</c:v>
                </c:pt>
                <c:pt idx="151">
                  <c:v>9.0180000000000007</c:v>
                </c:pt>
                <c:pt idx="152">
                  <c:v>8.9909999999999997</c:v>
                </c:pt>
                <c:pt idx="153">
                  <c:v>9.0180000000000007</c:v>
                </c:pt>
                <c:pt idx="154">
                  <c:v>9.1549999999999994</c:v>
                </c:pt>
                <c:pt idx="155">
                  <c:v>9.3819999999999997</c:v>
                </c:pt>
                <c:pt idx="156">
                  <c:v>9.4819999999999993</c:v>
                </c:pt>
                <c:pt idx="157">
                  <c:v>9.423</c:v>
                </c:pt>
                <c:pt idx="158">
                  <c:v>9.2550000000000008</c:v>
                </c:pt>
                <c:pt idx="159">
                  <c:v>9.0229999999999997</c:v>
                </c:pt>
                <c:pt idx="160">
                  <c:v>8.9819999999999993</c:v>
                </c:pt>
                <c:pt idx="161">
                  <c:v>8.9909999999999997</c:v>
                </c:pt>
                <c:pt idx="162">
                  <c:v>9.1050000000000004</c:v>
                </c:pt>
                <c:pt idx="163">
                  <c:v>9.3000000000000007</c:v>
                </c:pt>
                <c:pt idx="164">
                  <c:v>9.7319999999999993</c:v>
                </c:pt>
                <c:pt idx="165">
                  <c:v>9.7949999999999999</c:v>
                </c:pt>
                <c:pt idx="166">
                  <c:v>9.6319999999999997</c:v>
                </c:pt>
                <c:pt idx="167">
                  <c:v>9.6449999999999996</c:v>
                </c:pt>
                <c:pt idx="168">
                  <c:v>9.8360000000000003</c:v>
                </c:pt>
                <c:pt idx="169">
                  <c:v>10.055</c:v>
                </c:pt>
                <c:pt idx="170">
                  <c:v>10.1</c:v>
                </c:pt>
                <c:pt idx="171">
                  <c:v>10.486000000000001</c:v>
                </c:pt>
                <c:pt idx="172">
                  <c:v>11.090999999999999</c:v>
                </c:pt>
                <c:pt idx="173">
                  <c:v>11.468</c:v>
                </c:pt>
                <c:pt idx="174">
                  <c:v>11.714</c:v>
                </c:pt>
                <c:pt idx="175">
                  <c:v>11.718</c:v>
                </c:pt>
                <c:pt idx="176">
                  <c:v>11.614000000000001</c:v>
                </c:pt>
                <c:pt idx="177">
                  <c:v>11.25</c:v>
                </c:pt>
                <c:pt idx="178">
                  <c:v>11.234999999999999</c:v>
                </c:pt>
                <c:pt idx="179">
                  <c:v>12.025</c:v>
                </c:pt>
                <c:pt idx="180">
                  <c:v>12.295</c:v>
                </c:pt>
                <c:pt idx="181">
                  <c:v>12.445</c:v>
                </c:pt>
                <c:pt idx="182">
                  <c:v>12.568</c:v>
                </c:pt>
                <c:pt idx="183">
                  <c:v>12.782</c:v>
                </c:pt>
                <c:pt idx="184">
                  <c:v>12.75</c:v>
                </c:pt>
                <c:pt idx="185">
                  <c:v>12.659000000000001</c:v>
                </c:pt>
                <c:pt idx="186">
                  <c:v>12.545</c:v>
                </c:pt>
                <c:pt idx="187">
                  <c:v>12.35</c:v>
                </c:pt>
                <c:pt idx="188">
                  <c:v>12.036</c:v>
                </c:pt>
                <c:pt idx="189">
                  <c:v>11.955</c:v>
                </c:pt>
                <c:pt idx="190">
                  <c:v>11.927</c:v>
                </c:pt>
                <c:pt idx="191">
                  <c:v>11.917999999999999</c:v>
                </c:pt>
                <c:pt idx="192">
                  <c:v>12.141</c:v>
                </c:pt>
                <c:pt idx="193">
                  <c:v>12.590999999999999</c:v>
                </c:pt>
                <c:pt idx="194">
                  <c:v>12.632</c:v>
                </c:pt>
                <c:pt idx="195">
                  <c:v>12.586</c:v>
                </c:pt>
                <c:pt idx="196">
                  <c:v>12.616</c:v>
                </c:pt>
                <c:pt idx="197">
                  <c:v>12.409000000000001</c:v>
                </c:pt>
                <c:pt idx="198">
                  <c:v>12.127000000000001</c:v>
                </c:pt>
                <c:pt idx="199">
                  <c:v>12.159000000000001</c:v>
                </c:pt>
                <c:pt idx="200">
                  <c:v>12.145</c:v>
                </c:pt>
                <c:pt idx="201">
                  <c:v>11.832000000000001</c:v>
                </c:pt>
                <c:pt idx="202">
                  <c:v>11.382</c:v>
                </c:pt>
                <c:pt idx="203">
                  <c:v>11.032</c:v>
                </c:pt>
                <c:pt idx="204">
                  <c:v>10.814</c:v>
                </c:pt>
                <c:pt idx="205">
                  <c:v>10.391999999999999</c:v>
                </c:pt>
                <c:pt idx="206">
                  <c:v>9.9879999999999995</c:v>
                </c:pt>
                <c:pt idx="207">
                  <c:v>9.8829999999999991</c:v>
                </c:pt>
                <c:pt idx="208">
                  <c:v>9.9420000000000002</c:v>
                </c:pt>
                <c:pt idx="209">
                  <c:v>11.021000000000001</c:v>
                </c:pt>
                <c:pt idx="210">
                  <c:v>11.225</c:v>
                </c:pt>
                <c:pt idx="211">
                  <c:v>10.738</c:v>
                </c:pt>
                <c:pt idx="212">
                  <c:v>10.629</c:v>
                </c:pt>
                <c:pt idx="213">
                  <c:v>10.913</c:v>
                </c:pt>
                <c:pt idx="214">
                  <c:v>11.113</c:v>
                </c:pt>
                <c:pt idx="215">
                  <c:v>11.071</c:v>
                </c:pt>
                <c:pt idx="216">
                  <c:v>11.295999999999999</c:v>
                </c:pt>
                <c:pt idx="217">
                  <c:v>11.8</c:v>
                </c:pt>
                <c:pt idx="218">
                  <c:v>12</c:v>
                </c:pt>
                <c:pt idx="219">
                  <c:v>13.083</c:v>
                </c:pt>
                <c:pt idx="220">
                  <c:v>13.042</c:v>
                </c:pt>
                <c:pt idx="221">
                  <c:v>12.542</c:v>
                </c:pt>
                <c:pt idx="222">
                  <c:v>12.817</c:v>
                </c:pt>
                <c:pt idx="223">
                  <c:v>13.271000000000001</c:v>
                </c:pt>
                <c:pt idx="224">
                  <c:v>13.339</c:v>
                </c:pt>
                <c:pt idx="225">
                  <c:v>13.102</c:v>
                </c:pt>
                <c:pt idx="226">
                  <c:v>12.933</c:v>
                </c:pt>
                <c:pt idx="227">
                  <c:v>12.871</c:v>
                </c:pt>
                <c:pt idx="228">
                  <c:v>12.725</c:v>
                </c:pt>
                <c:pt idx="229">
                  <c:v>12.738</c:v>
                </c:pt>
                <c:pt idx="230">
                  <c:v>12.824999999999999</c:v>
                </c:pt>
                <c:pt idx="231">
                  <c:v>13.154</c:v>
                </c:pt>
                <c:pt idx="232">
                  <c:v>13.038</c:v>
                </c:pt>
                <c:pt idx="233">
                  <c:v>12.933</c:v>
                </c:pt>
                <c:pt idx="234">
                  <c:v>12.891999999999999</c:v>
                </c:pt>
                <c:pt idx="235">
                  <c:v>12.8</c:v>
                </c:pt>
                <c:pt idx="236">
                  <c:v>12.621</c:v>
                </c:pt>
                <c:pt idx="237">
                  <c:v>12.167</c:v>
                </c:pt>
                <c:pt idx="238">
                  <c:v>11.492000000000001</c:v>
                </c:pt>
                <c:pt idx="239">
                  <c:v>10.538</c:v>
                </c:pt>
                <c:pt idx="240">
                  <c:v>10.292</c:v>
                </c:pt>
                <c:pt idx="241">
                  <c:v>10.396000000000001</c:v>
                </c:pt>
                <c:pt idx="242">
                  <c:v>10.391999999999999</c:v>
                </c:pt>
                <c:pt idx="243">
                  <c:v>10.425000000000001</c:v>
                </c:pt>
                <c:pt idx="244">
                  <c:v>10.792</c:v>
                </c:pt>
                <c:pt idx="245">
                  <c:v>10.962999999999999</c:v>
                </c:pt>
                <c:pt idx="246">
                  <c:v>11.138</c:v>
                </c:pt>
                <c:pt idx="247">
                  <c:v>11.525</c:v>
                </c:pt>
                <c:pt idx="248">
                  <c:v>12.246</c:v>
                </c:pt>
                <c:pt idx="249">
                  <c:v>12.968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DC-4D40-B4BE-CCE0F7AE8F41}"/>
            </c:ext>
          </c:extLst>
        </c:ser>
        <c:ser>
          <c:idx val="9"/>
          <c:order val="2"/>
          <c:tx>
            <c:strRef>
              <c:f>'[1.1 Daily BCI and BPI update(2024).xlsx]BCI C3'!$D$4</c:f>
              <c:strCache>
                <c:ptCount val="1"/>
                <c:pt idx="0">
                  <c:v>2017</c:v>
                </c:pt>
              </c:strCache>
            </c:strRef>
          </c:tx>
          <c:spPr>
            <a:ln w="3810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'[1.1 Daily BCI and BPI update(2024).xlsx]BCI C3'!$D$5:$D$253</c:f>
              <c:numCache>
                <c:formatCode>#,##0.00</c:formatCode>
                <c:ptCount val="249"/>
                <c:pt idx="0">
                  <c:v>13.212999999999999</c:v>
                </c:pt>
                <c:pt idx="1">
                  <c:v>13.496</c:v>
                </c:pt>
                <c:pt idx="2">
                  <c:v>13.958</c:v>
                </c:pt>
                <c:pt idx="3">
                  <c:v>13.596</c:v>
                </c:pt>
                <c:pt idx="4">
                  <c:v>13.183</c:v>
                </c:pt>
                <c:pt idx="5">
                  <c:v>12.696</c:v>
                </c:pt>
                <c:pt idx="6">
                  <c:v>12.032999999999999</c:v>
                </c:pt>
                <c:pt idx="7">
                  <c:v>11.929</c:v>
                </c:pt>
                <c:pt idx="8">
                  <c:v>12.45</c:v>
                </c:pt>
                <c:pt idx="9">
                  <c:v>12.891999999999999</c:v>
                </c:pt>
                <c:pt idx="10">
                  <c:v>13.275</c:v>
                </c:pt>
                <c:pt idx="11">
                  <c:v>14.067</c:v>
                </c:pt>
                <c:pt idx="12">
                  <c:v>13.983000000000001</c:v>
                </c:pt>
                <c:pt idx="13">
                  <c:v>13.638</c:v>
                </c:pt>
                <c:pt idx="14">
                  <c:v>13.407999999999999</c:v>
                </c:pt>
                <c:pt idx="15">
                  <c:v>12.879</c:v>
                </c:pt>
                <c:pt idx="16">
                  <c:v>12.446</c:v>
                </c:pt>
                <c:pt idx="17">
                  <c:v>12.163</c:v>
                </c:pt>
                <c:pt idx="18">
                  <c:v>11.991</c:v>
                </c:pt>
                <c:pt idx="19">
                  <c:v>11.927</c:v>
                </c:pt>
                <c:pt idx="20">
                  <c:v>11.988</c:v>
                </c:pt>
                <c:pt idx="21">
                  <c:v>12</c:v>
                </c:pt>
                <c:pt idx="22">
                  <c:v>11.587999999999999</c:v>
                </c:pt>
                <c:pt idx="23">
                  <c:v>11.054</c:v>
                </c:pt>
                <c:pt idx="24">
                  <c:v>10.863</c:v>
                </c:pt>
                <c:pt idx="25">
                  <c:v>10.554</c:v>
                </c:pt>
                <c:pt idx="26">
                  <c:v>10.083</c:v>
                </c:pt>
                <c:pt idx="27">
                  <c:v>10.725</c:v>
                </c:pt>
                <c:pt idx="28">
                  <c:v>10.683</c:v>
                </c:pt>
                <c:pt idx="29">
                  <c:v>10.382999999999999</c:v>
                </c:pt>
                <c:pt idx="30">
                  <c:v>10.358000000000001</c:v>
                </c:pt>
                <c:pt idx="31">
                  <c:v>9.8539999999999992</c:v>
                </c:pt>
                <c:pt idx="32">
                  <c:v>9.9169999999999998</c:v>
                </c:pt>
                <c:pt idx="33">
                  <c:v>10.371</c:v>
                </c:pt>
                <c:pt idx="34">
                  <c:v>10.483000000000001</c:v>
                </c:pt>
                <c:pt idx="35">
                  <c:v>10.542</c:v>
                </c:pt>
                <c:pt idx="36">
                  <c:v>10.775</c:v>
                </c:pt>
                <c:pt idx="37">
                  <c:v>11.05</c:v>
                </c:pt>
                <c:pt idx="38">
                  <c:v>11.2</c:v>
                </c:pt>
                <c:pt idx="39">
                  <c:v>11.25</c:v>
                </c:pt>
                <c:pt idx="40">
                  <c:v>10.913</c:v>
                </c:pt>
                <c:pt idx="41">
                  <c:v>10.933</c:v>
                </c:pt>
                <c:pt idx="42">
                  <c:v>11.420999999999999</c:v>
                </c:pt>
                <c:pt idx="43">
                  <c:v>12.103999999999999</c:v>
                </c:pt>
                <c:pt idx="44">
                  <c:v>12.635999999999999</c:v>
                </c:pt>
                <c:pt idx="45">
                  <c:v>14.058</c:v>
                </c:pt>
                <c:pt idx="46">
                  <c:v>14.208</c:v>
                </c:pt>
                <c:pt idx="47">
                  <c:v>14.521000000000001</c:v>
                </c:pt>
                <c:pt idx="48">
                  <c:v>14.842000000000001</c:v>
                </c:pt>
                <c:pt idx="49">
                  <c:v>14.967000000000001</c:v>
                </c:pt>
                <c:pt idx="50">
                  <c:v>15.35</c:v>
                </c:pt>
                <c:pt idx="51">
                  <c:v>15.962999999999999</c:v>
                </c:pt>
                <c:pt idx="52">
                  <c:v>16.388000000000002</c:v>
                </c:pt>
                <c:pt idx="53">
                  <c:v>16.678999999999998</c:v>
                </c:pt>
                <c:pt idx="54">
                  <c:v>16.7</c:v>
                </c:pt>
                <c:pt idx="55">
                  <c:v>16.524999999999999</c:v>
                </c:pt>
                <c:pt idx="56">
                  <c:v>16.242000000000001</c:v>
                </c:pt>
                <c:pt idx="57">
                  <c:v>15.85</c:v>
                </c:pt>
                <c:pt idx="58">
                  <c:v>16.25</c:v>
                </c:pt>
                <c:pt idx="59">
                  <c:v>16.558</c:v>
                </c:pt>
                <c:pt idx="60">
                  <c:v>16.766999999999999</c:v>
                </c:pt>
                <c:pt idx="61">
                  <c:v>16.632999999999999</c:v>
                </c:pt>
                <c:pt idx="62">
                  <c:v>16.428999999999998</c:v>
                </c:pt>
                <c:pt idx="63">
                  <c:v>16.257999999999999</c:v>
                </c:pt>
                <c:pt idx="64">
                  <c:v>16.004000000000001</c:v>
                </c:pt>
                <c:pt idx="65">
                  <c:v>15.196</c:v>
                </c:pt>
                <c:pt idx="66">
                  <c:v>14.404</c:v>
                </c:pt>
                <c:pt idx="67">
                  <c:v>14.175000000000001</c:v>
                </c:pt>
                <c:pt idx="68">
                  <c:v>14.458</c:v>
                </c:pt>
                <c:pt idx="69">
                  <c:v>14.587999999999999</c:v>
                </c:pt>
                <c:pt idx="70">
                  <c:v>14.954000000000001</c:v>
                </c:pt>
                <c:pt idx="71">
                  <c:v>15.054</c:v>
                </c:pt>
                <c:pt idx="72">
                  <c:v>14.961</c:v>
                </c:pt>
                <c:pt idx="73">
                  <c:v>14.579000000000001</c:v>
                </c:pt>
                <c:pt idx="74">
                  <c:v>14.233000000000001</c:v>
                </c:pt>
                <c:pt idx="75">
                  <c:v>13.833</c:v>
                </c:pt>
                <c:pt idx="76">
                  <c:v>13.55</c:v>
                </c:pt>
                <c:pt idx="77">
                  <c:v>13.346</c:v>
                </c:pt>
                <c:pt idx="78">
                  <c:v>13.391999999999999</c:v>
                </c:pt>
                <c:pt idx="79">
                  <c:v>13.488</c:v>
                </c:pt>
                <c:pt idx="80">
                  <c:v>13.782999999999999</c:v>
                </c:pt>
                <c:pt idx="81">
                  <c:v>13.829000000000001</c:v>
                </c:pt>
                <c:pt idx="82">
                  <c:v>13.683</c:v>
                </c:pt>
                <c:pt idx="83">
                  <c:v>13.433</c:v>
                </c:pt>
                <c:pt idx="84">
                  <c:v>13.25</c:v>
                </c:pt>
                <c:pt idx="85">
                  <c:v>13.192</c:v>
                </c:pt>
                <c:pt idx="86">
                  <c:v>13.504</c:v>
                </c:pt>
                <c:pt idx="87">
                  <c:v>13.683</c:v>
                </c:pt>
                <c:pt idx="88">
                  <c:v>13.7</c:v>
                </c:pt>
                <c:pt idx="89">
                  <c:v>14.183</c:v>
                </c:pt>
                <c:pt idx="90">
                  <c:v>14.458</c:v>
                </c:pt>
                <c:pt idx="91">
                  <c:v>14.363</c:v>
                </c:pt>
                <c:pt idx="92">
                  <c:v>14.304</c:v>
                </c:pt>
                <c:pt idx="93">
                  <c:v>14.157999999999999</c:v>
                </c:pt>
                <c:pt idx="94">
                  <c:v>14.358000000000001</c:v>
                </c:pt>
                <c:pt idx="95">
                  <c:v>14.563000000000001</c:v>
                </c:pt>
                <c:pt idx="96">
                  <c:v>14.824999999999999</c:v>
                </c:pt>
                <c:pt idx="97">
                  <c:v>14.712999999999999</c:v>
                </c:pt>
                <c:pt idx="98">
                  <c:v>14.475</c:v>
                </c:pt>
                <c:pt idx="99">
                  <c:v>14.23</c:v>
                </c:pt>
                <c:pt idx="100">
                  <c:v>14.204000000000001</c:v>
                </c:pt>
                <c:pt idx="101">
                  <c:v>14.121</c:v>
                </c:pt>
                <c:pt idx="102">
                  <c:v>13.983000000000001</c:v>
                </c:pt>
                <c:pt idx="103">
                  <c:v>13.804</c:v>
                </c:pt>
                <c:pt idx="104">
                  <c:v>13.554</c:v>
                </c:pt>
                <c:pt idx="105">
                  <c:v>13.42</c:v>
                </c:pt>
                <c:pt idx="106">
                  <c:v>13.324999999999999</c:v>
                </c:pt>
                <c:pt idx="107">
                  <c:v>13.192</c:v>
                </c:pt>
                <c:pt idx="108">
                  <c:v>13.074999999999999</c:v>
                </c:pt>
                <c:pt idx="109">
                  <c:v>13.204000000000001</c:v>
                </c:pt>
                <c:pt idx="110">
                  <c:v>13.183</c:v>
                </c:pt>
                <c:pt idx="111">
                  <c:v>13.055</c:v>
                </c:pt>
                <c:pt idx="112">
                  <c:v>12.863</c:v>
                </c:pt>
                <c:pt idx="113">
                  <c:v>12.632999999999999</c:v>
                </c:pt>
                <c:pt idx="114">
                  <c:v>12.471</c:v>
                </c:pt>
                <c:pt idx="115">
                  <c:v>12.25</c:v>
                </c:pt>
                <c:pt idx="116">
                  <c:v>11.667</c:v>
                </c:pt>
                <c:pt idx="117">
                  <c:v>10.988</c:v>
                </c:pt>
                <c:pt idx="118">
                  <c:v>10.895</c:v>
                </c:pt>
                <c:pt idx="119">
                  <c:v>11.129</c:v>
                </c:pt>
                <c:pt idx="120">
                  <c:v>11.346</c:v>
                </c:pt>
                <c:pt idx="121">
                  <c:v>11.920999999999999</c:v>
                </c:pt>
                <c:pt idx="122">
                  <c:v>12.103999999999999</c:v>
                </c:pt>
                <c:pt idx="123">
                  <c:v>12.063000000000001</c:v>
                </c:pt>
                <c:pt idx="124">
                  <c:v>11.504</c:v>
                </c:pt>
                <c:pt idx="125">
                  <c:v>11.313000000000001</c:v>
                </c:pt>
                <c:pt idx="126">
                  <c:v>11.071</c:v>
                </c:pt>
                <c:pt idx="127">
                  <c:v>10.95</c:v>
                </c:pt>
                <c:pt idx="128">
                  <c:v>10.8</c:v>
                </c:pt>
                <c:pt idx="129">
                  <c:v>10.795999999999999</c:v>
                </c:pt>
                <c:pt idx="130">
                  <c:v>10.821</c:v>
                </c:pt>
                <c:pt idx="131">
                  <c:v>11.007999999999999</c:v>
                </c:pt>
                <c:pt idx="132">
                  <c:v>11.792</c:v>
                </c:pt>
                <c:pt idx="133">
                  <c:v>12.108000000000001</c:v>
                </c:pt>
                <c:pt idx="134">
                  <c:v>12.021000000000001</c:v>
                </c:pt>
                <c:pt idx="135">
                  <c:v>11.896000000000001</c:v>
                </c:pt>
                <c:pt idx="136">
                  <c:v>12.471</c:v>
                </c:pt>
                <c:pt idx="137">
                  <c:v>12.538</c:v>
                </c:pt>
                <c:pt idx="138">
                  <c:v>12.782999999999999</c:v>
                </c:pt>
                <c:pt idx="139">
                  <c:v>12.975</c:v>
                </c:pt>
                <c:pt idx="140">
                  <c:v>13.103999999999999</c:v>
                </c:pt>
                <c:pt idx="141">
                  <c:v>13.254</c:v>
                </c:pt>
                <c:pt idx="142">
                  <c:v>13.129</c:v>
                </c:pt>
                <c:pt idx="143">
                  <c:v>12.888</c:v>
                </c:pt>
                <c:pt idx="144">
                  <c:v>12.879</c:v>
                </c:pt>
                <c:pt idx="145">
                  <c:v>13.079000000000001</c:v>
                </c:pt>
                <c:pt idx="146">
                  <c:v>13.395</c:v>
                </c:pt>
                <c:pt idx="147">
                  <c:v>13.7</c:v>
                </c:pt>
                <c:pt idx="148">
                  <c:v>13.933</c:v>
                </c:pt>
                <c:pt idx="149">
                  <c:v>13.954000000000001</c:v>
                </c:pt>
                <c:pt idx="150">
                  <c:v>13.954000000000001</c:v>
                </c:pt>
                <c:pt idx="151">
                  <c:v>13.967000000000001</c:v>
                </c:pt>
                <c:pt idx="152">
                  <c:v>14.188000000000001</c:v>
                </c:pt>
                <c:pt idx="153">
                  <c:v>14.571</c:v>
                </c:pt>
                <c:pt idx="154">
                  <c:v>15.238</c:v>
                </c:pt>
                <c:pt idx="155">
                  <c:v>15.526999999999999</c:v>
                </c:pt>
                <c:pt idx="156">
                  <c:v>15.87</c:v>
                </c:pt>
                <c:pt idx="157">
                  <c:v>16.545999999999999</c:v>
                </c:pt>
                <c:pt idx="158">
                  <c:v>17.204000000000001</c:v>
                </c:pt>
                <c:pt idx="159">
                  <c:v>17.279</c:v>
                </c:pt>
                <c:pt idx="160">
                  <c:v>17.363</c:v>
                </c:pt>
                <c:pt idx="161">
                  <c:v>17.141999999999999</c:v>
                </c:pt>
                <c:pt idx="162">
                  <c:v>16.882999999999999</c:v>
                </c:pt>
                <c:pt idx="163">
                  <c:v>16.713000000000001</c:v>
                </c:pt>
                <c:pt idx="164">
                  <c:v>16.920999999999999</c:v>
                </c:pt>
                <c:pt idx="165">
                  <c:v>16.788</c:v>
                </c:pt>
                <c:pt idx="166">
                  <c:v>16.283000000000001</c:v>
                </c:pt>
                <c:pt idx="167">
                  <c:v>16.204000000000001</c:v>
                </c:pt>
                <c:pt idx="168">
                  <c:v>16.135999999999999</c:v>
                </c:pt>
                <c:pt idx="169">
                  <c:v>16.041</c:v>
                </c:pt>
                <c:pt idx="170">
                  <c:v>16.3</c:v>
                </c:pt>
                <c:pt idx="171">
                  <c:v>16.564</c:v>
                </c:pt>
                <c:pt idx="172">
                  <c:v>16.908999999999999</c:v>
                </c:pt>
                <c:pt idx="173">
                  <c:v>17.132000000000001</c:v>
                </c:pt>
                <c:pt idx="174">
                  <c:v>17.123000000000001</c:v>
                </c:pt>
                <c:pt idx="175">
                  <c:v>16.972999999999999</c:v>
                </c:pt>
                <c:pt idx="176">
                  <c:v>16.823</c:v>
                </c:pt>
                <c:pt idx="177">
                  <c:v>16.963999999999999</c:v>
                </c:pt>
                <c:pt idx="178">
                  <c:v>17.204999999999998</c:v>
                </c:pt>
                <c:pt idx="179">
                  <c:v>17.468</c:v>
                </c:pt>
                <c:pt idx="180">
                  <c:v>17.895</c:v>
                </c:pt>
                <c:pt idx="181">
                  <c:v>18.417999999999999</c:v>
                </c:pt>
                <c:pt idx="182">
                  <c:v>18.867999999999999</c:v>
                </c:pt>
                <c:pt idx="183">
                  <c:v>19.327000000000002</c:v>
                </c:pt>
                <c:pt idx="184">
                  <c:v>19.594999999999999</c:v>
                </c:pt>
                <c:pt idx="185">
                  <c:v>19.454999999999998</c:v>
                </c:pt>
                <c:pt idx="186">
                  <c:v>18.885999999999999</c:v>
                </c:pt>
                <c:pt idx="187">
                  <c:v>18.623000000000001</c:v>
                </c:pt>
                <c:pt idx="188">
                  <c:v>18.254999999999999</c:v>
                </c:pt>
                <c:pt idx="189">
                  <c:v>17.86</c:v>
                </c:pt>
                <c:pt idx="190">
                  <c:v>17.739999999999998</c:v>
                </c:pt>
                <c:pt idx="191">
                  <c:v>17.864999999999998</c:v>
                </c:pt>
                <c:pt idx="192">
                  <c:v>18.395</c:v>
                </c:pt>
                <c:pt idx="193">
                  <c:v>18.55</c:v>
                </c:pt>
                <c:pt idx="194">
                  <c:v>18.48</c:v>
                </c:pt>
                <c:pt idx="195">
                  <c:v>18.268000000000001</c:v>
                </c:pt>
                <c:pt idx="196">
                  <c:v>17.927</c:v>
                </c:pt>
                <c:pt idx="197">
                  <c:v>17.541</c:v>
                </c:pt>
                <c:pt idx="198">
                  <c:v>17.460999999999999</c:v>
                </c:pt>
                <c:pt idx="199">
                  <c:v>17.587</c:v>
                </c:pt>
                <c:pt idx="200">
                  <c:v>17.783000000000001</c:v>
                </c:pt>
                <c:pt idx="201">
                  <c:v>17.846</c:v>
                </c:pt>
                <c:pt idx="202">
                  <c:v>17.991</c:v>
                </c:pt>
                <c:pt idx="203">
                  <c:v>18.105</c:v>
                </c:pt>
                <c:pt idx="204">
                  <c:v>18.132000000000001</c:v>
                </c:pt>
                <c:pt idx="205">
                  <c:v>18.158999999999999</c:v>
                </c:pt>
                <c:pt idx="206">
                  <c:v>18.041</c:v>
                </c:pt>
                <c:pt idx="207">
                  <c:v>17.855</c:v>
                </c:pt>
                <c:pt idx="208">
                  <c:v>17.882000000000001</c:v>
                </c:pt>
                <c:pt idx="209">
                  <c:v>17.855</c:v>
                </c:pt>
                <c:pt idx="210">
                  <c:v>17.844999999999999</c:v>
                </c:pt>
                <c:pt idx="211">
                  <c:v>17.786000000000001</c:v>
                </c:pt>
                <c:pt idx="212">
                  <c:v>17.8</c:v>
                </c:pt>
                <c:pt idx="213">
                  <c:v>17.681999999999999</c:v>
                </c:pt>
                <c:pt idx="214">
                  <c:v>17.681999999999999</c:v>
                </c:pt>
                <c:pt idx="215">
                  <c:v>17.908999999999999</c:v>
                </c:pt>
                <c:pt idx="216">
                  <c:v>18.414000000000001</c:v>
                </c:pt>
                <c:pt idx="217">
                  <c:v>19.023</c:v>
                </c:pt>
                <c:pt idx="218">
                  <c:v>19.109000000000002</c:v>
                </c:pt>
                <c:pt idx="219">
                  <c:v>19.013999999999999</c:v>
                </c:pt>
                <c:pt idx="220">
                  <c:v>18.600000000000001</c:v>
                </c:pt>
                <c:pt idx="221">
                  <c:v>18.25</c:v>
                </c:pt>
                <c:pt idx="222">
                  <c:v>18.032</c:v>
                </c:pt>
                <c:pt idx="223">
                  <c:v>18.209</c:v>
                </c:pt>
                <c:pt idx="224">
                  <c:v>18.359000000000002</c:v>
                </c:pt>
                <c:pt idx="225">
                  <c:v>18.459</c:v>
                </c:pt>
                <c:pt idx="226">
                  <c:v>18.495000000000001</c:v>
                </c:pt>
                <c:pt idx="227">
                  <c:v>18.564</c:v>
                </c:pt>
                <c:pt idx="228">
                  <c:v>18.78</c:v>
                </c:pt>
                <c:pt idx="229">
                  <c:v>19.091000000000001</c:v>
                </c:pt>
                <c:pt idx="230">
                  <c:v>19.568000000000001</c:v>
                </c:pt>
                <c:pt idx="231">
                  <c:v>19.786000000000001</c:v>
                </c:pt>
                <c:pt idx="232">
                  <c:v>19.914000000000001</c:v>
                </c:pt>
                <c:pt idx="233">
                  <c:v>20.890999999999998</c:v>
                </c:pt>
                <c:pt idx="234">
                  <c:v>21.273</c:v>
                </c:pt>
                <c:pt idx="235">
                  <c:v>21.07</c:v>
                </c:pt>
                <c:pt idx="236">
                  <c:v>20.936</c:v>
                </c:pt>
                <c:pt idx="237">
                  <c:v>20.959</c:v>
                </c:pt>
                <c:pt idx="238">
                  <c:v>21.068000000000001</c:v>
                </c:pt>
                <c:pt idx="239">
                  <c:v>20.959</c:v>
                </c:pt>
                <c:pt idx="240">
                  <c:v>20.795000000000002</c:v>
                </c:pt>
                <c:pt idx="241">
                  <c:v>20.359000000000002</c:v>
                </c:pt>
                <c:pt idx="242">
                  <c:v>19.709</c:v>
                </c:pt>
                <c:pt idx="243">
                  <c:v>19.408999999999999</c:v>
                </c:pt>
                <c:pt idx="244">
                  <c:v>18.695</c:v>
                </c:pt>
                <c:pt idx="245">
                  <c:v>18.105</c:v>
                </c:pt>
                <c:pt idx="246">
                  <c:v>17.5</c:v>
                </c:pt>
                <c:pt idx="247">
                  <c:v>17.25</c:v>
                </c:pt>
                <c:pt idx="248">
                  <c:v>17.023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DC-4D40-B4BE-CCE0F7AE8F41}"/>
            </c:ext>
          </c:extLst>
        </c:ser>
        <c:ser>
          <c:idx val="8"/>
          <c:order val="3"/>
          <c:tx>
            <c:strRef>
              <c:f>'[1.1 Daily BCI and BPI update(2024).xlsx]BCI C3'!$E$4</c:f>
              <c:strCache>
                <c:ptCount val="1"/>
                <c:pt idx="0">
                  <c:v>2018</c:v>
                </c:pt>
              </c:strCache>
            </c:strRef>
          </c:tx>
          <c:spPr>
            <a:ln w="3810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'[1.1 Daily BCI and BPI update(2024).xlsx]BCI C3'!$E$5:$E$254</c:f>
              <c:numCache>
                <c:formatCode>#,##0</c:formatCode>
                <c:ptCount val="250"/>
                <c:pt idx="0">
                  <c:v>16.344999999999999</c:v>
                </c:pt>
                <c:pt idx="1">
                  <c:v>16.463999999999999</c:v>
                </c:pt>
                <c:pt idx="2">
                  <c:v>17.245000000000001</c:v>
                </c:pt>
                <c:pt idx="3">
                  <c:v>17.355</c:v>
                </c:pt>
                <c:pt idx="4">
                  <c:v>17.364000000000001</c:v>
                </c:pt>
                <c:pt idx="5">
                  <c:v>17.213999999999999</c:v>
                </c:pt>
                <c:pt idx="6">
                  <c:v>16.754999999999999</c:v>
                </c:pt>
                <c:pt idx="7">
                  <c:v>16.259</c:v>
                </c:pt>
                <c:pt idx="8">
                  <c:v>15.932</c:v>
                </c:pt>
                <c:pt idx="9">
                  <c:v>15.705</c:v>
                </c:pt>
                <c:pt idx="10">
                  <c:v>15.286</c:v>
                </c:pt>
                <c:pt idx="11">
                  <c:v>14.236000000000001</c:v>
                </c:pt>
                <c:pt idx="12">
                  <c:v>14.105</c:v>
                </c:pt>
                <c:pt idx="13">
                  <c:v>14.058999999999999</c:v>
                </c:pt>
                <c:pt idx="14">
                  <c:v>14.064</c:v>
                </c:pt>
                <c:pt idx="15">
                  <c:v>14.332000000000001</c:v>
                </c:pt>
                <c:pt idx="16">
                  <c:v>14.791</c:v>
                </c:pt>
                <c:pt idx="17">
                  <c:v>14.891</c:v>
                </c:pt>
                <c:pt idx="18">
                  <c:v>14.941000000000001</c:v>
                </c:pt>
                <c:pt idx="19">
                  <c:v>14.808999999999999</c:v>
                </c:pt>
                <c:pt idx="20">
                  <c:v>14.808999999999999</c:v>
                </c:pt>
                <c:pt idx="21">
                  <c:v>14.505000000000001</c:v>
                </c:pt>
                <c:pt idx="22">
                  <c:v>14.505000000000001</c:v>
                </c:pt>
                <c:pt idx="23">
                  <c:v>14.818</c:v>
                </c:pt>
                <c:pt idx="24">
                  <c:v>14.904999999999999</c:v>
                </c:pt>
                <c:pt idx="25">
                  <c:v>15.385999999999999</c:v>
                </c:pt>
                <c:pt idx="26">
                  <c:v>15.736000000000001</c:v>
                </c:pt>
                <c:pt idx="27">
                  <c:v>16.195</c:v>
                </c:pt>
                <c:pt idx="28">
                  <c:v>16.844999999999999</c:v>
                </c:pt>
                <c:pt idx="29">
                  <c:v>16.914000000000001</c:v>
                </c:pt>
                <c:pt idx="30">
                  <c:v>16.864000000000001</c:v>
                </c:pt>
                <c:pt idx="31">
                  <c:v>16.541</c:v>
                </c:pt>
                <c:pt idx="32">
                  <c:v>16.341000000000001</c:v>
                </c:pt>
                <c:pt idx="33">
                  <c:v>16.184999999999999</c:v>
                </c:pt>
                <c:pt idx="34">
                  <c:v>16.114000000000001</c:v>
                </c:pt>
                <c:pt idx="35">
                  <c:v>16.754999999999999</c:v>
                </c:pt>
                <c:pt idx="36">
                  <c:v>16.768000000000001</c:v>
                </c:pt>
                <c:pt idx="37">
                  <c:v>16.7</c:v>
                </c:pt>
                <c:pt idx="38">
                  <c:v>16.718</c:v>
                </c:pt>
                <c:pt idx="39">
                  <c:v>16.564</c:v>
                </c:pt>
                <c:pt idx="40">
                  <c:v>16.314</c:v>
                </c:pt>
                <c:pt idx="41">
                  <c:v>16.091000000000001</c:v>
                </c:pt>
                <c:pt idx="42">
                  <c:v>16.041</c:v>
                </c:pt>
                <c:pt idx="43">
                  <c:v>16.117999999999999</c:v>
                </c:pt>
                <c:pt idx="44">
                  <c:v>16.155000000000001</c:v>
                </c:pt>
                <c:pt idx="45">
                  <c:v>15.994999999999999</c:v>
                </c:pt>
                <c:pt idx="46">
                  <c:v>15.595000000000001</c:v>
                </c:pt>
                <c:pt idx="47">
                  <c:v>15.555</c:v>
                </c:pt>
                <c:pt idx="48">
                  <c:v>15.45</c:v>
                </c:pt>
                <c:pt idx="49">
                  <c:v>15.414</c:v>
                </c:pt>
                <c:pt idx="50">
                  <c:v>15.244999999999999</c:v>
                </c:pt>
                <c:pt idx="51">
                  <c:v>15.173</c:v>
                </c:pt>
                <c:pt idx="52">
                  <c:v>15.077</c:v>
                </c:pt>
                <c:pt idx="53">
                  <c:v>14.977</c:v>
                </c:pt>
                <c:pt idx="54">
                  <c:v>14.782</c:v>
                </c:pt>
                <c:pt idx="55">
                  <c:v>14.709</c:v>
                </c:pt>
                <c:pt idx="56">
                  <c:v>14.731999999999999</c:v>
                </c:pt>
                <c:pt idx="57">
                  <c:v>14.718</c:v>
                </c:pt>
                <c:pt idx="58">
                  <c:v>14.741</c:v>
                </c:pt>
                <c:pt idx="59">
                  <c:v>14.776999999999999</c:v>
                </c:pt>
                <c:pt idx="60">
                  <c:v>14.641</c:v>
                </c:pt>
                <c:pt idx="61">
                  <c:v>14.368</c:v>
                </c:pt>
                <c:pt idx="62">
                  <c:v>14.095000000000001</c:v>
                </c:pt>
                <c:pt idx="63">
                  <c:v>13.667999999999999</c:v>
                </c:pt>
                <c:pt idx="64">
                  <c:v>12.855</c:v>
                </c:pt>
                <c:pt idx="65">
                  <c:v>12.705</c:v>
                </c:pt>
                <c:pt idx="66">
                  <c:v>12.709</c:v>
                </c:pt>
                <c:pt idx="67">
                  <c:v>12.782</c:v>
                </c:pt>
                <c:pt idx="68">
                  <c:v>12.807</c:v>
                </c:pt>
                <c:pt idx="69">
                  <c:v>12.9</c:v>
                </c:pt>
                <c:pt idx="70">
                  <c:v>13.167999999999999</c:v>
                </c:pt>
                <c:pt idx="71">
                  <c:v>13.494999999999999</c:v>
                </c:pt>
                <c:pt idx="72">
                  <c:v>13.755000000000001</c:v>
                </c:pt>
                <c:pt idx="73">
                  <c:v>14.759</c:v>
                </c:pt>
                <c:pt idx="74">
                  <c:v>16.335999999999999</c:v>
                </c:pt>
                <c:pt idx="75">
                  <c:v>17.914000000000001</c:v>
                </c:pt>
                <c:pt idx="76">
                  <c:v>17.940999999999999</c:v>
                </c:pt>
                <c:pt idx="77">
                  <c:v>18.027000000000001</c:v>
                </c:pt>
                <c:pt idx="78">
                  <c:v>18.117999999999999</c:v>
                </c:pt>
                <c:pt idx="79">
                  <c:v>18.291</c:v>
                </c:pt>
                <c:pt idx="80">
                  <c:v>18.218</c:v>
                </c:pt>
                <c:pt idx="81">
                  <c:v>18.055</c:v>
                </c:pt>
                <c:pt idx="82">
                  <c:v>17.885999999999999</c:v>
                </c:pt>
                <c:pt idx="83">
                  <c:v>17.766999999999999</c:v>
                </c:pt>
                <c:pt idx="84">
                  <c:v>18.140999999999998</c:v>
                </c:pt>
                <c:pt idx="85">
                  <c:v>18.454999999999998</c:v>
                </c:pt>
                <c:pt idx="86">
                  <c:v>18.422999999999998</c:v>
                </c:pt>
                <c:pt idx="87">
                  <c:v>18.408999999999999</c:v>
                </c:pt>
                <c:pt idx="88">
                  <c:v>18.523</c:v>
                </c:pt>
                <c:pt idx="89">
                  <c:v>18.417999999999999</c:v>
                </c:pt>
                <c:pt idx="90">
                  <c:v>19.009</c:v>
                </c:pt>
                <c:pt idx="91">
                  <c:v>19.149999999999999</c:v>
                </c:pt>
                <c:pt idx="92">
                  <c:v>19.059000000000001</c:v>
                </c:pt>
                <c:pt idx="93">
                  <c:v>18.686</c:v>
                </c:pt>
                <c:pt idx="94">
                  <c:v>17.314</c:v>
                </c:pt>
                <c:pt idx="95">
                  <c:v>17.277000000000001</c:v>
                </c:pt>
                <c:pt idx="96">
                  <c:v>17.132000000000001</c:v>
                </c:pt>
                <c:pt idx="97">
                  <c:v>16.927</c:v>
                </c:pt>
                <c:pt idx="98">
                  <c:v>16.626999999999999</c:v>
                </c:pt>
                <c:pt idx="99">
                  <c:v>16.231999999999999</c:v>
                </c:pt>
                <c:pt idx="100">
                  <c:v>16.018000000000001</c:v>
                </c:pt>
                <c:pt idx="101">
                  <c:v>15.882</c:v>
                </c:pt>
                <c:pt idx="102">
                  <c:v>15.773</c:v>
                </c:pt>
                <c:pt idx="103">
                  <c:v>16.023</c:v>
                </c:pt>
                <c:pt idx="104">
                  <c:v>17.731999999999999</c:v>
                </c:pt>
                <c:pt idx="105">
                  <c:v>17.968</c:v>
                </c:pt>
                <c:pt idx="106">
                  <c:v>18.222999999999999</c:v>
                </c:pt>
                <c:pt idx="107">
                  <c:v>19.523</c:v>
                </c:pt>
                <c:pt idx="108">
                  <c:v>19.745000000000001</c:v>
                </c:pt>
                <c:pt idx="109">
                  <c:v>19.236000000000001</c:v>
                </c:pt>
                <c:pt idx="110">
                  <c:v>18.777000000000001</c:v>
                </c:pt>
                <c:pt idx="111">
                  <c:v>18.664000000000001</c:v>
                </c:pt>
                <c:pt idx="112">
                  <c:v>18.911000000000001</c:v>
                </c:pt>
                <c:pt idx="113">
                  <c:v>19.649999999999999</c:v>
                </c:pt>
                <c:pt idx="114">
                  <c:v>19.704999999999998</c:v>
                </c:pt>
                <c:pt idx="115">
                  <c:v>19.704999999999998</c:v>
                </c:pt>
                <c:pt idx="116">
                  <c:v>19.536000000000001</c:v>
                </c:pt>
                <c:pt idx="117">
                  <c:v>19.195</c:v>
                </c:pt>
                <c:pt idx="118">
                  <c:v>19.5</c:v>
                </c:pt>
                <c:pt idx="119">
                  <c:v>19.509</c:v>
                </c:pt>
                <c:pt idx="120">
                  <c:v>19.477</c:v>
                </c:pt>
                <c:pt idx="121">
                  <c:v>19.422999999999998</c:v>
                </c:pt>
                <c:pt idx="122">
                  <c:v>19.117999999999999</c:v>
                </c:pt>
                <c:pt idx="123">
                  <c:v>19.672999999999998</c:v>
                </c:pt>
                <c:pt idx="124">
                  <c:v>20.763999999999999</c:v>
                </c:pt>
                <c:pt idx="125">
                  <c:v>21.186</c:v>
                </c:pt>
                <c:pt idx="126">
                  <c:v>21.972999999999999</c:v>
                </c:pt>
                <c:pt idx="127">
                  <c:v>22.481999999999999</c:v>
                </c:pt>
                <c:pt idx="128">
                  <c:v>22.536000000000001</c:v>
                </c:pt>
                <c:pt idx="129">
                  <c:v>22.45</c:v>
                </c:pt>
                <c:pt idx="130">
                  <c:v>22.195</c:v>
                </c:pt>
                <c:pt idx="131">
                  <c:v>21.385999999999999</c:v>
                </c:pt>
                <c:pt idx="132">
                  <c:v>21.5</c:v>
                </c:pt>
                <c:pt idx="133">
                  <c:v>21.768000000000001</c:v>
                </c:pt>
                <c:pt idx="134">
                  <c:v>22.114000000000001</c:v>
                </c:pt>
                <c:pt idx="135">
                  <c:v>22.431999999999999</c:v>
                </c:pt>
                <c:pt idx="136">
                  <c:v>22.594999999999999</c:v>
                </c:pt>
                <c:pt idx="137">
                  <c:v>22.445</c:v>
                </c:pt>
                <c:pt idx="138">
                  <c:v>22.1</c:v>
                </c:pt>
                <c:pt idx="139">
                  <c:v>22.254999999999999</c:v>
                </c:pt>
                <c:pt idx="140">
                  <c:v>22.573</c:v>
                </c:pt>
                <c:pt idx="141">
                  <c:v>22.882000000000001</c:v>
                </c:pt>
                <c:pt idx="142">
                  <c:v>22.981999999999999</c:v>
                </c:pt>
                <c:pt idx="143">
                  <c:v>22.722999999999999</c:v>
                </c:pt>
                <c:pt idx="144">
                  <c:v>22.832000000000001</c:v>
                </c:pt>
                <c:pt idx="145">
                  <c:v>23.417999999999999</c:v>
                </c:pt>
                <c:pt idx="146">
                  <c:v>24.123000000000001</c:v>
                </c:pt>
                <c:pt idx="147">
                  <c:v>24.123000000000001</c:v>
                </c:pt>
                <c:pt idx="148">
                  <c:v>24.077000000000002</c:v>
                </c:pt>
                <c:pt idx="149">
                  <c:v>24.655000000000001</c:v>
                </c:pt>
                <c:pt idx="150">
                  <c:v>24.76</c:v>
                </c:pt>
                <c:pt idx="151">
                  <c:v>24.481999999999999</c:v>
                </c:pt>
                <c:pt idx="152">
                  <c:v>24.085999999999999</c:v>
                </c:pt>
                <c:pt idx="153">
                  <c:v>24.23</c:v>
                </c:pt>
                <c:pt idx="154">
                  <c:v>24.282</c:v>
                </c:pt>
                <c:pt idx="155">
                  <c:v>24.518000000000001</c:v>
                </c:pt>
                <c:pt idx="156">
                  <c:v>24.655000000000001</c:v>
                </c:pt>
                <c:pt idx="157">
                  <c:v>24.582999999999998</c:v>
                </c:pt>
                <c:pt idx="158">
                  <c:v>24.395</c:v>
                </c:pt>
                <c:pt idx="159">
                  <c:v>24.231999999999999</c:v>
                </c:pt>
                <c:pt idx="160">
                  <c:v>24.091000000000001</c:v>
                </c:pt>
                <c:pt idx="161">
                  <c:v>23.986000000000001</c:v>
                </c:pt>
                <c:pt idx="162">
                  <c:v>23.681999999999999</c:v>
                </c:pt>
                <c:pt idx="163">
                  <c:v>23.091000000000001</c:v>
                </c:pt>
                <c:pt idx="164">
                  <c:v>22.885999999999999</c:v>
                </c:pt>
                <c:pt idx="165">
                  <c:v>22.745000000000001</c:v>
                </c:pt>
                <c:pt idx="166">
                  <c:v>22.626999999999999</c:v>
                </c:pt>
                <c:pt idx="167">
                  <c:v>22.382000000000001</c:v>
                </c:pt>
                <c:pt idx="168">
                  <c:v>22.135999999999999</c:v>
                </c:pt>
                <c:pt idx="169">
                  <c:v>21.835999999999999</c:v>
                </c:pt>
                <c:pt idx="170">
                  <c:v>21.291</c:v>
                </c:pt>
                <c:pt idx="171">
                  <c:v>20.940999999999999</c:v>
                </c:pt>
                <c:pt idx="172">
                  <c:v>21.013999999999999</c:v>
                </c:pt>
                <c:pt idx="173">
                  <c:v>21.172999999999998</c:v>
                </c:pt>
                <c:pt idx="174">
                  <c:v>21.126999999999999</c:v>
                </c:pt>
                <c:pt idx="175">
                  <c:v>20.864999999999998</c:v>
                </c:pt>
                <c:pt idx="176">
                  <c:v>20.513999999999999</c:v>
                </c:pt>
                <c:pt idx="177">
                  <c:v>20.335999999999999</c:v>
                </c:pt>
                <c:pt idx="178">
                  <c:v>20.082000000000001</c:v>
                </c:pt>
                <c:pt idx="179">
                  <c:v>19.959</c:v>
                </c:pt>
                <c:pt idx="180">
                  <c:v>19.995000000000001</c:v>
                </c:pt>
                <c:pt idx="181">
                  <c:v>20.018000000000001</c:v>
                </c:pt>
                <c:pt idx="182">
                  <c:v>20.114000000000001</c:v>
                </c:pt>
                <c:pt idx="183">
                  <c:v>20.164000000000001</c:v>
                </c:pt>
                <c:pt idx="184">
                  <c:v>20.32</c:v>
                </c:pt>
                <c:pt idx="185">
                  <c:v>20.335000000000001</c:v>
                </c:pt>
                <c:pt idx="186">
                  <c:v>20.420000000000002</c:v>
                </c:pt>
                <c:pt idx="187">
                  <c:v>20.555</c:v>
                </c:pt>
                <c:pt idx="188">
                  <c:v>20.609000000000002</c:v>
                </c:pt>
                <c:pt idx="189">
                  <c:v>20.667999999999999</c:v>
                </c:pt>
                <c:pt idx="190">
                  <c:v>20.782</c:v>
                </c:pt>
                <c:pt idx="191">
                  <c:v>20.736000000000001</c:v>
                </c:pt>
                <c:pt idx="192">
                  <c:v>20.623000000000001</c:v>
                </c:pt>
                <c:pt idx="193">
                  <c:v>20.32</c:v>
                </c:pt>
                <c:pt idx="194">
                  <c:v>20.241</c:v>
                </c:pt>
                <c:pt idx="195">
                  <c:v>20.215</c:v>
                </c:pt>
                <c:pt idx="196">
                  <c:v>20.126999999999999</c:v>
                </c:pt>
                <c:pt idx="197">
                  <c:v>20.477</c:v>
                </c:pt>
                <c:pt idx="198">
                  <c:v>21.055</c:v>
                </c:pt>
                <c:pt idx="199">
                  <c:v>21.2</c:v>
                </c:pt>
                <c:pt idx="200">
                  <c:v>21.114000000000001</c:v>
                </c:pt>
                <c:pt idx="201">
                  <c:v>20.805</c:v>
                </c:pt>
                <c:pt idx="202">
                  <c:v>21.132000000000001</c:v>
                </c:pt>
                <c:pt idx="203">
                  <c:v>21.468</c:v>
                </c:pt>
                <c:pt idx="204">
                  <c:v>21.818000000000001</c:v>
                </c:pt>
                <c:pt idx="205">
                  <c:v>22.009</c:v>
                </c:pt>
                <c:pt idx="206">
                  <c:v>21.75</c:v>
                </c:pt>
                <c:pt idx="207">
                  <c:v>21.414000000000001</c:v>
                </c:pt>
                <c:pt idx="208">
                  <c:v>21.417999999999999</c:v>
                </c:pt>
                <c:pt idx="209">
                  <c:v>21.527000000000001</c:v>
                </c:pt>
                <c:pt idx="210">
                  <c:v>21.605</c:v>
                </c:pt>
                <c:pt idx="211">
                  <c:v>21.385999999999999</c:v>
                </c:pt>
                <c:pt idx="212">
                  <c:v>21.172999999999998</c:v>
                </c:pt>
                <c:pt idx="213">
                  <c:v>20.9</c:v>
                </c:pt>
                <c:pt idx="214">
                  <c:v>20.399999999999999</c:v>
                </c:pt>
                <c:pt idx="215">
                  <c:v>19.991</c:v>
                </c:pt>
                <c:pt idx="216">
                  <c:v>18.927</c:v>
                </c:pt>
                <c:pt idx="217">
                  <c:v>17.890999999999998</c:v>
                </c:pt>
                <c:pt idx="218">
                  <c:v>15.909000000000001</c:v>
                </c:pt>
                <c:pt idx="219">
                  <c:v>15.845000000000001</c:v>
                </c:pt>
                <c:pt idx="220">
                  <c:v>15.25</c:v>
                </c:pt>
                <c:pt idx="221">
                  <c:v>14.595000000000001</c:v>
                </c:pt>
                <c:pt idx="222">
                  <c:v>14.895</c:v>
                </c:pt>
                <c:pt idx="223">
                  <c:v>14.973000000000001</c:v>
                </c:pt>
                <c:pt idx="224">
                  <c:v>14.904999999999999</c:v>
                </c:pt>
                <c:pt idx="225">
                  <c:v>14.786</c:v>
                </c:pt>
                <c:pt idx="226">
                  <c:v>15.182</c:v>
                </c:pt>
                <c:pt idx="227">
                  <c:v>15.241</c:v>
                </c:pt>
                <c:pt idx="228">
                  <c:v>15.759</c:v>
                </c:pt>
                <c:pt idx="229">
                  <c:v>16.731999999999999</c:v>
                </c:pt>
                <c:pt idx="230">
                  <c:v>18.018000000000001</c:v>
                </c:pt>
                <c:pt idx="231">
                  <c:v>17.864000000000001</c:v>
                </c:pt>
                <c:pt idx="232">
                  <c:v>17.445</c:v>
                </c:pt>
                <c:pt idx="233">
                  <c:v>15.877000000000001</c:v>
                </c:pt>
                <c:pt idx="234">
                  <c:v>14.917999999999999</c:v>
                </c:pt>
                <c:pt idx="235">
                  <c:v>15.15</c:v>
                </c:pt>
                <c:pt idx="236">
                  <c:v>15.85</c:v>
                </c:pt>
                <c:pt idx="237">
                  <c:v>16.045000000000002</c:v>
                </c:pt>
                <c:pt idx="238">
                  <c:v>16.259</c:v>
                </c:pt>
                <c:pt idx="239">
                  <c:v>16.577000000000002</c:v>
                </c:pt>
                <c:pt idx="240">
                  <c:v>16.635999999999999</c:v>
                </c:pt>
                <c:pt idx="241">
                  <c:v>16.632000000000001</c:v>
                </c:pt>
                <c:pt idx="242">
                  <c:v>16.713999999999999</c:v>
                </c:pt>
                <c:pt idx="243">
                  <c:v>17.2</c:v>
                </c:pt>
                <c:pt idx="244">
                  <c:v>17.427</c:v>
                </c:pt>
                <c:pt idx="245">
                  <c:v>17.335999999999999</c:v>
                </c:pt>
                <c:pt idx="246">
                  <c:v>16.7</c:v>
                </c:pt>
                <c:pt idx="247">
                  <c:v>16.305</c:v>
                </c:pt>
                <c:pt idx="248">
                  <c:v>16.109000000000002</c:v>
                </c:pt>
                <c:pt idx="249">
                  <c:v>16.091000000000001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DC-4D40-B4BE-CCE0F7AE8F41}"/>
            </c:ext>
          </c:extLst>
        </c:ser>
        <c:ser>
          <c:idx val="1"/>
          <c:order val="4"/>
          <c:tx>
            <c:strRef>
              <c:f>'[1.1 Daily BCI and BPI update(2024).xlsx]BCI C3'!$F$4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'[1.1 Daily BCI and BPI update(2024).xlsx]BCI C3'!$A$5:$A$255</c:f>
              <c:numCache>
                <c:formatCode>dd\-mmm\-yyyy</c:formatCode>
                <c:ptCount val="251"/>
                <c:pt idx="0">
                  <c:v>44198</c:v>
                </c:pt>
                <c:pt idx="1">
                  <c:v>44200</c:v>
                </c:pt>
                <c:pt idx="2">
                  <c:v>44201</c:v>
                </c:pt>
                <c:pt idx="3">
                  <c:v>44202</c:v>
                </c:pt>
                <c:pt idx="4">
                  <c:v>44203</c:v>
                </c:pt>
                <c:pt idx="5">
                  <c:v>44204</c:v>
                </c:pt>
                <c:pt idx="6">
                  <c:v>44207</c:v>
                </c:pt>
                <c:pt idx="7">
                  <c:v>44208</c:v>
                </c:pt>
                <c:pt idx="8">
                  <c:v>44209</c:v>
                </c:pt>
                <c:pt idx="9">
                  <c:v>44210</c:v>
                </c:pt>
                <c:pt idx="10">
                  <c:v>44211</c:v>
                </c:pt>
                <c:pt idx="11">
                  <c:v>44214</c:v>
                </c:pt>
                <c:pt idx="12">
                  <c:v>44215</c:v>
                </c:pt>
                <c:pt idx="13">
                  <c:v>44216</c:v>
                </c:pt>
                <c:pt idx="14">
                  <c:v>44217</c:v>
                </c:pt>
                <c:pt idx="15">
                  <c:v>44218</c:v>
                </c:pt>
                <c:pt idx="16">
                  <c:v>44221</c:v>
                </c:pt>
                <c:pt idx="17">
                  <c:v>44222</c:v>
                </c:pt>
                <c:pt idx="18">
                  <c:v>44223</c:v>
                </c:pt>
                <c:pt idx="19">
                  <c:v>44224</c:v>
                </c:pt>
                <c:pt idx="20">
                  <c:v>44225</c:v>
                </c:pt>
                <c:pt idx="21">
                  <c:v>44228</c:v>
                </c:pt>
                <c:pt idx="22">
                  <c:v>44229</c:v>
                </c:pt>
                <c:pt idx="23">
                  <c:v>44230</c:v>
                </c:pt>
                <c:pt idx="24">
                  <c:v>44231</c:v>
                </c:pt>
                <c:pt idx="25">
                  <c:v>44232</c:v>
                </c:pt>
                <c:pt idx="26">
                  <c:v>44235</c:v>
                </c:pt>
                <c:pt idx="27">
                  <c:v>44236</c:v>
                </c:pt>
                <c:pt idx="28">
                  <c:v>44237</c:v>
                </c:pt>
                <c:pt idx="29">
                  <c:v>44238</c:v>
                </c:pt>
                <c:pt idx="30">
                  <c:v>44239</c:v>
                </c:pt>
                <c:pt idx="31">
                  <c:v>44242</c:v>
                </c:pt>
                <c:pt idx="32">
                  <c:v>44243</c:v>
                </c:pt>
                <c:pt idx="33">
                  <c:v>44244</c:v>
                </c:pt>
                <c:pt idx="34">
                  <c:v>44245</c:v>
                </c:pt>
                <c:pt idx="35">
                  <c:v>44246</c:v>
                </c:pt>
                <c:pt idx="36">
                  <c:v>44249</c:v>
                </c:pt>
                <c:pt idx="37">
                  <c:v>44250</c:v>
                </c:pt>
                <c:pt idx="38">
                  <c:v>44251</c:v>
                </c:pt>
                <c:pt idx="39">
                  <c:v>44252</c:v>
                </c:pt>
                <c:pt idx="40">
                  <c:v>44253</c:v>
                </c:pt>
                <c:pt idx="41">
                  <c:v>44256</c:v>
                </c:pt>
                <c:pt idx="42">
                  <c:v>44257</c:v>
                </c:pt>
                <c:pt idx="43">
                  <c:v>44258</c:v>
                </c:pt>
                <c:pt idx="44">
                  <c:v>44259</c:v>
                </c:pt>
                <c:pt idx="45">
                  <c:v>44260</c:v>
                </c:pt>
                <c:pt idx="46">
                  <c:v>44263</c:v>
                </c:pt>
                <c:pt idx="47">
                  <c:v>44264</c:v>
                </c:pt>
                <c:pt idx="48">
                  <c:v>44265</c:v>
                </c:pt>
                <c:pt idx="49">
                  <c:v>44266</c:v>
                </c:pt>
                <c:pt idx="50">
                  <c:v>44267</c:v>
                </c:pt>
                <c:pt idx="51">
                  <c:v>44270</c:v>
                </c:pt>
                <c:pt idx="52">
                  <c:v>44271</c:v>
                </c:pt>
                <c:pt idx="53">
                  <c:v>44272</c:v>
                </c:pt>
                <c:pt idx="54">
                  <c:v>44273</c:v>
                </c:pt>
                <c:pt idx="55">
                  <c:v>44274</c:v>
                </c:pt>
                <c:pt idx="56">
                  <c:v>44277</c:v>
                </c:pt>
                <c:pt idx="57">
                  <c:v>44278</c:v>
                </c:pt>
                <c:pt idx="58">
                  <c:v>44279</c:v>
                </c:pt>
                <c:pt idx="59">
                  <c:v>44280</c:v>
                </c:pt>
                <c:pt idx="60">
                  <c:v>44281</c:v>
                </c:pt>
                <c:pt idx="61">
                  <c:v>44284</c:v>
                </c:pt>
                <c:pt idx="62">
                  <c:v>44285</c:v>
                </c:pt>
                <c:pt idx="63">
                  <c:v>44286</c:v>
                </c:pt>
                <c:pt idx="64">
                  <c:v>44287</c:v>
                </c:pt>
                <c:pt idx="65">
                  <c:v>44292</c:v>
                </c:pt>
                <c:pt idx="66">
                  <c:v>44293</c:v>
                </c:pt>
                <c:pt idx="67">
                  <c:v>44294</c:v>
                </c:pt>
                <c:pt idx="68">
                  <c:v>44295</c:v>
                </c:pt>
                <c:pt idx="69">
                  <c:v>44298</c:v>
                </c:pt>
                <c:pt idx="70">
                  <c:v>44299</c:v>
                </c:pt>
                <c:pt idx="71">
                  <c:v>44300</c:v>
                </c:pt>
                <c:pt idx="72">
                  <c:v>44301</c:v>
                </c:pt>
                <c:pt idx="73">
                  <c:v>44302</c:v>
                </c:pt>
                <c:pt idx="74">
                  <c:v>44305</c:v>
                </c:pt>
                <c:pt idx="75">
                  <c:v>44306</c:v>
                </c:pt>
                <c:pt idx="76">
                  <c:v>44307</c:v>
                </c:pt>
                <c:pt idx="77">
                  <c:v>44308</c:v>
                </c:pt>
                <c:pt idx="78">
                  <c:v>44309</c:v>
                </c:pt>
                <c:pt idx="79">
                  <c:v>44312</c:v>
                </c:pt>
                <c:pt idx="80">
                  <c:v>44313</c:v>
                </c:pt>
                <c:pt idx="81">
                  <c:v>44314</c:v>
                </c:pt>
                <c:pt idx="82">
                  <c:v>44315</c:v>
                </c:pt>
                <c:pt idx="83">
                  <c:v>44316</c:v>
                </c:pt>
                <c:pt idx="84">
                  <c:v>44320</c:v>
                </c:pt>
                <c:pt idx="85">
                  <c:v>44321</c:v>
                </c:pt>
                <c:pt idx="86">
                  <c:v>44322</c:v>
                </c:pt>
                <c:pt idx="87">
                  <c:v>44323</c:v>
                </c:pt>
                <c:pt idx="88">
                  <c:v>44326</c:v>
                </c:pt>
                <c:pt idx="89">
                  <c:v>44327</c:v>
                </c:pt>
                <c:pt idx="90">
                  <c:v>44328</c:v>
                </c:pt>
                <c:pt idx="91">
                  <c:v>44329</c:v>
                </c:pt>
                <c:pt idx="92">
                  <c:v>44330</c:v>
                </c:pt>
                <c:pt idx="93">
                  <c:v>44333</c:v>
                </c:pt>
                <c:pt idx="94">
                  <c:v>44334</c:v>
                </c:pt>
                <c:pt idx="95">
                  <c:v>44335</c:v>
                </c:pt>
                <c:pt idx="96">
                  <c:v>44336</c:v>
                </c:pt>
                <c:pt idx="97">
                  <c:v>44337</c:v>
                </c:pt>
                <c:pt idx="98">
                  <c:v>44340</c:v>
                </c:pt>
                <c:pt idx="99">
                  <c:v>44341</c:v>
                </c:pt>
                <c:pt idx="100">
                  <c:v>44342</c:v>
                </c:pt>
                <c:pt idx="101">
                  <c:v>44343</c:v>
                </c:pt>
                <c:pt idx="102">
                  <c:v>44344</c:v>
                </c:pt>
                <c:pt idx="103">
                  <c:v>44348</c:v>
                </c:pt>
                <c:pt idx="104">
                  <c:v>44349</c:v>
                </c:pt>
                <c:pt idx="105">
                  <c:v>44350</c:v>
                </c:pt>
                <c:pt idx="106">
                  <c:v>44351</c:v>
                </c:pt>
                <c:pt idx="107">
                  <c:v>44354</c:v>
                </c:pt>
                <c:pt idx="108">
                  <c:v>44355</c:v>
                </c:pt>
                <c:pt idx="109">
                  <c:v>44356</c:v>
                </c:pt>
                <c:pt idx="110">
                  <c:v>44357</c:v>
                </c:pt>
                <c:pt idx="111">
                  <c:v>44358</c:v>
                </c:pt>
                <c:pt idx="112">
                  <c:v>44361</c:v>
                </c:pt>
                <c:pt idx="113">
                  <c:v>44362</c:v>
                </c:pt>
                <c:pt idx="114">
                  <c:v>44363</c:v>
                </c:pt>
                <c:pt idx="115">
                  <c:v>44364</c:v>
                </c:pt>
                <c:pt idx="116">
                  <c:v>44365</c:v>
                </c:pt>
                <c:pt idx="117">
                  <c:v>44368</c:v>
                </c:pt>
                <c:pt idx="118">
                  <c:v>44369</c:v>
                </c:pt>
                <c:pt idx="119">
                  <c:v>44370</c:v>
                </c:pt>
                <c:pt idx="120">
                  <c:v>44371</c:v>
                </c:pt>
                <c:pt idx="121">
                  <c:v>44372</c:v>
                </c:pt>
                <c:pt idx="122">
                  <c:v>44375</c:v>
                </c:pt>
                <c:pt idx="123">
                  <c:v>44376</c:v>
                </c:pt>
                <c:pt idx="124">
                  <c:v>44377</c:v>
                </c:pt>
                <c:pt idx="125">
                  <c:v>44378</c:v>
                </c:pt>
                <c:pt idx="126">
                  <c:v>44379</c:v>
                </c:pt>
                <c:pt idx="127">
                  <c:v>44382</c:v>
                </c:pt>
                <c:pt idx="128">
                  <c:v>44383</c:v>
                </c:pt>
                <c:pt idx="129">
                  <c:v>44384</c:v>
                </c:pt>
                <c:pt idx="130">
                  <c:v>44385</c:v>
                </c:pt>
                <c:pt idx="131">
                  <c:v>44386</c:v>
                </c:pt>
                <c:pt idx="132">
                  <c:v>44389</c:v>
                </c:pt>
                <c:pt idx="133">
                  <c:v>44390</c:v>
                </c:pt>
                <c:pt idx="134">
                  <c:v>44391</c:v>
                </c:pt>
                <c:pt idx="135">
                  <c:v>44392</c:v>
                </c:pt>
                <c:pt idx="136">
                  <c:v>44393</c:v>
                </c:pt>
                <c:pt idx="137">
                  <c:v>44396</c:v>
                </c:pt>
                <c:pt idx="138">
                  <c:v>44397</c:v>
                </c:pt>
                <c:pt idx="139">
                  <c:v>44398</c:v>
                </c:pt>
                <c:pt idx="140">
                  <c:v>44399</c:v>
                </c:pt>
                <c:pt idx="141">
                  <c:v>44400</c:v>
                </c:pt>
                <c:pt idx="142">
                  <c:v>44403</c:v>
                </c:pt>
                <c:pt idx="143">
                  <c:v>44404</c:v>
                </c:pt>
                <c:pt idx="144">
                  <c:v>44405</c:v>
                </c:pt>
                <c:pt idx="145">
                  <c:v>44406</c:v>
                </c:pt>
                <c:pt idx="146">
                  <c:v>44407</c:v>
                </c:pt>
                <c:pt idx="147">
                  <c:v>44410</c:v>
                </c:pt>
                <c:pt idx="148">
                  <c:v>44411</c:v>
                </c:pt>
                <c:pt idx="149">
                  <c:v>44412</c:v>
                </c:pt>
                <c:pt idx="150">
                  <c:v>44413</c:v>
                </c:pt>
                <c:pt idx="151">
                  <c:v>44414</c:v>
                </c:pt>
                <c:pt idx="152">
                  <c:v>44417</c:v>
                </c:pt>
                <c:pt idx="153">
                  <c:v>44418</c:v>
                </c:pt>
                <c:pt idx="154">
                  <c:v>44419</c:v>
                </c:pt>
                <c:pt idx="155">
                  <c:v>44420</c:v>
                </c:pt>
                <c:pt idx="156">
                  <c:v>44421</c:v>
                </c:pt>
                <c:pt idx="157">
                  <c:v>44424</c:v>
                </c:pt>
                <c:pt idx="158">
                  <c:v>44425</c:v>
                </c:pt>
                <c:pt idx="159">
                  <c:v>44426</c:v>
                </c:pt>
                <c:pt idx="160">
                  <c:v>44427</c:v>
                </c:pt>
                <c:pt idx="161">
                  <c:v>44428</c:v>
                </c:pt>
                <c:pt idx="162">
                  <c:v>44431</c:v>
                </c:pt>
                <c:pt idx="163">
                  <c:v>44432</c:v>
                </c:pt>
                <c:pt idx="164">
                  <c:v>44433</c:v>
                </c:pt>
                <c:pt idx="165">
                  <c:v>44434</c:v>
                </c:pt>
                <c:pt idx="166">
                  <c:v>44435</c:v>
                </c:pt>
                <c:pt idx="167">
                  <c:v>44439</c:v>
                </c:pt>
                <c:pt idx="168">
                  <c:v>44440</c:v>
                </c:pt>
                <c:pt idx="169">
                  <c:v>44441</c:v>
                </c:pt>
                <c:pt idx="170">
                  <c:v>44442</c:v>
                </c:pt>
                <c:pt idx="171">
                  <c:v>44445</c:v>
                </c:pt>
                <c:pt idx="172">
                  <c:v>44446</c:v>
                </c:pt>
                <c:pt idx="173">
                  <c:v>44447</c:v>
                </c:pt>
                <c:pt idx="174">
                  <c:v>44448</c:v>
                </c:pt>
                <c:pt idx="175">
                  <c:v>44449</c:v>
                </c:pt>
                <c:pt idx="176">
                  <c:v>44452</c:v>
                </c:pt>
                <c:pt idx="177">
                  <c:v>44453</c:v>
                </c:pt>
                <c:pt idx="178">
                  <c:v>44454</c:v>
                </c:pt>
                <c:pt idx="179">
                  <c:v>44455</c:v>
                </c:pt>
                <c:pt idx="180">
                  <c:v>44456</c:v>
                </c:pt>
                <c:pt idx="181">
                  <c:v>44459</c:v>
                </c:pt>
                <c:pt idx="182">
                  <c:v>44460</c:v>
                </c:pt>
                <c:pt idx="183">
                  <c:v>44461</c:v>
                </c:pt>
                <c:pt idx="184">
                  <c:v>44462</c:v>
                </c:pt>
                <c:pt idx="185">
                  <c:v>44463</c:v>
                </c:pt>
                <c:pt idx="186">
                  <c:v>44466</c:v>
                </c:pt>
                <c:pt idx="187">
                  <c:v>44467</c:v>
                </c:pt>
                <c:pt idx="188">
                  <c:v>44468</c:v>
                </c:pt>
                <c:pt idx="189">
                  <c:v>44469</c:v>
                </c:pt>
                <c:pt idx="190">
                  <c:v>44470</c:v>
                </c:pt>
                <c:pt idx="191">
                  <c:v>44473</c:v>
                </c:pt>
                <c:pt idx="192">
                  <c:v>44474</c:v>
                </c:pt>
                <c:pt idx="193">
                  <c:v>44475</c:v>
                </c:pt>
                <c:pt idx="194">
                  <c:v>44476</c:v>
                </c:pt>
                <c:pt idx="195">
                  <c:v>44477</c:v>
                </c:pt>
                <c:pt idx="196">
                  <c:v>44480</c:v>
                </c:pt>
                <c:pt idx="197">
                  <c:v>44481</c:v>
                </c:pt>
                <c:pt idx="198">
                  <c:v>44482</c:v>
                </c:pt>
                <c:pt idx="199">
                  <c:v>44483</c:v>
                </c:pt>
                <c:pt idx="200">
                  <c:v>44484</c:v>
                </c:pt>
                <c:pt idx="201">
                  <c:v>44487</c:v>
                </c:pt>
                <c:pt idx="202">
                  <c:v>44488</c:v>
                </c:pt>
                <c:pt idx="203">
                  <c:v>44489</c:v>
                </c:pt>
                <c:pt idx="204">
                  <c:v>44490</c:v>
                </c:pt>
                <c:pt idx="205">
                  <c:v>44491</c:v>
                </c:pt>
                <c:pt idx="206">
                  <c:v>44494</c:v>
                </c:pt>
                <c:pt idx="207">
                  <c:v>44495</c:v>
                </c:pt>
                <c:pt idx="208">
                  <c:v>44496</c:v>
                </c:pt>
                <c:pt idx="209">
                  <c:v>44497</c:v>
                </c:pt>
                <c:pt idx="210">
                  <c:v>44498</c:v>
                </c:pt>
                <c:pt idx="211">
                  <c:v>44501</c:v>
                </c:pt>
                <c:pt idx="212">
                  <c:v>44502</c:v>
                </c:pt>
                <c:pt idx="213">
                  <c:v>44503</c:v>
                </c:pt>
                <c:pt idx="214">
                  <c:v>44504</c:v>
                </c:pt>
                <c:pt idx="215">
                  <c:v>44505</c:v>
                </c:pt>
                <c:pt idx="216">
                  <c:v>44508</c:v>
                </c:pt>
                <c:pt idx="217">
                  <c:v>44509</c:v>
                </c:pt>
                <c:pt idx="218">
                  <c:v>44510</c:v>
                </c:pt>
                <c:pt idx="219">
                  <c:v>44511</c:v>
                </c:pt>
                <c:pt idx="220">
                  <c:v>44512</c:v>
                </c:pt>
                <c:pt idx="221">
                  <c:v>44515</c:v>
                </c:pt>
                <c:pt idx="222">
                  <c:v>44516</c:v>
                </c:pt>
                <c:pt idx="223">
                  <c:v>44517</c:v>
                </c:pt>
                <c:pt idx="224">
                  <c:v>44518</c:v>
                </c:pt>
                <c:pt idx="225">
                  <c:v>44519</c:v>
                </c:pt>
                <c:pt idx="226">
                  <c:v>44522</c:v>
                </c:pt>
                <c:pt idx="227">
                  <c:v>44523</c:v>
                </c:pt>
                <c:pt idx="228">
                  <c:v>44524</c:v>
                </c:pt>
                <c:pt idx="229">
                  <c:v>44525</c:v>
                </c:pt>
                <c:pt idx="230">
                  <c:v>44526</c:v>
                </c:pt>
                <c:pt idx="231">
                  <c:v>44529</c:v>
                </c:pt>
                <c:pt idx="232">
                  <c:v>44530</c:v>
                </c:pt>
                <c:pt idx="233">
                  <c:v>44531</c:v>
                </c:pt>
                <c:pt idx="234">
                  <c:v>44532</c:v>
                </c:pt>
                <c:pt idx="235">
                  <c:v>44533</c:v>
                </c:pt>
                <c:pt idx="236">
                  <c:v>44536</c:v>
                </c:pt>
                <c:pt idx="237">
                  <c:v>44537</c:v>
                </c:pt>
                <c:pt idx="238">
                  <c:v>44538</c:v>
                </c:pt>
                <c:pt idx="239">
                  <c:v>44539</c:v>
                </c:pt>
                <c:pt idx="240">
                  <c:v>44540</c:v>
                </c:pt>
                <c:pt idx="241">
                  <c:v>44543</c:v>
                </c:pt>
                <c:pt idx="242">
                  <c:v>44544</c:v>
                </c:pt>
                <c:pt idx="243">
                  <c:v>44545</c:v>
                </c:pt>
                <c:pt idx="244">
                  <c:v>44546</c:v>
                </c:pt>
                <c:pt idx="245">
                  <c:v>44547</c:v>
                </c:pt>
                <c:pt idx="246">
                  <c:v>44550</c:v>
                </c:pt>
                <c:pt idx="247">
                  <c:v>44551</c:v>
                </c:pt>
                <c:pt idx="248">
                  <c:v>44552</c:v>
                </c:pt>
                <c:pt idx="249">
                  <c:v>44553</c:v>
                </c:pt>
                <c:pt idx="250">
                  <c:v>44554</c:v>
                </c:pt>
              </c:numCache>
            </c:numRef>
          </c:cat>
          <c:val>
            <c:numRef>
              <c:f>'[1.1 Daily BCI and BPI update(2024).xlsx]BCI C3'!$F$5:$F$255</c:f>
              <c:numCache>
                <c:formatCode>#,##0</c:formatCode>
                <c:ptCount val="251"/>
                <c:pt idx="0">
                  <c:v>16.408999999999999</c:v>
                </c:pt>
                <c:pt idx="1">
                  <c:v>16.454999999999998</c:v>
                </c:pt>
                <c:pt idx="2">
                  <c:v>16.690999999999999</c:v>
                </c:pt>
                <c:pt idx="3">
                  <c:v>17.018000000000001</c:v>
                </c:pt>
                <c:pt idx="4">
                  <c:v>17.991</c:v>
                </c:pt>
                <c:pt idx="5">
                  <c:v>17.814</c:v>
                </c:pt>
                <c:pt idx="6">
                  <c:v>17.094999999999999</c:v>
                </c:pt>
                <c:pt idx="7">
                  <c:v>17.632000000000001</c:v>
                </c:pt>
                <c:pt idx="8">
                  <c:v>17.55</c:v>
                </c:pt>
                <c:pt idx="9">
                  <c:v>17.204999999999998</c:v>
                </c:pt>
                <c:pt idx="10">
                  <c:v>16.635999999999999</c:v>
                </c:pt>
                <c:pt idx="11">
                  <c:v>16.905000000000001</c:v>
                </c:pt>
                <c:pt idx="12">
                  <c:v>17.885999999999999</c:v>
                </c:pt>
                <c:pt idx="13">
                  <c:v>17.814</c:v>
                </c:pt>
                <c:pt idx="14">
                  <c:v>17.091000000000001</c:v>
                </c:pt>
                <c:pt idx="15">
                  <c:v>16.385999999999999</c:v>
                </c:pt>
                <c:pt idx="16">
                  <c:v>16.100000000000001</c:v>
                </c:pt>
                <c:pt idx="17">
                  <c:v>16.318000000000001</c:v>
                </c:pt>
                <c:pt idx="18">
                  <c:v>15.855</c:v>
                </c:pt>
                <c:pt idx="19">
                  <c:v>15.114000000000001</c:v>
                </c:pt>
                <c:pt idx="20">
                  <c:v>14.295</c:v>
                </c:pt>
                <c:pt idx="21">
                  <c:v>13.885999999999999</c:v>
                </c:pt>
                <c:pt idx="22">
                  <c:v>13.818</c:v>
                </c:pt>
                <c:pt idx="23">
                  <c:v>13.835000000000001</c:v>
                </c:pt>
                <c:pt idx="24">
                  <c:v>13.875</c:v>
                </c:pt>
                <c:pt idx="25">
                  <c:v>13.815</c:v>
                </c:pt>
                <c:pt idx="26">
                  <c:v>13.494999999999999</c:v>
                </c:pt>
                <c:pt idx="27">
                  <c:v>13.15</c:v>
                </c:pt>
                <c:pt idx="28">
                  <c:v>13.086</c:v>
                </c:pt>
                <c:pt idx="29">
                  <c:v>13.141</c:v>
                </c:pt>
                <c:pt idx="30">
                  <c:v>13.218</c:v>
                </c:pt>
                <c:pt idx="31">
                  <c:v>13.385999999999999</c:v>
                </c:pt>
                <c:pt idx="32">
                  <c:v>13.268000000000001</c:v>
                </c:pt>
                <c:pt idx="33">
                  <c:v>13.173</c:v>
                </c:pt>
                <c:pt idx="34">
                  <c:v>12.991</c:v>
                </c:pt>
                <c:pt idx="35">
                  <c:v>12.709</c:v>
                </c:pt>
                <c:pt idx="36">
                  <c:v>12.75</c:v>
                </c:pt>
                <c:pt idx="37">
                  <c:v>12.782</c:v>
                </c:pt>
                <c:pt idx="38">
                  <c:v>12.755000000000001</c:v>
                </c:pt>
                <c:pt idx="39">
                  <c:v>12.786</c:v>
                </c:pt>
                <c:pt idx="40">
                  <c:v>12.595000000000001</c:v>
                </c:pt>
                <c:pt idx="41">
                  <c:v>12.486000000000001</c:v>
                </c:pt>
                <c:pt idx="42">
                  <c:v>12.445</c:v>
                </c:pt>
                <c:pt idx="43">
                  <c:v>12.395</c:v>
                </c:pt>
                <c:pt idx="44">
                  <c:v>12.173</c:v>
                </c:pt>
                <c:pt idx="45">
                  <c:v>11.977</c:v>
                </c:pt>
                <c:pt idx="46">
                  <c:v>11.667999999999999</c:v>
                </c:pt>
                <c:pt idx="47">
                  <c:v>11.605</c:v>
                </c:pt>
                <c:pt idx="48">
                  <c:v>11.605</c:v>
                </c:pt>
                <c:pt idx="49">
                  <c:v>11.622999999999999</c:v>
                </c:pt>
                <c:pt idx="50">
                  <c:v>11.686</c:v>
                </c:pt>
                <c:pt idx="51">
                  <c:v>11.859</c:v>
                </c:pt>
                <c:pt idx="52">
                  <c:v>11.955</c:v>
                </c:pt>
                <c:pt idx="53">
                  <c:v>11.959</c:v>
                </c:pt>
                <c:pt idx="54">
                  <c:v>11.782</c:v>
                </c:pt>
                <c:pt idx="55">
                  <c:v>11.755000000000001</c:v>
                </c:pt>
                <c:pt idx="56">
                  <c:v>11.709</c:v>
                </c:pt>
                <c:pt idx="57">
                  <c:v>11.635999999999999</c:v>
                </c:pt>
                <c:pt idx="58">
                  <c:v>11.635999999999999</c:v>
                </c:pt>
                <c:pt idx="59">
                  <c:v>11.614000000000001</c:v>
                </c:pt>
                <c:pt idx="60">
                  <c:v>11.9</c:v>
                </c:pt>
                <c:pt idx="61">
                  <c:v>11.945</c:v>
                </c:pt>
                <c:pt idx="62">
                  <c:v>11.964</c:v>
                </c:pt>
                <c:pt idx="63">
                  <c:v>12.018000000000001</c:v>
                </c:pt>
                <c:pt idx="64">
                  <c:v>12.1</c:v>
                </c:pt>
                <c:pt idx="65">
                  <c:v>12.455</c:v>
                </c:pt>
                <c:pt idx="66">
                  <c:v>12.618</c:v>
                </c:pt>
                <c:pt idx="67">
                  <c:v>12.823</c:v>
                </c:pt>
                <c:pt idx="68">
                  <c:v>12.859</c:v>
                </c:pt>
                <c:pt idx="69">
                  <c:v>13.064</c:v>
                </c:pt>
                <c:pt idx="70">
                  <c:v>13.055</c:v>
                </c:pt>
                <c:pt idx="71">
                  <c:v>12.835000000000001</c:v>
                </c:pt>
                <c:pt idx="72">
                  <c:v>12.709</c:v>
                </c:pt>
                <c:pt idx="73">
                  <c:v>12.664</c:v>
                </c:pt>
                <c:pt idx="74">
                  <c:v>12.654999999999999</c:v>
                </c:pt>
                <c:pt idx="75">
                  <c:v>12.718</c:v>
                </c:pt>
                <c:pt idx="76">
                  <c:v>12.914</c:v>
                </c:pt>
                <c:pt idx="77">
                  <c:v>13.109</c:v>
                </c:pt>
                <c:pt idx="78">
                  <c:v>13.3</c:v>
                </c:pt>
                <c:pt idx="79">
                  <c:v>13.404999999999999</c:v>
                </c:pt>
                <c:pt idx="80">
                  <c:v>13.763999999999999</c:v>
                </c:pt>
                <c:pt idx="81">
                  <c:v>14.205</c:v>
                </c:pt>
                <c:pt idx="82">
                  <c:v>15.782</c:v>
                </c:pt>
                <c:pt idx="83">
                  <c:v>15.961</c:v>
                </c:pt>
                <c:pt idx="84">
                  <c:v>16.055</c:v>
                </c:pt>
                <c:pt idx="85">
                  <c:v>15.65</c:v>
                </c:pt>
                <c:pt idx="86">
                  <c:v>14.541</c:v>
                </c:pt>
                <c:pt idx="87">
                  <c:v>14.741</c:v>
                </c:pt>
                <c:pt idx="88">
                  <c:v>15.214</c:v>
                </c:pt>
                <c:pt idx="89">
                  <c:v>15.836</c:v>
                </c:pt>
                <c:pt idx="90">
                  <c:v>16.085999999999999</c:v>
                </c:pt>
                <c:pt idx="91">
                  <c:v>16.777000000000001</c:v>
                </c:pt>
                <c:pt idx="92">
                  <c:v>16.422999999999998</c:v>
                </c:pt>
                <c:pt idx="93">
                  <c:v>16.277000000000001</c:v>
                </c:pt>
                <c:pt idx="94">
                  <c:v>16.367999999999999</c:v>
                </c:pt>
                <c:pt idx="95">
                  <c:v>16.367999999999999</c:v>
                </c:pt>
                <c:pt idx="96">
                  <c:v>16.718</c:v>
                </c:pt>
                <c:pt idx="97">
                  <c:v>16.704999999999998</c:v>
                </c:pt>
                <c:pt idx="98">
                  <c:v>16.553000000000001</c:v>
                </c:pt>
                <c:pt idx="99">
                  <c:v>16.459</c:v>
                </c:pt>
                <c:pt idx="100">
                  <c:v>16.509</c:v>
                </c:pt>
                <c:pt idx="101">
                  <c:v>16.454999999999998</c:v>
                </c:pt>
                <c:pt idx="102">
                  <c:v>16.254999999999999</c:v>
                </c:pt>
                <c:pt idx="103">
                  <c:v>16.149999999999999</c:v>
                </c:pt>
                <c:pt idx="104">
                  <c:v>16.414000000000001</c:v>
                </c:pt>
                <c:pt idx="105">
                  <c:v>16.645</c:v>
                </c:pt>
                <c:pt idx="106">
                  <c:v>16.823</c:v>
                </c:pt>
                <c:pt idx="107">
                  <c:v>16.855</c:v>
                </c:pt>
                <c:pt idx="108">
                  <c:v>16.856000000000002</c:v>
                </c:pt>
                <c:pt idx="109">
                  <c:v>16.805</c:v>
                </c:pt>
                <c:pt idx="110">
                  <c:v>16.664999999999999</c:v>
                </c:pt>
                <c:pt idx="111">
                  <c:v>16.527000000000001</c:v>
                </c:pt>
                <c:pt idx="112">
                  <c:v>16.568000000000001</c:v>
                </c:pt>
                <c:pt idx="113">
                  <c:v>17.140999999999998</c:v>
                </c:pt>
                <c:pt idx="114">
                  <c:v>17.277000000000001</c:v>
                </c:pt>
                <c:pt idx="115">
                  <c:v>17.844999999999999</c:v>
                </c:pt>
                <c:pt idx="116">
                  <c:v>18.186</c:v>
                </c:pt>
                <c:pt idx="117">
                  <c:v>18.399999999999999</c:v>
                </c:pt>
                <c:pt idx="118">
                  <c:v>18.463999999999999</c:v>
                </c:pt>
                <c:pt idx="119">
                  <c:v>18.417999999999999</c:v>
                </c:pt>
                <c:pt idx="120">
                  <c:v>18.431999999999999</c:v>
                </c:pt>
                <c:pt idx="121">
                  <c:v>18.443000000000001</c:v>
                </c:pt>
                <c:pt idx="122">
                  <c:v>18.338000000000001</c:v>
                </c:pt>
                <c:pt idx="123">
                  <c:v>18.382000000000001</c:v>
                </c:pt>
                <c:pt idx="124">
                  <c:v>18.491</c:v>
                </c:pt>
                <c:pt idx="125">
                  <c:v>19.204999999999998</c:v>
                </c:pt>
                <c:pt idx="126">
                  <c:v>20.117999999999999</c:v>
                </c:pt>
                <c:pt idx="127">
                  <c:v>21.95</c:v>
                </c:pt>
                <c:pt idx="128">
                  <c:v>22.195</c:v>
                </c:pt>
                <c:pt idx="129">
                  <c:v>21.773</c:v>
                </c:pt>
                <c:pt idx="130">
                  <c:v>22.172999999999998</c:v>
                </c:pt>
                <c:pt idx="131">
                  <c:v>22.327000000000002</c:v>
                </c:pt>
                <c:pt idx="132">
                  <c:v>22.991</c:v>
                </c:pt>
                <c:pt idx="133">
                  <c:v>23.864000000000001</c:v>
                </c:pt>
                <c:pt idx="134">
                  <c:v>24.981999999999999</c:v>
                </c:pt>
                <c:pt idx="135">
                  <c:v>25.972999999999999</c:v>
                </c:pt>
                <c:pt idx="136">
                  <c:v>26.867999999999999</c:v>
                </c:pt>
                <c:pt idx="137">
                  <c:v>27.509</c:v>
                </c:pt>
                <c:pt idx="138">
                  <c:v>27.518000000000001</c:v>
                </c:pt>
                <c:pt idx="139">
                  <c:v>27.309000000000001</c:v>
                </c:pt>
                <c:pt idx="140">
                  <c:v>26.594999999999999</c:v>
                </c:pt>
                <c:pt idx="141">
                  <c:v>23.727</c:v>
                </c:pt>
                <c:pt idx="142">
                  <c:v>22.614000000000001</c:v>
                </c:pt>
                <c:pt idx="143">
                  <c:v>23.145</c:v>
                </c:pt>
                <c:pt idx="144">
                  <c:v>23.408999999999999</c:v>
                </c:pt>
                <c:pt idx="145">
                  <c:v>23.245000000000001</c:v>
                </c:pt>
                <c:pt idx="146">
                  <c:v>23.055</c:v>
                </c:pt>
                <c:pt idx="147">
                  <c:v>22.7</c:v>
                </c:pt>
                <c:pt idx="148">
                  <c:v>22.195</c:v>
                </c:pt>
                <c:pt idx="149">
                  <c:v>21.745000000000001</c:v>
                </c:pt>
                <c:pt idx="150">
                  <c:v>21.305</c:v>
                </c:pt>
                <c:pt idx="151">
                  <c:v>21.1</c:v>
                </c:pt>
                <c:pt idx="152">
                  <c:v>21.09</c:v>
                </c:pt>
                <c:pt idx="153">
                  <c:v>21.234999999999999</c:v>
                </c:pt>
                <c:pt idx="154">
                  <c:v>21.335000000000001</c:v>
                </c:pt>
                <c:pt idx="155">
                  <c:v>21.8</c:v>
                </c:pt>
                <c:pt idx="156">
                  <c:v>22.195</c:v>
                </c:pt>
                <c:pt idx="157">
                  <c:v>22.443999999999999</c:v>
                </c:pt>
                <c:pt idx="158">
                  <c:v>22.57</c:v>
                </c:pt>
                <c:pt idx="159">
                  <c:v>22.23</c:v>
                </c:pt>
                <c:pt idx="160">
                  <c:v>21.99</c:v>
                </c:pt>
                <c:pt idx="161">
                  <c:v>21.97</c:v>
                </c:pt>
                <c:pt idx="162">
                  <c:v>22.925000000000001</c:v>
                </c:pt>
                <c:pt idx="163">
                  <c:v>24.035</c:v>
                </c:pt>
                <c:pt idx="164">
                  <c:v>24.96</c:v>
                </c:pt>
                <c:pt idx="165">
                  <c:v>25.95</c:v>
                </c:pt>
                <c:pt idx="166">
                  <c:v>26.21</c:v>
                </c:pt>
                <c:pt idx="167">
                  <c:v>28.105</c:v>
                </c:pt>
                <c:pt idx="168">
                  <c:v>28.754999999999999</c:v>
                </c:pt>
                <c:pt idx="169">
                  <c:v>29.065000000000001</c:v>
                </c:pt>
                <c:pt idx="170">
                  <c:v>29.11</c:v>
                </c:pt>
                <c:pt idx="171">
                  <c:v>28.965</c:v>
                </c:pt>
                <c:pt idx="172">
                  <c:v>28.05</c:v>
                </c:pt>
                <c:pt idx="173">
                  <c:v>27.6</c:v>
                </c:pt>
                <c:pt idx="174">
                  <c:v>27.475000000000001</c:v>
                </c:pt>
                <c:pt idx="175">
                  <c:v>27.305</c:v>
                </c:pt>
                <c:pt idx="176">
                  <c:v>26.827999999999999</c:v>
                </c:pt>
                <c:pt idx="177">
                  <c:v>25.933</c:v>
                </c:pt>
                <c:pt idx="178">
                  <c:v>26.04</c:v>
                </c:pt>
                <c:pt idx="179">
                  <c:v>26.045000000000002</c:v>
                </c:pt>
                <c:pt idx="180">
                  <c:v>25.945</c:v>
                </c:pt>
                <c:pt idx="181">
                  <c:v>23.94</c:v>
                </c:pt>
                <c:pt idx="182">
                  <c:v>23.684999999999999</c:v>
                </c:pt>
                <c:pt idx="183">
                  <c:v>23.64</c:v>
                </c:pt>
                <c:pt idx="184">
                  <c:v>25.02</c:v>
                </c:pt>
                <c:pt idx="185">
                  <c:v>24.87</c:v>
                </c:pt>
                <c:pt idx="186">
                  <c:v>23.95</c:v>
                </c:pt>
                <c:pt idx="187">
                  <c:v>22.8</c:v>
                </c:pt>
                <c:pt idx="188">
                  <c:v>22.43</c:v>
                </c:pt>
                <c:pt idx="189">
                  <c:v>22.27</c:v>
                </c:pt>
                <c:pt idx="190">
                  <c:v>22.344999999999999</c:v>
                </c:pt>
                <c:pt idx="191">
                  <c:v>21.983000000000001</c:v>
                </c:pt>
                <c:pt idx="192">
                  <c:v>22.02</c:v>
                </c:pt>
                <c:pt idx="193">
                  <c:v>22.14</c:v>
                </c:pt>
                <c:pt idx="194">
                  <c:v>22.835000000000001</c:v>
                </c:pt>
                <c:pt idx="195">
                  <c:v>23.466999999999999</c:v>
                </c:pt>
                <c:pt idx="196">
                  <c:v>23.78</c:v>
                </c:pt>
                <c:pt idx="197">
                  <c:v>23.76</c:v>
                </c:pt>
                <c:pt idx="198">
                  <c:v>23.574999999999999</c:v>
                </c:pt>
                <c:pt idx="199">
                  <c:v>23.295000000000002</c:v>
                </c:pt>
                <c:pt idx="200">
                  <c:v>22.69</c:v>
                </c:pt>
                <c:pt idx="201">
                  <c:v>21.07</c:v>
                </c:pt>
                <c:pt idx="202">
                  <c:v>20.945</c:v>
                </c:pt>
                <c:pt idx="203">
                  <c:v>20.84</c:v>
                </c:pt>
                <c:pt idx="204">
                  <c:v>20.164999999999999</c:v>
                </c:pt>
                <c:pt idx="205">
                  <c:v>19.93</c:v>
                </c:pt>
                <c:pt idx="206">
                  <c:v>19.97</c:v>
                </c:pt>
                <c:pt idx="207">
                  <c:v>20.440000000000001</c:v>
                </c:pt>
                <c:pt idx="208">
                  <c:v>20.6</c:v>
                </c:pt>
                <c:pt idx="209">
                  <c:v>20.704999999999998</c:v>
                </c:pt>
                <c:pt idx="210">
                  <c:v>20.754999999999999</c:v>
                </c:pt>
                <c:pt idx="211">
                  <c:v>20.59</c:v>
                </c:pt>
                <c:pt idx="212">
                  <c:v>20.420000000000002</c:v>
                </c:pt>
                <c:pt idx="213">
                  <c:v>20.29</c:v>
                </c:pt>
                <c:pt idx="214">
                  <c:v>20.04</c:v>
                </c:pt>
                <c:pt idx="215">
                  <c:v>18.68</c:v>
                </c:pt>
                <c:pt idx="216">
                  <c:v>18.385000000000002</c:v>
                </c:pt>
                <c:pt idx="217">
                  <c:v>18.004999999999999</c:v>
                </c:pt>
                <c:pt idx="218">
                  <c:v>18.03</c:v>
                </c:pt>
                <c:pt idx="219">
                  <c:v>18.37</c:v>
                </c:pt>
                <c:pt idx="220">
                  <c:v>18.765000000000001</c:v>
                </c:pt>
                <c:pt idx="221">
                  <c:v>18.965</c:v>
                </c:pt>
                <c:pt idx="222">
                  <c:v>19.04</c:v>
                </c:pt>
                <c:pt idx="223">
                  <c:v>18.945</c:v>
                </c:pt>
                <c:pt idx="224">
                  <c:v>18.559999999999999</c:v>
                </c:pt>
                <c:pt idx="225">
                  <c:v>18.225000000000001</c:v>
                </c:pt>
                <c:pt idx="226">
                  <c:v>18.305</c:v>
                </c:pt>
                <c:pt idx="227">
                  <c:v>19.03</c:v>
                </c:pt>
                <c:pt idx="228">
                  <c:v>20.475000000000001</c:v>
                </c:pt>
                <c:pt idx="229">
                  <c:v>21.9</c:v>
                </c:pt>
                <c:pt idx="230">
                  <c:v>22.015000000000001</c:v>
                </c:pt>
                <c:pt idx="231">
                  <c:v>21.945</c:v>
                </c:pt>
                <c:pt idx="232">
                  <c:v>22.375</c:v>
                </c:pt>
                <c:pt idx="233">
                  <c:v>22.594999999999999</c:v>
                </c:pt>
                <c:pt idx="234">
                  <c:v>22.774999999999999</c:v>
                </c:pt>
                <c:pt idx="235">
                  <c:v>22.52</c:v>
                </c:pt>
                <c:pt idx="236">
                  <c:v>22.055</c:v>
                </c:pt>
                <c:pt idx="237">
                  <c:v>21.614999999999998</c:v>
                </c:pt>
                <c:pt idx="238">
                  <c:v>21.385000000000002</c:v>
                </c:pt>
                <c:pt idx="239">
                  <c:v>21.22</c:v>
                </c:pt>
                <c:pt idx="240">
                  <c:v>20.504999999999999</c:v>
                </c:pt>
                <c:pt idx="241">
                  <c:v>19.309999999999999</c:v>
                </c:pt>
                <c:pt idx="242">
                  <c:v>18.96</c:v>
                </c:pt>
                <c:pt idx="243">
                  <c:v>18.695</c:v>
                </c:pt>
                <c:pt idx="244">
                  <c:v>18.684999999999999</c:v>
                </c:pt>
                <c:pt idx="245">
                  <c:v>18.594999999999999</c:v>
                </c:pt>
                <c:pt idx="246">
                  <c:v>18.7</c:v>
                </c:pt>
                <c:pt idx="247">
                  <c:v>18.87</c:v>
                </c:pt>
                <c:pt idx="248">
                  <c:v>18.925000000000001</c:v>
                </c:pt>
                <c:pt idx="249">
                  <c:v>18.975000000000001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FDC-4D40-B4BE-CCE0F7AE8F41}"/>
            </c:ext>
          </c:extLst>
        </c:ser>
        <c:ser>
          <c:idx val="2"/>
          <c:order val="5"/>
          <c:tx>
            <c:strRef>
              <c:f>'[1.1 Daily BCI and BPI update(2024).xlsx]BCI C3'!$G$4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'[1.1 Daily BCI and BPI update(2024).xlsx]BCI C3'!$A$5:$A$255</c:f>
              <c:numCache>
                <c:formatCode>dd\-mmm\-yyyy</c:formatCode>
                <c:ptCount val="251"/>
                <c:pt idx="0">
                  <c:v>44198</c:v>
                </c:pt>
                <c:pt idx="1">
                  <c:v>44200</c:v>
                </c:pt>
                <c:pt idx="2">
                  <c:v>44201</c:v>
                </c:pt>
                <c:pt idx="3">
                  <c:v>44202</c:v>
                </c:pt>
                <c:pt idx="4">
                  <c:v>44203</c:v>
                </c:pt>
                <c:pt idx="5">
                  <c:v>44204</c:v>
                </c:pt>
                <c:pt idx="6">
                  <c:v>44207</c:v>
                </c:pt>
                <c:pt idx="7">
                  <c:v>44208</c:v>
                </c:pt>
                <c:pt idx="8">
                  <c:v>44209</c:v>
                </c:pt>
                <c:pt idx="9">
                  <c:v>44210</c:v>
                </c:pt>
                <c:pt idx="10">
                  <c:v>44211</c:v>
                </c:pt>
                <c:pt idx="11">
                  <c:v>44214</c:v>
                </c:pt>
                <c:pt idx="12">
                  <c:v>44215</c:v>
                </c:pt>
                <c:pt idx="13">
                  <c:v>44216</c:v>
                </c:pt>
                <c:pt idx="14">
                  <c:v>44217</c:v>
                </c:pt>
                <c:pt idx="15">
                  <c:v>44218</c:v>
                </c:pt>
                <c:pt idx="16">
                  <c:v>44221</c:v>
                </c:pt>
                <c:pt idx="17">
                  <c:v>44222</c:v>
                </c:pt>
                <c:pt idx="18">
                  <c:v>44223</c:v>
                </c:pt>
                <c:pt idx="19">
                  <c:v>44224</c:v>
                </c:pt>
                <c:pt idx="20">
                  <c:v>44225</c:v>
                </c:pt>
                <c:pt idx="21">
                  <c:v>44228</c:v>
                </c:pt>
                <c:pt idx="22">
                  <c:v>44229</c:v>
                </c:pt>
                <c:pt idx="23">
                  <c:v>44230</c:v>
                </c:pt>
                <c:pt idx="24">
                  <c:v>44231</c:v>
                </c:pt>
                <c:pt idx="25">
                  <c:v>44232</c:v>
                </c:pt>
                <c:pt idx="26">
                  <c:v>44235</c:v>
                </c:pt>
                <c:pt idx="27">
                  <c:v>44236</c:v>
                </c:pt>
                <c:pt idx="28">
                  <c:v>44237</c:v>
                </c:pt>
                <c:pt idx="29">
                  <c:v>44238</c:v>
                </c:pt>
                <c:pt idx="30">
                  <c:v>44239</c:v>
                </c:pt>
                <c:pt idx="31">
                  <c:v>44242</c:v>
                </c:pt>
                <c:pt idx="32">
                  <c:v>44243</c:v>
                </c:pt>
                <c:pt idx="33">
                  <c:v>44244</c:v>
                </c:pt>
                <c:pt idx="34">
                  <c:v>44245</c:v>
                </c:pt>
                <c:pt idx="35">
                  <c:v>44246</c:v>
                </c:pt>
                <c:pt idx="36">
                  <c:v>44249</c:v>
                </c:pt>
                <c:pt idx="37">
                  <c:v>44250</c:v>
                </c:pt>
                <c:pt idx="38">
                  <c:v>44251</c:v>
                </c:pt>
                <c:pt idx="39">
                  <c:v>44252</c:v>
                </c:pt>
                <c:pt idx="40">
                  <c:v>44253</c:v>
                </c:pt>
                <c:pt idx="41">
                  <c:v>44256</c:v>
                </c:pt>
                <c:pt idx="42">
                  <c:v>44257</c:v>
                </c:pt>
                <c:pt idx="43">
                  <c:v>44258</c:v>
                </c:pt>
                <c:pt idx="44">
                  <c:v>44259</c:v>
                </c:pt>
                <c:pt idx="45">
                  <c:v>44260</c:v>
                </c:pt>
                <c:pt idx="46">
                  <c:v>44263</c:v>
                </c:pt>
                <c:pt idx="47">
                  <c:v>44264</c:v>
                </c:pt>
                <c:pt idx="48">
                  <c:v>44265</c:v>
                </c:pt>
                <c:pt idx="49">
                  <c:v>44266</c:v>
                </c:pt>
                <c:pt idx="50">
                  <c:v>44267</c:v>
                </c:pt>
                <c:pt idx="51">
                  <c:v>44270</c:v>
                </c:pt>
                <c:pt idx="52">
                  <c:v>44271</c:v>
                </c:pt>
                <c:pt idx="53">
                  <c:v>44272</c:v>
                </c:pt>
                <c:pt idx="54">
                  <c:v>44273</c:v>
                </c:pt>
                <c:pt idx="55">
                  <c:v>44274</c:v>
                </c:pt>
                <c:pt idx="56">
                  <c:v>44277</c:v>
                </c:pt>
                <c:pt idx="57">
                  <c:v>44278</c:v>
                </c:pt>
                <c:pt idx="58">
                  <c:v>44279</c:v>
                </c:pt>
                <c:pt idx="59">
                  <c:v>44280</c:v>
                </c:pt>
                <c:pt idx="60">
                  <c:v>44281</c:v>
                </c:pt>
                <c:pt idx="61">
                  <c:v>44284</c:v>
                </c:pt>
                <c:pt idx="62">
                  <c:v>44285</c:v>
                </c:pt>
                <c:pt idx="63">
                  <c:v>44286</c:v>
                </c:pt>
                <c:pt idx="64">
                  <c:v>44287</c:v>
                </c:pt>
                <c:pt idx="65">
                  <c:v>44292</c:v>
                </c:pt>
                <c:pt idx="66">
                  <c:v>44293</c:v>
                </c:pt>
                <c:pt idx="67">
                  <c:v>44294</c:v>
                </c:pt>
                <c:pt idx="68">
                  <c:v>44295</c:v>
                </c:pt>
                <c:pt idx="69">
                  <c:v>44298</c:v>
                </c:pt>
                <c:pt idx="70">
                  <c:v>44299</c:v>
                </c:pt>
                <c:pt idx="71">
                  <c:v>44300</c:v>
                </c:pt>
                <c:pt idx="72">
                  <c:v>44301</c:v>
                </c:pt>
                <c:pt idx="73">
                  <c:v>44302</c:v>
                </c:pt>
                <c:pt idx="74">
                  <c:v>44305</c:v>
                </c:pt>
                <c:pt idx="75">
                  <c:v>44306</c:v>
                </c:pt>
                <c:pt idx="76">
                  <c:v>44307</c:v>
                </c:pt>
                <c:pt idx="77">
                  <c:v>44308</c:v>
                </c:pt>
                <c:pt idx="78">
                  <c:v>44309</c:v>
                </c:pt>
                <c:pt idx="79">
                  <c:v>44312</c:v>
                </c:pt>
                <c:pt idx="80">
                  <c:v>44313</c:v>
                </c:pt>
                <c:pt idx="81">
                  <c:v>44314</c:v>
                </c:pt>
                <c:pt idx="82">
                  <c:v>44315</c:v>
                </c:pt>
                <c:pt idx="83">
                  <c:v>44316</c:v>
                </c:pt>
                <c:pt idx="84">
                  <c:v>44320</c:v>
                </c:pt>
                <c:pt idx="85">
                  <c:v>44321</c:v>
                </c:pt>
                <c:pt idx="86">
                  <c:v>44322</c:v>
                </c:pt>
                <c:pt idx="87">
                  <c:v>44323</c:v>
                </c:pt>
                <c:pt idx="88">
                  <c:v>44326</c:v>
                </c:pt>
                <c:pt idx="89">
                  <c:v>44327</c:v>
                </c:pt>
                <c:pt idx="90">
                  <c:v>44328</c:v>
                </c:pt>
                <c:pt idx="91">
                  <c:v>44329</c:v>
                </c:pt>
                <c:pt idx="92">
                  <c:v>44330</c:v>
                </c:pt>
                <c:pt idx="93">
                  <c:v>44333</c:v>
                </c:pt>
                <c:pt idx="94">
                  <c:v>44334</c:v>
                </c:pt>
                <c:pt idx="95">
                  <c:v>44335</c:v>
                </c:pt>
                <c:pt idx="96">
                  <c:v>44336</c:v>
                </c:pt>
                <c:pt idx="97">
                  <c:v>44337</c:v>
                </c:pt>
                <c:pt idx="98">
                  <c:v>44340</c:v>
                </c:pt>
                <c:pt idx="99">
                  <c:v>44341</c:v>
                </c:pt>
                <c:pt idx="100">
                  <c:v>44342</c:v>
                </c:pt>
                <c:pt idx="101">
                  <c:v>44343</c:v>
                </c:pt>
                <c:pt idx="102">
                  <c:v>44344</c:v>
                </c:pt>
                <c:pt idx="103">
                  <c:v>44348</c:v>
                </c:pt>
                <c:pt idx="104">
                  <c:v>44349</c:v>
                </c:pt>
                <c:pt idx="105">
                  <c:v>44350</c:v>
                </c:pt>
                <c:pt idx="106">
                  <c:v>44351</c:v>
                </c:pt>
                <c:pt idx="107">
                  <c:v>44354</c:v>
                </c:pt>
                <c:pt idx="108">
                  <c:v>44355</c:v>
                </c:pt>
                <c:pt idx="109">
                  <c:v>44356</c:v>
                </c:pt>
                <c:pt idx="110">
                  <c:v>44357</c:v>
                </c:pt>
                <c:pt idx="111">
                  <c:v>44358</c:v>
                </c:pt>
                <c:pt idx="112">
                  <c:v>44361</c:v>
                </c:pt>
                <c:pt idx="113">
                  <c:v>44362</c:v>
                </c:pt>
                <c:pt idx="114">
                  <c:v>44363</c:v>
                </c:pt>
                <c:pt idx="115">
                  <c:v>44364</c:v>
                </c:pt>
                <c:pt idx="116">
                  <c:v>44365</c:v>
                </c:pt>
                <c:pt idx="117">
                  <c:v>44368</c:v>
                </c:pt>
                <c:pt idx="118">
                  <c:v>44369</c:v>
                </c:pt>
                <c:pt idx="119">
                  <c:v>44370</c:v>
                </c:pt>
                <c:pt idx="120">
                  <c:v>44371</c:v>
                </c:pt>
                <c:pt idx="121">
                  <c:v>44372</c:v>
                </c:pt>
                <c:pt idx="122">
                  <c:v>44375</c:v>
                </c:pt>
                <c:pt idx="123">
                  <c:v>44376</c:v>
                </c:pt>
                <c:pt idx="124">
                  <c:v>44377</c:v>
                </c:pt>
                <c:pt idx="125">
                  <c:v>44378</c:v>
                </c:pt>
                <c:pt idx="126">
                  <c:v>44379</c:v>
                </c:pt>
                <c:pt idx="127">
                  <c:v>44382</c:v>
                </c:pt>
                <c:pt idx="128">
                  <c:v>44383</c:v>
                </c:pt>
                <c:pt idx="129">
                  <c:v>44384</c:v>
                </c:pt>
                <c:pt idx="130">
                  <c:v>44385</c:v>
                </c:pt>
                <c:pt idx="131">
                  <c:v>44386</c:v>
                </c:pt>
                <c:pt idx="132">
                  <c:v>44389</c:v>
                </c:pt>
                <c:pt idx="133">
                  <c:v>44390</c:v>
                </c:pt>
                <c:pt idx="134">
                  <c:v>44391</c:v>
                </c:pt>
                <c:pt idx="135">
                  <c:v>44392</c:v>
                </c:pt>
                <c:pt idx="136">
                  <c:v>44393</c:v>
                </c:pt>
                <c:pt idx="137">
                  <c:v>44396</c:v>
                </c:pt>
                <c:pt idx="138">
                  <c:v>44397</c:v>
                </c:pt>
                <c:pt idx="139">
                  <c:v>44398</c:v>
                </c:pt>
                <c:pt idx="140">
                  <c:v>44399</c:v>
                </c:pt>
                <c:pt idx="141">
                  <c:v>44400</c:v>
                </c:pt>
                <c:pt idx="142">
                  <c:v>44403</c:v>
                </c:pt>
                <c:pt idx="143">
                  <c:v>44404</c:v>
                </c:pt>
                <c:pt idx="144">
                  <c:v>44405</c:v>
                </c:pt>
                <c:pt idx="145">
                  <c:v>44406</c:v>
                </c:pt>
                <c:pt idx="146">
                  <c:v>44407</c:v>
                </c:pt>
                <c:pt idx="147">
                  <c:v>44410</c:v>
                </c:pt>
                <c:pt idx="148">
                  <c:v>44411</c:v>
                </c:pt>
                <c:pt idx="149">
                  <c:v>44412</c:v>
                </c:pt>
                <c:pt idx="150">
                  <c:v>44413</c:v>
                </c:pt>
                <c:pt idx="151">
                  <c:v>44414</c:v>
                </c:pt>
                <c:pt idx="152">
                  <c:v>44417</c:v>
                </c:pt>
                <c:pt idx="153">
                  <c:v>44418</c:v>
                </c:pt>
                <c:pt idx="154">
                  <c:v>44419</c:v>
                </c:pt>
                <c:pt idx="155">
                  <c:v>44420</c:v>
                </c:pt>
                <c:pt idx="156">
                  <c:v>44421</c:v>
                </c:pt>
                <c:pt idx="157">
                  <c:v>44424</c:v>
                </c:pt>
                <c:pt idx="158">
                  <c:v>44425</c:v>
                </c:pt>
                <c:pt idx="159">
                  <c:v>44426</c:v>
                </c:pt>
                <c:pt idx="160">
                  <c:v>44427</c:v>
                </c:pt>
                <c:pt idx="161">
                  <c:v>44428</c:v>
                </c:pt>
                <c:pt idx="162">
                  <c:v>44431</c:v>
                </c:pt>
                <c:pt idx="163">
                  <c:v>44432</c:v>
                </c:pt>
                <c:pt idx="164">
                  <c:v>44433</c:v>
                </c:pt>
                <c:pt idx="165">
                  <c:v>44434</c:v>
                </c:pt>
                <c:pt idx="166">
                  <c:v>44435</c:v>
                </c:pt>
                <c:pt idx="167">
                  <c:v>44439</c:v>
                </c:pt>
                <c:pt idx="168">
                  <c:v>44440</c:v>
                </c:pt>
                <c:pt idx="169">
                  <c:v>44441</c:v>
                </c:pt>
                <c:pt idx="170">
                  <c:v>44442</c:v>
                </c:pt>
                <c:pt idx="171">
                  <c:v>44445</c:v>
                </c:pt>
                <c:pt idx="172">
                  <c:v>44446</c:v>
                </c:pt>
                <c:pt idx="173">
                  <c:v>44447</c:v>
                </c:pt>
                <c:pt idx="174">
                  <c:v>44448</c:v>
                </c:pt>
                <c:pt idx="175">
                  <c:v>44449</c:v>
                </c:pt>
                <c:pt idx="176">
                  <c:v>44452</c:v>
                </c:pt>
                <c:pt idx="177">
                  <c:v>44453</c:v>
                </c:pt>
                <c:pt idx="178">
                  <c:v>44454</c:v>
                </c:pt>
                <c:pt idx="179">
                  <c:v>44455</c:v>
                </c:pt>
                <c:pt idx="180">
                  <c:v>44456</c:v>
                </c:pt>
                <c:pt idx="181">
                  <c:v>44459</c:v>
                </c:pt>
                <c:pt idx="182">
                  <c:v>44460</c:v>
                </c:pt>
                <c:pt idx="183">
                  <c:v>44461</c:v>
                </c:pt>
                <c:pt idx="184">
                  <c:v>44462</c:v>
                </c:pt>
                <c:pt idx="185">
                  <c:v>44463</c:v>
                </c:pt>
                <c:pt idx="186">
                  <c:v>44466</c:v>
                </c:pt>
                <c:pt idx="187">
                  <c:v>44467</c:v>
                </c:pt>
                <c:pt idx="188">
                  <c:v>44468</c:v>
                </c:pt>
                <c:pt idx="189">
                  <c:v>44469</c:v>
                </c:pt>
                <c:pt idx="190">
                  <c:v>44470</c:v>
                </c:pt>
                <c:pt idx="191">
                  <c:v>44473</c:v>
                </c:pt>
                <c:pt idx="192">
                  <c:v>44474</c:v>
                </c:pt>
                <c:pt idx="193">
                  <c:v>44475</c:v>
                </c:pt>
                <c:pt idx="194">
                  <c:v>44476</c:v>
                </c:pt>
                <c:pt idx="195">
                  <c:v>44477</c:v>
                </c:pt>
                <c:pt idx="196">
                  <c:v>44480</c:v>
                </c:pt>
                <c:pt idx="197">
                  <c:v>44481</c:v>
                </c:pt>
                <c:pt idx="198">
                  <c:v>44482</c:v>
                </c:pt>
                <c:pt idx="199">
                  <c:v>44483</c:v>
                </c:pt>
                <c:pt idx="200">
                  <c:v>44484</c:v>
                </c:pt>
                <c:pt idx="201">
                  <c:v>44487</c:v>
                </c:pt>
                <c:pt idx="202">
                  <c:v>44488</c:v>
                </c:pt>
                <c:pt idx="203">
                  <c:v>44489</c:v>
                </c:pt>
                <c:pt idx="204">
                  <c:v>44490</c:v>
                </c:pt>
                <c:pt idx="205">
                  <c:v>44491</c:v>
                </c:pt>
                <c:pt idx="206">
                  <c:v>44494</c:v>
                </c:pt>
                <c:pt idx="207">
                  <c:v>44495</c:v>
                </c:pt>
                <c:pt idx="208">
                  <c:v>44496</c:v>
                </c:pt>
                <c:pt idx="209">
                  <c:v>44497</c:v>
                </c:pt>
                <c:pt idx="210">
                  <c:v>44498</c:v>
                </c:pt>
                <c:pt idx="211">
                  <c:v>44501</c:v>
                </c:pt>
                <c:pt idx="212">
                  <c:v>44502</c:v>
                </c:pt>
                <c:pt idx="213">
                  <c:v>44503</c:v>
                </c:pt>
                <c:pt idx="214">
                  <c:v>44504</c:v>
                </c:pt>
                <c:pt idx="215">
                  <c:v>44505</c:v>
                </c:pt>
                <c:pt idx="216">
                  <c:v>44508</c:v>
                </c:pt>
                <c:pt idx="217">
                  <c:v>44509</c:v>
                </c:pt>
                <c:pt idx="218">
                  <c:v>44510</c:v>
                </c:pt>
                <c:pt idx="219">
                  <c:v>44511</c:v>
                </c:pt>
                <c:pt idx="220">
                  <c:v>44512</c:v>
                </c:pt>
                <c:pt idx="221">
                  <c:v>44515</c:v>
                </c:pt>
                <c:pt idx="222">
                  <c:v>44516</c:v>
                </c:pt>
                <c:pt idx="223">
                  <c:v>44517</c:v>
                </c:pt>
                <c:pt idx="224">
                  <c:v>44518</c:v>
                </c:pt>
                <c:pt idx="225">
                  <c:v>44519</c:v>
                </c:pt>
                <c:pt idx="226">
                  <c:v>44522</c:v>
                </c:pt>
                <c:pt idx="227">
                  <c:v>44523</c:v>
                </c:pt>
                <c:pt idx="228">
                  <c:v>44524</c:v>
                </c:pt>
                <c:pt idx="229">
                  <c:v>44525</c:v>
                </c:pt>
                <c:pt idx="230">
                  <c:v>44526</c:v>
                </c:pt>
                <c:pt idx="231">
                  <c:v>44529</c:v>
                </c:pt>
                <c:pt idx="232">
                  <c:v>44530</c:v>
                </c:pt>
                <c:pt idx="233">
                  <c:v>44531</c:v>
                </c:pt>
                <c:pt idx="234">
                  <c:v>44532</c:v>
                </c:pt>
                <c:pt idx="235">
                  <c:v>44533</c:v>
                </c:pt>
                <c:pt idx="236">
                  <c:v>44536</c:v>
                </c:pt>
                <c:pt idx="237">
                  <c:v>44537</c:v>
                </c:pt>
                <c:pt idx="238">
                  <c:v>44538</c:v>
                </c:pt>
                <c:pt idx="239">
                  <c:v>44539</c:v>
                </c:pt>
                <c:pt idx="240">
                  <c:v>44540</c:v>
                </c:pt>
                <c:pt idx="241">
                  <c:v>44543</c:v>
                </c:pt>
                <c:pt idx="242">
                  <c:v>44544</c:v>
                </c:pt>
                <c:pt idx="243">
                  <c:v>44545</c:v>
                </c:pt>
                <c:pt idx="244">
                  <c:v>44546</c:v>
                </c:pt>
                <c:pt idx="245">
                  <c:v>44547</c:v>
                </c:pt>
                <c:pt idx="246">
                  <c:v>44550</c:v>
                </c:pt>
                <c:pt idx="247">
                  <c:v>44551</c:v>
                </c:pt>
                <c:pt idx="248">
                  <c:v>44552</c:v>
                </c:pt>
                <c:pt idx="249">
                  <c:v>44553</c:v>
                </c:pt>
                <c:pt idx="250">
                  <c:v>44554</c:v>
                </c:pt>
              </c:numCache>
            </c:numRef>
          </c:cat>
          <c:val>
            <c:numRef>
              <c:f>'[1.1 Daily BCI and BPI update(2024).xlsx]BCI C3'!$G$5:$G$255</c:f>
              <c:numCache>
                <c:formatCode>#,##0</c:formatCode>
                <c:ptCount val="251"/>
                <c:pt idx="0">
                  <c:v>18.521999999999998</c:v>
                </c:pt>
                <c:pt idx="1">
                  <c:v>18.46</c:v>
                </c:pt>
                <c:pt idx="2">
                  <c:v>18.385000000000002</c:v>
                </c:pt>
                <c:pt idx="3">
                  <c:v>18.265000000000001</c:v>
                </c:pt>
                <c:pt idx="4">
                  <c:v>18.46</c:v>
                </c:pt>
                <c:pt idx="5">
                  <c:v>18.600000000000001</c:v>
                </c:pt>
                <c:pt idx="6">
                  <c:v>18.489999999999998</c:v>
                </c:pt>
                <c:pt idx="7">
                  <c:v>18.329999999999998</c:v>
                </c:pt>
                <c:pt idx="8">
                  <c:v>18.260000000000002</c:v>
                </c:pt>
                <c:pt idx="9">
                  <c:v>18.164999999999999</c:v>
                </c:pt>
                <c:pt idx="10">
                  <c:v>18.02</c:v>
                </c:pt>
                <c:pt idx="11">
                  <c:v>17.855</c:v>
                </c:pt>
                <c:pt idx="12">
                  <c:v>17.635000000000002</c:v>
                </c:pt>
                <c:pt idx="13">
                  <c:v>17.329999999999998</c:v>
                </c:pt>
                <c:pt idx="14">
                  <c:v>16.664999999999999</c:v>
                </c:pt>
                <c:pt idx="15">
                  <c:v>16.065000000000001</c:v>
                </c:pt>
                <c:pt idx="16">
                  <c:v>15.917</c:v>
                </c:pt>
                <c:pt idx="17">
                  <c:v>15.872</c:v>
                </c:pt>
                <c:pt idx="18">
                  <c:v>15.853</c:v>
                </c:pt>
                <c:pt idx="19">
                  <c:v>15.585000000000001</c:v>
                </c:pt>
                <c:pt idx="20">
                  <c:v>15.22</c:v>
                </c:pt>
                <c:pt idx="21">
                  <c:v>15.065</c:v>
                </c:pt>
                <c:pt idx="22">
                  <c:v>14.935</c:v>
                </c:pt>
                <c:pt idx="23">
                  <c:v>14.65</c:v>
                </c:pt>
                <c:pt idx="24">
                  <c:v>14.42</c:v>
                </c:pt>
                <c:pt idx="25">
                  <c:v>14.324999999999999</c:v>
                </c:pt>
                <c:pt idx="26">
                  <c:v>13.574999999999999</c:v>
                </c:pt>
                <c:pt idx="27">
                  <c:v>13.3</c:v>
                </c:pt>
                <c:pt idx="28">
                  <c:v>13.244999999999999</c:v>
                </c:pt>
                <c:pt idx="29">
                  <c:v>13.13</c:v>
                </c:pt>
                <c:pt idx="30">
                  <c:v>13.02</c:v>
                </c:pt>
                <c:pt idx="31">
                  <c:v>12.95</c:v>
                </c:pt>
                <c:pt idx="32">
                  <c:v>12.94</c:v>
                </c:pt>
                <c:pt idx="33">
                  <c:v>12.974</c:v>
                </c:pt>
                <c:pt idx="34">
                  <c:v>12.99</c:v>
                </c:pt>
                <c:pt idx="35">
                  <c:v>13.01</c:v>
                </c:pt>
                <c:pt idx="36">
                  <c:v>13.015000000000001</c:v>
                </c:pt>
                <c:pt idx="37">
                  <c:v>12.996</c:v>
                </c:pt>
                <c:pt idx="38">
                  <c:v>12.875</c:v>
                </c:pt>
                <c:pt idx="39">
                  <c:v>12.744999999999999</c:v>
                </c:pt>
                <c:pt idx="40">
                  <c:v>12.635</c:v>
                </c:pt>
                <c:pt idx="41">
                  <c:v>12.585000000000001</c:v>
                </c:pt>
                <c:pt idx="42">
                  <c:v>12.55</c:v>
                </c:pt>
                <c:pt idx="43">
                  <c:v>12.545</c:v>
                </c:pt>
                <c:pt idx="44">
                  <c:v>12.414</c:v>
                </c:pt>
                <c:pt idx="45">
                  <c:v>12.324999999999999</c:v>
                </c:pt>
                <c:pt idx="46">
                  <c:v>11.845000000000001</c:v>
                </c:pt>
                <c:pt idx="47">
                  <c:v>11.41</c:v>
                </c:pt>
                <c:pt idx="48">
                  <c:v>11.255000000000001</c:v>
                </c:pt>
                <c:pt idx="49">
                  <c:v>10.95</c:v>
                </c:pt>
                <c:pt idx="50">
                  <c:v>10.67</c:v>
                </c:pt>
                <c:pt idx="51">
                  <c:v>10.535</c:v>
                </c:pt>
                <c:pt idx="52">
                  <c:v>10.414999999999999</c:v>
                </c:pt>
                <c:pt idx="53">
                  <c:v>10.37</c:v>
                </c:pt>
                <c:pt idx="54">
                  <c:v>10.29</c:v>
                </c:pt>
                <c:pt idx="55">
                  <c:v>10.11</c:v>
                </c:pt>
                <c:pt idx="56">
                  <c:v>9.9700000000000006</c:v>
                </c:pt>
                <c:pt idx="57">
                  <c:v>9.8800000000000008</c:v>
                </c:pt>
                <c:pt idx="58">
                  <c:v>9.8800000000000008</c:v>
                </c:pt>
                <c:pt idx="59">
                  <c:v>9.7650000000000006</c:v>
                </c:pt>
                <c:pt idx="60">
                  <c:v>9.48</c:v>
                </c:pt>
                <c:pt idx="61">
                  <c:v>9.2899999999999991</c:v>
                </c:pt>
                <c:pt idx="62">
                  <c:v>9.1989999999999998</c:v>
                </c:pt>
                <c:pt idx="63">
                  <c:v>10.28</c:v>
                </c:pt>
                <c:pt idx="64">
                  <c:v>10.545</c:v>
                </c:pt>
                <c:pt idx="65">
                  <c:v>10.64</c:v>
                </c:pt>
                <c:pt idx="66">
                  <c:v>10.66</c:v>
                </c:pt>
                <c:pt idx="67">
                  <c:v>10.54</c:v>
                </c:pt>
                <c:pt idx="68">
                  <c:v>10.47</c:v>
                </c:pt>
                <c:pt idx="69">
                  <c:v>10.59</c:v>
                </c:pt>
                <c:pt idx="70">
                  <c:v>11.005000000000001</c:v>
                </c:pt>
                <c:pt idx="71">
                  <c:v>11.525</c:v>
                </c:pt>
                <c:pt idx="72">
                  <c:v>11.715</c:v>
                </c:pt>
                <c:pt idx="73">
                  <c:v>11.885</c:v>
                </c:pt>
                <c:pt idx="74">
                  <c:v>12.08</c:v>
                </c:pt>
                <c:pt idx="75">
                  <c:v>12.13</c:v>
                </c:pt>
                <c:pt idx="76">
                  <c:v>11.775</c:v>
                </c:pt>
                <c:pt idx="77">
                  <c:v>11.21</c:v>
                </c:pt>
                <c:pt idx="78">
                  <c:v>10.715</c:v>
                </c:pt>
                <c:pt idx="79">
                  <c:v>10.505000000000001</c:v>
                </c:pt>
                <c:pt idx="80">
                  <c:v>10.345000000000001</c:v>
                </c:pt>
                <c:pt idx="81">
                  <c:v>10.25</c:v>
                </c:pt>
                <c:pt idx="82">
                  <c:v>10.15</c:v>
                </c:pt>
                <c:pt idx="83">
                  <c:v>10.016999999999999</c:v>
                </c:pt>
                <c:pt idx="84">
                  <c:v>9.8170000000000002</c:v>
                </c:pt>
                <c:pt idx="85">
                  <c:v>9.51</c:v>
                </c:pt>
                <c:pt idx="86">
                  <c:v>9.2059999999999995</c:v>
                </c:pt>
                <c:pt idx="87">
                  <c:v>8.3450000000000006</c:v>
                </c:pt>
                <c:pt idx="88">
                  <c:v>8.15</c:v>
                </c:pt>
                <c:pt idx="89">
                  <c:v>7.79</c:v>
                </c:pt>
                <c:pt idx="90">
                  <c:v>7.13</c:v>
                </c:pt>
                <c:pt idx="91">
                  <c:v>6.7649999999999997</c:v>
                </c:pt>
                <c:pt idx="92">
                  <c:v>6.6950000000000003</c:v>
                </c:pt>
                <c:pt idx="93">
                  <c:v>6.9749999999999996</c:v>
                </c:pt>
                <c:pt idx="94">
                  <c:v>7.165</c:v>
                </c:pt>
                <c:pt idx="95">
                  <c:v>7.46</c:v>
                </c:pt>
                <c:pt idx="96">
                  <c:v>7.87</c:v>
                </c:pt>
                <c:pt idx="97">
                  <c:v>8.1150000000000002</c:v>
                </c:pt>
                <c:pt idx="98">
                  <c:v>8.19</c:v>
                </c:pt>
                <c:pt idx="99">
                  <c:v>8.3350000000000009</c:v>
                </c:pt>
                <c:pt idx="100">
                  <c:v>8.19</c:v>
                </c:pt>
                <c:pt idx="101">
                  <c:v>8.0250000000000004</c:v>
                </c:pt>
                <c:pt idx="102">
                  <c:v>8.09</c:v>
                </c:pt>
                <c:pt idx="103">
                  <c:v>8.26</c:v>
                </c:pt>
                <c:pt idx="104">
                  <c:v>8.5</c:v>
                </c:pt>
                <c:pt idx="105">
                  <c:v>9.26</c:v>
                </c:pt>
                <c:pt idx="106">
                  <c:v>9.9</c:v>
                </c:pt>
                <c:pt idx="107">
                  <c:v>11.08</c:v>
                </c:pt>
                <c:pt idx="108">
                  <c:v>11.39</c:v>
                </c:pt>
                <c:pt idx="109">
                  <c:v>11.54</c:v>
                </c:pt>
                <c:pt idx="110">
                  <c:v>12.705</c:v>
                </c:pt>
                <c:pt idx="111">
                  <c:v>14.03</c:v>
                </c:pt>
                <c:pt idx="112">
                  <c:v>14.91</c:v>
                </c:pt>
                <c:pt idx="113">
                  <c:v>15.31</c:v>
                </c:pt>
                <c:pt idx="114">
                  <c:v>16.065000000000001</c:v>
                </c:pt>
                <c:pt idx="115">
                  <c:v>19.28</c:v>
                </c:pt>
                <c:pt idx="116">
                  <c:v>21.045000000000002</c:v>
                </c:pt>
                <c:pt idx="117">
                  <c:v>20.074999999999999</c:v>
                </c:pt>
                <c:pt idx="118">
                  <c:v>19.559999999999999</c:v>
                </c:pt>
                <c:pt idx="119">
                  <c:v>20.36</c:v>
                </c:pt>
                <c:pt idx="120">
                  <c:v>21.74</c:v>
                </c:pt>
                <c:pt idx="121">
                  <c:v>21.71</c:v>
                </c:pt>
                <c:pt idx="122">
                  <c:v>21.414999999999999</c:v>
                </c:pt>
                <c:pt idx="123">
                  <c:v>21.405000000000001</c:v>
                </c:pt>
                <c:pt idx="124">
                  <c:v>21.074999999999999</c:v>
                </c:pt>
                <c:pt idx="125">
                  <c:v>20.260000000000002</c:v>
                </c:pt>
                <c:pt idx="126">
                  <c:v>19.925000000000001</c:v>
                </c:pt>
                <c:pt idx="127">
                  <c:v>20.75</c:v>
                </c:pt>
                <c:pt idx="128">
                  <c:v>21.954999999999998</c:v>
                </c:pt>
                <c:pt idx="129">
                  <c:v>21.16</c:v>
                </c:pt>
                <c:pt idx="130">
                  <c:v>19.64</c:v>
                </c:pt>
                <c:pt idx="131">
                  <c:v>19.059999999999999</c:v>
                </c:pt>
                <c:pt idx="132">
                  <c:v>19.085000000000001</c:v>
                </c:pt>
                <c:pt idx="133">
                  <c:v>19.07</c:v>
                </c:pt>
                <c:pt idx="134">
                  <c:v>18.64</c:v>
                </c:pt>
                <c:pt idx="135">
                  <c:v>18.024999999999999</c:v>
                </c:pt>
                <c:pt idx="136">
                  <c:v>18.07</c:v>
                </c:pt>
                <c:pt idx="137">
                  <c:v>18.295000000000002</c:v>
                </c:pt>
                <c:pt idx="138">
                  <c:v>18.13</c:v>
                </c:pt>
                <c:pt idx="139">
                  <c:v>17.489999999999998</c:v>
                </c:pt>
                <c:pt idx="140">
                  <c:v>16.25</c:v>
                </c:pt>
                <c:pt idx="141">
                  <c:v>15.994999999999999</c:v>
                </c:pt>
                <c:pt idx="142">
                  <c:v>15.795</c:v>
                </c:pt>
                <c:pt idx="143">
                  <c:v>15.94</c:v>
                </c:pt>
                <c:pt idx="144">
                  <c:v>16.215</c:v>
                </c:pt>
                <c:pt idx="145">
                  <c:v>17.21</c:v>
                </c:pt>
                <c:pt idx="146">
                  <c:v>17.47</c:v>
                </c:pt>
                <c:pt idx="147">
                  <c:v>17.47</c:v>
                </c:pt>
                <c:pt idx="148">
                  <c:v>17.829999999999998</c:v>
                </c:pt>
                <c:pt idx="149">
                  <c:v>18.614999999999998</c:v>
                </c:pt>
                <c:pt idx="150">
                  <c:v>18.405000000000001</c:v>
                </c:pt>
                <c:pt idx="151">
                  <c:v>17.690000000000001</c:v>
                </c:pt>
                <c:pt idx="152">
                  <c:v>16.934999999999999</c:v>
                </c:pt>
                <c:pt idx="153">
                  <c:v>16.795000000000002</c:v>
                </c:pt>
                <c:pt idx="154">
                  <c:v>17</c:v>
                </c:pt>
                <c:pt idx="155">
                  <c:v>17.940000000000001</c:v>
                </c:pt>
                <c:pt idx="156">
                  <c:v>18.004999999999999</c:v>
                </c:pt>
                <c:pt idx="157">
                  <c:v>18</c:v>
                </c:pt>
                <c:pt idx="158">
                  <c:v>17.966000000000001</c:v>
                </c:pt>
                <c:pt idx="159">
                  <c:v>17.684999999999999</c:v>
                </c:pt>
                <c:pt idx="160">
                  <c:v>17.515000000000001</c:v>
                </c:pt>
                <c:pt idx="161">
                  <c:v>17.405000000000001</c:v>
                </c:pt>
                <c:pt idx="162">
                  <c:v>17.114999999999998</c:v>
                </c:pt>
                <c:pt idx="163">
                  <c:v>17.164999999999999</c:v>
                </c:pt>
                <c:pt idx="164">
                  <c:v>17.690000000000001</c:v>
                </c:pt>
                <c:pt idx="165">
                  <c:v>18.12</c:v>
                </c:pt>
                <c:pt idx="166">
                  <c:v>18.32</c:v>
                </c:pt>
                <c:pt idx="167">
                  <c:v>18.245000000000001</c:v>
                </c:pt>
                <c:pt idx="168">
                  <c:v>18.015000000000001</c:v>
                </c:pt>
                <c:pt idx="169">
                  <c:v>17.34</c:v>
                </c:pt>
                <c:pt idx="170">
                  <c:v>16.795000000000002</c:v>
                </c:pt>
                <c:pt idx="171">
                  <c:v>16.510000000000002</c:v>
                </c:pt>
                <c:pt idx="172">
                  <c:v>16.46</c:v>
                </c:pt>
                <c:pt idx="173">
                  <c:v>16.39</c:v>
                </c:pt>
                <c:pt idx="174">
                  <c:v>15.945</c:v>
                </c:pt>
                <c:pt idx="175">
                  <c:v>15.63</c:v>
                </c:pt>
                <c:pt idx="176">
                  <c:v>15.605</c:v>
                </c:pt>
                <c:pt idx="177">
                  <c:v>15.955</c:v>
                </c:pt>
                <c:pt idx="178">
                  <c:v>16.16</c:v>
                </c:pt>
                <c:pt idx="179">
                  <c:v>16.215</c:v>
                </c:pt>
                <c:pt idx="180">
                  <c:v>16.254999999999999</c:v>
                </c:pt>
                <c:pt idx="181">
                  <c:v>16.295000000000002</c:v>
                </c:pt>
                <c:pt idx="182">
                  <c:v>16.48</c:v>
                </c:pt>
                <c:pt idx="183">
                  <c:v>17.355</c:v>
                </c:pt>
                <c:pt idx="184">
                  <c:v>18.245000000000001</c:v>
                </c:pt>
                <c:pt idx="185">
                  <c:v>20.524999999999999</c:v>
                </c:pt>
                <c:pt idx="186">
                  <c:v>20.58</c:v>
                </c:pt>
                <c:pt idx="187">
                  <c:v>20.364999999999998</c:v>
                </c:pt>
                <c:pt idx="188">
                  <c:v>20.414999999999999</c:v>
                </c:pt>
                <c:pt idx="189">
                  <c:v>21.460999999999999</c:v>
                </c:pt>
                <c:pt idx="190">
                  <c:v>21.6</c:v>
                </c:pt>
                <c:pt idx="191">
                  <c:v>23.378</c:v>
                </c:pt>
                <c:pt idx="192">
                  <c:v>23.34</c:v>
                </c:pt>
                <c:pt idx="193">
                  <c:v>23.14</c:v>
                </c:pt>
                <c:pt idx="194">
                  <c:v>22.46</c:v>
                </c:pt>
                <c:pt idx="195">
                  <c:v>21.645</c:v>
                </c:pt>
                <c:pt idx="196">
                  <c:v>20.122</c:v>
                </c:pt>
                <c:pt idx="197">
                  <c:v>19.14</c:v>
                </c:pt>
                <c:pt idx="198">
                  <c:v>19.03</c:v>
                </c:pt>
                <c:pt idx="199">
                  <c:v>18.465</c:v>
                </c:pt>
                <c:pt idx="200">
                  <c:v>18.07</c:v>
                </c:pt>
                <c:pt idx="201">
                  <c:v>16.53</c:v>
                </c:pt>
                <c:pt idx="202">
                  <c:v>16.04</c:v>
                </c:pt>
                <c:pt idx="203">
                  <c:v>15.93</c:v>
                </c:pt>
                <c:pt idx="204">
                  <c:v>16.145</c:v>
                </c:pt>
                <c:pt idx="205">
                  <c:v>17.375</c:v>
                </c:pt>
                <c:pt idx="206">
                  <c:v>17.425000000000001</c:v>
                </c:pt>
                <c:pt idx="207">
                  <c:v>17.11</c:v>
                </c:pt>
                <c:pt idx="208">
                  <c:v>17.145</c:v>
                </c:pt>
                <c:pt idx="209">
                  <c:v>16.64</c:v>
                </c:pt>
                <c:pt idx="210">
                  <c:v>15.41</c:v>
                </c:pt>
                <c:pt idx="211">
                  <c:v>15.095000000000001</c:v>
                </c:pt>
                <c:pt idx="212">
                  <c:v>15.045</c:v>
                </c:pt>
                <c:pt idx="213">
                  <c:v>14.925000000000001</c:v>
                </c:pt>
                <c:pt idx="214">
                  <c:v>14.265000000000001</c:v>
                </c:pt>
                <c:pt idx="215">
                  <c:v>13.975</c:v>
                </c:pt>
                <c:pt idx="216">
                  <c:v>14.16</c:v>
                </c:pt>
                <c:pt idx="217">
                  <c:v>14.38</c:v>
                </c:pt>
                <c:pt idx="218">
                  <c:v>14.455</c:v>
                </c:pt>
                <c:pt idx="219">
                  <c:v>13.73</c:v>
                </c:pt>
                <c:pt idx="220">
                  <c:v>13.635</c:v>
                </c:pt>
                <c:pt idx="221">
                  <c:v>13.705</c:v>
                </c:pt>
                <c:pt idx="222">
                  <c:v>13.69</c:v>
                </c:pt>
                <c:pt idx="223">
                  <c:v>13.62</c:v>
                </c:pt>
                <c:pt idx="224">
                  <c:v>13.535</c:v>
                </c:pt>
                <c:pt idx="225">
                  <c:v>13.494999999999999</c:v>
                </c:pt>
                <c:pt idx="226">
                  <c:v>13.425000000000001</c:v>
                </c:pt>
                <c:pt idx="227">
                  <c:v>13.475</c:v>
                </c:pt>
                <c:pt idx="228">
                  <c:v>13.365</c:v>
                </c:pt>
                <c:pt idx="229">
                  <c:v>13.535</c:v>
                </c:pt>
                <c:pt idx="230">
                  <c:v>13.7</c:v>
                </c:pt>
                <c:pt idx="231">
                  <c:v>13.815</c:v>
                </c:pt>
                <c:pt idx="232">
                  <c:v>13.734999999999999</c:v>
                </c:pt>
                <c:pt idx="233">
                  <c:v>13.625</c:v>
                </c:pt>
                <c:pt idx="234">
                  <c:v>13.324999999999999</c:v>
                </c:pt>
                <c:pt idx="235">
                  <c:v>12.6</c:v>
                </c:pt>
                <c:pt idx="236">
                  <c:v>12.36</c:v>
                </c:pt>
                <c:pt idx="237">
                  <c:v>11.795</c:v>
                </c:pt>
                <c:pt idx="238">
                  <c:v>11.574999999999999</c:v>
                </c:pt>
                <c:pt idx="239">
                  <c:v>11.85</c:v>
                </c:pt>
                <c:pt idx="240">
                  <c:v>12.33</c:v>
                </c:pt>
                <c:pt idx="241">
                  <c:v>13.065</c:v>
                </c:pt>
                <c:pt idx="242">
                  <c:v>13.664999999999999</c:v>
                </c:pt>
                <c:pt idx="243">
                  <c:v>14.94</c:v>
                </c:pt>
                <c:pt idx="244">
                  <c:v>15.04</c:v>
                </c:pt>
                <c:pt idx="245">
                  <c:v>15.074999999999999</c:v>
                </c:pt>
                <c:pt idx="246">
                  <c:v>15.64</c:v>
                </c:pt>
                <c:pt idx="247">
                  <c:v>15.715</c:v>
                </c:pt>
                <c:pt idx="248">
                  <c:v>15.91</c:v>
                </c:pt>
                <c:pt idx="249">
                  <c:v>16.09</c:v>
                </c:pt>
                <c:pt idx="250">
                  <c:v>16.085000000000001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FDC-4D40-B4BE-CCE0F7AE8F41}"/>
            </c:ext>
          </c:extLst>
        </c:ser>
        <c:ser>
          <c:idx val="3"/>
          <c:order val="6"/>
          <c:tx>
            <c:strRef>
              <c:f>'[1.1 Daily BCI and BPI update(2024).xlsx]BCI C3'!$H$4</c:f>
              <c:strCache>
                <c:ptCount val="1"/>
                <c:pt idx="0">
                  <c:v>2021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94"/>
              <c:layout>
                <c:manualLayout>
                  <c:x val="-3.7232392181197733E-2"/>
                  <c:y val="-1.8838304552590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FDC-4D40-B4BE-CCE0F7AE8F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'[1.1 Daily BCI and BPI update(2024).xlsx]BCI C3'!$A$5:$A$255</c:f>
              <c:numCache>
                <c:formatCode>dd\-mmm\-yyyy</c:formatCode>
                <c:ptCount val="251"/>
                <c:pt idx="0">
                  <c:v>44198</c:v>
                </c:pt>
                <c:pt idx="1">
                  <c:v>44200</c:v>
                </c:pt>
                <c:pt idx="2">
                  <c:v>44201</c:v>
                </c:pt>
                <c:pt idx="3">
                  <c:v>44202</c:v>
                </c:pt>
                <c:pt idx="4">
                  <c:v>44203</c:v>
                </c:pt>
                <c:pt idx="5">
                  <c:v>44204</c:v>
                </c:pt>
                <c:pt idx="6">
                  <c:v>44207</c:v>
                </c:pt>
                <c:pt idx="7">
                  <c:v>44208</c:v>
                </c:pt>
                <c:pt idx="8">
                  <c:v>44209</c:v>
                </c:pt>
                <c:pt idx="9">
                  <c:v>44210</c:v>
                </c:pt>
                <c:pt idx="10">
                  <c:v>44211</c:v>
                </c:pt>
                <c:pt idx="11">
                  <c:v>44214</c:v>
                </c:pt>
                <c:pt idx="12">
                  <c:v>44215</c:v>
                </c:pt>
                <c:pt idx="13">
                  <c:v>44216</c:v>
                </c:pt>
                <c:pt idx="14">
                  <c:v>44217</c:v>
                </c:pt>
                <c:pt idx="15">
                  <c:v>44218</c:v>
                </c:pt>
                <c:pt idx="16">
                  <c:v>44221</c:v>
                </c:pt>
                <c:pt idx="17">
                  <c:v>44222</c:v>
                </c:pt>
                <c:pt idx="18">
                  <c:v>44223</c:v>
                </c:pt>
                <c:pt idx="19">
                  <c:v>44224</c:v>
                </c:pt>
                <c:pt idx="20">
                  <c:v>44225</c:v>
                </c:pt>
                <c:pt idx="21">
                  <c:v>44228</c:v>
                </c:pt>
                <c:pt idx="22">
                  <c:v>44229</c:v>
                </c:pt>
                <c:pt idx="23">
                  <c:v>44230</c:v>
                </c:pt>
                <c:pt idx="24">
                  <c:v>44231</c:v>
                </c:pt>
                <c:pt idx="25">
                  <c:v>44232</c:v>
                </c:pt>
                <c:pt idx="26">
                  <c:v>44235</c:v>
                </c:pt>
                <c:pt idx="27">
                  <c:v>44236</c:v>
                </c:pt>
                <c:pt idx="28">
                  <c:v>44237</c:v>
                </c:pt>
                <c:pt idx="29">
                  <c:v>44238</c:v>
                </c:pt>
                <c:pt idx="30">
                  <c:v>44239</c:v>
                </c:pt>
                <c:pt idx="31">
                  <c:v>44242</c:v>
                </c:pt>
                <c:pt idx="32">
                  <c:v>44243</c:v>
                </c:pt>
                <c:pt idx="33">
                  <c:v>44244</c:v>
                </c:pt>
                <c:pt idx="34">
                  <c:v>44245</c:v>
                </c:pt>
                <c:pt idx="35">
                  <c:v>44246</c:v>
                </c:pt>
                <c:pt idx="36">
                  <c:v>44249</c:v>
                </c:pt>
                <c:pt idx="37">
                  <c:v>44250</c:v>
                </c:pt>
                <c:pt idx="38">
                  <c:v>44251</c:v>
                </c:pt>
                <c:pt idx="39">
                  <c:v>44252</c:v>
                </c:pt>
                <c:pt idx="40">
                  <c:v>44253</c:v>
                </c:pt>
                <c:pt idx="41">
                  <c:v>44256</c:v>
                </c:pt>
                <c:pt idx="42">
                  <c:v>44257</c:v>
                </c:pt>
                <c:pt idx="43">
                  <c:v>44258</c:v>
                </c:pt>
                <c:pt idx="44">
                  <c:v>44259</c:v>
                </c:pt>
                <c:pt idx="45">
                  <c:v>44260</c:v>
                </c:pt>
                <c:pt idx="46">
                  <c:v>44263</c:v>
                </c:pt>
                <c:pt idx="47">
                  <c:v>44264</c:v>
                </c:pt>
                <c:pt idx="48">
                  <c:v>44265</c:v>
                </c:pt>
                <c:pt idx="49">
                  <c:v>44266</c:v>
                </c:pt>
                <c:pt idx="50">
                  <c:v>44267</c:v>
                </c:pt>
                <c:pt idx="51">
                  <c:v>44270</c:v>
                </c:pt>
                <c:pt idx="52">
                  <c:v>44271</c:v>
                </c:pt>
                <c:pt idx="53">
                  <c:v>44272</c:v>
                </c:pt>
                <c:pt idx="54">
                  <c:v>44273</c:v>
                </c:pt>
                <c:pt idx="55">
                  <c:v>44274</c:v>
                </c:pt>
                <c:pt idx="56">
                  <c:v>44277</c:v>
                </c:pt>
                <c:pt idx="57">
                  <c:v>44278</c:v>
                </c:pt>
                <c:pt idx="58">
                  <c:v>44279</c:v>
                </c:pt>
                <c:pt idx="59">
                  <c:v>44280</c:v>
                </c:pt>
                <c:pt idx="60">
                  <c:v>44281</c:v>
                </c:pt>
                <c:pt idx="61">
                  <c:v>44284</c:v>
                </c:pt>
                <c:pt idx="62">
                  <c:v>44285</c:v>
                </c:pt>
                <c:pt idx="63">
                  <c:v>44286</c:v>
                </c:pt>
                <c:pt idx="64">
                  <c:v>44287</c:v>
                </c:pt>
                <c:pt idx="65">
                  <c:v>44292</c:v>
                </c:pt>
                <c:pt idx="66">
                  <c:v>44293</c:v>
                </c:pt>
                <c:pt idx="67">
                  <c:v>44294</c:v>
                </c:pt>
                <c:pt idx="68">
                  <c:v>44295</c:v>
                </c:pt>
                <c:pt idx="69">
                  <c:v>44298</c:v>
                </c:pt>
                <c:pt idx="70">
                  <c:v>44299</c:v>
                </c:pt>
                <c:pt idx="71">
                  <c:v>44300</c:v>
                </c:pt>
                <c:pt idx="72">
                  <c:v>44301</c:v>
                </c:pt>
                <c:pt idx="73">
                  <c:v>44302</c:v>
                </c:pt>
                <c:pt idx="74">
                  <c:v>44305</c:v>
                </c:pt>
                <c:pt idx="75">
                  <c:v>44306</c:v>
                </c:pt>
                <c:pt idx="76">
                  <c:v>44307</c:v>
                </c:pt>
                <c:pt idx="77">
                  <c:v>44308</c:v>
                </c:pt>
                <c:pt idx="78">
                  <c:v>44309</c:v>
                </c:pt>
                <c:pt idx="79">
                  <c:v>44312</c:v>
                </c:pt>
                <c:pt idx="80">
                  <c:v>44313</c:v>
                </c:pt>
                <c:pt idx="81">
                  <c:v>44314</c:v>
                </c:pt>
                <c:pt idx="82">
                  <c:v>44315</c:v>
                </c:pt>
                <c:pt idx="83">
                  <c:v>44316</c:v>
                </c:pt>
                <c:pt idx="84">
                  <c:v>44320</c:v>
                </c:pt>
                <c:pt idx="85">
                  <c:v>44321</c:v>
                </c:pt>
                <c:pt idx="86">
                  <c:v>44322</c:v>
                </c:pt>
                <c:pt idx="87">
                  <c:v>44323</c:v>
                </c:pt>
                <c:pt idx="88">
                  <c:v>44326</c:v>
                </c:pt>
                <c:pt idx="89">
                  <c:v>44327</c:v>
                </c:pt>
                <c:pt idx="90">
                  <c:v>44328</c:v>
                </c:pt>
                <c:pt idx="91">
                  <c:v>44329</c:v>
                </c:pt>
                <c:pt idx="92">
                  <c:v>44330</c:v>
                </c:pt>
                <c:pt idx="93">
                  <c:v>44333</c:v>
                </c:pt>
                <c:pt idx="94">
                  <c:v>44334</c:v>
                </c:pt>
                <c:pt idx="95">
                  <c:v>44335</c:v>
                </c:pt>
                <c:pt idx="96">
                  <c:v>44336</c:v>
                </c:pt>
                <c:pt idx="97">
                  <c:v>44337</c:v>
                </c:pt>
                <c:pt idx="98">
                  <c:v>44340</c:v>
                </c:pt>
                <c:pt idx="99">
                  <c:v>44341</c:v>
                </c:pt>
                <c:pt idx="100">
                  <c:v>44342</c:v>
                </c:pt>
                <c:pt idx="101">
                  <c:v>44343</c:v>
                </c:pt>
                <c:pt idx="102">
                  <c:v>44344</c:v>
                </c:pt>
                <c:pt idx="103">
                  <c:v>44348</c:v>
                </c:pt>
                <c:pt idx="104">
                  <c:v>44349</c:v>
                </c:pt>
                <c:pt idx="105">
                  <c:v>44350</c:v>
                </c:pt>
                <c:pt idx="106">
                  <c:v>44351</c:v>
                </c:pt>
                <c:pt idx="107">
                  <c:v>44354</c:v>
                </c:pt>
                <c:pt idx="108">
                  <c:v>44355</c:v>
                </c:pt>
                <c:pt idx="109">
                  <c:v>44356</c:v>
                </c:pt>
                <c:pt idx="110">
                  <c:v>44357</c:v>
                </c:pt>
                <c:pt idx="111">
                  <c:v>44358</c:v>
                </c:pt>
                <c:pt idx="112">
                  <c:v>44361</c:v>
                </c:pt>
                <c:pt idx="113">
                  <c:v>44362</c:v>
                </c:pt>
                <c:pt idx="114">
                  <c:v>44363</c:v>
                </c:pt>
                <c:pt idx="115">
                  <c:v>44364</c:v>
                </c:pt>
                <c:pt idx="116">
                  <c:v>44365</c:v>
                </c:pt>
                <c:pt idx="117">
                  <c:v>44368</c:v>
                </c:pt>
                <c:pt idx="118">
                  <c:v>44369</c:v>
                </c:pt>
                <c:pt idx="119">
                  <c:v>44370</c:v>
                </c:pt>
                <c:pt idx="120">
                  <c:v>44371</c:v>
                </c:pt>
                <c:pt idx="121">
                  <c:v>44372</c:v>
                </c:pt>
                <c:pt idx="122">
                  <c:v>44375</c:v>
                </c:pt>
                <c:pt idx="123">
                  <c:v>44376</c:v>
                </c:pt>
                <c:pt idx="124">
                  <c:v>44377</c:v>
                </c:pt>
                <c:pt idx="125">
                  <c:v>44378</c:v>
                </c:pt>
                <c:pt idx="126">
                  <c:v>44379</c:v>
                </c:pt>
                <c:pt idx="127">
                  <c:v>44382</c:v>
                </c:pt>
                <c:pt idx="128">
                  <c:v>44383</c:v>
                </c:pt>
                <c:pt idx="129">
                  <c:v>44384</c:v>
                </c:pt>
                <c:pt idx="130">
                  <c:v>44385</c:v>
                </c:pt>
                <c:pt idx="131">
                  <c:v>44386</c:v>
                </c:pt>
                <c:pt idx="132">
                  <c:v>44389</c:v>
                </c:pt>
                <c:pt idx="133">
                  <c:v>44390</c:v>
                </c:pt>
                <c:pt idx="134">
                  <c:v>44391</c:v>
                </c:pt>
                <c:pt idx="135">
                  <c:v>44392</c:v>
                </c:pt>
                <c:pt idx="136">
                  <c:v>44393</c:v>
                </c:pt>
                <c:pt idx="137">
                  <c:v>44396</c:v>
                </c:pt>
                <c:pt idx="138">
                  <c:v>44397</c:v>
                </c:pt>
                <c:pt idx="139">
                  <c:v>44398</c:v>
                </c:pt>
                <c:pt idx="140">
                  <c:v>44399</c:v>
                </c:pt>
                <c:pt idx="141">
                  <c:v>44400</c:v>
                </c:pt>
                <c:pt idx="142">
                  <c:v>44403</c:v>
                </c:pt>
                <c:pt idx="143">
                  <c:v>44404</c:v>
                </c:pt>
                <c:pt idx="144">
                  <c:v>44405</c:v>
                </c:pt>
                <c:pt idx="145">
                  <c:v>44406</c:v>
                </c:pt>
                <c:pt idx="146">
                  <c:v>44407</c:v>
                </c:pt>
                <c:pt idx="147">
                  <c:v>44410</c:v>
                </c:pt>
                <c:pt idx="148">
                  <c:v>44411</c:v>
                </c:pt>
                <c:pt idx="149">
                  <c:v>44412</c:v>
                </c:pt>
                <c:pt idx="150">
                  <c:v>44413</c:v>
                </c:pt>
                <c:pt idx="151">
                  <c:v>44414</c:v>
                </c:pt>
                <c:pt idx="152">
                  <c:v>44417</c:v>
                </c:pt>
                <c:pt idx="153">
                  <c:v>44418</c:v>
                </c:pt>
                <c:pt idx="154">
                  <c:v>44419</c:v>
                </c:pt>
                <c:pt idx="155">
                  <c:v>44420</c:v>
                </c:pt>
                <c:pt idx="156">
                  <c:v>44421</c:v>
                </c:pt>
                <c:pt idx="157">
                  <c:v>44424</c:v>
                </c:pt>
                <c:pt idx="158">
                  <c:v>44425</c:v>
                </c:pt>
                <c:pt idx="159">
                  <c:v>44426</c:v>
                </c:pt>
                <c:pt idx="160">
                  <c:v>44427</c:v>
                </c:pt>
                <c:pt idx="161">
                  <c:v>44428</c:v>
                </c:pt>
                <c:pt idx="162">
                  <c:v>44431</c:v>
                </c:pt>
                <c:pt idx="163">
                  <c:v>44432</c:v>
                </c:pt>
                <c:pt idx="164">
                  <c:v>44433</c:v>
                </c:pt>
                <c:pt idx="165">
                  <c:v>44434</c:v>
                </c:pt>
                <c:pt idx="166">
                  <c:v>44435</c:v>
                </c:pt>
                <c:pt idx="167">
                  <c:v>44439</c:v>
                </c:pt>
                <c:pt idx="168">
                  <c:v>44440</c:v>
                </c:pt>
                <c:pt idx="169">
                  <c:v>44441</c:v>
                </c:pt>
                <c:pt idx="170">
                  <c:v>44442</c:v>
                </c:pt>
                <c:pt idx="171">
                  <c:v>44445</c:v>
                </c:pt>
                <c:pt idx="172">
                  <c:v>44446</c:v>
                </c:pt>
                <c:pt idx="173">
                  <c:v>44447</c:v>
                </c:pt>
                <c:pt idx="174">
                  <c:v>44448</c:v>
                </c:pt>
                <c:pt idx="175">
                  <c:v>44449</c:v>
                </c:pt>
                <c:pt idx="176">
                  <c:v>44452</c:v>
                </c:pt>
                <c:pt idx="177">
                  <c:v>44453</c:v>
                </c:pt>
                <c:pt idx="178">
                  <c:v>44454</c:v>
                </c:pt>
                <c:pt idx="179">
                  <c:v>44455</c:v>
                </c:pt>
                <c:pt idx="180">
                  <c:v>44456</c:v>
                </c:pt>
                <c:pt idx="181">
                  <c:v>44459</c:v>
                </c:pt>
                <c:pt idx="182">
                  <c:v>44460</c:v>
                </c:pt>
                <c:pt idx="183">
                  <c:v>44461</c:v>
                </c:pt>
                <c:pt idx="184">
                  <c:v>44462</c:v>
                </c:pt>
                <c:pt idx="185">
                  <c:v>44463</c:v>
                </c:pt>
                <c:pt idx="186">
                  <c:v>44466</c:v>
                </c:pt>
                <c:pt idx="187">
                  <c:v>44467</c:v>
                </c:pt>
                <c:pt idx="188">
                  <c:v>44468</c:v>
                </c:pt>
                <c:pt idx="189">
                  <c:v>44469</c:v>
                </c:pt>
                <c:pt idx="190">
                  <c:v>44470</c:v>
                </c:pt>
                <c:pt idx="191">
                  <c:v>44473</c:v>
                </c:pt>
                <c:pt idx="192">
                  <c:v>44474</c:v>
                </c:pt>
                <c:pt idx="193">
                  <c:v>44475</c:v>
                </c:pt>
                <c:pt idx="194">
                  <c:v>44476</c:v>
                </c:pt>
                <c:pt idx="195">
                  <c:v>44477</c:v>
                </c:pt>
                <c:pt idx="196">
                  <c:v>44480</c:v>
                </c:pt>
                <c:pt idx="197">
                  <c:v>44481</c:v>
                </c:pt>
                <c:pt idx="198">
                  <c:v>44482</c:v>
                </c:pt>
                <c:pt idx="199">
                  <c:v>44483</c:v>
                </c:pt>
                <c:pt idx="200">
                  <c:v>44484</c:v>
                </c:pt>
                <c:pt idx="201">
                  <c:v>44487</c:v>
                </c:pt>
                <c:pt idx="202">
                  <c:v>44488</c:v>
                </c:pt>
                <c:pt idx="203">
                  <c:v>44489</c:v>
                </c:pt>
                <c:pt idx="204">
                  <c:v>44490</c:v>
                </c:pt>
                <c:pt idx="205">
                  <c:v>44491</c:v>
                </c:pt>
                <c:pt idx="206">
                  <c:v>44494</c:v>
                </c:pt>
                <c:pt idx="207">
                  <c:v>44495</c:v>
                </c:pt>
                <c:pt idx="208">
                  <c:v>44496</c:v>
                </c:pt>
                <c:pt idx="209">
                  <c:v>44497</c:v>
                </c:pt>
                <c:pt idx="210">
                  <c:v>44498</c:v>
                </c:pt>
                <c:pt idx="211">
                  <c:v>44501</c:v>
                </c:pt>
                <c:pt idx="212">
                  <c:v>44502</c:v>
                </c:pt>
                <c:pt idx="213">
                  <c:v>44503</c:v>
                </c:pt>
                <c:pt idx="214">
                  <c:v>44504</c:v>
                </c:pt>
                <c:pt idx="215">
                  <c:v>44505</c:v>
                </c:pt>
                <c:pt idx="216">
                  <c:v>44508</c:v>
                </c:pt>
                <c:pt idx="217">
                  <c:v>44509</c:v>
                </c:pt>
                <c:pt idx="218">
                  <c:v>44510</c:v>
                </c:pt>
                <c:pt idx="219">
                  <c:v>44511</c:v>
                </c:pt>
                <c:pt idx="220">
                  <c:v>44512</c:v>
                </c:pt>
                <c:pt idx="221">
                  <c:v>44515</c:v>
                </c:pt>
                <c:pt idx="222">
                  <c:v>44516</c:v>
                </c:pt>
                <c:pt idx="223">
                  <c:v>44517</c:v>
                </c:pt>
                <c:pt idx="224">
                  <c:v>44518</c:v>
                </c:pt>
                <c:pt idx="225">
                  <c:v>44519</c:v>
                </c:pt>
                <c:pt idx="226">
                  <c:v>44522</c:v>
                </c:pt>
                <c:pt idx="227">
                  <c:v>44523</c:v>
                </c:pt>
                <c:pt idx="228">
                  <c:v>44524</c:v>
                </c:pt>
                <c:pt idx="229">
                  <c:v>44525</c:v>
                </c:pt>
                <c:pt idx="230">
                  <c:v>44526</c:v>
                </c:pt>
                <c:pt idx="231">
                  <c:v>44529</c:v>
                </c:pt>
                <c:pt idx="232">
                  <c:v>44530</c:v>
                </c:pt>
                <c:pt idx="233">
                  <c:v>44531</c:v>
                </c:pt>
                <c:pt idx="234">
                  <c:v>44532</c:v>
                </c:pt>
                <c:pt idx="235">
                  <c:v>44533</c:v>
                </c:pt>
                <c:pt idx="236">
                  <c:v>44536</c:v>
                </c:pt>
                <c:pt idx="237">
                  <c:v>44537</c:v>
                </c:pt>
                <c:pt idx="238">
                  <c:v>44538</c:v>
                </c:pt>
                <c:pt idx="239">
                  <c:v>44539</c:v>
                </c:pt>
                <c:pt idx="240">
                  <c:v>44540</c:v>
                </c:pt>
                <c:pt idx="241">
                  <c:v>44543</c:v>
                </c:pt>
                <c:pt idx="242">
                  <c:v>44544</c:v>
                </c:pt>
                <c:pt idx="243">
                  <c:v>44545</c:v>
                </c:pt>
                <c:pt idx="244">
                  <c:v>44546</c:v>
                </c:pt>
                <c:pt idx="245">
                  <c:v>44547</c:v>
                </c:pt>
                <c:pt idx="246">
                  <c:v>44550</c:v>
                </c:pt>
                <c:pt idx="247">
                  <c:v>44551</c:v>
                </c:pt>
                <c:pt idx="248">
                  <c:v>44552</c:v>
                </c:pt>
                <c:pt idx="249">
                  <c:v>44553</c:v>
                </c:pt>
                <c:pt idx="250">
                  <c:v>44554</c:v>
                </c:pt>
              </c:numCache>
            </c:numRef>
          </c:cat>
          <c:val>
            <c:numRef>
              <c:f>'[1.1 Daily BCI and BPI update(2024).xlsx]BCI C3'!$H$5:$H$255</c:f>
              <c:numCache>
                <c:formatCode>#,##0</c:formatCode>
                <c:ptCount val="251"/>
                <c:pt idx="0">
                  <c:v>15.74</c:v>
                </c:pt>
                <c:pt idx="1">
                  <c:v>15.62</c:v>
                </c:pt>
                <c:pt idx="2">
                  <c:v>15.455</c:v>
                </c:pt>
                <c:pt idx="3">
                  <c:v>15.685</c:v>
                </c:pt>
                <c:pt idx="4">
                  <c:v>17.329999999999998</c:v>
                </c:pt>
                <c:pt idx="5">
                  <c:v>19.274999999999999</c:v>
                </c:pt>
                <c:pt idx="6">
                  <c:v>20.925000000000001</c:v>
                </c:pt>
                <c:pt idx="7">
                  <c:v>20.58</c:v>
                </c:pt>
                <c:pt idx="8">
                  <c:v>19.87</c:v>
                </c:pt>
                <c:pt idx="9">
                  <c:v>19.559999999999999</c:v>
                </c:pt>
                <c:pt idx="10">
                  <c:v>19.47</c:v>
                </c:pt>
                <c:pt idx="11">
                  <c:v>19.684999999999999</c:v>
                </c:pt>
                <c:pt idx="12">
                  <c:v>19.844999999999999</c:v>
                </c:pt>
                <c:pt idx="13">
                  <c:v>19.664999999999999</c:v>
                </c:pt>
                <c:pt idx="14">
                  <c:v>19.245000000000001</c:v>
                </c:pt>
                <c:pt idx="15">
                  <c:v>18.46</c:v>
                </c:pt>
                <c:pt idx="16">
                  <c:v>17.765000000000001</c:v>
                </c:pt>
                <c:pt idx="17">
                  <c:v>17.315000000000001</c:v>
                </c:pt>
                <c:pt idx="18">
                  <c:v>16.975000000000001</c:v>
                </c:pt>
                <c:pt idx="19">
                  <c:v>17.245000000000001</c:v>
                </c:pt>
                <c:pt idx="20">
                  <c:v>17.32</c:v>
                </c:pt>
                <c:pt idx="21">
                  <c:v>16.545000000000002</c:v>
                </c:pt>
                <c:pt idx="22">
                  <c:v>16.600000000000001</c:v>
                </c:pt>
                <c:pt idx="23">
                  <c:v>16.62</c:v>
                </c:pt>
                <c:pt idx="24">
                  <c:v>16.52</c:v>
                </c:pt>
                <c:pt idx="25">
                  <c:v>15.86</c:v>
                </c:pt>
                <c:pt idx="26">
                  <c:v>15.265000000000001</c:v>
                </c:pt>
                <c:pt idx="27">
                  <c:v>15.06</c:v>
                </c:pt>
                <c:pt idx="28">
                  <c:v>14.882999999999999</c:v>
                </c:pt>
                <c:pt idx="29">
                  <c:v>14.906000000000001</c:v>
                </c:pt>
                <c:pt idx="30">
                  <c:v>15.085000000000001</c:v>
                </c:pt>
                <c:pt idx="31">
                  <c:v>16.579999999999998</c:v>
                </c:pt>
                <c:pt idx="32">
                  <c:v>18.45</c:v>
                </c:pt>
                <c:pt idx="33">
                  <c:v>17.739999999999998</c:v>
                </c:pt>
                <c:pt idx="34">
                  <c:v>17.375</c:v>
                </c:pt>
                <c:pt idx="35">
                  <c:v>17.385000000000002</c:v>
                </c:pt>
                <c:pt idx="36">
                  <c:v>16.975000000000001</c:v>
                </c:pt>
                <c:pt idx="37">
                  <c:v>16.05</c:v>
                </c:pt>
                <c:pt idx="38">
                  <c:v>15.48</c:v>
                </c:pt>
                <c:pt idx="39">
                  <c:v>15.49</c:v>
                </c:pt>
                <c:pt idx="40">
                  <c:v>15.510999999999999</c:v>
                </c:pt>
                <c:pt idx="41">
                  <c:v>15.74</c:v>
                </c:pt>
                <c:pt idx="42">
                  <c:v>16.510000000000002</c:v>
                </c:pt>
                <c:pt idx="43">
                  <c:v>16.25</c:v>
                </c:pt>
                <c:pt idx="44">
                  <c:v>16.78</c:v>
                </c:pt>
                <c:pt idx="45">
                  <c:v>17.344999999999999</c:v>
                </c:pt>
                <c:pt idx="46">
                  <c:v>18.234999999999999</c:v>
                </c:pt>
                <c:pt idx="47">
                  <c:v>20.07</c:v>
                </c:pt>
                <c:pt idx="48">
                  <c:v>19.28</c:v>
                </c:pt>
                <c:pt idx="49">
                  <c:v>18.55</c:v>
                </c:pt>
                <c:pt idx="50">
                  <c:v>18.829999999999998</c:v>
                </c:pt>
                <c:pt idx="51">
                  <c:v>19.07</c:v>
                </c:pt>
                <c:pt idx="52">
                  <c:v>20.315000000000001</c:v>
                </c:pt>
                <c:pt idx="53">
                  <c:v>21.32</c:v>
                </c:pt>
                <c:pt idx="54">
                  <c:v>21.75</c:v>
                </c:pt>
                <c:pt idx="55">
                  <c:v>21.844999999999999</c:v>
                </c:pt>
                <c:pt idx="56">
                  <c:v>21.295000000000002</c:v>
                </c:pt>
                <c:pt idx="57">
                  <c:v>20.7</c:v>
                </c:pt>
                <c:pt idx="58">
                  <c:v>20.65</c:v>
                </c:pt>
                <c:pt idx="59">
                  <c:v>21.04</c:v>
                </c:pt>
                <c:pt idx="60">
                  <c:v>21.125</c:v>
                </c:pt>
                <c:pt idx="61">
                  <c:v>20.594999999999999</c:v>
                </c:pt>
                <c:pt idx="62">
                  <c:v>20.97</c:v>
                </c:pt>
                <c:pt idx="63">
                  <c:v>21.332999999999998</c:v>
                </c:pt>
                <c:pt idx="64">
                  <c:v>21.76</c:v>
                </c:pt>
                <c:pt idx="65">
                  <c:v>22.09</c:v>
                </c:pt>
                <c:pt idx="66">
                  <c:v>22.27</c:v>
                </c:pt>
                <c:pt idx="67">
                  <c:v>22.475000000000001</c:v>
                </c:pt>
                <c:pt idx="68">
                  <c:v>23.49</c:v>
                </c:pt>
                <c:pt idx="69">
                  <c:v>23.675000000000001</c:v>
                </c:pt>
                <c:pt idx="70">
                  <c:v>23.8</c:v>
                </c:pt>
                <c:pt idx="71">
                  <c:v>25.125</c:v>
                </c:pt>
                <c:pt idx="72">
                  <c:v>25.204999999999998</c:v>
                </c:pt>
                <c:pt idx="73">
                  <c:v>25.66</c:v>
                </c:pt>
                <c:pt idx="74">
                  <c:v>25.65</c:v>
                </c:pt>
                <c:pt idx="75">
                  <c:v>27.164999999999999</c:v>
                </c:pt>
                <c:pt idx="76">
                  <c:v>27.18</c:v>
                </c:pt>
                <c:pt idx="77">
                  <c:v>27.305</c:v>
                </c:pt>
                <c:pt idx="78">
                  <c:v>27.425000000000001</c:v>
                </c:pt>
                <c:pt idx="79">
                  <c:v>28.184999999999999</c:v>
                </c:pt>
                <c:pt idx="80">
                  <c:v>28.77</c:v>
                </c:pt>
                <c:pt idx="81">
                  <c:v>29.065000000000001</c:v>
                </c:pt>
                <c:pt idx="82">
                  <c:v>29.695</c:v>
                </c:pt>
                <c:pt idx="83">
                  <c:v>30.32</c:v>
                </c:pt>
                <c:pt idx="84">
                  <c:v>31.638999999999999</c:v>
                </c:pt>
                <c:pt idx="85">
                  <c:v>30.725000000000001</c:v>
                </c:pt>
                <c:pt idx="86">
                  <c:v>30.355</c:v>
                </c:pt>
                <c:pt idx="87">
                  <c:v>31.015000000000001</c:v>
                </c:pt>
                <c:pt idx="88">
                  <c:v>31.215</c:v>
                </c:pt>
                <c:pt idx="89">
                  <c:v>28.81</c:v>
                </c:pt>
                <c:pt idx="90">
                  <c:v>27.65</c:v>
                </c:pt>
                <c:pt idx="91">
                  <c:v>26.89</c:v>
                </c:pt>
                <c:pt idx="92">
                  <c:v>26.239000000000001</c:v>
                </c:pt>
                <c:pt idx="93">
                  <c:v>25.975000000000001</c:v>
                </c:pt>
                <c:pt idx="94">
                  <c:v>25.655999999999999</c:v>
                </c:pt>
                <c:pt idx="95">
                  <c:v>25.905000000000001</c:v>
                </c:pt>
                <c:pt idx="96">
                  <c:v>26.21</c:v>
                </c:pt>
                <c:pt idx="97">
                  <c:v>26.388999999999999</c:v>
                </c:pt>
                <c:pt idx="98">
                  <c:v>25.864999999999998</c:v>
                </c:pt>
                <c:pt idx="99">
                  <c:v>25.324999999999999</c:v>
                </c:pt>
                <c:pt idx="100">
                  <c:v>25.004999999999999</c:v>
                </c:pt>
                <c:pt idx="101">
                  <c:v>24.254999999999999</c:v>
                </c:pt>
                <c:pt idx="102">
                  <c:v>23.7</c:v>
                </c:pt>
                <c:pt idx="103">
                  <c:v>23.215</c:v>
                </c:pt>
                <c:pt idx="104">
                  <c:v>22.855</c:v>
                </c:pt>
                <c:pt idx="105">
                  <c:v>22.555</c:v>
                </c:pt>
                <c:pt idx="106">
                  <c:v>21.945</c:v>
                </c:pt>
                <c:pt idx="107">
                  <c:v>21.475000000000001</c:v>
                </c:pt>
                <c:pt idx="108">
                  <c:v>21.71</c:v>
                </c:pt>
                <c:pt idx="109">
                  <c:v>23.9</c:v>
                </c:pt>
                <c:pt idx="110">
                  <c:v>25.55</c:v>
                </c:pt>
                <c:pt idx="111">
                  <c:v>26.5</c:v>
                </c:pt>
                <c:pt idx="112">
                  <c:v>27.5</c:v>
                </c:pt>
                <c:pt idx="113">
                  <c:v>28.975000000000001</c:v>
                </c:pt>
                <c:pt idx="114">
                  <c:v>29.645</c:v>
                </c:pt>
                <c:pt idx="115">
                  <c:v>28.125</c:v>
                </c:pt>
                <c:pt idx="116">
                  <c:v>27.52</c:v>
                </c:pt>
                <c:pt idx="117">
                  <c:v>26.445</c:v>
                </c:pt>
                <c:pt idx="118">
                  <c:v>26.335000000000001</c:v>
                </c:pt>
                <c:pt idx="119">
                  <c:v>26.664999999999999</c:v>
                </c:pt>
                <c:pt idx="120">
                  <c:v>27.695</c:v>
                </c:pt>
                <c:pt idx="121">
                  <c:v>27.984999999999999</c:v>
                </c:pt>
                <c:pt idx="122">
                  <c:v>28.05</c:v>
                </c:pt>
                <c:pt idx="123">
                  <c:v>27.324999999999999</c:v>
                </c:pt>
                <c:pt idx="124">
                  <c:v>26.63</c:v>
                </c:pt>
                <c:pt idx="125">
                  <c:v>25.81</c:v>
                </c:pt>
                <c:pt idx="126">
                  <c:v>25.33</c:v>
                </c:pt>
                <c:pt idx="127">
                  <c:v>24.795000000000002</c:v>
                </c:pt>
                <c:pt idx="128">
                  <c:v>25.055</c:v>
                </c:pt>
                <c:pt idx="129">
                  <c:v>26.25</c:v>
                </c:pt>
                <c:pt idx="130">
                  <c:v>26.875</c:v>
                </c:pt>
                <c:pt idx="131">
                  <c:v>26.98</c:v>
                </c:pt>
                <c:pt idx="132">
                  <c:v>26.16</c:v>
                </c:pt>
                <c:pt idx="133">
                  <c:v>25.285</c:v>
                </c:pt>
                <c:pt idx="134">
                  <c:v>24.94</c:v>
                </c:pt>
                <c:pt idx="135">
                  <c:v>24.984999999999999</c:v>
                </c:pt>
                <c:pt idx="136">
                  <c:v>25.5</c:v>
                </c:pt>
                <c:pt idx="137">
                  <c:v>25.835000000000001</c:v>
                </c:pt>
                <c:pt idx="138">
                  <c:v>25.875</c:v>
                </c:pt>
                <c:pt idx="139">
                  <c:v>26.445</c:v>
                </c:pt>
                <c:pt idx="140">
                  <c:v>27.614999999999998</c:v>
                </c:pt>
                <c:pt idx="141">
                  <c:v>27.68</c:v>
                </c:pt>
                <c:pt idx="142">
                  <c:v>27.364999999999998</c:v>
                </c:pt>
                <c:pt idx="143">
                  <c:v>27.274999999999999</c:v>
                </c:pt>
                <c:pt idx="144">
                  <c:v>28.385000000000002</c:v>
                </c:pt>
                <c:pt idx="145">
                  <c:v>28.875</c:v>
                </c:pt>
                <c:pt idx="146">
                  <c:v>28.875</c:v>
                </c:pt>
                <c:pt idx="147">
                  <c:v>29.015000000000001</c:v>
                </c:pt>
                <c:pt idx="148">
                  <c:v>29.344999999999999</c:v>
                </c:pt>
                <c:pt idx="149">
                  <c:v>30.17</c:v>
                </c:pt>
                <c:pt idx="150">
                  <c:v>30.265000000000001</c:v>
                </c:pt>
                <c:pt idx="151">
                  <c:v>30.225000000000001</c:v>
                </c:pt>
                <c:pt idx="152">
                  <c:v>30.195</c:v>
                </c:pt>
                <c:pt idx="153">
                  <c:v>30.315000000000001</c:v>
                </c:pt>
                <c:pt idx="154">
                  <c:v>31.55</c:v>
                </c:pt>
                <c:pt idx="155">
                  <c:v>32.024999999999999</c:v>
                </c:pt>
                <c:pt idx="156">
                  <c:v>32.267000000000003</c:v>
                </c:pt>
                <c:pt idx="157">
                  <c:v>32.465000000000003</c:v>
                </c:pt>
                <c:pt idx="158">
                  <c:v>34.25</c:v>
                </c:pt>
                <c:pt idx="159">
                  <c:v>34.840000000000003</c:v>
                </c:pt>
                <c:pt idx="160">
                  <c:v>36.125</c:v>
                </c:pt>
                <c:pt idx="161">
                  <c:v>36.4</c:v>
                </c:pt>
                <c:pt idx="162">
                  <c:v>36.33</c:v>
                </c:pt>
                <c:pt idx="163">
                  <c:v>35.685000000000002</c:v>
                </c:pt>
                <c:pt idx="164">
                  <c:v>35.564999999999998</c:v>
                </c:pt>
                <c:pt idx="165">
                  <c:v>35.770000000000003</c:v>
                </c:pt>
                <c:pt idx="166">
                  <c:v>34.869999999999997</c:v>
                </c:pt>
                <c:pt idx="167">
                  <c:v>34.29</c:v>
                </c:pt>
                <c:pt idx="168">
                  <c:v>33.674999999999997</c:v>
                </c:pt>
                <c:pt idx="169">
                  <c:v>33.164999999999999</c:v>
                </c:pt>
                <c:pt idx="170">
                  <c:v>32.15</c:v>
                </c:pt>
                <c:pt idx="171">
                  <c:v>30.875</c:v>
                </c:pt>
                <c:pt idx="172">
                  <c:v>29.815000000000001</c:v>
                </c:pt>
                <c:pt idx="173">
                  <c:v>30.215</c:v>
                </c:pt>
                <c:pt idx="174">
                  <c:v>31.85</c:v>
                </c:pt>
                <c:pt idx="175">
                  <c:v>35.024999999999999</c:v>
                </c:pt>
                <c:pt idx="176">
                  <c:v>35.270000000000003</c:v>
                </c:pt>
                <c:pt idx="177">
                  <c:v>35.155000000000001</c:v>
                </c:pt>
                <c:pt idx="178">
                  <c:v>34.61</c:v>
                </c:pt>
                <c:pt idx="179">
                  <c:v>35.195</c:v>
                </c:pt>
                <c:pt idx="180">
                  <c:v>35.411000000000001</c:v>
                </c:pt>
                <c:pt idx="181">
                  <c:v>36.667000000000002</c:v>
                </c:pt>
                <c:pt idx="182">
                  <c:v>37.667000000000002</c:v>
                </c:pt>
                <c:pt idx="183">
                  <c:v>38.409999999999997</c:v>
                </c:pt>
                <c:pt idx="184">
                  <c:v>38.484999999999999</c:v>
                </c:pt>
                <c:pt idx="185">
                  <c:v>39.200000000000003</c:v>
                </c:pt>
                <c:pt idx="186">
                  <c:v>43.2</c:v>
                </c:pt>
                <c:pt idx="187">
                  <c:v>45.875</c:v>
                </c:pt>
                <c:pt idx="188">
                  <c:v>45.4</c:v>
                </c:pt>
                <c:pt idx="189">
                  <c:v>45.274999999999999</c:v>
                </c:pt>
                <c:pt idx="190">
                  <c:v>45.360999999999997</c:v>
                </c:pt>
                <c:pt idx="191">
                  <c:v>47.58</c:v>
                </c:pt>
                <c:pt idx="192">
                  <c:v>49.6</c:v>
                </c:pt>
                <c:pt idx="193">
                  <c:v>49.99</c:v>
                </c:pt>
                <c:pt idx="194">
                  <c:v>48.9</c:v>
                </c:pt>
                <c:pt idx="195">
                  <c:v>48.582999999999998</c:v>
                </c:pt>
                <c:pt idx="196">
                  <c:v>47.65</c:v>
                </c:pt>
                <c:pt idx="197">
                  <c:v>46.05</c:v>
                </c:pt>
                <c:pt idx="198">
                  <c:v>43.725000000000001</c:v>
                </c:pt>
                <c:pt idx="199">
                  <c:v>40.024999999999999</c:v>
                </c:pt>
                <c:pt idx="200">
                  <c:v>38.74</c:v>
                </c:pt>
                <c:pt idx="201">
                  <c:v>38.865000000000002</c:v>
                </c:pt>
                <c:pt idx="202">
                  <c:v>39.299999999999997</c:v>
                </c:pt>
                <c:pt idx="203">
                  <c:v>37.575000000000003</c:v>
                </c:pt>
                <c:pt idx="204">
                  <c:v>36</c:v>
                </c:pt>
                <c:pt idx="205">
                  <c:v>33.494999999999997</c:v>
                </c:pt>
                <c:pt idx="206">
                  <c:v>31.6</c:v>
                </c:pt>
                <c:pt idx="207">
                  <c:v>29</c:v>
                </c:pt>
                <c:pt idx="208">
                  <c:v>28.225000000000001</c:v>
                </c:pt>
                <c:pt idx="209">
                  <c:v>28.074999999999999</c:v>
                </c:pt>
                <c:pt idx="210">
                  <c:v>28.094999999999999</c:v>
                </c:pt>
                <c:pt idx="211">
                  <c:v>26.594999999999999</c:v>
                </c:pt>
                <c:pt idx="212">
                  <c:v>24.925000000000001</c:v>
                </c:pt>
                <c:pt idx="213">
                  <c:v>24.815000000000001</c:v>
                </c:pt>
                <c:pt idx="214">
                  <c:v>24.66</c:v>
                </c:pt>
                <c:pt idx="215">
                  <c:v>24.785</c:v>
                </c:pt>
                <c:pt idx="216">
                  <c:v>25.524999999999999</c:v>
                </c:pt>
                <c:pt idx="217">
                  <c:v>26.15</c:v>
                </c:pt>
                <c:pt idx="218">
                  <c:v>26.515000000000001</c:v>
                </c:pt>
                <c:pt idx="219">
                  <c:v>26.53</c:v>
                </c:pt>
                <c:pt idx="220">
                  <c:v>26.21</c:v>
                </c:pt>
                <c:pt idx="221">
                  <c:v>24.7</c:v>
                </c:pt>
                <c:pt idx="222">
                  <c:v>24</c:v>
                </c:pt>
                <c:pt idx="223">
                  <c:v>24.94</c:v>
                </c:pt>
                <c:pt idx="224">
                  <c:v>26.085000000000001</c:v>
                </c:pt>
                <c:pt idx="225">
                  <c:v>26.81</c:v>
                </c:pt>
                <c:pt idx="226">
                  <c:v>27.22</c:v>
                </c:pt>
                <c:pt idx="227">
                  <c:v>26.175000000000001</c:v>
                </c:pt>
                <c:pt idx="228">
                  <c:v>26.175000000000001</c:v>
                </c:pt>
                <c:pt idx="229">
                  <c:v>27.785</c:v>
                </c:pt>
                <c:pt idx="230">
                  <c:v>28.95</c:v>
                </c:pt>
                <c:pt idx="231">
                  <c:v>29.785</c:v>
                </c:pt>
                <c:pt idx="232">
                  <c:v>29.25</c:v>
                </c:pt>
                <c:pt idx="233">
                  <c:v>29.125</c:v>
                </c:pt>
                <c:pt idx="234">
                  <c:v>29.14</c:v>
                </c:pt>
                <c:pt idx="235">
                  <c:v>29.12</c:v>
                </c:pt>
                <c:pt idx="236">
                  <c:v>29.385000000000002</c:v>
                </c:pt>
                <c:pt idx="237">
                  <c:v>29.625</c:v>
                </c:pt>
                <c:pt idx="238">
                  <c:v>28.175000000000001</c:v>
                </c:pt>
                <c:pt idx="239">
                  <c:v>27.25</c:v>
                </c:pt>
                <c:pt idx="240">
                  <c:v>26.82</c:v>
                </c:pt>
                <c:pt idx="241">
                  <c:v>25.875</c:v>
                </c:pt>
                <c:pt idx="242">
                  <c:v>23.97</c:v>
                </c:pt>
                <c:pt idx="243">
                  <c:v>22.95</c:v>
                </c:pt>
                <c:pt idx="244">
                  <c:v>22.07</c:v>
                </c:pt>
                <c:pt idx="245">
                  <c:v>22.254999999999999</c:v>
                </c:pt>
                <c:pt idx="246">
                  <c:v>22.2</c:v>
                </c:pt>
                <c:pt idx="247">
                  <c:v>22.024999999999999</c:v>
                </c:pt>
                <c:pt idx="248">
                  <c:v>21.5</c:v>
                </c:pt>
                <c:pt idx="249">
                  <c:v>21.361000000000001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FDC-4D40-B4BE-CCE0F7AE8F41}"/>
            </c:ext>
          </c:extLst>
        </c:ser>
        <c:ser>
          <c:idx val="6"/>
          <c:order val="7"/>
          <c:tx>
            <c:strRef>
              <c:f>'[1.1 Daily BCI and BPI update(2024).xlsx]BCI C3'!$I$4</c:f>
              <c:strCache>
                <c:ptCount val="1"/>
                <c:pt idx="0">
                  <c:v>2022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'[1.1 Daily BCI and BPI update(2024).xlsx]BCI C3'!$A$5:$A$255</c:f>
              <c:numCache>
                <c:formatCode>dd\-mmm\-yyyy</c:formatCode>
                <c:ptCount val="251"/>
                <c:pt idx="0">
                  <c:v>44198</c:v>
                </c:pt>
                <c:pt idx="1">
                  <c:v>44200</c:v>
                </c:pt>
                <c:pt idx="2">
                  <c:v>44201</c:v>
                </c:pt>
                <c:pt idx="3">
                  <c:v>44202</c:v>
                </c:pt>
                <c:pt idx="4">
                  <c:v>44203</c:v>
                </c:pt>
                <c:pt idx="5">
                  <c:v>44204</c:v>
                </c:pt>
                <c:pt idx="6">
                  <c:v>44207</c:v>
                </c:pt>
                <c:pt idx="7">
                  <c:v>44208</c:v>
                </c:pt>
                <c:pt idx="8">
                  <c:v>44209</c:v>
                </c:pt>
                <c:pt idx="9">
                  <c:v>44210</c:v>
                </c:pt>
                <c:pt idx="10">
                  <c:v>44211</c:v>
                </c:pt>
                <c:pt idx="11">
                  <c:v>44214</c:v>
                </c:pt>
                <c:pt idx="12">
                  <c:v>44215</c:v>
                </c:pt>
                <c:pt idx="13">
                  <c:v>44216</c:v>
                </c:pt>
                <c:pt idx="14">
                  <c:v>44217</c:v>
                </c:pt>
                <c:pt idx="15">
                  <c:v>44218</c:v>
                </c:pt>
                <c:pt idx="16">
                  <c:v>44221</c:v>
                </c:pt>
                <c:pt idx="17">
                  <c:v>44222</c:v>
                </c:pt>
                <c:pt idx="18">
                  <c:v>44223</c:v>
                </c:pt>
                <c:pt idx="19">
                  <c:v>44224</c:v>
                </c:pt>
                <c:pt idx="20">
                  <c:v>44225</c:v>
                </c:pt>
                <c:pt idx="21">
                  <c:v>44228</c:v>
                </c:pt>
                <c:pt idx="22">
                  <c:v>44229</c:v>
                </c:pt>
                <c:pt idx="23">
                  <c:v>44230</c:v>
                </c:pt>
                <c:pt idx="24">
                  <c:v>44231</c:v>
                </c:pt>
                <c:pt idx="25">
                  <c:v>44232</c:v>
                </c:pt>
                <c:pt idx="26">
                  <c:v>44235</c:v>
                </c:pt>
                <c:pt idx="27">
                  <c:v>44236</c:v>
                </c:pt>
                <c:pt idx="28">
                  <c:v>44237</c:v>
                </c:pt>
                <c:pt idx="29">
                  <c:v>44238</c:v>
                </c:pt>
                <c:pt idx="30">
                  <c:v>44239</c:v>
                </c:pt>
                <c:pt idx="31">
                  <c:v>44242</c:v>
                </c:pt>
                <c:pt idx="32">
                  <c:v>44243</c:v>
                </c:pt>
                <c:pt idx="33">
                  <c:v>44244</c:v>
                </c:pt>
                <c:pt idx="34">
                  <c:v>44245</c:v>
                </c:pt>
                <c:pt idx="35">
                  <c:v>44246</c:v>
                </c:pt>
                <c:pt idx="36">
                  <c:v>44249</c:v>
                </c:pt>
                <c:pt idx="37">
                  <c:v>44250</c:v>
                </c:pt>
                <c:pt idx="38">
                  <c:v>44251</c:v>
                </c:pt>
                <c:pt idx="39">
                  <c:v>44252</c:v>
                </c:pt>
                <c:pt idx="40">
                  <c:v>44253</c:v>
                </c:pt>
                <c:pt idx="41">
                  <c:v>44256</c:v>
                </c:pt>
                <c:pt idx="42">
                  <c:v>44257</c:v>
                </c:pt>
                <c:pt idx="43">
                  <c:v>44258</c:v>
                </c:pt>
                <c:pt idx="44">
                  <c:v>44259</c:v>
                </c:pt>
                <c:pt idx="45">
                  <c:v>44260</c:v>
                </c:pt>
                <c:pt idx="46">
                  <c:v>44263</c:v>
                </c:pt>
                <c:pt idx="47">
                  <c:v>44264</c:v>
                </c:pt>
                <c:pt idx="48">
                  <c:v>44265</c:v>
                </c:pt>
                <c:pt idx="49">
                  <c:v>44266</c:v>
                </c:pt>
                <c:pt idx="50">
                  <c:v>44267</c:v>
                </c:pt>
                <c:pt idx="51">
                  <c:v>44270</c:v>
                </c:pt>
                <c:pt idx="52">
                  <c:v>44271</c:v>
                </c:pt>
                <c:pt idx="53">
                  <c:v>44272</c:v>
                </c:pt>
                <c:pt idx="54">
                  <c:v>44273</c:v>
                </c:pt>
                <c:pt idx="55">
                  <c:v>44274</c:v>
                </c:pt>
                <c:pt idx="56">
                  <c:v>44277</c:v>
                </c:pt>
                <c:pt idx="57">
                  <c:v>44278</c:v>
                </c:pt>
                <c:pt idx="58">
                  <c:v>44279</c:v>
                </c:pt>
                <c:pt idx="59">
                  <c:v>44280</c:v>
                </c:pt>
                <c:pt idx="60">
                  <c:v>44281</c:v>
                </c:pt>
                <c:pt idx="61">
                  <c:v>44284</c:v>
                </c:pt>
                <c:pt idx="62">
                  <c:v>44285</c:v>
                </c:pt>
                <c:pt idx="63">
                  <c:v>44286</c:v>
                </c:pt>
                <c:pt idx="64">
                  <c:v>44287</c:v>
                </c:pt>
                <c:pt idx="65">
                  <c:v>44292</c:v>
                </c:pt>
                <c:pt idx="66">
                  <c:v>44293</c:v>
                </c:pt>
                <c:pt idx="67">
                  <c:v>44294</c:v>
                </c:pt>
                <c:pt idx="68">
                  <c:v>44295</c:v>
                </c:pt>
                <c:pt idx="69">
                  <c:v>44298</c:v>
                </c:pt>
                <c:pt idx="70">
                  <c:v>44299</c:v>
                </c:pt>
                <c:pt idx="71">
                  <c:v>44300</c:v>
                </c:pt>
                <c:pt idx="72">
                  <c:v>44301</c:v>
                </c:pt>
                <c:pt idx="73">
                  <c:v>44302</c:v>
                </c:pt>
                <c:pt idx="74">
                  <c:v>44305</c:v>
                </c:pt>
                <c:pt idx="75">
                  <c:v>44306</c:v>
                </c:pt>
                <c:pt idx="76">
                  <c:v>44307</c:v>
                </c:pt>
                <c:pt idx="77">
                  <c:v>44308</c:v>
                </c:pt>
                <c:pt idx="78">
                  <c:v>44309</c:v>
                </c:pt>
                <c:pt idx="79">
                  <c:v>44312</c:v>
                </c:pt>
                <c:pt idx="80">
                  <c:v>44313</c:v>
                </c:pt>
                <c:pt idx="81">
                  <c:v>44314</c:v>
                </c:pt>
                <c:pt idx="82">
                  <c:v>44315</c:v>
                </c:pt>
                <c:pt idx="83">
                  <c:v>44316</c:v>
                </c:pt>
                <c:pt idx="84">
                  <c:v>44320</c:v>
                </c:pt>
                <c:pt idx="85">
                  <c:v>44321</c:v>
                </c:pt>
                <c:pt idx="86">
                  <c:v>44322</c:v>
                </c:pt>
                <c:pt idx="87">
                  <c:v>44323</c:v>
                </c:pt>
                <c:pt idx="88">
                  <c:v>44326</c:v>
                </c:pt>
                <c:pt idx="89">
                  <c:v>44327</c:v>
                </c:pt>
                <c:pt idx="90">
                  <c:v>44328</c:v>
                </c:pt>
                <c:pt idx="91">
                  <c:v>44329</c:v>
                </c:pt>
                <c:pt idx="92">
                  <c:v>44330</c:v>
                </c:pt>
                <c:pt idx="93">
                  <c:v>44333</c:v>
                </c:pt>
                <c:pt idx="94">
                  <c:v>44334</c:v>
                </c:pt>
                <c:pt idx="95">
                  <c:v>44335</c:v>
                </c:pt>
                <c:pt idx="96">
                  <c:v>44336</c:v>
                </c:pt>
                <c:pt idx="97">
                  <c:v>44337</c:v>
                </c:pt>
                <c:pt idx="98">
                  <c:v>44340</c:v>
                </c:pt>
                <c:pt idx="99">
                  <c:v>44341</c:v>
                </c:pt>
                <c:pt idx="100">
                  <c:v>44342</c:v>
                </c:pt>
                <c:pt idx="101">
                  <c:v>44343</c:v>
                </c:pt>
                <c:pt idx="102">
                  <c:v>44344</c:v>
                </c:pt>
                <c:pt idx="103">
                  <c:v>44348</c:v>
                </c:pt>
                <c:pt idx="104">
                  <c:v>44349</c:v>
                </c:pt>
                <c:pt idx="105">
                  <c:v>44350</c:v>
                </c:pt>
                <c:pt idx="106">
                  <c:v>44351</c:v>
                </c:pt>
                <c:pt idx="107">
                  <c:v>44354</c:v>
                </c:pt>
                <c:pt idx="108">
                  <c:v>44355</c:v>
                </c:pt>
                <c:pt idx="109">
                  <c:v>44356</c:v>
                </c:pt>
                <c:pt idx="110">
                  <c:v>44357</c:v>
                </c:pt>
                <c:pt idx="111">
                  <c:v>44358</c:v>
                </c:pt>
                <c:pt idx="112">
                  <c:v>44361</c:v>
                </c:pt>
                <c:pt idx="113">
                  <c:v>44362</c:v>
                </c:pt>
                <c:pt idx="114">
                  <c:v>44363</c:v>
                </c:pt>
                <c:pt idx="115">
                  <c:v>44364</c:v>
                </c:pt>
                <c:pt idx="116">
                  <c:v>44365</c:v>
                </c:pt>
                <c:pt idx="117">
                  <c:v>44368</c:v>
                </c:pt>
                <c:pt idx="118">
                  <c:v>44369</c:v>
                </c:pt>
                <c:pt idx="119">
                  <c:v>44370</c:v>
                </c:pt>
                <c:pt idx="120">
                  <c:v>44371</c:v>
                </c:pt>
                <c:pt idx="121">
                  <c:v>44372</c:v>
                </c:pt>
                <c:pt idx="122">
                  <c:v>44375</c:v>
                </c:pt>
                <c:pt idx="123">
                  <c:v>44376</c:v>
                </c:pt>
                <c:pt idx="124">
                  <c:v>44377</c:v>
                </c:pt>
                <c:pt idx="125">
                  <c:v>44378</c:v>
                </c:pt>
                <c:pt idx="126">
                  <c:v>44379</c:v>
                </c:pt>
                <c:pt idx="127">
                  <c:v>44382</c:v>
                </c:pt>
                <c:pt idx="128">
                  <c:v>44383</c:v>
                </c:pt>
                <c:pt idx="129">
                  <c:v>44384</c:v>
                </c:pt>
                <c:pt idx="130">
                  <c:v>44385</c:v>
                </c:pt>
                <c:pt idx="131">
                  <c:v>44386</c:v>
                </c:pt>
                <c:pt idx="132">
                  <c:v>44389</c:v>
                </c:pt>
                <c:pt idx="133">
                  <c:v>44390</c:v>
                </c:pt>
                <c:pt idx="134">
                  <c:v>44391</c:v>
                </c:pt>
                <c:pt idx="135">
                  <c:v>44392</c:v>
                </c:pt>
                <c:pt idx="136">
                  <c:v>44393</c:v>
                </c:pt>
                <c:pt idx="137">
                  <c:v>44396</c:v>
                </c:pt>
                <c:pt idx="138">
                  <c:v>44397</c:v>
                </c:pt>
                <c:pt idx="139">
                  <c:v>44398</c:v>
                </c:pt>
                <c:pt idx="140">
                  <c:v>44399</c:v>
                </c:pt>
                <c:pt idx="141">
                  <c:v>44400</c:v>
                </c:pt>
                <c:pt idx="142">
                  <c:v>44403</c:v>
                </c:pt>
                <c:pt idx="143">
                  <c:v>44404</c:v>
                </c:pt>
                <c:pt idx="144">
                  <c:v>44405</c:v>
                </c:pt>
                <c:pt idx="145">
                  <c:v>44406</c:v>
                </c:pt>
                <c:pt idx="146">
                  <c:v>44407</c:v>
                </c:pt>
                <c:pt idx="147">
                  <c:v>44410</c:v>
                </c:pt>
                <c:pt idx="148">
                  <c:v>44411</c:v>
                </c:pt>
                <c:pt idx="149">
                  <c:v>44412</c:v>
                </c:pt>
                <c:pt idx="150">
                  <c:v>44413</c:v>
                </c:pt>
                <c:pt idx="151">
                  <c:v>44414</c:v>
                </c:pt>
                <c:pt idx="152">
                  <c:v>44417</c:v>
                </c:pt>
                <c:pt idx="153">
                  <c:v>44418</c:v>
                </c:pt>
                <c:pt idx="154">
                  <c:v>44419</c:v>
                </c:pt>
                <c:pt idx="155">
                  <c:v>44420</c:v>
                </c:pt>
                <c:pt idx="156">
                  <c:v>44421</c:v>
                </c:pt>
                <c:pt idx="157">
                  <c:v>44424</c:v>
                </c:pt>
                <c:pt idx="158">
                  <c:v>44425</c:v>
                </c:pt>
                <c:pt idx="159">
                  <c:v>44426</c:v>
                </c:pt>
                <c:pt idx="160">
                  <c:v>44427</c:v>
                </c:pt>
                <c:pt idx="161">
                  <c:v>44428</c:v>
                </c:pt>
                <c:pt idx="162">
                  <c:v>44431</c:v>
                </c:pt>
                <c:pt idx="163">
                  <c:v>44432</c:v>
                </c:pt>
                <c:pt idx="164">
                  <c:v>44433</c:v>
                </c:pt>
                <c:pt idx="165">
                  <c:v>44434</c:v>
                </c:pt>
                <c:pt idx="166">
                  <c:v>44435</c:v>
                </c:pt>
                <c:pt idx="167">
                  <c:v>44439</c:v>
                </c:pt>
                <c:pt idx="168">
                  <c:v>44440</c:v>
                </c:pt>
                <c:pt idx="169">
                  <c:v>44441</c:v>
                </c:pt>
                <c:pt idx="170">
                  <c:v>44442</c:v>
                </c:pt>
                <c:pt idx="171">
                  <c:v>44445</c:v>
                </c:pt>
                <c:pt idx="172">
                  <c:v>44446</c:v>
                </c:pt>
                <c:pt idx="173">
                  <c:v>44447</c:v>
                </c:pt>
                <c:pt idx="174">
                  <c:v>44448</c:v>
                </c:pt>
                <c:pt idx="175">
                  <c:v>44449</c:v>
                </c:pt>
                <c:pt idx="176">
                  <c:v>44452</c:v>
                </c:pt>
                <c:pt idx="177">
                  <c:v>44453</c:v>
                </c:pt>
                <c:pt idx="178">
                  <c:v>44454</c:v>
                </c:pt>
                <c:pt idx="179">
                  <c:v>44455</c:v>
                </c:pt>
                <c:pt idx="180">
                  <c:v>44456</c:v>
                </c:pt>
                <c:pt idx="181">
                  <c:v>44459</c:v>
                </c:pt>
                <c:pt idx="182">
                  <c:v>44460</c:v>
                </c:pt>
                <c:pt idx="183">
                  <c:v>44461</c:v>
                </c:pt>
                <c:pt idx="184">
                  <c:v>44462</c:v>
                </c:pt>
                <c:pt idx="185">
                  <c:v>44463</c:v>
                </c:pt>
                <c:pt idx="186">
                  <c:v>44466</c:v>
                </c:pt>
                <c:pt idx="187">
                  <c:v>44467</c:v>
                </c:pt>
                <c:pt idx="188">
                  <c:v>44468</c:v>
                </c:pt>
                <c:pt idx="189">
                  <c:v>44469</c:v>
                </c:pt>
                <c:pt idx="190">
                  <c:v>44470</c:v>
                </c:pt>
                <c:pt idx="191">
                  <c:v>44473</c:v>
                </c:pt>
                <c:pt idx="192">
                  <c:v>44474</c:v>
                </c:pt>
                <c:pt idx="193">
                  <c:v>44475</c:v>
                </c:pt>
                <c:pt idx="194">
                  <c:v>44476</c:v>
                </c:pt>
                <c:pt idx="195">
                  <c:v>44477</c:v>
                </c:pt>
                <c:pt idx="196">
                  <c:v>44480</c:v>
                </c:pt>
                <c:pt idx="197">
                  <c:v>44481</c:v>
                </c:pt>
                <c:pt idx="198">
                  <c:v>44482</c:v>
                </c:pt>
                <c:pt idx="199">
                  <c:v>44483</c:v>
                </c:pt>
                <c:pt idx="200">
                  <c:v>44484</c:v>
                </c:pt>
                <c:pt idx="201">
                  <c:v>44487</c:v>
                </c:pt>
                <c:pt idx="202">
                  <c:v>44488</c:v>
                </c:pt>
                <c:pt idx="203">
                  <c:v>44489</c:v>
                </c:pt>
                <c:pt idx="204">
                  <c:v>44490</c:v>
                </c:pt>
                <c:pt idx="205">
                  <c:v>44491</c:v>
                </c:pt>
                <c:pt idx="206">
                  <c:v>44494</c:v>
                </c:pt>
                <c:pt idx="207">
                  <c:v>44495</c:v>
                </c:pt>
                <c:pt idx="208">
                  <c:v>44496</c:v>
                </c:pt>
                <c:pt idx="209">
                  <c:v>44497</c:v>
                </c:pt>
                <c:pt idx="210">
                  <c:v>44498</c:v>
                </c:pt>
                <c:pt idx="211">
                  <c:v>44501</c:v>
                </c:pt>
                <c:pt idx="212">
                  <c:v>44502</c:v>
                </c:pt>
                <c:pt idx="213">
                  <c:v>44503</c:v>
                </c:pt>
                <c:pt idx="214">
                  <c:v>44504</c:v>
                </c:pt>
                <c:pt idx="215">
                  <c:v>44505</c:v>
                </c:pt>
                <c:pt idx="216">
                  <c:v>44508</c:v>
                </c:pt>
                <c:pt idx="217">
                  <c:v>44509</c:v>
                </c:pt>
                <c:pt idx="218">
                  <c:v>44510</c:v>
                </c:pt>
                <c:pt idx="219">
                  <c:v>44511</c:v>
                </c:pt>
                <c:pt idx="220">
                  <c:v>44512</c:v>
                </c:pt>
                <c:pt idx="221">
                  <c:v>44515</c:v>
                </c:pt>
                <c:pt idx="222">
                  <c:v>44516</c:v>
                </c:pt>
                <c:pt idx="223">
                  <c:v>44517</c:v>
                </c:pt>
                <c:pt idx="224">
                  <c:v>44518</c:v>
                </c:pt>
                <c:pt idx="225">
                  <c:v>44519</c:v>
                </c:pt>
                <c:pt idx="226">
                  <c:v>44522</c:v>
                </c:pt>
                <c:pt idx="227">
                  <c:v>44523</c:v>
                </c:pt>
                <c:pt idx="228">
                  <c:v>44524</c:v>
                </c:pt>
                <c:pt idx="229">
                  <c:v>44525</c:v>
                </c:pt>
                <c:pt idx="230">
                  <c:v>44526</c:v>
                </c:pt>
                <c:pt idx="231">
                  <c:v>44529</c:v>
                </c:pt>
                <c:pt idx="232">
                  <c:v>44530</c:v>
                </c:pt>
                <c:pt idx="233">
                  <c:v>44531</c:v>
                </c:pt>
                <c:pt idx="234">
                  <c:v>44532</c:v>
                </c:pt>
                <c:pt idx="235">
                  <c:v>44533</c:v>
                </c:pt>
                <c:pt idx="236">
                  <c:v>44536</c:v>
                </c:pt>
                <c:pt idx="237">
                  <c:v>44537</c:v>
                </c:pt>
                <c:pt idx="238">
                  <c:v>44538</c:v>
                </c:pt>
                <c:pt idx="239">
                  <c:v>44539</c:v>
                </c:pt>
                <c:pt idx="240">
                  <c:v>44540</c:v>
                </c:pt>
                <c:pt idx="241">
                  <c:v>44543</c:v>
                </c:pt>
                <c:pt idx="242">
                  <c:v>44544</c:v>
                </c:pt>
                <c:pt idx="243">
                  <c:v>44545</c:v>
                </c:pt>
                <c:pt idx="244">
                  <c:v>44546</c:v>
                </c:pt>
                <c:pt idx="245">
                  <c:v>44547</c:v>
                </c:pt>
                <c:pt idx="246">
                  <c:v>44550</c:v>
                </c:pt>
                <c:pt idx="247">
                  <c:v>44551</c:v>
                </c:pt>
                <c:pt idx="248">
                  <c:v>44552</c:v>
                </c:pt>
                <c:pt idx="249">
                  <c:v>44553</c:v>
                </c:pt>
                <c:pt idx="250">
                  <c:v>44554</c:v>
                </c:pt>
              </c:numCache>
            </c:numRef>
          </c:cat>
          <c:val>
            <c:numRef>
              <c:f>'[1.1 Daily BCI and BPI update(2024).xlsx]BCI C3'!$I$5:$I$254</c:f>
              <c:numCache>
                <c:formatCode>#,##0</c:formatCode>
                <c:ptCount val="250"/>
                <c:pt idx="0">
                  <c:v>22.204999999999998</c:v>
                </c:pt>
                <c:pt idx="1">
                  <c:v>21.885000000000002</c:v>
                </c:pt>
                <c:pt idx="2">
                  <c:v>21.815000000000001</c:v>
                </c:pt>
                <c:pt idx="3">
                  <c:v>21.965</c:v>
                </c:pt>
                <c:pt idx="4">
                  <c:v>22</c:v>
                </c:pt>
                <c:pt idx="5">
                  <c:v>21.45</c:v>
                </c:pt>
                <c:pt idx="6">
                  <c:v>20.824999999999999</c:v>
                </c:pt>
                <c:pt idx="7">
                  <c:v>19.864999999999998</c:v>
                </c:pt>
                <c:pt idx="8">
                  <c:v>19.175000000000001</c:v>
                </c:pt>
                <c:pt idx="9">
                  <c:v>18.954999999999998</c:v>
                </c:pt>
                <c:pt idx="10">
                  <c:v>18.765000000000001</c:v>
                </c:pt>
                <c:pt idx="11">
                  <c:v>18.425000000000001</c:v>
                </c:pt>
                <c:pt idx="12">
                  <c:v>17.66</c:v>
                </c:pt>
                <c:pt idx="13">
                  <c:v>17.28</c:v>
                </c:pt>
                <c:pt idx="14">
                  <c:v>17.015000000000001</c:v>
                </c:pt>
                <c:pt idx="15">
                  <c:v>16.73</c:v>
                </c:pt>
                <c:pt idx="16">
                  <c:v>16.75</c:v>
                </c:pt>
                <c:pt idx="17">
                  <c:v>17.905000000000001</c:v>
                </c:pt>
                <c:pt idx="18">
                  <c:v>19.375</c:v>
                </c:pt>
                <c:pt idx="19">
                  <c:v>20.138999999999999</c:v>
                </c:pt>
                <c:pt idx="20">
                  <c:v>20.516999999999999</c:v>
                </c:pt>
                <c:pt idx="21">
                  <c:v>20.466999999999999</c:v>
                </c:pt>
                <c:pt idx="22">
                  <c:v>20.39</c:v>
                </c:pt>
                <c:pt idx="23">
                  <c:v>20.260000000000002</c:v>
                </c:pt>
                <c:pt idx="24">
                  <c:v>20.315000000000001</c:v>
                </c:pt>
                <c:pt idx="25">
                  <c:v>20.895</c:v>
                </c:pt>
                <c:pt idx="26">
                  <c:v>22.285</c:v>
                </c:pt>
                <c:pt idx="27">
                  <c:v>23.774999999999999</c:v>
                </c:pt>
                <c:pt idx="28">
                  <c:v>23.484999999999999</c:v>
                </c:pt>
                <c:pt idx="29">
                  <c:v>23.23</c:v>
                </c:pt>
                <c:pt idx="30">
                  <c:v>22.975000000000001</c:v>
                </c:pt>
                <c:pt idx="31">
                  <c:v>21.324999999999999</c:v>
                </c:pt>
                <c:pt idx="32">
                  <c:v>20.92</c:v>
                </c:pt>
                <c:pt idx="33">
                  <c:v>21.605</c:v>
                </c:pt>
                <c:pt idx="34">
                  <c:v>22.11</c:v>
                </c:pt>
                <c:pt idx="35">
                  <c:v>22.41</c:v>
                </c:pt>
                <c:pt idx="36">
                  <c:v>23.1</c:v>
                </c:pt>
                <c:pt idx="37">
                  <c:v>22.184999999999999</c:v>
                </c:pt>
                <c:pt idx="38">
                  <c:v>21.695</c:v>
                </c:pt>
                <c:pt idx="39">
                  <c:v>21.71</c:v>
                </c:pt>
                <c:pt idx="40">
                  <c:v>22.067</c:v>
                </c:pt>
                <c:pt idx="41">
                  <c:v>22.91</c:v>
                </c:pt>
                <c:pt idx="42">
                  <c:v>23.35</c:v>
                </c:pt>
                <c:pt idx="43">
                  <c:v>23.64</c:v>
                </c:pt>
                <c:pt idx="44">
                  <c:v>26.03</c:v>
                </c:pt>
                <c:pt idx="45">
                  <c:v>27.524999999999999</c:v>
                </c:pt>
                <c:pt idx="46">
                  <c:v>30.5</c:v>
                </c:pt>
                <c:pt idx="47">
                  <c:v>30.774999999999999</c:v>
                </c:pt>
                <c:pt idx="48">
                  <c:v>30.78</c:v>
                </c:pt>
                <c:pt idx="49">
                  <c:v>30.35</c:v>
                </c:pt>
                <c:pt idx="50">
                  <c:v>29.074999999999999</c:v>
                </c:pt>
                <c:pt idx="51">
                  <c:v>27.24</c:v>
                </c:pt>
                <c:pt idx="52">
                  <c:v>27.524999999999999</c:v>
                </c:pt>
                <c:pt idx="53">
                  <c:v>28.14</c:v>
                </c:pt>
                <c:pt idx="54">
                  <c:v>27.875</c:v>
                </c:pt>
                <c:pt idx="55">
                  <c:v>26.815000000000001</c:v>
                </c:pt>
                <c:pt idx="56">
                  <c:v>26.605</c:v>
                </c:pt>
                <c:pt idx="57">
                  <c:v>26.69</c:v>
                </c:pt>
                <c:pt idx="58">
                  <c:v>26.35</c:v>
                </c:pt>
                <c:pt idx="59">
                  <c:v>25.925000000000001</c:v>
                </c:pt>
                <c:pt idx="60">
                  <c:v>25.545000000000002</c:v>
                </c:pt>
                <c:pt idx="61">
                  <c:v>25.29</c:v>
                </c:pt>
                <c:pt idx="62">
                  <c:v>25.565000000000001</c:v>
                </c:pt>
                <c:pt idx="63">
                  <c:v>26.2</c:v>
                </c:pt>
                <c:pt idx="64">
                  <c:v>26.06</c:v>
                </c:pt>
                <c:pt idx="65">
                  <c:v>25.66</c:v>
                </c:pt>
                <c:pt idx="66">
                  <c:v>25.4</c:v>
                </c:pt>
                <c:pt idx="67">
                  <c:v>25.074999999999999</c:v>
                </c:pt>
                <c:pt idx="68">
                  <c:v>24.774999999999999</c:v>
                </c:pt>
                <c:pt idx="69">
                  <c:v>24.57</c:v>
                </c:pt>
                <c:pt idx="70">
                  <c:v>24.54</c:v>
                </c:pt>
                <c:pt idx="71">
                  <c:v>24.364999999999998</c:v>
                </c:pt>
                <c:pt idx="72">
                  <c:v>24.5</c:v>
                </c:pt>
                <c:pt idx="73">
                  <c:v>24.43</c:v>
                </c:pt>
                <c:pt idx="74">
                  <c:v>24.55</c:v>
                </c:pt>
                <c:pt idx="75">
                  <c:v>25.42</c:v>
                </c:pt>
                <c:pt idx="76">
                  <c:v>26.04</c:v>
                </c:pt>
                <c:pt idx="77">
                  <c:v>26.43</c:v>
                </c:pt>
                <c:pt idx="78">
                  <c:v>26.434999999999999</c:v>
                </c:pt>
                <c:pt idx="79">
                  <c:v>26.375</c:v>
                </c:pt>
                <c:pt idx="80">
                  <c:v>25.74</c:v>
                </c:pt>
                <c:pt idx="81">
                  <c:v>25.47</c:v>
                </c:pt>
                <c:pt idx="82">
                  <c:v>25.675000000000001</c:v>
                </c:pt>
                <c:pt idx="83">
                  <c:v>26.975000000000001</c:v>
                </c:pt>
                <c:pt idx="84">
                  <c:v>29.75</c:v>
                </c:pt>
                <c:pt idx="85">
                  <c:v>30.425000000000001</c:v>
                </c:pt>
                <c:pt idx="86">
                  <c:v>32.5</c:v>
                </c:pt>
                <c:pt idx="87">
                  <c:v>33.725000000000001</c:v>
                </c:pt>
                <c:pt idx="88">
                  <c:v>34.450000000000003</c:v>
                </c:pt>
                <c:pt idx="89">
                  <c:v>34.74</c:v>
                </c:pt>
                <c:pt idx="90">
                  <c:v>34.64</c:v>
                </c:pt>
                <c:pt idx="91">
                  <c:v>34.515000000000001</c:v>
                </c:pt>
                <c:pt idx="92">
                  <c:v>34.875</c:v>
                </c:pt>
                <c:pt idx="93">
                  <c:v>36.75</c:v>
                </c:pt>
                <c:pt idx="94">
                  <c:v>37.674999999999997</c:v>
                </c:pt>
                <c:pt idx="95">
                  <c:v>38.174999999999997</c:v>
                </c:pt>
                <c:pt idx="96">
                  <c:v>38.325000000000003</c:v>
                </c:pt>
                <c:pt idx="97">
                  <c:v>37.340000000000003</c:v>
                </c:pt>
                <c:pt idx="98">
                  <c:v>36.517000000000003</c:v>
                </c:pt>
                <c:pt idx="99">
                  <c:v>35.299999999999997</c:v>
                </c:pt>
                <c:pt idx="100">
                  <c:v>31.675000000000001</c:v>
                </c:pt>
                <c:pt idx="101">
                  <c:v>30.85</c:v>
                </c:pt>
                <c:pt idx="102">
                  <c:v>31.56</c:v>
                </c:pt>
                <c:pt idx="103">
                  <c:v>32.610999999999997</c:v>
                </c:pt>
                <c:pt idx="104">
                  <c:v>32.777999999999999</c:v>
                </c:pt>
                <c:pt idx="105">
                  <c:v>32.375</c:v>
                </c:pt>
                <c:pt idx="106">
                  <c:v>31.824999999999999</c:v>
                </c:pt>
                <c:pt idx="107">
                  <c:v>31.515000000000001</c:v>
                </c:pt>
                <c:pt idx="108">
                  <c:v>31.37</c:v>
                </c:pt>
                <c:pt idx="109">
                  <c:v>31.07</c:v>
                </c:pt>
                <c:pt idx="110">
                  <c:v>31.175000000000001</c:v>
                </c:pt>
                <c:pt idx="111">
                  <c:v>31.95</c:v>
                </c:pt>
                <c:pt idx="112">
                  <c:v>32.417000000000002</c:v>
                </c:pt>
                <c:pt idx="113">
                  <c:v>33.15</c:v>
                </c:pt>
                <c:pt idx="114">
                  <c:v>33.082999999999998</c:v>
                </c:pt>
                <c:pt idx="115">
                  <c:v>31.956</c:v>
                </c:pt>
                <c:pt idx="116">
                  <c:v>30.044</c:v>
                </c:pt>
                <c:pt idx="117">
                  <c:v>29.838999999999999</c:v>
                </c:pt>
                <c:pt idx="118">
                  <c:v>29.911000000000001</c:v>
                </c:pt>
                <c:pt idx="119">
                  <c:v>29.533000000000001</c:v>
                </c:pt>
                <c:pt idx="120">
                  <c:v>28.867000000000001</c:v>
                </c:pt>
                <c:pt idx="121">
                  <c:v>29.611000000000001</c:v>
                </c:pt>
                <c:pt idx="122">
                  <c:v>30.506</c:v>
                </c:pt>
                <c:pt idx="123">
                  <c:v>30.4</c:v>
                </c:pt>
                <c:pt idx="124">
                  <c:v>30.260999999999999</c:v>
                </c:pt>
                <c:pt idx="125">
                  <c:v>29.733000000000001</c:v>
                </c:pt>
                <c:pt idx="126">
                  <c:v>29.460999999999999</c:v>
                </c:pt>
                <c:pt idx="127">
                  <c:v>29.933</c:v>
                </c:pt>
                <c:pt idx="128">
                  <c:v>30.132999999999999</c:v>
                </c:pt>
                <c:pt idx="129">
                  <c:v>30.271999999999998</c:v>
                </c:pt>
                <c:pt idx="130">
                  <c:v>30.4</c:v>
                </c:pt>
                <c:pt idx="131">
                  <c:v>30.728000000000002</c:v>
                </c:pt>
                <c:pt idx="132">
                  <c:v>31.210999999999999</c:v>
                </c:pt>
                <c:pt idx="133">
                  <c:v>32.110999999999997</c:v>
                </c:pt>
                <c:pt idx="134">
                  <c:v>32.482999999999997</c:v>
                </c:pt>
                <c:pt idx="135">
                  <c:v>32.405999999999999</c:v>
                </c:pt>
                <c:pt idx="136">
                  <c:v>31.472000000000001</c:v>
                </c:pt>
                <c:pt idx="137">
                  <c:v>30.95</c:v>
                </c:pt>
                <c:pt idx="138">
                  <c:v>30.783000000000001</c:v>
                </c:pt>
                <c:pt idx="139">
                  <c:v>29.728000000000002</c:v>
                </c:pt>
                <c:pt idx="140">
                  <c:v>28.933</c:v>
                </c:pt>
                <c:pt idx="141">
                  <c:v>28.260999999999999</c:v>
                </c:pt>
                <c:pt idx="142">
                  <c:v>26.972000000000001</c:v>
                </c:pt>
                <c:pt idx="143">
                  <c:v>25.95</c:v>
                </c:pt>
                <c:pt idx="144">
                  <c:v>25.582999999999998</c:v>
                </c:pt>
                <c:pt idx="145">
                  <c:v>25.266999999999999</c:v>
                </c:pt>
                <c:pt idx="146">
                  <c:v>24.283000000000001</c:v>
                </c:pt>
                <c:pt idx="147">
                  <c:v>22.45</c:v>
                </c:pt>
                <c:pt idx="148">
                  <c:v>22.111000000000001</c:v>
                </c:pt>
                <c:pt idx="149">
                  <c:v>21.95</c:v>
                </c:pt>
                <c:pt idx="150">
                  <c:v>21.9</c:v>
                </c:pt>
                <c:pt idx="151">
                  <c:v>21.978000000000002</c:v>
                </c:pt>
                <c:pt idx="152">
                  <c:v>21.716999999999999</c:v>
                </c:pt>
                <c:pt idx="153">
                  <c:v>20.766999999999999</c:v>
                </c:pt>
                <c:pt idx="154">
                  <c:v>20.306000000000001</c:v>
                </c:pt>
                <c:pt idx="155">
                  <c:v>20.044</c:v>
                </c:pt>
                <c:pt idx="156">
                  <c:v>19.888999999999999</c:v>
                </c:pt>
                <c:pt idx="157">
                  <c:v>19.039000000000001</c:v>
                </c:pt>
                <c:pt idx="158">
                  <c:v>18.827999999999999</c:v>
                </c:pt>
                <c:pt idx="159">
                  <c:v>18.917000000000002</c:v>
                </c:pt>
                <c:pt idx="160">
                  <c:v>19.277999999999999</c:v>
                </c:pt>
                <c:pt idx="161">
                  <c:v>19</c:v>
                </c:pt>
                <c:pt idx="162">
                  <c:v>18.161000000000001</c:v>
                </c:pt>
                <c:pt idx="163">
                  <c:v>17.844000000000001</c:v>
                </c:pt>
                <c:pt idx="164">
                  <c:v>17.744</c:v>
                </c:pt>
                <c:pt idx="165">
                  <c:v>17.760999999999999</c:v>
                </c:pt>
                <c:pt idx="166">
                  <c:v>18.556000000000001</c:v>
                </c:pt>
                <c:pt idx="167">
                  <c:v>19.667000000000002</c:v>
                </c:pt>
                <c:pt idx="168">
                  <c:v>19.928000000000001</c:v>
                </c:pt>
                <c:pt idx="169">
                  <c:v>19.571999999999999</c:v>
                </c:pt>
                <c:pt idx="170">
                  <c:v>19.283000000000001</c:v>
                </c:pt>
                <c:pt idx="171">
                  <c:v>18.850000000000001</c:v>
                </c:pt>
                <c:pt idx="172">
                  <c:v>18.812999999999999</c:v>
                </c:pt>
                <c:pt idx="173">
                  <c:v>18.943999999999999</c:v>
                </c:pt>
                <c:pt idx="174">
                  <c:v>20.106000000000002</c:v>
                </c:pt>
                <c:pt idx="175">
                  <c:v>22.138999999999999</c:v>
                </c:pt>
                <c:pt idx="176">
                  <c:v>22.306000000000001</c:v>
                </c:pt>
                <c:pt idx="177">
                  <c:v>21.917000000000002</c:v>
                </c:pt>
                <c:pt idx="178">
                  <c:v>23.710999999999999</c:v>
                </c:pt>
                <c:pt idx="179">
                  <c:v>23.622</c:v>
                </c:pt>
                <c:pt idx="180">
                  <c:v>23.077999999999999</c:v>
                </c:pt>
                <c:pt idx="181">
                  <c:v>23.716999999999999</c:v>
                </c:pt>
                <c:pt idx="182">
                  <c:v>23.689</c:v>
                </c:pt>
                <c:pt idx="183">
                  <c:v>23.509</c:v>
                </c:pt>
                <c:pt idx="184">
                  <c:v>23.216999999999999</c:v>
                </c:pt>
                <c:pt idx="185">
                  <c:v>22.861000000000001</c:v>
                </c:pt>
                <c:pt idx="186">
                  <c:v>22.811</c:v>
                </c:pt>
                <c:pt idx="187">
                  <c:v>23.106000000000002</c:v>
                </c:pt>
                <c:pt idx="188">
                  <c:v>23.516999999999999</c:v>
                </c:pt>
                <c:pt idx="189">
                  <c:v>24.344000000000001</c:v>
                </c:pt>
                <c:pt idx="190">
                  <c:v>24.539000000000001</c:v>
                </c:pt>
                <c:pt idx="191">
                  <c:v>24.667000000000002</c:v>
                </c:pt>
                <c:pt idx="192">
                  <c:v>24.4</c:v>
                </c:pt>
                <c:pt idx="193">
                  <c:v>23.667000000000002</c:v>
                </c:pt>
                <c:pt idx="194">
                  <c:v>23.928000000000001</c:v>
                </c:pt>
                <c:pt idx="195">
                  <c:v>23.361000000000001</c:v>
                </c:pt>
                <c:pt idx="196">
                  <c:v>23.233000000000001</c:v>
                </c:pt>
                <c:pt idx="197">
                  <c:v>22.943999999999999</c:v>
                </c:pt>
                <c:pt idx="198">
                  <c:v>22.789000000000001</c:v>
                </c:pt>
                <c:pt idx="199">
                  <c:v>22.393999999999998</c:v>
                </c:pt>
                <c:pt idx="200">
                  <c:v>21.367000000000001</c:v>
                </c:pt>
                <c:pt idx="201">
                  <c:v>21.128</c:v>
                </c:pt>
                <c:pt idx="202">
                  <c:v>21.061</c:v>
                </c:pt>
                <c:pt idx="203">
                  <c:v>20.939</c:v>
                </c:pt>
                <c:pt idx="204">
                  <c:v>20.661000000000001</c:v>
                </c:pt>
                <c:pt idx="205">
                  <c:v>20.193999999999999</c:v>
                </c:pt>
                <c:pt idx="206">
                  <c:v>19.95</c:v>
                </c:pt>
                <c:pt idx="207">
                  <c:v>19.649999999999999</c:v>
                </c:pt>
                <c:pt idx="208">
                  <c:v>19.311</c:v>
                </c:pt>
                <c:pt idx="209">
                  <c:v>19.183</c:v>
                </c:pt>
                <c:pt idx="210">
                  <c:v>19.327999999999999</c:v>
                </c:pt>
                <c:pt idx="211">
                  <c:v>19.594000000000001</c:v>
                </c:pt>
                <c:pt idx="212">
                  <c:v>19.861000000000001</c:v>
                </c:pt>
                <c:pt idx="213">
                  <c:v>20.321999999999999</c:v>
                </c:pt>
                <c:pt idx="214">
                  <c:v>20.571999999999999</c:v>
                </c:pt>
                <c:pt idx="215">
                  <c:v>20.193999999999999</c:v>
                </c:pt>
                <c:pt idx="216">
                  <c:v>19.760999999999999</c:v>
                </c:pt>
                <c:pt idx="217">
                  <c:v>19.683</c:v>
                </c:pt>
                <c:pt idx="218">
                  <c:v>19.350000000000001</c:v>
                </c:pt>
                <c:pt idx="219">
                  <c:v>18.933</c:v>
                </c:pt>
                <c:pt idx="220">
                  <c:v>17.994</c:v>
                </c:pt>
                <c:pt idx="221">
                  <c:v>17.789000000000001</c:v>
                </c:pt>
                <c:pt idx="222">
                  <c:v>17.75</c:v>
                </c:pt>
                <c:pt idx="223">
                  <c:v>17.25</c:v>
                </c:pt>
                <c:pt idx="224">
                  <c:v>17.443999999999999</c:v>
                </c:pt>
                <c:pt idx="225">
                  <c:v>18.167000000000002</c:v>
                </c:pt>
                <c:pt idx="226">
                  <c:v>19.006</c:v>
                </c:pt>
                <c:pt idx="227">
                  <c:v>19.294</c:v>
                </c:pt>
                <c:pt idx="228">
                  <c:v>19.138999999999999</c:v>
                </c:pt>
                <c:pt idx="229">
                  <c:v>19.683</c:v>
                </c:pt>
                <c:pt idx="230">
                  <c:v>19.649999999999999</c:v>
                </c:pt>
                <c:pt idx="231">
                  <c:v>19.567</c:v>
                </c:pt>
                <c:pt idx="232">
                  <c:v>19.327999999999999</c:v>
                </c:pt>
                <c:pt idx="233">
                  <c:v>19.161000000000001</c:v>
                </c:pt>
                <c:pt idx="234">
                  <c:v>19.193999999999999</c:v>
                </c:pt>
                <c:pt idx="235">
                  <c:v>19.05</c:v>
                </c:pt>
                <c:pt idx="236">
                  <c:v>19.100000000000001</c:v>
                </c:pt>
                <c:pt idx="237">
                  <c:v>18.905999999999999</c:v>
                </c:pt>
                <c:pt idx="238">
                  <c:v>18.75</c:v>
                </c:pt>
                <c:pt idx="239">
                  <c:v>19.533000000000001</c:v>
                </c:pt>
                <c:pt idx="240">
                  <c:v>20.806000000000001</c:v>
                </c:pt>
                <c:pt idx="241">
                  <c:v>21.277999999999999</c:v>
                </c:pt>
                <c:pt idx="242">
                  <c:v>21.4</c:v>
                </c:pt>
                <c:pt idx="243">
                  <c:v>22.193999999999999</c:v>
                </c:pt>
                <c:pt idx="244">
                  <c:v>23.222000000000001</c:v>
                </c:pt>
                <c:pt idx="245">
                  <c:v>22.193999999999999</c:v>
                </c:pt>
                <c:pt idx="246">
                  <c:v>20.071999999999999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FDC-4D40-B4BE-CCE0F7AE8F41}"/>
            </c:ext>
          </c:extLst>
        </c:ser>
        <c:ser>
          <c:idx val="7"/>
          <c:order val="8"/>
          <c:tx>
            <c:v>2023</c:v>
          </c:tx>
          <c:spPr>
            <a:ln w="381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'[1.1 Daily BCI and BPI update(2024).xlsx]BCI C3'!$J$5:$J$255</c:f>
              <c:numCache>
                <c:formatCode>#,##0.00</c:formatCode>
                <c:ptCount val="251"/>
                <c:pt idx="0">
                  <c:v>18.960999999999999</c:v>
                </c:pt>
                <c:pt idx="1">
                  <c:v>18.544</c:v>
                </c:pt>
                <c:pt idx="2">
                  <c:v>18.456</c:v>
                </c:pt>
                <c:pt idx="3">
                  <c:v>18.344000000000001</c:v>
                </c:pt>
                <c:pt idx="4">
                  <c:v>18.905999999999999</c:v>
                </c:pt>
                <c:pt idx="5">
                  <c:v>18.582999999999998</c:v>
                </c:pt>
                <c:pt idx="6">
                  <c:v>18.027999999999999</c:v>
                </c:pt>
                <c:pt idx="7">
                  <c:v>17.789000000000001</c:v>
                </c:pt>
                <c:pt idx="8">
                  <c:v>17.707999999999998</c:v>
                </c:pt>
                <c:pt idx="9">
                  <c:v>17.827999999999999</c:v>
                </c:pt>
                <c:pt idx="10">
                  <c:v>17.928000000000001</c:v>
                </c:pt>
                <c:pt idx="11">
                  <c:v>17.766999999999999</c:v>
                </c:pt>
                <c:pt idx="12">
                  <c:v>17.3</c:v>
                </c:pt>
                <c:pt idx="13">
                  <c:v>16.972000000000001</c:v>
                </c:pt>
                <c:pt idx="14">
                  <c:v>16.838000000000001</c:v>
                </c:pt>
                <c:pt idx="15">
                  <c:v>16.75</c:v>
                </c:pt>
                <c:pt idx="16">
                  <c:v>16.739000000000001</c:v>
                </c:pt>
                <c:pt idx="17">
                  <c:v>16.689</c:v>
                </c:pt>
                <c:pt idx="18">
                  <c:v>16.882999999999999</c:v>
                </c:pt>
                <c:pt idx="19">
                  <c:v>16.811</c:v>
                </c:pt>
                <c:pt idx="20">
                  <c:v>16.75</c:v>
                </c:pt>
                <c:pt idx="21">
                  <c:v>16.622</c:v>
                </c:pt>
                <c:pt idx="22">
                  <c:v>16.193000000000001</c:v>
                </c:pt>
                <c:pt idx="23">
                  <c:v>16.059999999999999</c:v>
                </c:pt>
                <c:pt idx="24">
                  <c:v>16</c:v>
                </c:pt>
                <c:pt idx="25">
                  <c:v>16.417000000000002</c:v>
                </c:pt>
                <c:pt idx="26">
                  <c:v>16.567</c:v>
                </c:pt>
                <c:pt idx="27">
                  <c:v>16.611000000000001</c:v>
                </c:pt>
                <c:pt idx="28">
                  <c:v>16.683</c:v>
                </c:pt>
                <c:pt idx="29">
                  <c:v>16.683</c:v>
                </c:pt>
                <c:pt idx="30">
                  <c:v>16.428000000000001</c:v>
                </c:pt>
                <c:pt idx="31">
                  <c:v>16.3</c:v>
                </c:pt>
                <c:pt idx="32">
                  <c:v>16.172000000000001</c:v>
                </c:pt>
                <c:pt idx="33">
                  <c:v>16.111000000000001</c:v>
                </c:pt>
                <c:pt idx="34">
                  <c:v>16.05</c:v>
                </c:pt>
                <c:pt idx="35">
                  <c:v>16.071999999999999</c:v>
                </c:pt>
                <c:pt idx="36">
                  <c:v>16.3</c:v>
                </c:pt>
                <c:pt idx="37">
                  <c:v>16.888999999999999</c:v>
                </c:pt>
                <c:pt idx="38">
                  <c:v>17.067</c:v>
                </c:pt>
                <c:pt idx="39">
                  <c:v>17.122</c:v>
                </c:pt>
                <c:pt idx="40">
                  <c:v>17.143999999999998</c:v>
                </c:pt>
                <c:pt idx="41">
                  <c:v>17.824999999999999</c:v>
                </c:pt>
                <c:pt idx="42">
                  <c:v>18.122</c:v>
                </c:pt>
                <c:pt idx="43">
                  <c:v>18.75</c:v>
                </c:pt>
                <c:pt idx="44">
                  <c:v>19.033000000000001</c:v>
                </c:pt>
                <c:pt idx="45">
                  <c:v>19.344000000000001</c:v>
                </c:pt>
                <c:pt idx="46">
                  <c:v>19.367000000000001</c:v>
                </c:pt>
                <c:pt idx="47">
                  <c:v>19.655999999999999</c:v>
                </c:pt>
                <c:pt idx="48">
                  <c:v>19.872</c:v>
                </c:pt>
                <c:pt idx="49">
                  <c:v>20.155999999999999</c:v>
                </c:pt>
                <c:pt idx="50">
                  <c:v>21.422000000000001</c:v>
                </c:pt>
                <c:pt idx="51">
                  <c:v>21.38</c:v>
                </c:pt>
                <c:pt idx="52">
                  <c:v>20.693999999999999</c:v>
                </c:pt>
                <c:pt idx="53">
                  <c:v>20.588999999999999</c:v>
                </c:pt>
                <c:pt idx="54">
                  <c:v>20.622</c:v>
                </c:pt>
                <c:pt idx="55">
                  <c:v>20.206</c:v>
                </c:pt>
                <c:pt idx="56">
                  <c:v>19.556000000000001</c:v>
                </c:pt>
                <c:pt idx="57">
                  <c:v>20.178000000000001</c:v>
                </c:pt>
                <c:pt idx="58">
                  <c:v>20.45</c:v>
                </c:pt>
                <c:pt idx="59">
                  <c:v>20.233000000000001</c:v>
                </c:pt>
                <c:pt idx="60">
                  <c:v>20.010000000000002</c:v>
                </c:pt>
                <c:pt idx="61">
                  <c:v>20.832999999999998</c:v>
                </c:pt>
                <c:pt idx="62">
                  <c:v>20.882999999999999</c:v>
                </c:pt>
                <c:pt idx="63">
                  <c:v>21</c:v>
                </c:pt>
                <c:pt idx="64">
                  <c:v>21.510999999999999</c:v>
                </c:pt>
                <c:pt idx="65">
                  <c:v>22.222000000000001</c:v>
                </c:pt>
                <c:pt idx="66">
                  <c:v>22.706</c:v>
                </c:pt>
                <c:pt idx="67">
                  <c:v>22.821999999999999</c:v>
                </c:pt>
                <c:pt idx="68">
                  <c:v>22.222000000000001</c:v>
                </c:pt>
                <c:pt idx="69">
                  <c:v>21.9</c:v>
                </c:pt>
                <c:pt idx="70">
                  <c:v>22.027999999999999</c:v>
                </c:pt>
                <c:pt idx="71">
                  <c:v>22.15</c:v>
                </c:pt>
                <c:pt idx="72">
                  <c:v>21.911000000000001</c:v>
                </c:pt>
                <c:pt idx="73">
                  <c:v>21.567</c:v>
                </c:pt>
                <c:pt idx="74">
                  <c:v>21.183</c:v>
                </c:pt>
                <c:pt idx="75">
                  <c:v>21.388999999999999</c:v>
                </c:pt>
                <c:pt idx="76">
                  <c:v>21.7</c:v>
                </c:pt>
                <c:pt idx="77">
                  <c:v>21.678000000000001</c:v>
                </c:pt>
                <c:pt idx="78">
                  <c:v>21.756</c:v>
                </c:pt>
                <c:pt idx="79">
                  <c:v>22.117000000000001</c:v>
                </c:pt>
                <c:pt idx="80">
                  <c:v>22.65</c:v>
                </c:pt>
                <c:pt idx="81">
                  <c:v>22.728000000000002</c:v>
                </c:pt>
                <c:pt idx="82">
                  <c:v>22.661000000000001</c:v>
                </c:pt>
                <c:pt idx="83">
                  <c:v>22.510999999999999</c:v>
                </c:pt>
                <c:pt idx="84">
                  <c:v>22.344000000000001</c:v>
                </c:pt>
                <c:pt idx="85">
                  <c:v>22.318999999999999</c:v>
                </c:pt>
                <c:pt idx="86">
                  <c:v>22.443999999999999</c:v>
                </c:pt>
                <c:pt idx="87">
                  <c:v>22.556000000000001</c:v>
                </c:pt>
                <c:pt idx="88">
                  <c:v>22.4</c:v>
                </c:pt>
                <c:pt idx="89">
                  <c:v>22.193999999999999</c:v>
                </c:pt>
                <c:pt idx="90">
                  <c:v>21.856000000000002</c:v>
                </c:pt>
                <c:pt idx="91">
                  <c:v>21.411000000000001</c:v>
                </c:pt>
                <c:pt idx="92">
                  <c:v>21.161000000000001</c:v>
                </c:pt>
                <c:pt idx="93">
                  <c:v>21.033000000000001</c:v>
                </c:pt>
                <c:pt idx="94">
                  <c:v>20.794</c:v>
                </c:pt>
                <c:pt idx="95">
                  <c:v>20.655999999999999</c:v>
                </c:pt>
                <c:pt idx="96">
                  <c:v>20.611000000000001</c:v>
                </c:pt>
                <c:pt idx="97">
                  <c:v>20.350000000000001</c:v>
                </c:pt>
                <c:pt idx="98">
                  <c:v>19.972000000000001</c:v>
                </c:pt>
                <c:pt idx="99">
                  <c:v>19.489000000000001</c:v>
                </c:pt>
                <c:pt idx="100">
                  <c:v>19.317</c:v>
                </c:pt>
                <c:pt idx="101">
                  <c:v>18.567</c:v>
                </c:pt>
                <c:pt idx="102">
                  <c:v>18.071999999999999</c:v>
                </c:pt>
                <c:pt idx="103">
                  <c:v>18.082999999999998</c:v>
                </c:pt>
                <c:pt idx="104">
                  <c:v>18.277999999999999</c:v>
                </c:pt>
                <c:pt idx="105">
                  <c:v>19.175000000000001</c:v>
                </c:pt>
                <c:pt idx="106">
                  <c:v>19.271999999999998</c:v>
                </c:pt>
                <c:pt idx="107">
                  <c:v>19.521999999999998</c:v>
                </c:pt>
                <c:pt idx="108">
                  <c:v>19.7</c:v>
                </c:pt>
                <c:pt idx="109">
                  <c:v>19.861000000000001</c:v>
                </c:pt>
                <c:pt idx="110">
                  <c:v>20.05</c:v>
                </c:pt>
                <c:pt idx="111">
                  <c:v>20.378</c:v>
                </c:pt>
                <c:pt idx="112">
                  <c:v>20.460999999999999</c:v>
                </c:pt>
                <c:pt idx="113">
                  <c:v>20.388999999999999</c:v>
                </c:pt>
                <c:pt idx="114">
                  <c:v>20.321999999999999</c:v>
                </c:pt>
                <c:pt idx="115">
                  <c:v>20.422000000000001</c:v>
                </c:pt>
                <c:pt idx="116">
                  <c:v>20.821999999999999</c:v>
                </c:pt>
                <c:pt idx="117">
                  <c:v>21.611000000000001</c:v>
                </c:pt>
                <c:pt idx="118">
                  <c:v>21.733000000000001</c:v>
                </c:pt>
                <c:pt idx="119">
                  <c:v>21.693999999999999</c:v>
                </c:pt>
                <c:pt idx="120">
                  <c:v>21.122</c:v>
                </c:pt>
                <c:pt idx="121">
                  <c:v>20.510999999999999</c:v>
                </c:pt>
                <c:pt idx="122">
                  <c:v>20.483000000000001</c:v>
                </c:pt>
                <c:pt idx="123">
                  <c:v>20.710999999999999</c:v>
                </c:pt>
                <c:pt idx="124">
                  <c:v>20.766999999999999</c:v>
                </c:pt>
                <c:pt idx="125">
                  <c:v>20.506</c:v>
                </c:pt>
                <c:pt idx="126">
                  <c:v>20.056000000000001</c:v>
                </c:pt>
                <c:pt idx="127">
                  <c:v>19.966999999999999</c:v>
                </c:pt>
                <c:pt idx="128">
                  <c:v>20.033000000000001</c:v>
                </c:pt>
                <c:pt idx="129">
                  <c:v>19.850000000000001</c:v>
                </c:pt>
                <c:pt idx="130">
                  <c:v>19.739000000000001</c:v>
                </c:pt>
                <c:pt idx="131">
                  <c:v>19.893999999999998</c:v>
                </c:pt>
                <c:pt idx="132">
                  <c:v>20.067</c:v>
                </c:pt>
                <c:pt idx="133">
                  <c:v>19.978000000000002</c:v>
                </c:pt>
                <c:pt idx="134">
                  <c:v>19.689</c:v>
                </c:pt>
                <c:pt idx="135">
                  <c:v>19.527999999999999</c:v>
                </c:pt>
                <c:pt idx="136">
                  <c:v>19.306000000000001</c:v>
                </c:pt>
                <c:pt idx="137">
                  <c:v>19.077999999999999</c:v>
                </c:pt>
                <c:pt idx="138">
                  <c:v>19.117000000000001</c:v>
                </c:pt>
                <c:pt idx="139">
                  <c:v>19.128</c:v>
                </c:pt>
                <c:pt idx="140">
                  <c:v>19.106000000000002</c:v>
                </c:pt>
                <c:pt idx="141">
                  <c:v>19.382999999999999</c:v>
                </c:pt>
                <c:pt idx="142">
                  <c:v>19.571999999999999</c:v>
                </c:pt>
                <c:pt idx="143">
                  <c:v>19.638999999999999</c:v>
                </c:pt>
                <c:pt idx="144">
                  <c:v>19.850000000000001</c:v>
                </c:pt>
                <c:pt idx="145">
                  <c:v>20.155999999999999</c:v>
                </c:pt>
                <c:pt idx="146">
                  <c:v>20.088999999999999</c:v>
                </c:pt>
                <c:pt idx="147">
                  <c:v>20.077999999999999</c:v>
                </c:pt>
                <c:pt idx="148">
                  <c:v>20.388999999999999</c:v>
                </c:pt>
                <c:pt idx="149">
                  <c:v>20.472000000000001</c:v>
                </c:pt>
                <c:pt idx="150">
                  <c:v>20.494</c:v>
                </c:pt>
                <c:pt idx="151">
                  <c:v>20.399999999999999</c:v>
                </c:pt>
                <c:pt idx="152">
                  <c:v>20.327999999999999</c:v>
                </c:pt>
                <c:pt idx="153">
                  <c:v>20.3</c:v>
                </c:pt>
                <c:pt idx="154">
                  <c:v>20.289000000000001</c:v>
                </c:pt>
                <c:pt idx="155">
                  <c:v>20.85</c:v>
                </c:pt>
                <c:pt idx="156">
                  <c:v>21.544</c:v>
                </c:pt>
                <c:pt idx="157">
                  <c:v>21.443999999999999</c:v>
                </c:pt>
                <c:pt idx="158">
                  <c:v>21.228000000000002</c:v>
                </c:pt>
                <c:pt idx="159">
                  <c:v>20.867000000000001</c:v>
                </c:pt>
                <c:pt idx="160">
                  <c:v>20.25</c:v>
                </c:pt>
                <c:pt idx="161">
                  <c:v>19.856000000000002</c:v>
                </c:pt>
                <c:pt idx="162">
                  <c:v>19.271999999999998</c:v>
                </c:pt>
                <c:pt idx="163">
                  <c:v>19.071999999999999</c:v>
                </c:pt>
                <c:pt idx="164">
                  <c:v>19.132999999999999</c:v>
                </c:pt>
                <c:pt idx="165">
                  <c:v>18.989000000000001</c:v>
                </c:pt>
                <c:pt idx="166">
                  <c:v>18.777999999999999</c:v>
                </c:pt>
                <c:pt idx="167">
                  <c:v>18.672000000000001</c:v>
                </c:pt>
                <c:pt idx="168">
                  <c:v>18.821999999999999</c:v>
                </c:pt>
                <c:pt idx="169">
                  <c:v>18.939</c:v>
                </c:pt>
                <c:pt idx="170">
                  <c:v>18.811</c:v>
                </c:pt>
                <c:pt idx="171">
                  <c:v>18.95</c:v>
                </c:pt>
                <c:pt idx="172">
                  <c:v>19.483000000000001</c:v>
                </c:pt>
                <c:pt idx="173">
                  <c:v>19.683</c:v>
                </c:pt>
                <c:pt idx="174">
                  <c:v>19.821999999999999</c:v>
                </c:pt>
                <c:pt idx="175">
                  <c:v>20.067</c:v>
                </c:pt>
                <c:pt idx="176">
                  <c:v>20.206</c:v>
                </c:pt>
                <c:pt idx="177">
                  <c:v>20.472000000000001</c:v>
                </c:pt>
                <c:pt idx="178">
                  <c:v>20.867000000000001</c:v>
                </c:pt>
                <c:pt idx="179">
                  <c:v>21.632999999999999</c:v>
                </c:pt>
                <c:pt idx="180">
                  <c:v>22.382999999999999</c:v>
                </c:pt>
                <c:pt idx="181">
                  <c:v>22.117000000000001</c:v>
                </c:pt>
                <c:pt idx="182">
                  <c:v>22.372</c:v>
                </c:pt>
                <c:pt idx="183">
                  <c:v>22.556000000000001</c:v>
                </c:pt>
                <c:pt idx="184">
                  <c:v>23.966999999999999</c:v>
                </c:pt>
                <c:pt idx="185">
                  <c:v>24.128</c:v>
                </c:pt>
                <c:pt idx="186">
                  <c:v>23.338000000000001</c:v>
                </c:pt>
                <c:pt idx="187">
                  <c:v>23.331</c:v>
                </c:pt>
                <c:pt idx="188">
                  <c:v>23.7</c:v>
                </c:pt>
                <c:pt idx="189">
                  <c:v>24.256</c:v>
                </c:pt>
                <c:pt idx="190">
                  <c:v>24.321999999999999</c:v>
                </c:pt>
                <c:pt idx="191">
                  <c:v>24.766999999999999</c:v>
                </c:pt>
                <c:pt idx="192">
                  <c:v>26.378</c:v>
                </c:pt>
                <c:pt idx="193">
                  <c:v>26.643999999999998</c:v>
                </c:pt>
                <c:pt idx="194">
                  <c:v>26.178000000000001</c:v>
                </c:pt>
                <c:pt idx="195">
                  <c:v>25.783000000000001</c:v>
                </c:pt>
                <c:pt idx="196">
                  <c:v>25.588999999999999</c:v>
                </c:pt>
                <c:pt idx="197">
                  <c:v>25.733000000000001</c:v>
                </c:pt>
                <c:pt idx="198">
                  <c:v>25.911000000000001</c:v>
                </c:pt>
                <c:pt idx="199">
                  <c:v>26.443999999999999</c:v>
                </c:pt>
                <c:pt idx="200">
                  <c:v>26.811</c:v>
                </c:pt>
                <c:pt idx="201">
                  <c:v>26.4</c:v>
                </c:pt>
                <c:pt idx="202">
                  <c:v>25.771999999999998</c:v>
                </c:pt>
                <c:pt idx="203">
                  <c:v>25.317</c:v>
                </c:pt>
                <c:pt idx="204">
                  <c:v>24.632999999999999</c:v>
                </c:pt>
                <c:pt idx="205">
                  <c:v>23.777999999999999</c:v>
                </c:pt>
                <c:pt idx="206">
                  <c:v>22.806000000000001</c:v>
                </c:pt>
                <c:pt idx="207">
                  <c:v>21.428000000000001</c:v>
                </c:pt>
                <c:pt idx="208">
                  <c:v>20.806000000000001</c:v>
                </c:pt>
                <c:pt idx="209">
                  <c:v>20.838999999999999</c:v>
                </c:pt>
                <c:pt idx="210">
                  <c:v>20.539000000000001</c:v>
                </c:pt>
                <c:pt idx="211">
                  <c:v>20.155999999999999</c:v>
                </c:pt>
                <c:pt idx="212">
                  <c:v>20.832999999999998</c:v>
                </c:pt>
                <c:pt idx="213">
                  <c:v>21.311</c:v>
                </c:pt>
                <c:pt idx="214">
                  <c:v>21.332999999999998</c:v>
                </c:pt>
                <c:pt idx="215">
                  <c:v>21.05</c:v>
                </c:pt>
                <c:pt idx="216">
                  <c:v>21.582999999999998</c:v>
                </c:pt>
                <c:pt idx="217">
                  <c:v>21.989000000000001</c:v>
                </c:pt>
                <c:pt idx="218">
                  <c:v>22.016999999999999</c:v>
                </c:pt>
                <c:pt idx="219">
                  <c:v>21.911000000000001</c:v>
                </c:pt>
                <c:pt idx="220">
                  <c:v>21.928000000000001</c:v>
                </c:pt>
                <c:pt idx="221">
                  <c:v>22.506</c:v>
                </c:pt>
                <c:pt idx="222">
                  <c:v>22.588999999999999</c:v>
                </c:pt>
                <c:pt idx="223">
                  <c:v>22.277999999999999</c:v>
                </c:pt>
                <c:pt idx="224">
                  <c:v>21.789000000000001</c:v>
                </c:pt>
                <c:pt idx="225">
                  <c:v>21.571999999999999</c:v>
                </c:pt>
                <c:pt idx="226">
                  <c:v>23.832999999999998</c:v>
                </c:pt>
                <c:pt idx="227" formatCode="General">
                  <c:v>26.433</c:v>
                </c:pt>
                <c:pt idx="228" formatCode="General">
                  <c:v>26.972000000000001</c:v>
                </c:pt>
                <c:pt idx="229" formatCode="General">
                  <c:v>26.956</c:v>
                </c:pt>
                <c:pt idx="230" formatCode="General">
                  <c:v>29.207999999999998</c:v>
                </c:pt>
                <c:pt idx="231" formatCode="General">
                  <c:v>31.628</c:v>
                </c:pt>
                <c:pt idx="232" formatCode="General">
                  <c:v>34.444000000000003</c:v>
                </c:pt>
                <c:pt idx="233" formatCode="General">
                  <c:v>35.021999999999998</c:v>
                </c:pt>
                <c:pt idx="234" formatCode="General">
                  <c:v>32.167000000000002</c:v>
                </c:pt>
                <c:pt idx="235" formatCode="General">
                  <c:v>29.417000000000002</c:v>
                </c:pt>
                <c:pt idx="236" formatCode="General">
                  <c:v>27.561</c:v>
                </c:pt>
                <c:pt idx="237" formatCode="General">
                  <c:v>28.361000000000001</c:v>
                </c:pt>
                <c:pt idx="238" formatCode="General">
                  <c:v>28.582999999999998</c:v>
                </c:pt>
                <c:pt idx="239" formatCode="General">
                  <c:v>28.417000000000002</c:v>
                </c:pt>
                <c:pt idx="240" formatCode="General">
                  <c:v>26.888999999999999</c:v>
                </c:pt>
                <c:pt idx="241" formatCode="General">
                  <c:v>24.861000000000001</c:v>
                </c:pt>
                <c:pt idx="242" formatCode="General">
                  <c:v>24.506</c:v>
                </c:pt>
                <c:pt idx="243" formatCode="General">
                  <c:v>24.388999999999999</c:v>
                </c:pt>
                <c:pt idx="244" formatCode="General">
                  <c:v>24.061</c:v>
                </c:pt>
                <c:pt idx="245" formatCode="General">
                  <c:v>23.861000000000001</c:v>
                </c:pt>
                <c:pt idx="246" formatCode="General">
                  <c:v>23.856000000000002</c:v>
                </c:pt>
                <c:pt idx="247" formatCode="General">
                  <c:v>24.989000000000001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FDC-4D40-B4BE-CCE0F7AE8F41}"/>
            </c:ext>
          </c:extLst>
        </c:ser>
        <c:ser>
          <c:idx val="0"/>
          <c:order val="9"/>
          <c:tx>
            <c:strRef>
              <c:f>'[1.1 Daily BCI and BPI update(2024).xlsx]BCI C3'!$K$4</c:f>
              <c:strCache>
                <c:ptCount val="1"/>
                <c:pt idx="0">
                  <c:v>2024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'[1.1 Daily BCI and BPI update(2024).xlsx]BCI C3'!$A$5:$A$255</c:f>
              <c:numCache>
                <c:formatCode>dd\-mmm\-yyyy</c:formatCode>
                <c:ptCount val="251"/>
                <c:pt idx="0">
                  <c:v>44198</c:v>
                </c:pt>
                <c:pt idx="1">
                  <c:v>44200</c:v>
                </c:pt>
                <c:pt idx="2">
                  <c:v>44201</c:v>
                </c:pt>
                <c:pt idx="3">
                  <c:v>44202</c:v>
                </c:pt>
                <c:pt idx="4">
                  <c:v>44203</c:v>
                </c:pt>
                <c:pt idx="5">
                  <c:v>44204</c:v>
                </c:pt>
                <c:pt idx="6">
                  <c:v>44207</c:v>
                </c:pt>
                <c:pt idx="7">
                  <c:v>44208</c:v>
                </c:pt>
                <c:pt idx="8">
                  <c:v>44209</c:v>
                </c:pt>
                <c:pt idx="9">
                  <c:v>44210</c:v>
                </c:pt>
                <c:pt idx="10">
                  <c:v>44211</c:v>
                </c:pt>
                <c:pt idx="11">
                  <c:v>44214</c:v>
                </c:pt>
                <c:pt idx="12">
                  <c:v>44215</c:v>
                </c:pt>
                <c:pt idx="13">
                  <c:v>44216</c:v>
                </c:pt>
                <c:pt idx="14">
                  <c:v>44217</c:v>
                </c:pt>
                <c:pt idx="15">
                  <c:v>44218</c:v>
                </c:pt>
                <c:pt idx="16">
                  <c:v>44221</c:v>
                </c:pt>
                <c:pt idx="17">
                  <c:v>44222</c:v>
                </c:pt>
                <c:pt idx="18">
                  <c:v>44223</c:v>
                </c:pt>
                <c:pt idx="19">
                  <c:v>44224</c:v>
                </c:pt>
                <c:pt idx="20">
                  <c:v>44225</c:v>
                </c:pt>
                <c:pt idx="21">
                  <c:v>44228</c:v>
                </c:pt>
                <c:pt idx="22">
                  <c:v>44229</c:v>
                </c:pt>
                <c:pt idx="23">
                  <c:v>44230</c:v>
                </c:pt>
                <c:pt idx="24">
                  <c:v>44231</c:v>
                </c:pt>
                <c:pt idx="25">
                  <c:v>44232</c:v>
                </c:pt>
                <c:pt idx="26">
                  <c:v>44235</c:v>
                </c:pt>
                <c:pt idx="27">
                  <c:v>44236</c:v>
                </c:pt>
                <c:pt idx="28">
                  <c:v>44237</c:v>
                </c:pt>
                <c:pt idx="29">
                  <c:v>44238</c:v>
                </c:pt>
                <c:pt idx="30">
                  <c:v>44239</c:v>
                </c:pt>
                <c:pt idx="31">
                  <c:v>44242</c:v>
                </c:pt>
                <c:pt idx="32">
                  <c:v>44243</c:v>
                </c:pt>
                <c:pt idx="33">
                  <c:v>44244</c:v>
                </c:pt>
                <c:pt idx="34">
                  <c:v>44245</c:v>
                </c:pt>
                <c:pt idx="35">
                  <c:v>44246</c:v>
                </c:pt>
                <c:pt idx="36">
                  <c:v>44249</c:v>
                </c:pt>
                <c:pt idx="37">
                  <c:v>44250</c:v>
                </c:pt>
                <c:pt idx="38">
                  <c:v>44251</c:v>
                </c:pt>
                <c:pt idx="39">
                  <c:v>44252</c:v>
                </c:pt>
                <c:pt idx="40">
                  <c:v>44253</c:v>
                </c:pt>
                <c:pt idx="41">
                  <c:v>44256</c:v>
                </c:pt>
                <c:pt idx="42">
                  <c:v>44257</c:v>
                </c:pt>
                <c:pt idx="43">
                  <c:v>44258</c:v>
                </c:pt>
                <c:pt idx="44">
                  <c:v>44259</c:v>
                </c:pt>
                <c:pt idx="45">
                  <c:v>44260</c:v>
                </c:pt>
                <c:pt idx="46">
                  <c:v>44263</c:v>
                </c:pt>
                <c:pt idx="47">
                  <c:v>44264</c:v>
                </c:pt>
                <c:pt idx="48">
                  <c:v>44265</c:v>
                </c:pt>
                <c:pt idx="49">
                  <c:v>44266</c:v>
                </c:pt>
                <c:pt idx="50">
                  <c:v>44267</c:v>
                </c:pt>
                <c:pt idx="51">
                  <c:v>44270</c:v>
                </c:pt>
                <c:pt idx="52">
                  <c:v>44271</c:v>
                </c:pt>
                <c:pt idx="53">
                  <c:v>44272</c:v>
                </c:pt>
                <c:pt idx="54">
                  <c:v>44273</c:v>
                </c:pt>
                <c:pt idx="55">
                  <c:v>44274</c:v>
                </c:pt>
                <c:pt idx="56">
                  <c:v>44277</c:v>
                </c:pt>
                <c:pt idx="57">
                  <c:v>44278</c:v>
                </c:pt>
                <c:pt idx="58">
                  <c:v>44279</c:v>
                </c:pt>
                <c:pt idx="59">
                  <c:v>44280</c:v>
                </c:pt>
                <c:pt idx="60">
                  <c:v>44281</c:v>
                </c:pt>
                <c:pt idx="61">
                  <c:v>44284</c:v>
                </c:pt>
                <c:pt idx="62">
                  <c:v>44285</c:v>
                </c:pt>
                <c:pt idx="63">
                  <c:v>44286</c:v>
                </c:pt>
                <c:pt idx="64">
                  <c:v>44287</c:v>
                </c:pt>
                <c:pt idx="65">
                  <c:v>44292</c:v>
                </c:pt>
                <c:pt idx="66">
                  <c:v>44293</c:v>
                </c:pt>
                <c:pt idx="67">
                  <c:v>44294</c:v>
                </c:pt>
                <c:pt idx="68">
                  <c:v>44295</c:v>
                </c:pt>
                <c:pt idx="69">
                  <c:v>44298</c:v>
                </c:pt>
                <c:pt idx="70">
                  <c:v>44299</c:v>
                </c:pt>
                <c:pt idx="71">
                  <c:v>44300</c:v>
                </c:pt>
                <c:pt idx="72">
                  <c:v>44301</c:v>
                </c:pt>
                <c:pt idx="73">
                  <c:v>44302</c:v>
                </c:pt>
                <c:pt idx="74">
                  <c:v>44305</c:v>
                </c:pt>
                <c:pt idx="75">
                  <c:v>44306</c:v>
                </c:pt>
                <c:pt idx="76">
                  <c:v>44307</c:v>
                </c:pt>
                <c:pt idx="77">
                  <c:v>44308</c:v>
                </c:pt>
                <c:pt idx="78">
                  <c:v>44309</c:v>
                </c:pt>
                <c:pt idx="79">
                  <c:v>44312</c:v>
                </c:pt>
                <c:pt idx="80">
                  <c:v>44313</c:v>
                </c:pt>
                <c:pt idx="81">
                  <c:v>44314</c:v>
                </c:pt>
                <c:pt idx="82">
                  <c:v>44315</c:v>
                </c:pt>
                <c:pt idx="83">
                  <c:v>44316</c:v>
                </c:pt>
                <c:pt idx="84">
                  <c:v>44320</c:v>
                </c:pt>
                <c:pt idx="85">
                  <c:v>44321</c:v>
                </c:pt>
                <c:pt idx="86">
                  <c:v>44322</c:v>
                </c:pt>
                <c:pt idx="87">
                  <c:v>44323</c:v>
                </c:pt>
                <c:pt idx="88">
                  <c:v>44326</c:v>
                </c:pt>
                <c:pt idx="89">
                  <c:v>44327</c:v>
                </c:pt>
                <c:pt idx="90">
                  <c:v>44328</c:v>
                </c:pt>
                <c:pt idx="91">
                  <c:v>44329</c:v>
                </c:pt>
                <c:pt idx="92">
                  <c:v>44330</c:v>
                </c:pt>
                <c:pt idx="93">
                  <c:v>44333</c:v>
                </c:pt>
                <c:pt idx="94">
                  <c:v>44334</c:v>
                </c:pt>
                <c:pt idx="95">
                  <c:v>44335</c:v>
                </c:pt>
                <c:pt idx="96">
                  <c:v>44336</c:v>
                </c:pt>
                <c:pt idx="97">
                  <c:v>44337</c:v>
                </c:pt>
                <c:pt idx="98">
                  <c:v>44340</c:v>
                </c:pt>
                <c:pt idx="99">
                  <c:v>44341</c:v>
                </c:pt>
                <c:pt idx="100">
                  <c:v>44342</c:v>
                </c:pt>
                <c:pt idx="101">
                  <c:v>44343</c:v>
                </c:pt>
                <c:pt idx="102">
                  <c:v>44344</c:v>
                </c:pt>
                <c:pt idx="103">
                  <c:v>44348</c:v>
                </c:pt>
                <c:pt idx="104">
                  <c:v>44349</c:v>
                </c:pt>
                <c:pt idx="105">
                  <c:v>44350</c:v>
                </c:pt>
                <c:pt idx="106">
                  <c:v>44351</c:v>
                </c:pt>
                <c:pt idx="107">
                  <c:v>44354</c:v>
                </c:pt>
                <c:pt idx="108">
                  <c:v>44355</c:v>
                </c:pt>
                <c:pt idx="109">
                  <c:v>44356</c:v>
                </c:pt>
                <c:pt idx="110">
                  <c:v>44357</c:v>
                </c:pt>
                <c:pt idx="111">
                  <c:v>44358</c:v>
                </c:pt>
                <c:pt idx="112">
                  <c:v>44361</c:v>
                </c:pt>
                <c:pt idx="113">
                  <c:v>44362</c:v>
                </c:pt>
                <c:pt idx="114">
                  <c:v>44363</c:v>
                </c:pt>
                <c:pt idx="115">
                  <c:v>44364</c:v>
                </c:pt>
                <c:pt idx="116">
                  <c:v>44365</c:v>
                </c:pt>
                <c:pt idx="117">
                  <c:v>44368</c:v>
                </c:pt>
                <c:pt idx="118">
                  <c:v>44369</c:v>
                </c:pt>
                <c:pt idx="119">
                  <c:v>44370</c:v>
                </c:pt>
                <c:pt idx="120">
                  <c:v>44371</c:v>
                </c:pt>
                <c:pt idx="121">
                  <c:v>44372</c:v>
                </c:pt>
                <c:pt idx="122">
                  <c:v>44375</c:v>
                </c:pt>
                <c:pt idx="123">
                  <c:v>44376</c:v>
                </c:pt>
                <c:pt idx="124">
                  <c:v>44377</c:v>
                </c:pt>
                <c:pt idx="125">
                  <c:v>44378</c:v>
                </c:pt>
                <c:pt idx="126">
                  <c:v>44379</c:v>
                </c:pt>
                <c:pt idx="127">
                  <c:v>44382</c:v>
                </c:pt>
                <c:pt idx="128">
                  <c:v>44383</c:v>
                </c:pt>
                <c:pt idx="129">
                  <c:v>44384</c:v>
                </c:pt>
                <c:pt idx="130">
                  <c:v>44385</c:v>
                </c:pt>
                <c:pt idx="131">
                  <c:v>44386</c:v>
                </c:pt>
                <c:pt idx="132">
                  <c:v>44389</c:v>
                </c:pt>
                <c:pt idx="133">
                  <c:v>44390</c:v>
                </c:pt>
                <c:pt idx="134">
                  <c:v>44391</c:v>
                </c:pt>
                <c:pt idx="135">
                  <c:v>44392</c:v>
                </c:pt>
                <c:pt idx="136">
                  <c:v>44393</c:v>
                </c:pt>
                <c:pt idx="137">
                  <c:v>44396</c:v>
                </c:pt>
                <c:pt idx="138">
                  <c:v>44397</c:v>
                </c:pt>
                <c:pt idx="139">
                  <c:v>44398</c:v>
                </c:pt>
                <c:pt idx="140">
                  <c:v>44399</c:v>
                </c:pt>
                <c:pt idx="141">
                  <c:v>44400</c:v>
                </c:pt>
                <c:pt idx="142">
                  <c:v>44403</c:v>
                </c:pt>
                <c:pt idx="143">
                  <c:v>44404</c:v>
                </c:pt>
                <c:pt idx="144">
                  <c:v>44405</c:v>
                </c:pt>
                <c:pt idx="145">
                  <c:v>44406</c:v>
                </c:pt>
                <c:pt idx="146">
                  <c:v>44407</c:v>
                </c:pt>
                <c:pt idx="147">
                  <c:v>44410</c:v>
                </c:pt>
                <c:pt idx="148">
                  <c:v>44411</c:v>
                </c:pt>
                <c:pt idx="149">
                  <c:v>44412</c:v>
                </c:pt>
                <c:pt idx="150">
                  <c:v>44413</c:v>
                </c:pt>
                <c:pt idx="151">
                  <c:v>44414</c:v>
                </c:pt>
                <c:pt idx="152">
                  <c:v>44417</c:v>
                </c:pt>
                <c:pt idx="153">
                  <c:v>44418</c:v>
                </c:pt>
                <c:pt idx="154">
                  <c:v>44419</c:v>
                </c:pt>
                <c:pt idx="155">
                  <c:v>44420</c:v>
                </c:pt>
                <c:pt idx="156">
                  <c:v>44421</c:v>
                </c:pt>
                <c:pt idx="157">
                  <c:v>44424</c:v>
                </c:pt>
                <c:pt idx="158">
                  <c:v>44425</c:v>
                </c:pt>
                <c:pt idx="159">
                  <c:v>44426</c:v>
                </c:pt>
                <c:pt idx="160">
                  <c:v>44427</c:v>
                </c:pt>
                <c:pt idx="161">
                  <c:v>44428</c:v>
                </c:pt>
                <c:pt idx="162">
                  <c:v>44431</c:v>
                </c:pt>
                <c:pt idx="163">
                  <c:v>44432</c:v>
                </c:pt>
                <c:pt idx="164">
                  <c:v>44433</c:v>
                </c:pt>
                <c:pt idx="165">
                  <c:v>44434</c:v>
                </c:pt>
                <c:pt idx="166">
                  <c:v>44435</c:v>
                </c:pt>
                <c:pt idx="167">
                  <c:v>44439</c:v>
                </c:pt>
                <c:pt idx="168">
                  <c:v>44440</c:v>
                </c:pt>
                <c:pt idx="169">
                  <c:v>44441</c:v>
                </c:pt>
                <c:pt idx="170">
                  <c:v>44442</c:v>
                </c:pt>
                <c:pt idx="171">
                  <c:v>44445</c:v>
                </c:pt>
                <c:pt idx="172">
                  <c:v>44446</c:v>
                </c:pt>
                <c:pt idx="173">
                  <c:v>44447</c:v>
                </c:pt>
                <c:pt idx="174">
                  <c:v>44448</c:v>
                </c:pt>
                <c:pt idx="175">
                  <c:v>44449</c:v>
                </c:pt>
                <c:pt idx="176">
                  <c:v>44452</c:v>
                </c:pt>
                <c:pt idx="177">
                  <c:v>44453</c:v>
                </c:pt>
                <c:pt idx="178">
                  <c:v>44454</c:v>
                </c:pt>
                <c:pt idx="179">
                  <c:v>44455</c:v>
                </c:pt>
                <c:pt idx="180">
                  <c:v>44456</c:v>
                </c:pt>
                <c:pt idx="181">
                  <c:v>44459</c:v>
                </c:pt>
                <c:pt idx="182">
                  <c:v>44460</c:v>
                </c:pt>
                <c:pt idx="183">
                  <c:v>44461</c:v>
                </c:pt>
                <c:pt idx="184">
                  <c:v>44462</c:v>
                </c:pt>
                <c:pt idx="185">
                  <c:v>44463</c:v>
                </c:pt>
                <c:pt idx="186">
                  <c:v>44466</c:v>
                </c:pt>
                <c:pt idx="187">
                  <c:v>44467</c:v>
                </c:pt>
                <c:pt idx="188">
                  <c:v>44468</c:v>
                </c:pt>
                <c:pt idx="189">
                  <c:v>44469</c:v>
                </c:pt>
                <c:pt idx="190">
                  <c:v>44470</c:v>
                </c:pt>
                <c:pt idx="191">
                  <c:v>44473</c:v>
                </c:pt>
                <c:pt idx="192">
                  <c:v>44474</c:v>
                </c:pt>
                <c:pt idx="193">
                  <c:v>44475</c:v>
                </c:pt>
                <c:pt idx="194">
                  <c:v>44476</c:v>
                </c:pt>
                <c:pt idx="195">
                  <c:v>44477</c:v>
                </c:pt>
                <c:pt idx="196">
                  <c:v>44480</c:v>
                </c:pt>
                <c:pt idx="197">
                  <c:v>44481</c:v>
                </c:pt>
                <c:pt idx="198">
                  <c:v>44482</c:v>
                </c:pt>
                <c:pt idx="199">
                  <c:v>44483</c:v>
                </c:pt>
                <c:pt idx="200">
                  <c:v>44484</c:v>
                </c:pt>
                <c:pt idx="201">
                  <c:v>44487</c:v>
                </c:pt>
                <c:pt idx="202">
                  <c:v>44488</c:v>
                </c:pt>
                <c:pt idx="203">
                  <c:v>44489</c:v>
                </c:pt>
                <c:pt idx="204">
                  <c:v>44490</c:v>
                </c:pt>
                <c:pt idx="205">
                  <c:v>44491</c:v>
                </c:pt>
                <c:pt idx="206">
                  <c:v>44494</c:v>
                </c:pt>
                <c:pt idx="207">
                  <c:v>44495</c:v>
                </c:pt>
                <c:pt idx="208">
                  <c:v>44496</c:v>
                </c:pt>
                <c:pt idx="209">
                  <c:v>44497</c:v>
                </c:pt>
                <c:pt idx="210">
                  <c:v>44498</c:v>
                </c:pt>
                <c:pt idx="211">
                  <c:v>44501</c:v>
                </c:pt>
                <c:pt idx="212">
                  <c:v>44502</c:v>
                </c:pt>
                <c:pt idx="213">
                  <c:v>44503</c:v>
                </c:pt>
                <c:pt idx="214">
                  <c:v>44504</c:v>
                </c:pt>
                <c:pt idx="215">
                  <c:v>44505</c:v>
                </c:pt>
                <c:pt idx="216">
                  <c:v>44508</c:v>
                </c:pt>
                <c:pt idx="217">
                  <c:v>44509</c:v>
                </c:pt>
                <c:pt idx="218">
                  <c:v>44510</c:v>
                </c:pt>
                <c:pt idx="219">
                  <c:v>44511</c:v>
                </c:pt>
                <c:pt idx="220">
                  <c:v>44512</c:v>
                </c:pt>
                <c:pt idx="221">
                  <c:v>44515</c:v>
                </c:pt>
                <c:pt idx="222">
                  <c:v>44516</c:v>
                </c:pt>
                <c:pt idx="223">
                  <c:v>44517</c:v>
                </c:pt>
                <c:pt idx="224">
                  <c:v>44518</c:v>
                </c:pt>
                <c:pt idx="225">
                  <c:v>44519</c:v>
                </c:pt>
                <c:pt idx="226">
                  <c:v>44522</c:v>
                </c:pt>
                <c:pt idx="227">
                  <c:v>44523</c:v>
                </c:pt>
                <c:pt idx="228">
                  <c:v>44524</c:v>
                </c:pt>
                <c:pt idx="229">
                  <c:v>44525</c:v>
                </c:pt>
                <c:pt idx="230">
                  <c:v>44526</c:v>
                </c:pt>
                <c:pt idx="231">
                  <c:v>44529</c:v>
                </c:pt>
                <c:pt idx="232">
                  <c:v>44530</c:v>
                </c:pt>
                <c:pt idx="233">
                  <c:v>44531</c:v>
                </c:pt>
                <c:pt idx="234">
                  <c:v>44532</c:v>
                </c:pt>
                <c:pt idx="235">
                  <c:v>44533</c:v>
                </c:pt>
                <c:pt idx="236">
                  <c:v>44536</c:v>
                </c:pt>
                <c:pt idx="237">
                  <c:v>44537</c:v>
                </c:pt>
                <c:pt idx="238">
                  <c:v>44538</c:v>
                </c:pt>
                <c:pt idx="239">
                  <c:v>44539</c:v>
                </c:pt>
                <c:pt idx="240">
                  <c:v>44540</c:v>
                </c:pt>
                <c:pt idx="241">
                  <c:v>44543</c:v>
                </c:pt>
                <c:pt idx="242">
                  <c:v>44544</c:v>
                </c:pt>
                <c:pt idx="243">
                  <c:v>44545</c:v>
                </c:pt>
                <c:pt idx="244">
                  <c:v>44546</c:v>
                </c:pt>
                <c:pt idx="245">
                  <c:v>44547</c:v>
                </c:pt>
                <c:pt idx="246">
                  <c:v>44550</c:v>
                </c:pt>
                <c:pt idx="247">
                  <c:v>44551</c:v>
                </c:pt>
                <c:pt idx="248">
                  <c:v>44552</c:v>
                </c:pt>
                <c:pt idx="249">
                  <c:v>44553</c:v>
                </c:pt>
                <c:pt idx="250">
                  <c:v>44554</c:v>
                </c:pt>
              </c:numCache>
            </c:numRef>
          </c:cat>
          <c:val>
            <c:numRef>
              <c:f>'[1.1 Daily BCI and BPI update(2024).xlsx]BCI C3'!$K$5:$K$255</c:f>
              <c:numCache>
                <c:formatCode>#,##0</c:formatCode>
                <c:ptCount val="251"/>
                <c:pt idx="0">
                  <c:v>28.306000000000001</c:v>
                </c:pt>
                <c:pt idx="1">
                  <c:v>29.417000000000002</c:v>
                </c:pt>
                <c:pt idx="2">
                  <c:v>29.489000000000001</c:v>
                </c:pt>
                <c:pt idx="3">
                  <c:v>29.396999999999998</c:v>
                </c:pt>
                <c:pt idx="4">
                  <c:v>27.044</c:v>
                </c:pt>
                <c:pt idx="5">
                  <c:v>25.25</c:v>
                </c:pt>
                <c:pt idx="6">
                  <c:v>23.972000000000001</c:v>
                </c:pt>
                <c:pt idx="7">
                  <c:v>22.689</c:v>
                </c:pt>
                <c:pt idx="8">
                  <c:v>22.010999999999999</c:v>
                </c:pt>
                <c:pt idx="9">
                  <c:v>20.844000000000001</c:v>
                </c:pt>
                <c:pt idx="10">
                  <c:v>19.872</c:v>
                </c:pt>
                <c:pt idx="11">
                  <c:v>19.556000000000001</c:v>
                </c:pt>
                <c:pt idx="12">
                  <c:v>21.382999999999999</c:v>
                </c:pt>
                <c:pt idx="13">
                  <c:v>23.832999999999998</c:v>
                </c:pt>
                <c:pt idx="14">
                  <c:v>22.794</c:v>
                </c:pt>
                <c:pt idx="15">
                  <c:v>21.460999999999999</c:v>
                </c:pt>
                <c:pt idx="16">
                  <c:v>21.061</c:v>
                </c:pt>
                <c:pt idx="17">
                  <c:v>20.783000000000001</c:v>
                </c:pt>
                <c:pt idx="18">
                  <c:v>21.311</c:v>
                </c:pt>
                <c:pt idx="19">
                  <c:v>21.311</c:v>
                </c:pt>
                <c:pt idx="20">
                  <c:v>20.905999999999999</c:v>
                </c:pt>
                <c:pt idx="21">
                  <c:v>21.722000000000001</c:v>
                </c:pt>
                <c:pt idx="22">
                  <c:v>23.382363636363632</c:v>
                </c:pt>
                <c:pt idx="23">
                  <c:v>22.15</c:v>
                </c:pt>
                <c:pt idx="24">
                  <c:v>22.15</c:v>
                </c:pt>
                <c:pt idx="25">
                  <c:v>22.605</c:v>
                </c:pt>
                <c:pt idx="26">
                  <c:v>24.125</c:v>
                </c:pt>
                <c:pt idx="27">
                  <c:v>23.425000000000001</c:v>
                </c:pt>
                <c:pt idx="28">
                  <c:v>23.49</c:v>
                </c:pt>
                <c:pt idx="29">
                  <c:v>24.111000000000001</c:v>
                </c:pt>
                <c:pt idx="30">
                  <c:v>24.667000000000002</c:v>
                </c:pt>
                <c:pt idx="31">
                  <c:v>24.574999999999999</c:v>
                </c:pt>
                <c:pt idx="32">
                  <c:v>24.274999999999999</c:v>
                </c:pt>
                <c:pt idx="33">
                  <c:v>24.245000000000001</c:v>
                </c:pt>
                <c:pt idx="34">
                  <c:v>24.195</c:v>
                </c:pt>
                <c:pt idx="35">
                  <c:v>24.125</c:v>
                </c:pt>
                <c:pt idx="36">
                  <c:v>23.92</c:v>
                </c:pt>
                <c:pt idx="37">
                  <c:v>24.66</c:v>
                </c:pt>
                <c:pt idx="38">
                  <c:v>25.65</c:v>
                </c:pt>
                <c:pt idx="39">
                  <c:v>26.18</c:v>
                </c:pt>
                <c:pt idx="40">
                  <c:v>26.35</c:v>
                </c:pt>
                <c:pt idx="41">
                  <c:v>26.26</c:v>
                </c:pt>
                <c:pt idx="42">
                  <c:v>27.465</c:v>
                </c:pt>
                <c:pt idx="43">
                  <c:v>27.895</c:v>
                </c:pt>
                <c:pt idx="44">
                  <c:v>28.766999999999999</c:v>
                </c:pt>
                <c:pt idx="45">
                  <c:v>29.655000000000001</c:v>
                </c:pt>
                <c:pt idx="46">
                  <c:v>29.574999999999999</c:v>
                </c:pt>
                <c:pt idx="47">
                  <c:v>28.954999999999998</c:v>
                </c:pt>
                <c:pt idx="48">
                  <c:v>30.105</c:v>
                </c:pt>
                <c:pt idx="49">
                  <c:v>31.26</c:v>
                </c:pt>
                <c:pt idx="50">
                  <c:v>31.63</c:v>
                </c:pt>
                <c:pt idx="51">
                  <c:v>30.864999999999998</c:v>
                </c:pt>
                <c:pt idx="52">
                  <c:v>31.7</c:v>
                </c:pt>
                <c:pt idx="53">
                  <c:v>31.114999999999998</c:v>
                </c:pt>
                <c:pt idx="54">
                  <c:v>30.98</c:v>
                </c:pt>
                <c:pt idx="55">
                  <c:v>30.995000000000001</c:v>
                </c:pt>
                <c:pt idx="56">
                  <c:v>30.655000000000001</c:v>
                </c:pt>
                <c:pt idx="57">
                  <c:v>29.965</c:v>
                </c:pt>
                <c:pt idx="58">
                  <c:v>29.01</c:v>
                </c:pt>
                <c:pt idx="59">
                  <c:v>28.535</c:v>
                </c:pt>
                <c:pt idx="60">
                  <c:v>27.95</c:v>
                </c:pt>
                <c:pt idx="61">
                  <c:v>26.65</c:v>
                </c:pt>
                <c:pt idx="62">
                  <c:v>25.695</c:v>
                </c:pt>
                <c:pt idx="63">
                  <c:v>25.375</c:v>
                </c:pt>
                <c:pt idx="64">
                  <c:v>23.69</c:v>
                </c:pt>
                <c:pt idx="65">
                  <c:v>23.9</c:v>
                </c:pt>
                <c:pt idx="66">
                  <c:v>24.05</c:v>
                </c:pt>
                <c:pt idx="67">
                  <c:v>24.305</c:v>
                </c:pt>
                <c:pt idx="68">
                  <c:v>24.35</c:v>
                </c:pt>
                <c:pt idx="69">
                  <c:v>24.125</c:v>
                </c:pt>
                <c:pt idx="70">
                  <c:v>24.95</c:v>
                </c:pt>
                <c:pt idx="71">
                  <c:v>25.65</c:v>
                </c:pt>
                <c:pt idx="72">
                  <c:v>25.864999999999998</c:v>
                </c:pt>
                <c:pt idx="73">
                  <c:v>25.745000000000001</c:v>
                </c:pt>
                <c:pt idx="74">
                  <c:v>26.41</c:v>
                </c:pt>
                <c:pt idx="75">
                  <c:v>26.86</c:v>
                </c:pt>
                <c:pt idx="76">
                  <c:v>27.254999999999999</c:v>
                </c:pt>
                <c:pt idx="77">
                  <c:v>27.04</c:v>
                </c:pt>
                <c:pt idx="78">
                  <c:v>26.43</c:v>
                </c:pt>
                <c:pt idx="79">
                  <c:v>25.91</c:v>
                </c:pt>
                <c:pt idx="80">
                  <c:v>25.69</c:v>
                </c:pt>
                <c:pt idx="81">
                  <c:v>25.28</c:v>
                </c:pt>
                <c:pt idx="82">
                  <c:v>25.13</c:v>
                </c:pt>
                <c:pt idx="83">
                  <c:v>24.992000000000001</c:v>
                </c:pt>
                <c:pt idx="84">
                  <c:v>25.145</c:v>
                </c:pt>
                <c:pt idx="85">
                  <c:v>25.15</c:v>
                </c:pt>
                <c:pt idx="86">
                  <c:v>25.76</c:v>
                </c:pt>
                <c:pt idx="87">
                  <c:v>26.664999999999999</c:v>
                </c:pt>
                <c:pt idx="88">
                  <c:v>27.504999999999999</c:v>
                </c:pt>
                <c:pt idx="89">
                  <c:v>27.76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FDC-4D40-B4BE-CCE0F7AE8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7128880"/>
        <c:axId val="1447130512"/>
      </c:lineChart>
      <c:dateAx>
        <c:axId val="1447128880"/>
        <c:scaling>
          <c:orientation val="minMax"/>
        </c:scaling>
        <c:delete val="0"/>
        <c:axPos val="b"/>
        <c:numFmt formatCode="mmm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47130512"/>
        <c:crosses val="autoZero"/>
        <c:auto val="0"/>
        <c:lblOffset val="100"/>
        <c:baseTimeUnit val="days"/>
        <c:majorUnit val="22"/>
        <c:majorTimeUnit val="months"/>
        <c:minorUnit val="3"/>
      </c:dateAx>
      <c:valAx>
        <c:axId val="144713051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  $/Per Day  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96134383202099727"/>
              <c:y val="0.395848743206164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47128880"/>
        <c:crosses val="max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999986239242872E-2"/>
          <c:y val="8.6725609731114189E-3"/>
          <c:w val="0.89999995936202171"/>
          <c:h val="6.20267007032454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'[1.1 Daily BCI and BPI update(2024).xlsx]Sheet6'!$A$2:$A$2335</c:f>
              <c:numCache>
                <c:formatCode>General</c:formatCode>
                <c:ptCount val="2334"/>
                <c:pt idx="0">
                  <c:v>2015</c:v>
                </c:pt>
                <c:pt idx="1">
                  <c:v>2015</c:v>
                </c:pt>
                <c:pt idx="2">
                  <c:v>2015</c:v>
                </c:pt>
                <c:pt idx="3">
                  <c:v>2015</c:v>
                </c:pt>
                <c:pt idx="4">
                  <c:v>2015</c:v>
                </c:pt>
                <c:pt idx="5">
                  <c:v>2015</c:v>
                </c:pt>
                <c:pt idx="6">
                  <c:v>2015</c:v>
                </c:pt>
                <c:pt idx="7">
                  <c:v>2015</c:v>
                </c:pt>
                <c:pt idx="8">
                  <c:v>2015</c:v>
                </c:pt>
                <c:pt idx="9">
                  <c:v>2015</c:v>
                </c:pt>
                <c:pt idx="10">
                  <c:v>2015</c:v>
                </c:pt>
                <c:pt idx="11">
                  <c:v>2015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2015</c:v>
                </c:pt>
                <c:pt idx="25">
                  <c:v>2015</c:v>
                </c:pt>
                <c:pt idx="26">
                  <c:v>2015</c:v>
                </c:pt>
                <c:pt idx="27">
                  <c:v>2015</c:v>
                </c:pt>
                <c:pt idx="28">
                  <c:v>2015</c:v>
                </c:pt>
                <c:pt idx="29">
                  <c:v>2015</c:v>
                </c:pt>
                <c:pt idx="30">
                  <c:v>2015</c:v>
                </c:pt>
                <c:pt idx="31">
                  <c:v>2015</c:v>
                </c:pt>
                <c:pt idx="32">
                  <c:v>2015</c:v>
                </c:pt>
                <c:pt idx="33">
                  <c:v>2015</c:v>
                </c:pt>
                <c:pt idx="34">
                  <c:v>2015</c:v>
                </c:pt>
                <c:pt idx="35">
                  <c:v>2015</c:v>
                </c:pt>
                <c:pt idx="36">
                  <c:v>2015</c:v>
                </c:pt>
                <c:pt idx="37">
                  <c:v>2015</c:v>
                </c:pt>
                <c:pt idx="38">
                  <c:v>2015</c:v>
                </c:pt>
                <c:pt idx="39">
                  <c:v>2015</c:v>
                </c:pt>
                <c:pt idx="40">
                  <c:v>2015</c:v>
                </c:pt>
                <c:pt idx="41">
                  <c:v>2015</c:v>
                </c:pt>
                <c:pt idx="42">
                  <c:v>2015</c:v>
                </c:pt>
                <c:pt idx="43">
                  <c:v>2015</c:v>
                </c:pt>
                <c:pt idx="44">
                  <c:v>2015</c:v>
                </c:pt>
                <c:pt idx="45">
                  <c:v>2015</c:v>
                </c:pt>
                <c:pt idx="46">
                  <c:v>2015</c:v>
                </c:pt>
                <c:pt idx="47">
                  <c:v>2015</c:v>
                </c:pt>
                <c:pt idx="48">
                  <c:v>2015</c:v>
                </c:pt>
                <c:pt idx="49">
                  <c:v>2015</c:v>
                </c:pt>
                <c:pt idx="50">
                  <c:v>2015</c:v>
                </c:pt>
                <c:pt idx="51">
                  <c:v>2015</c:v>
                </c:pt>
                <c:pt idx="52">
                  <c:v>2015</c:v>
                </c:pt>
                <c:pt idx="53">
                  <c:v>2015</c:v>
                </c:pt>
                <c:pt idx="54">
                  <c:v>2015</c:v>
                </c:pt>
                <c:pt idx="55">
                  <c:v>2015</c:v>
                </c:pt>
                <c:pt idx="56">
                  <c:v>2015</c:v>
                </c:pt>
                <c:pt idx="57">
                  <c:v>2015</c:v>
                </c:pt>
                <c:pt idx="58">
                  <c:v>2015</c:v>
                </c:pt>
                <c:pt idx="59">
                  <c:v>2015</c:v>
                </c:pt>
                <c:pt idx="60">
                  <c:v>2015</c:v>
                </c:pt>
                <c:pt idx="61">
                  <c:v>2015</c:v>
                </c:pt>
                <c:pt idx="62">
                  <c:v>2015</c:v>
                </c:pt>
                <c:pt idx="63">
                  <c:v>2015</c:v>
                </c:pt>
                <c:pt idx="64">
                  <c:v>2015</c:v>
                </c:pt>
                <c:pt idx="65">
                  <c:v>2015</c:v>
                </c:pt>
                <c:pt idx="66">
                  <c:v>2015</c:v>
                </c:pt>
                <c:pt idx="67">
                  <c:v>2015</c:v>
                </c:pt>
                <c:pt idx="68">
                  <c:v>2015</c:v>
                </c:pt>
                <c:pt idx="69">
                  <c:v>2015</c:v>
                </c:pt>
                <c:pt idx="70">
                  <c:v>2015</c:v>
                </c:pt>
                <c:pt idx="71">
                  <c:v>2015</c:v>
                </c:pt>
                <c:pt idx="72">
                  <c:v>2015</c:v>
                </c:pt>
                <c:pt idx="73">
                  <c:v>2015</c:v>
                </c:pt>
                <c:pt idx="74">
                  <c:v>2015</c:v>
                </c:pt>
                <c:pt idx="75">
                  <c:v>2015</c:v>
                </c:pt>
                <c:pt idx="76">
                  <c:v>2015</c:v>
                </c:pt>
                <c:pt idx="77">
                  <c:v>2015</c:v>
                </c:pt>
                <c:pt idx="78">
                  <c:v>2015</c:v>
                </c:pt>
                <c:pt idx="79">
                  <c:v>2015</c:v>
                </c:pt>
                <c:pt idx="80">
                  <c:v>2015</c:v>
                </c:pt>
                <c:pt idx="81">
                  <c:v>2015</c:v>
                </c:pt>
                <c:pt idx="82">
                  <c:v>2015</c:v>
                </c:pt>
                <c:pt idx="83">
                  <c:v>2015</c:v>
                </c:pt>
                <c:pt idx="84">
                  <c:v>2015</c:v>
                </c:pt>
                <c:pt idx="85">
                  <c:v>2015</c:v>
                </c:pt>
                <c:pt idx="86">
                  <c:v>2015</c:v>
                </c:pt>
                <c:pt idx="87">
                  <c:v>2015</c:v>
                </c:pt>
                <c:pt idx="88">
                  <c:v>2015</c:v>
                </c:pt>
                <c:pt idx="89">
                  <c:v>2015</c:v>
                </c:pt>
                <c:pt idx="90">
                  <c:v>2015</c:v>
                </c:pt>
                <c:pt idx="91">
                  <c:v>2015</c:v>
                </c:pt>
                <c:pt idx="92">
                  <c:v>2015</c:v>
                </c:pt>
                <c:pt idx="93">
                  <c:v>2015</c:v>
                </c:pt>
                <c:pt idx="94">
                  <c:v>2015</c:v>
                </c:pt>
                <c:pt idx="95">
                  <c:v>2015</c:v>
                </c:pt>
                <c:pt idx="96">
                  <c:v>2015</c:v>
                </c:pt>
                <c:pt idx="97">
                  <c:v>2015</c:v>
                </c:pt>
                <c:pt idx="98">
                  <c:v>2015</c:v>
                </c:pt>
                <c:pt idx="99">
                  <c:v>2015</c:v>
                </c:pt>
                <c:pt idx="100">
                  <c:v>2015</c:v>
                </c:pt>
                <c:pt idx="101">
                  <c:v>2015</c:v>
                </c:pt>
                <c:pt idx="102">
                  <c:v>2015</c:v>
                </c:pt>
                <c:pt idx="103">
                  <c:v>2015</c:v>
                </c:pt>
                <c:pt idx="104">
                  <c:v>2015</c:v>
                </c:pt>
                <c:pt idx="105">
                  <c:v>2015</c:v>
                </c:pt>
                <c:pt idx="106">
                  <c:v>2015</c:v>
                </c:pt>
                <c:pt idx="107">
                  <c:v>2015</c:v>
                </c:pt>
                <c:pt idx="108">
                  <c:v>2015</c:v>
                </c:pt>
                <c:pt idx="109">
                  <c:v>2015</c:v>
                </c:pt>
                <c:pt idx="110">
                  <c:v>2015</c:v>
                </c:pt>
                <c:pt idx="111">
                  <c:v>2015</c:v>
                </c:pt>
                <c:pt idx="112">
                  <c:v>2015</c:v>
                </c:pt>
                <c:pt idx="113">
                  <c:v>2015</c:v>
                </c:pt>
                <c:pt idx="114">
                  <c:v>2015</c:v>
                </c:pt>
                <c:pt idx="115">
                  <c:v>2015</c:v>
                </c:pt>
                <c:pt idx="116">
                  <c:v>2015</c:v>
                </c:pt>
                <c:pt idx="117">
                  <c:v>2015</c:v>
                </c:pt>
                <c:pt idx="118">
                  <c:v>2015</c:v>
                </c:pt>
                <c:pt idx="119">
                  <c:v>2015</c:v>
                </c:pt>
                <c:pt idx="120">
                  <c:v>2015</c:v>
                </c:pt>
                <c:pt idx="121">
                  <c:v>2015</c:v>
                </c:pt>
                <c:pt idx="122">
                  <c:v>2015</c:v>
                </c:pt>
                <c:pt idx="123">
                  <c:v>2015</c:v>
                </c:pt>
                <c:pt idx="124">
                  <c:v>2015</c:v>
                </c:pt>
                <c:pt idx="125">
                  <c:v>2015</c:v>
                </c:pt>
                <c:pt idx="126">
                  <c:v>2015</c:v>
                </c:pt>
                <c:pt idx="127">
                  <c:v>2015</c:v>
                </c:pt>
                <c:pt idx="128">
                  <c:v>2015</c:v>
                </c:pt>
                <c:pt idx="129">
                  <c:v>2015</c:v>
                </c:pt>
                <c:pt idx="130">
                  <c:v>2015</c:v>
                </c:pt>
                <c:pt idx="131">
                  <c:v>2015</c:v>
                </c:pt>
                <c:pt idx="132">
                  <c:v>2015</c:v>
                </c:pt>
                <c:pt idx="133">
                  <c:v>2015</c:v>
                </c:pt>
                <c:pt idx="134">
                  <c:v>2015</c:v>
                </c:pt>
                <c:pt idx="135">
                  <c:v>2015</c:v>
                </c:pt>
                <c:pt idx="136">
                  <c:v>2015</c:v>
                </c:pt>
                <c:pt idx="137">
                  <c:v>2015</c:v>
                </c:pt>
                <c:pt idx="138">
                  <c:v>2015</c:v>
                </c:pt>
                <c:pt idx="139">
                  <c:v>2015</c:v>
                </c:pt>
                <c:pt idx="140">
                  <c:v>2015</c:v>
                </c:pt>
                <c:pt idx="141">
                  <c:v>2015</c:v>
                </c:pt>
                <c:pt idx="142">
                  <c:v>2015</c:v>
                </c:pt>
                <c:pt idx="143">
                  <c:v>2015</c:v>
                </c:pt>
                <c:pt idx="144">
                  <c:v>2015</c:v>
                </c:pt>
                <c:pt idx="145">
                  <c:v>2015</c:v>
                </c:pt>
                <c:pt idx="146">
                  <c:v>2015</c:v>
                </c:pt>
                <c:pt idx="147">
                  <c:v>2015</c:v>
                </c:pt>
                <c:pt idx="148">
                  <c:v>2015</c:v>
                </c:pt>
                <c:pt idx="149">
                  <c:v>2015</c:v>
                </c:pt>
                <c:pt idx="150">
                  <c:v>2015</c:v>
                </c:pt>
                <c:pt idx="151">
                  <c:v>2015</c:v>
                </c:pt>
                <c:pt idx="152">
                  <c:v>2015</c:v>
                </c:pt>
                <c:pt idx="153">
                  <c:v>2015</c:v>
                </c:pt>
                <c:pt idx="154">
                  <c:v>2015</c:v>
                </c:pt>
                <c:pt idx="155">
                  <c:v>2015</c:v>
                </c:pt>
                <c:pt idx="156">
                  <c:v>2015</c:v>
                </c:pt>
                <c:pt idx="157">
                  <c:v>2015</c:v>
                </c:pt>
                <c:pt idx="158">
                  <c:v>2015</c:v>
                </c:pt>
                <c:pt idx="159">
                  <c:v>2015</c:v>
                </c:pt>
                <c:pt idx="160">
                  <c:v>2015</c:v>
                </c:pt>
                <c:pt idx="161">
                  <c:v>2015</c:v>
                </c:pt>
                <c:pt idx="162">
                  <c:v>2015</c:v>
                </c:pt>
                <c:pt idx="163">
                  <c:v>2015</c:v>
                </c:pt>
                <c:pt idx="164">
                  <c:v>2015</c:v>
                </c:pt>
                <c:pt idx="165">
                  <c:v>2015</c:v>
                </c:pt>
                <c:pt idx="166">
                  <c:v>2015</c:v>
                </c:pt>
                <c:pt idx="167">
                  <c:v>2015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2015</c:v>
                </c:pt>
                <c:pt idx="181">
                  <c:v>2015</c:v>
                </c:pt>
                <c:pt idx="182">
                  <c:v>2015</c:v>
                </c:pt>
                <c:pt idx="183">
                  <c:v>2015</c:v>
                </c:pt>
                <c:pt idx="184">
                  <c:v>2015</c:v>
                </c:pt>
                <c:pt idx="185">
                  <c:v>2015</c:v>
                </c:pt>
                <c:pt idx="186">
                  <c:v>2015</c:v>
                </c:pt>
                <c:pt idx="187">
                  <c:v>2015</c:v>
                </c:pt>
                <c:pt idx="188">
                  <c:v>2015</c:v>
                </c:pt>
                <c:pt idx="189">
                  <c:v>2015</c:v>
                </c:pt>
                <c:pt idx="190">
                  <c:v>2015</c:v>
                </c:pt>
                <c:pt idx="191">
                  <c:v>2015</c:v>
                </c:pt>
                <c:pt idx="192">
                  <c:v>2015</c:v>
                </c:pt>
                <c:pt idx="193">
                  <c:v>2015</c:v>
                </c:pt>
                <c:pt idx="194">
                  <c:v>2015</c:v>
                </c:pt>
                <c:pt idx="195">
                  <c:v>2015</c:v>
                </c:pt>
                <c:pt idx="196">
                  <c:v>2015</c:v>
                </c:pt>
                <c:pt idx="197">
                  <c:v>2015</c:v>
                </c:pt>
                <c:pt idx="198">
                  <c:v>2015</c:v>
                </c:pt>
                <c:pt idx="199">
                  <c:v>2015</c:v>
                </c:pt>
                <c:pt idx="200">
                  <c:v>2015</c:v>
                </c:pt>
                <c:pt idx="201">
                  <c:v>2015</c:v>
                </c:pt>
                <c:pt idx="202">
                  <c:v>2015</c:v>
                </c:pt>
                <c:pt idx="203">
                  <c:v>2015</c:v>
                </c:pt>
                <c:pt idx="204">
                  <c:v>2015</c:v>
                </c:pt>
                <c:pt idx="205">
                  <c:v>2015</c:v>
                </c:pt>
                <c:pt idx="206">
                  <c:v>2015</c:v>
                </c:pt>
                <c:pt idx="207">
                  <c:v>2015</c:v>
                </c:pt>
                <c:pt idx="208">
                  <c:v>2015</c:v>
                </c:pt>
                <c:pt idx="209">
                  <c:v>2015</c:v>
                </c:pt>
                <c:pt idx="210">
                  <c:v>2015</c:v>
                </c:pt>
                <c:pt idx="211">
                  <c:v>2015</c:v>
                </c:pt>
                <c:pt idx="212">
                  <c:v>2015</c:v>
                </c:pt>
                <c:pt idx="213">
                  <c:v>2015</c:v>
                </c:pt>
                <c:pt idx="214">
                  <c:v>2015</c:v>
                </c:pt>
                <c:pt idx="215">
                  <c:v>2015</c:v>
                </c:pt>
                <c:pt idx="216">
                  <c:v>2015</c:v>
                </c:pt>
                <c:pt idx="217">
                  <c:v>2015</c:v>
                </c:pt>
                <c:pt idx="218">
                  <c:v>2015</c:v>
                </c:pt>
                <c:pt idx="219">
                  <c:v>2015</c:v>
                </c:pt>
                <c:pt idx="220">
                  <c:v>2015</c:v>
                </c:pt>
                <c:pt idx="221">
                  <c:v>2015</c:v>
                </c:pt>
                <c:pt idx="222">
                  <c:v>2015</c:v>
                </c:pt>
                <c:pt idx="223">
                  <c:v>2015</c:v>
                </c:pt>
                <c:pt idx="224">
                  <c:v>2015</c:v>
                </c:pt>
                <c:pt idx="225">
                  <c:v>2015</c:v>
                </c:pt>
                <c:pt idx="226">
                  <c:v>2015</c:v>
                </c:pt>
                <c:pt idx="227">
                  <c:v>2015</c:v>
                </c:pt>
                <c:pt idx="228">
                  <c:v>2015</c:v>
                </c:pt>
                <c:pt idx="229">
                  <c:v>2015</c:v>
                </c:pt>
                <c:pt idx="230">
                  <c:v>2015</c:v>
                </c:pt>
                <c:pt idx="231">
                  <c:v>2015</c:v>
                </c:pt>
                <c:pt idx="232">
                  <c:v>2015</c:v>
                </c:pt>
                <c:pt idx="233">
                  <c:v>2015</c:v>
                </c:pt>
                <c:pt idx="234">
                  <c:v>2015</c:v>
                </c:pt>
                <c:pt idx="235">
                  <c:v>2015</c:v>
                </c:pt>
                <c:pt idx="236">
                  <c:v>2015</c:v>
                </c:pt>
                <c:pt idx="237">
                  <c:v>2015</c:v>
                </c:pt>
                <c:pt idx="238">
                  <c:v>2015</c:v>
                </c:pt>
                <c:pt idx="239">
                  <c:v>2015</c:v>
                </c:pt>
                <c:pt idx="240">
                  <c:v>2015</c:v>
                </c:pt>
                <c:pt idx="241">
                  <c:v>2015</c:v>
                </c:pt>
                <c:pt idx="242">
                  <c:v>2015</c:v>
                </c:pt>
                <c:pt idx="243">
                  <c:v>2015</c:v>
                </c:pt>
                <c:pt idx="244">
                  <c:v>2015</c:v>
                </c:pt>
                <c:pt idx="245">
                  <c:v>2015</c:v>
                </c:pt>
                <c:pt idx="246">
                  <c:v>2015</c:v>
                </c:pt>
                <c:pt idx="247">
                  <c:v>2015</c:v>
                </c:pt>
                <c:pt idx="248">
                  <c:v>2015</c:v>
                </c:pt>
                <c:pt idx="249">
                  <c:v>2015</c:v>
                </c:pt>
                <c:pt idx="250">
                  <c:v>2016</c:v>
                </c:pt>
                <c:pt idx="251">
                  <c:v>2016</c:v>
                </c:pt>
                <c:pt idx="252">
                  <c:v>2016</c:v>
                </c:pt>
                <c:pt idx="253">
                  <c:v>2016</c:v>
                </c:pt>
                <c:pt idx="254">
                  <c:v>2016</c:v>
                </c:pt>
                <c:pt idx="255">
                  <c:v>2016</c:v>
                </c:pt>
                <c:pt idx="256">
                  <c:v>2016</c:v>
                </c:pt>
                <c:pt idx="257">
                  <c:v>2016</c:v>
                </c:pt>
                <c:pt idx="258">
                  <c:v>2016</c:v>
                </c:pt>
                <c:pt idx="259">
                  <c:v>2016</c:v>
                </c:pt>
                <c:pt idx="260">
                  <c:v>2016</c:v>
                </c:pt>
                <c:pt idx="261">
                  <c:v>2016</c:v>
                </c:pt>
                <c:pt idx="262">
                  <c:v>2016</c:v>
                </c:pt>
                <c:pt idx="263">
                  <c:v>2016</c:v>
                </c:pt>
                <c:pt idx="264">
                  <c:v>2016</c:v>
                </c:pt>
                <c:pt idx="265">
                  <c:v>2016</c:v>
                </c:pt>
                <c:pt idx="266">
                  <c:v>2016</c:v>
                </c:pt>
                <c:pt idx="267">
                  <c:v>2016</c:v>
                </c:pt>
                <c:pt idx="268">
                  <c:v>2016</c:v>
                </c:pt>
                <c:pt idx="269">
                  <c:v>2016</c:v>
                </c:pt>
                <c:pt idx="270">
                  <c:v>2016</c:v>
                </c:pt>
                <c:pt idx="271">
                  <c:v>2016</c:v>
                </c:pt>
                <c:pt idx="272">
                  <c:v>2016</c:v>
                </c:pt>
                <c:pt idx="273">
                  <c:v>2016</c:v>
                </c:pt>
                <c:pt idx="274">
                  <c:v>2016</c:v>
                </c:pt>
                <c:pt idx="275">
                  <c:v>2016</c:v>
                </c:pt>
                <c:pt idx="276">
                  <c:v>2016</c:v>
                </c:pt>
                <c:pt idx="277">
                  <c:v>2016</c:v>
                </c:pt>
                <c:pt idx="278">
                  <c:v>2016</c:v>
                </c:pt>
                <c:pt idx="279">
                  <c:v>2016</c:v>
                </c:pt>
                <c:pt idx="280">
                  <c:v>2016</c:v>
                </c:pt>
                <c:pt idx="281">
                  <c:v>2016</c:v>
                </c:pt>
                <c:pt idx="282">
                  <c:v>2016</c:v>
                </c:pt>
                <c:pt idx="283">
                  <c:v>2016</c:v>
                </c:pt>
                <c:pt idx="284">
                  <c:v>2016</c:v>
                </c:pt>
                <c:pt idx="285">
                  <c:v>2016</c:v>
                </c:pt>
                <c:pt idx="286">
                  <c:v>2016</c:v>
                </c:pt>
                <c:pt idx="287">
                  <c:v>2016</c:v>
                </c:pt>
                <c:pt idx="288">
                  <c:v>2016</c:v>
                </c:pt>
                <c:pt idx="289">
                  <c:v>2016</c:v>
                </c:pt>
                <c:pt idx="290">
                  <c:v>2016</c:v>
                </c:pt>
                <c:pt idx="291">
                  <c:v>2016</c:v>
                </c:pt>
                <c:pt idx="292">
                  <c:v>2016</c:v>
                </c:pt>
                <c:pt idx="293">
                  <c:v>2016</c:v>
                </c:pt>
                <c:pt idx="294">
                  <c:v>2016</c:v>
                </c:pt>
                <c:pt idx="295">
                  <c:v>2016</c:v>
                </c:pt>
                <c:pt idx="296">
                  <c:v>2016</c:v>
                </c:pt>
                <c:pt idx="297">
                  <c:v>2016</c:v>
                </c:pt>
                <c:pt idx="298">
                  <c:v>2016</c:v>
                </c:pt>
                <c:pt idx="299">
                  <c:v>2016</c:v>
                </c:pt>
                <c:pt idx="300">
                  <c:v>2016</c:v>
                </c:pt>
                <c:pt idx="301">
                  <c:v>2016</c:v>
                </c:pt>
                <c:pt idx="302">
                  <c:v>2016</c:v>
                </c:pt>
                <c:pt idx="303">
                  <c:v>2016</c:v>
                </c:pt>
                <c:pt idx="304">
                  <c:v>2016</c:v>
                </c:pt>
                <c:pt idx="305">
                  <c:v>2016</c:v>
                </c:pt>
                <c:pt idx="306">
                  <c:v>2016</c:v>
                </c:pt>
                <c:pt idx="307">
                  <c:v>2016</c:v>
                </c:pt>
                <c:pt idx="308">
                  <c:v>2016</c:v>
                </c:pt>
                <c:pt idx="309">
                  <c:v>2016</c:v>
                </c:pt>
                <c:pt idx="310">
                  <c:v>2016</c:v>
                </c:pt>
                <c:pt idx="311">
                  <c:v>2016</c:v>
                </c:pt>
                <c:pt idx="312">
                  <c:v>2016</c:v>
                </c:pt>
                <c:pt idx="313">
                  <c:v>2016</c:v>
                </c:pt>
                <c:pt idx="314">
                  <c:v>2016</c:v>
                </c:pt>
                <c:pt idx="315">
                  <c:v>2016</c:v>
                </c:pt>
                <c:pt idx="316">
                  <c:v>2016</c:v>
                </c:pt>
                <c:pt idx="317">
                  <c:v>2016</c:v>
                </c:pt>
                <c:pt idx="318">
                  <c:v>2016</c:v>
                </c:pt>
                <c:pt idx="319">
                  <c:v>2016</c:v>
                </c:pt>
                <c:pt idx="320">
                  <c:v>2016</c:v>
                </c:pt>
                <c:pt idx="321">
                  <c:v>2016</c:v>
                </c:pt>
                <c:pt idx="322">
                  <c:v>2016</c:v>
                </c:pt>
                <c:pt idx="323">
                  <c:v>2016</c:v>
                </c:pt>
                <c:pt idx="324">
                  <c:v>2016</c:v>
                </c:pt>
                <c:pt idx="325">
                  <c:v>2016</c:v>
                </c:pt>
                <c:pt idx="326">
                  <c:v>2016</c:v>
                </c:pt>
                <c:pt idx="327">
                  <c:v>2016</c:v>
                </c:pt>
                <c:pt idx="328">
                  <c:v>2016</c:v>
                </c:pt>
                <c:pt idx="329">
                  <c:v>2016</c:v>
                </c:pt>
                <c:pt idx="330">
                  <c:v>2016</c:v>
                </c:pt>
                <c:pt idx="331">
                  <c:v>2016</c:v>
                </c:pt>
                <c:pt idx="332">
                  <c:v>2016</c:v>
                </c:pt>
                <c:pt idx="333">
                  <c:v>2016</c:v>
                </c:pt>
                <c:pt idx="334">
                  <c:v>2016</c:v>
                </c:pt>
                <c:pt idx="335">
                  <c:v>2016</c:v>
                </c:pt>
                <c:pt idx="336">
                  <c:v>2016</c:v>
                </c:pt>
                <c:pt idx="337">
                  <c:v>2016</c:v>
                </c:pt>
                <c:pt idx="338">
                  <c:v>2016</c:v>
                </c:pt>
                <c:pt idx="339">
                  <c:v>2016</c:v>
                </c:pt>
                <c:pt idx="340">
                  <c:v>2016</c:v>
                </c:pt>
                <c:pt idx="341">
                  <c:v>2016</c:v>
                </c:pt>
                <c:pt idx="342">
                  <c:v>2016</c:v>
                </c:pt>
                <c:pt idx="343">
                  <c:v>2016</c:v>
                </c:pt>
                <c:pt idx="344">
                  <c:v>2016</c:v>
                </c:pt>
                <c:pt idx="345">
                  <c:v>2016</c:v>
                </c:pt>
                <c:pt idx="346">
                  <c:v>2016</c:v>
                </c:pt>
                <c:pt idx="347">
                  <c:v>2016</c:v>
                </c:pt>
                <c:pt idx="348">
                  <c:v>2016</c:v>
                </c:pt>
                <c:pt idx="349">
                  <c:v>2016</c:v>
                </c:pt>
                <c:pt idx="350">
                  <c:v>2016</c:v>
                </c:pt>
                <c:pt idx="351">
                  <c:v>2016</c:v>
                </c:pt>
                <c:pt idx="352">
                  <c:v>2016</c:v>
                </c:pt>
                <c:pt idx="353">
                  <c:v>2016</c:v>
                </c:pt>
                <c:pt idx="354">
                  <c:v>2016</c:v>
                </c:pt>
                <c:pt idx="355">
                  <c:v>2016</c:v>
                </c:pt>
                <c:pt idx="356">
                  <c:v>2016</c:v>
                </c:pt>
                <c:pt idx="357">
                  <c:v>2016</c:v>
                </c:pt>
                <c:pt idx="358">
                  <c:v>2016</c:v>
                </c:pt>
                <c:pt idx="359">
                  <c:v>2016</c:v>
                </c:pt>
                <c:pt idx="360">
                  <c:v>2016</c:v>
                </c:pt>
                <c:pt idx="361">
                  <c:v>2016</c:v>
                </c:pt>
                <c:pt idx="362">
                  <c:v>2016</c:v>
                </c:pt>
                <c:pt idx="363">
                  <c:v>2016</c:v>
                </c:pt>
                <c:pt idx="364">
                  <c:v>2016</c:v>
                </c:pt>
                <c:pt idx="365">
                  <c:v>2016</c:v>
                </c:pt>
                <c:pt idx="366">
                  <c:v>2016</c:v>
                </c:pt>
                <c:pt idx="367">
                  <c:v>2016</c:v>
                </c:pt>
                <c:pt idx="368">
                  <c:v>2016</c:v>
                </c:pt>
                <c:pt idx="369">
                  <c:v>2016</c:v>
                </c:pt>
                <c:pt idx="370">
                  <c:v>2016</c:v>
                </c:pt>
                <c:pt idx="371">
                  <c:v>2016</c:v>
                </c:pt>
                <c:pt idx="372">
                  <c:v>2016</c:v>
                </c:pt>
                <c:pt idx="373">
                  <c:v>2016</c:v>
                </c:pt>
                <c:pt idx="374">
                  <c:v>2016</c:v>
                </c:pt>
                <c:pt idx="375">
                  <c:v>2016</c:v>
                </c:pt>
                <c:pt idx="376">
                  <c:v>2016</c:v>
                </c:pt>
                <c:pt idx="377">
                  <c:v>2016</c:v>
                </c:pt>
                <c:pt idx="378">
                  <c:v>2016</c:v>
                </c:pt>
                <c:pt idx="379">
                  <c:v>2016</c:v>
                </c:pt>
                <c:pt idx="380">
                  <c:v>2016</c:v>
                </c:pt>
                <c:pt idx="381">
                  <c:v>2016</c:v>
                </c:pt>
                <c:pt idx="382">
                  <c:v>2016</c:v>
                </c:pt>
                <c:pt idx="383">
                  <c:v>2016</c:v>
                </c:pt>
                <c:pt idx="384">
                  <c:v>2016</c:v>
                </c:pt>
                <c:pt idx="385">
                  <c:v>2016</c:v>
                </c:pt>
                <c:pt idx="386">
                  <c:v>2016</c:v>
                </c:pt>
                <c:pt idx="387">
                  <c:v>2016</c:v>
                </c:pt>
                <c:pt idx="388">
                  <c:v>2016</c:v>
                </c:pt>
                <c:pt idx="389">
                  <c:v>2016</c:v>
                </c:pt>
                <c:pt idx="390">
                  <c:v>2016</c:v>
                </c:pt>
                <c:pt idx="391">
                  <c:v>2016</c:v>
                </c:pt>
                <c:pt idx="392">
                  <c:v>2016</c:v>
                </c:pt>
                <c:pt idx="393">
                  <c:v>2016</c:v>
                </c:pt>
                <c:pt idx="394">
                  <c:v>2016</c:v>
                </c:pt>
                <c:pt idx="395">
                  <c:v>2016</c:v>
                </c:pt>
                <c:pt idx="396">
                  <c:v>2016</c:v>
                </c:pt>
                <c:pt idx="397">
                  <c:v>2016</c:v>
                </c:pt>
                <c:pt idx="398">
                  <c:v>2016</c:v>
                </c:pt>
                <c:pt idx="399">
                  <c:v>2016</c:v>
                </c:pt>
                <c:pt idx="400">
                  <c:v>2016</c:v>
                </c:pt>
                <c:pt idx="401">
                  <c:v>2016</c:v>
                </c:pt>
                <c:pt idx="402">
                  <c:v>2016</c:v>
                </c:pt>
                <c:pt idx="403">
                  <c:v>2016</c:v>
                </c:pt>
                <c:pt idx="404">
                  <c:v>2016</c:v>
                </c:pt>
                <c:pt idx="405">
                  <c:v>2016</c:v>
                </c:pt>
                <c:pt idx="406">
                  <c:v>2016</c:v>
                </c:pt>
                <c:pt idx="407">
                  <c:v>2016</c:v>
                </c:pt>
                <c:pt idx="408">
                  <c:v>2016</c:v>
                </c:pt>
                <c:pt idx="409">
                  <c:v>2016</c:v>
                </c:pt>
                <c:pt idx="410">
                  <c:v>2016</c:v>
                </c:pt>
                <c:pt idx="411">
                  <c:v>2016</c:v>
                </c:pt>
                <c:pt idx="412">
                  <c:v>2016</c:v>
                </c:pt>
                <c:pt idx="413">
                  <c:v>2016</c:v>
                </c:pt>
                <c:pt idx="414">
                  <c:v>2016</c:v>
                </c:pt>
                <c:pt idx="415">
                  <c:v>2016</c:v>
                </c:pt>
                <c:pt idx="416">
                  <c:v>2016</c:v>
                </c:pt>
                <c:pt idx="417">
                  <c:v>2016</c:v>
                </c:pt>
                <c:pt idx="418">
                  <c:v>2016</c:v>
                </c:pt>
                <c:pt idx="419">
                  <c:v>2016</c:v>
                </c:pt>
                <c:pt idx="420">
                  <c:v>2016</c:v>
                </c:pt>
                <c:pt idx="421">
                  <c:v>2016</c:v>
                </c:pt>
                <c:pt idx="422">
                  <c:v>2016</c:v>
                </c:pt>
                <c:pt idx="423">
                  <c:v>2016</c:v>
                </c:pt>
                <c:pt idx="424">
                  <c:v>2016</c:v>
                </c:pt>
                <c:pt idx="425">
                  <c:v>2016</c:v>
                </c:pt>
                <c:pt idx="426">
                  <c:v>2016</c:v>
                </c:pt>
                <c:pt idx="427">
                  <c:v>2016</c:v>
                </c:pt>
                <c:pt idx="428">
                  <c:v>2016</c:v>
                </c:pt>
                <c:pt idx="429">
                  <c:v>2016</c:v>
                </c:pt>
                <c:pt idx="430">
                  <c:v>2016</c:v>
                </c:pt>
                <c:pt idx="431">
                  <c:v>2016</c:v>
                </c:pt>
                <c:pt idx="432">
                  <c:v>2016</c:v>
                </c:pt>
                <c:pt idx="433">
                  <c:v>2016</c:v>
                </c:pt>
                <c:pt idx="434">
                  <c:v>2016</c:v>
                </c:pt>
                <c:pt idx="435">
                  <c:v>2016</c:v>
                </c:pt>
                <c:pt idx="436">
                  <c:v>2016</c:v>
                </c:pt>
                <c:pt idx="437">
                  <c:v>2016</c:v>
                </c:pt>
                <c:pt idx="438">
                  <c:v>2016</c:v>
                </c:pt>
                <c:pt idx="439">
                  <c:v>2016</c:v>
                </c:pt>
                <c:pt idx="440">
                  <c:v>2016</c:v>
                </c:pt>
                <c:pt idx="441">
                  <c:v>2016</c:v>
                </c:pt>
                <c:pt idx="442">
                  <c:v>2016</c:v>
                </c:pt>
                <c:pt idx="443">
                  <c:v>2016</c:v>
                </c:pt>
                <c:pt idx="444">
                  <c:v>2016</c:v>
                </c:pt>
                <c:pt idx="445">
                  <c:v>2016</c:v>
                </c:pt>
                <c:pt idx="446">
                  <c:v>2016</c:v>
                </c:pt>
                <c:pt idx="447">
                  <c:v>2016</c:v>
                </c:pt>
                <c:pt idx="448">
                  <c:v>2016</c:v>
                </c:pt>
                <c:pt idx="449">
                  <c:v>2016</c:v>
                </c:pt>
                <c:pt idx="450">
                  <c:v>2016</c:v>
                </c:pt>
                <c:pt idx="451">
                  <c:v>2016</c:v>
                </c:pt>
                <c:pt idx="452">
                  <c:v>2016</c:v>
                </c:pt>
                <c:pt idx="453">
                  <c:v>2016</c:v>
                </c:pt>
                <c:pt idx="454">
                  <c:v>2016</c:v>
                </c:pt>
                <c:pt idx="455">
                  <c:v>2016</c:v>
                </c:pt>
                <c:pt idx="456">
                  <c:v>2016</c:v>
                </c:pt>
                <c:pt idx="457">
                  <c:v>2016</c:v>
                </c:pt>
                <c:pt idx="458">
                  <c:v>2016</c:v>
                </c:pt>
                <c:pt idx="459">
                  <c:v>2016</c:v>
                </c:pt>
                <c:pt idx="460">
                  <c:v>2016</c:v>
                </c:pt>
                <c:pt idx="461">
                  <c:v>2016</c:v>
                </c:pt>
                <c:pt idx="462">
                  <c:v>2016</c:v>
                </c:pt>
                <c:pt idx="463">
                  <c:v>2016</c:v>
                </c:pt>
                <c:pt idx="464">
                  <c:v>2016</c:v>
                </c:pt>
                <c:pt idx="465">
                  <c:v>2016</c:v>
                </c:pt>
                <c:pt idx="466">
                  <c:v>2016</c:v>
                </c:pt>
                <c:pt idx="467">
                  <c:v>2016</c:v>
                </c:pt>
                <c:pt idx="468">
                  <c:v>2016</c:v>
                </c:pt>
                <c:pt idx="469">
                  <c:v>2016</c:v>
                </c:pt>
                <c:pt idx="470">
                  <c:v>2016</c:v>
                </c:pt>
                <c:pt idx="471">
                  <c:v>2016</c:v>
                </c:pt>
                <c:pt idx="472">
                  <c:v>2016</c:v>
                </c:pt>
                <c:pt idx="473">
                  <c:v>2016</c:v>
                </c:pt>
                <c:pt idx="474">
                  <c:v>2016</c:v>
                </c:pt>
                <c:pt idx="475">
                  <c:v>2016</c:v>
                </c:pt>
                <c:pt idx="476">
                  <c:v>2016</c:v>
                </c:pt>
                <c:pt idx="477">
                  <c:v>2016</c:v>
                </c:pt>
                <c:pt idx="478">
                  <c:v>2016</c:v>
                </c:pt>
                <c:pt idx="479">
                  <c:v>2016</c:v>
                </c:pt>
                <c:pt idx="480">
                  <c:v>2016</c:v>
                </c:pt>
                <c:pt idx="481">
                  <c:v>2016</c:v>
                </c:pt>
                <c:pt idx="482">
                  <c:v>2016</c:v>
                </c:pt>
                <c:pt idx="483">
                  <c:v>2016</c:v>
                </c:pt>
                <c:pt idx="484">
                  <c:v>2016</c:v>
                </c:pt>
                <c:pt idx="485">
                  <c:v>2016</c:v>
                </c:pt>
                <c:pt idx="486">
                  <c:v>2016</c:v>
                </c:pt>
                <c:pt idx="487">
                  <c:v>2016</c:v>
                </c:pt>
                <c:pt idx="488">
                  <c:v>2016</c:v>
                </c:pt>
                <c:pt idx="489">
                  <c:v>2016</c:v>
                </c:pt>
                <c:pt idx="490">
                  <c:v>2016</c:v>
                </c:pt>
                <c:pt idx="491">
                  <c:v>2016</c:v>
                </c:pt>
                <c:pt idx="492">
                  <c:v>2016</c:v>
                </c:pt>
                <c:pt idx="493">
                  <c:v>2016</c:v>
                </c:pt>
                <c:pt idx="494">
                  <c:v>2016</c:v>
                </c:pt>
                <c:pt idx="495">
                  <c:v>2016</c:v>
                </c:pt>
                <c:pt idx="496">
                  <c:v>2016</c:v>
                </c:pt>
                <c:pt idx="497">
                  <c:v>2016</c:v>
                </c:pt>
                <c:pt idx="498">
                  <c:v>2016</c:v>
                </c:pt>
                <c:pt idx="499">
                  <c:v>2016</c:v>
                </c:pt>
                <c:pt idx="500">
                  <c:v>2017</c:v>
                </c:pt>
                <c:pt idx="501">
                  <c:v>2017</c:v>
                </c:pt>
                <c:pt idx="502">
                  <c:v>2017</c:v>
                </c:pt>
                <c:pt idx="503">
                  <c:v>2017</c:v>
                </c:pt>
                <c:pt idx="504">
                  <c:v>2017</c:v>
                </c:pt>
                <c:pt idx="505">
                  <c:v>2017</c:v>
                </c:pt>
                <c:pt idx="506">
                  <c:v>2017</c:v>
                </c:pt>
                <c:pt idx="507">
                  <c:v>2017</c:v>
                </c:pt>
                <c:pt idx="508">
                  <c:v>2017</c:v>
                </c:pt>
                <c:pt idx="509">
                  <c:v>2017</c:v>
                </c:pt>
                <c:pt idx="510">
                  <c:v>2017</c:v>
                </c:pt>
                <c:pt idx="511">
                  <c:v>2017</c:v>
                </c:pt>
                <c:pt idx="512">
                  <c:v>2017</c:v>
                </c:pt>
                <c:pt idx="513">
                  <c:v>2017</c:v>
                </c:pt>
                <c:pt idx="514">
                  <c:v>2017</c:v>
                </c:pt>
                <c:pt idx="515">
                  <c:v>2017</c:v>
                </c:pt>
                <c:pt idx="516">
                  <c:v>2017</c:v>
                </c:pt>
                <c:pt idx="517">
                  <c:v>2017</c:v>
                </c:pt>
                <c:pt idx="518">
                  <c:v>2017</c:v>
                </c:pt>
                <c:pt idx="519">
                  <c:v>2017</c:v>
                </c:pt>
                <c:pt idx="520">
                  <c:v>2017</c:v>
                </c:pt>
                <c:pt idx="521">
                  <c:v>2017</c:v>
                </c:pt>
                <c:pt idx="522">
                  <c:v>2017</c:v>
                </c:pt>
                <c:pt idx="523">
                  <c:v>2017</c:v>
                </c:pt>
                <c:pt idx="524">
                  <c:v>2017</c:v>
                </c:pt>
                <c:pt idx="525">
                  <c:v>2017</c:v>
                </c:pt>
                <c:pt idx="526">
                  <c:v>2017</c:v>
                </c:pt>
                <c:pt idx="527">
                  <c:v>2017</c:v>
                </c:pt>
                <c:pt idx="528">
                  <c:v>2017</c:v>
                </c:pt>
                <c:pt idx="529">
                  <c:v>2017</c:v>
                </c:pt>
                <c:pt idx="530">
                  <c:v>2017</c:v>
                </c:pt>
                <c:pt idx="531">
                  <c:v>2017</c:v>
                </c:pt>
                <c:pt idx="532">
                  <c:v>2017</c:v>
                </c:pt>
                <c:pt idx="533">
                  <c:v>2017</c:v>
                </c:pt>
                <c:pt idx="534">
                  <c:v>2017</c:v>
                </c:pt>
                <c:pt idx="535">
                  <c:v>2017</c:v>
                </c:pt>
                <c:pt idx="536">
                  <c:v>2017</c:v>
                </c:pt>
                <c:pt idx="537">
                  <c:v>2017</c:v>
                </c:pt>
                <c:pt idx="538">
                  <c:v>2017</c:v>
                </c:pt>
                <c:pt idx="539">
                  <c:v>2017</c:v>
                </c:pt>
                <c:pt idx="540">
                  <c:v>2017</c:v>
                </c:pt>
                <c:pt idx="541">
                  <c:v>2017</c:v>
                </c:pt>
                <c:pt idx="542">
                  <c:v>2017</c:v>
                </c:pt>
                <c:pt idx="543">
                  <c:v>2017</c:v>
                </c:pt>
                <c:pt idx="544">
                  <c:v>2017</c:v>
                </c:pt>
                <c:pt idx="545">
                  <c:v>2017</c:v>
                </c:pt>
                <c:pt idx="546">
                  <c:v>2017</c:v>
                </c:pt>
                <c:pt idx="547">
                  <c:v>2017</c:v>
                </c:pt>
                <c:pt idx="548">
                  <c:v>2017</c:v>
                </c:pt>
                <c:pt idx="549">
                  <c:v>2017</c:v>
                </c:pt>
                <c:pt idx="550">
                  <c:v>2017</c:v>
                </c:pt>
                <c:pt idx="551">
                  <c:v>2017</c:v>
                </c:pt>
                <c:pt idx="552">
                  <c:v>2017</c:v>
                </c:pt>
                <c:pt idx="553">
                  <c:v>2017</c:v>
                </c:pt>
                <c:pt idx="554">
                  <c:v>2017</c:v>
                </c:pt>
                <c:pt idx="555">
                  <c:v>2017</c:v>
                </c:pt>
                <c:pt idx="556">
                  <c:v>2017</c:v>
                </c:pt>
                <c:pt idx="557">
                  <c:v>2017</c:v>
                </c:pt>
                <c:pt idx="558">
                  <c:v>2017</c:v>
                </c:pt>
                <c:pt idx="559">
                  <c:v>2017</c:v>
                </c:pt>
                <c:pt idx="560">
                  <c:v>2017</c:v>
                </c:pt>
                <c:pt idx="561">
                  <c:v>2017</c:v>
                </c:pt>
                <c:pt idx="562">
                  <c:v>2017</c:v>
                </c:pt>
                <c:pt idx="563">
                  <c:v>2017</c:v>
                </c:pt>
                <c:pt idx="564">
                  <c:v>2017</c:v>
                </c:pt>
                <c:pt idx="565">
                  <c:v>2017</c:v>
                </c:pt>
                <c:pt idx="566">
                  <c:v>2017</c:v>
                </c:pt>
                <c:pt idx="567">
                  <c:v>2017</c:v>
                </c:pt>
                <c:pt idx="568">
                  <c:v>2017</c:v>
                </c:pt>
                <c:pt idx="569">
                  <c:v>2017</c:v>
                </c:pt>
                <c:pt idx="570">
                  <c:v>2017</c:v>
                </c:pt>
                <c:pt idx="571">
                  <c:v>2017</c:v>
                </c:pt>
                <c:pt idx="572">
                  <c:v>2017</c:v>
                </c:pt>
                <c:pt idx="573">
                  <c:v>2017</c:v>
                </c:pt>
                <c:pt idx="574">
                  <c:v>2017</c:v>
                </c:pt>
                <c:pt idx="575">
                  <c:v>2017</c:v>
                </c:pt>
                <c:pt idx="576">
                  <c:v>2017</c:v>
                </c:pt>
                <c:pt idx="577">
                  <c:v>2017</c:v>
                </c:pt>
                <c:pt idx="578">
                  <c:v>2017</c:v>
                </c:pt>
                <c:pt idx="579">
                  <c:v>2017</c:v>
                </c:pt>
                <c:pt idx="580">
                  <c:v>2017</c:v>
                </c:pt>
                <c:pt idx="581">
                  <c:v>2017</c:v>
                </c:pt>
                <c:pt idx="582">
                  <c:v>2017</c:v>
                </c:pt>
                <c:pt idx="583">
                  <c:v>2017</c:v>
                </c:pt>
                <c:pt idx="584">
                  <c:v>2017</c:v>
                </c:pt>
                <c:pt idx="585">
                  <c:v>2017</c:v>
                </c:pt>
                <c:pt idx="586">
                  <c:v>2017</c:v>
                </c:pt>
                <c:pt idx="587">
                  <c:v>2017</c:v>
                </c:pt>
                <c:pt idx="588">
                  <c:v>2017</c:v>
                </c:pt>
                <c:pt idx="589">
                  <c:v>2017</c:v>
                </c:pt>
                <c:pt idx="590">
                  <c:v>2017</c:v>
                </c:pt>
                <c:pt idx="591">
                  <c:v>2017</c:v>
                </c:pt>
                <c:pt idx="592">
                  <c:v>2017</c:v>
                </c:pt>
                <c:pt idx="593">
                  <c:v>2017</c:v>
                </c:pt>
                <c:pt idx="594">
                  <c:v>2017</c:v>
                </c:pt>
                <c:pt idx="595">
                  <c:v>2017</c:v>
                </c:pt>
                <c:pt idx="596">
                  <c:v>2017</c:v>
                </c:pt>
                <c:pt idx="597">
                  <c:v>2017</c:v>
                </c:pt>
                <c:pt idx="598">
                  <c:v>2017</c:v>
                </c:pt>
                <c:pt idx="599">
                  <c:v>2017</c:v>
                </c:pt>
                <c:pt idx="600">
                  <c:v>2017</c:v>
                </c:pt>
                <c:pt idx="601">
                  <c:v>2017</c:v>
                </c:pt>
                <c:pt idx="602">
                  <c:v>2017</c:v>
                </c:pt>
                <c:pt idx="603">
                  <c:v>2017</c:v>
                </c:pt>
                <c:pt idx="604">
                  <c:v>2017</c:v>
                </c:pt>
                <c:pt idx="605">
                  <c:v>2017</c:v>
                </c:pt>
                <c:pt idx="606">
                  <c:v>2017</c:v>
                </c:pt>
                <c:pt idx="607">
                  <c:v>2017</c:v>
                </c:pt>
                <c:pt idx="608">
                  <c:v>2017</c:v>
                </c:pt>
                <c:pt idx="609">
                  <c:v>2017</c:v>
                </c:pt>
                <c:pt idx="610">
                  <c:v>2017</c:v>
                </c:pt>
                <c:pt idx="611">
                  <c:v>2017</c:v>
                </c:pt>
                <c:pt idx="612">
                  <c:v>2017</c:v>
                </c:pt>
                <c:pt idx="613">
                  <c:v>2017</c:v>
                </c:pt>
                <c:pt idx="614">
                  <c:v>2017</c:v>
                </c:pt>
                <c:pt idx="615">
                  <c:v>2017</c:v>
                </c:pt>
                <c:pt idx="616">
                  <c:v>2017</c:v>
                </c:pt>
                <c:pt idx="617">
                  <c:v>2017</c:v>
                </c:pt>
                <c:pt idx="618">
                  <c:v>2017</c:v>
                </c:pt>
                <c:pt idx="619">
                  <c:v>2017</c:v>
                </c:pt>
                <c:pt idx="620">
                  <c:v>2017</c:v>
                </c:pt>
                <c:pt idx="621">
                  <c:v>2017</c:v>
                </c:pt>
                <c:pt idx="622">
                  <c:v>2017</c:v>
                </c:pt>
                <c:pt idx="623">
                  <c:v>2017</c:v>
                </c:pt>
                <c:pt idx="624">
                  <c:v>2017</c:v>
                </c:pt>
                <c:pt idx="625">
                  <c:v>2017</c:v>
                </c:pt>
                <c:pt idx="626">
                  <c:v>2017</c:v>
                </c:pt>
                <c:pt idx="627">
                  <c:v>2017</c:v>
                </c:pt>
                <c:pt idx="628">
                  <c:v>2017</c:v>
                </c:pt>
                <c:pt idx="629">
                  <c:v>2017</c:v>
                </c:pt>
                <c:pt idx="630">
                  <c:v>2017</c:v>
                </c:pt>
                <c:pt idx="631">
                  <c:v>2017</c:v>
                </c:pt>
                <c:pt idx="632">
                  <c:v>2017</c:v>
                </c:pt>
                <c:pt idx="633">
                  <c:v>2017</c:v>
                </c:pt>
                <c:pt idx="634">
                  <c:v>2017</c:v>
                </c:pt>
                <c:pt idx="635">
                  <c:v>2017</c:v>
                </c:pt>
                <c:pt idx="636">
                  <c:v>2017</c:v>
                </c:pt>
                <c:pt idx="637">
                  <c:v>2017</c:v>
                </c:pt>
                <c:pt idx="638">
                  <c:v>2017</c:v>
                </c:pt>
                <c:pt idx="639">
                  <c:v>2017</c:v>
                </c:pt>
                <c:pt idx="640">
                  <c:v>2017</c:v>
                </c:pt>
                <c:pt idx="641">
                  <c:v>2017</c:v>
                </c:pt>
                <c:pt idx="642">
                  <c:v>2017</c:v>
                </c:pt>
                <c:pt idx="643">
                  <c:v>2017</c:v>
                </c:pt>
                <c:pt idx="644">
                  <c:v>2017</c:v>
                </c:pt>
                <c:pt idx="645">
                  <c:v>2017</c:v>
                </c:pt>
                <c:pt idx="646">
                  <c:v>2017</c:v>
                </c:pt>
                <c:pt idx="647">
                  <c:v>2017</c:v>
                </c:pt>
                <c:pt idx="648">
                  <c:v>2017</c:v>
                </c:pt>
                <c:pt idx="649">
                  <c:v>2017</c:v>
                </c:pt>
                <c:pt idx="650">
                  <c:v>2017</c:v>
                </c:pt>
                <c:pt idx="651">
                  <c:v>2017</c:v>
                </c:pt>
                <c:pt idx="652">
                  <c:v>2017</c:v>
                </c:pt>
                <c:pt idx="653">
                  <c:v>2017</c:v>
                </c:pt>
                <c:pt idx="654">
                  <c:v>2017</c:v>
                </c:pt>
                <c:pt idx="655">
                  <c:v>2017</c:v>
                </c:pt>
                <c:pt idx="656">
                  <c:v>2017</c:v>
                </c:pt>
                <c:pt idx="657">
                  <c:v>2017</c:v>
                </c:pt>
                <c:pt idx="658">
                  <c:v>2017</c:v>
                </c:pt>
                <c:pt idx="659">
                  <c:v>2017</c:v>
                </c:pt>
                <c:pt idx="660">
                  <c:v>2017</c:v>
                </c:pt>
                <c:pt idx="661">
                  <c:v>2017</c:v>
                </c:pt>
                <c:pt idx="662">
                  <c:v>2017</c:v>
                </c:pt>
                <c:pt idx="663">
                  <c:v>2017</c:v>
                </c:pt>
                <c:pt idx="664">
                  <c:v>2017</c:v>
                </c:pt>
                <c:pt idx="665">
                  <c:v>2017</c:v>
                </c:pt>
                <c:pt idx="666">
                  <c:v>2017</c:v>
                </c:pt>
                <c:pt idx="667">
                  <c:v>2017</c:v>
                </c:pt>
                <c:pt idx="668">
                  <c:v>2017</c:v>
                </c:pt>
                <c:pt idx="669">
                  <c:v>2017</c:v>
                </c:pt>
                <c:pt idx="670">
                  <c:v>2017</c:v>
                </c:pt>
                <c:pt idx="671">
                  <c:v>2017</c:v>
                </c:pt>
                <c:pt idx="672">
                  <c:v>2017</c:v>
                </c:pt>
                <c:pt idx="673">
                  <c:v>2017</c:v>
                </c:pt>
                <c:pt idx="674">
                  <c:v>2017</c:v>
                </c:pt>
                <c:pt idx="675">
                  <c:v>2017</c:v>
                </c:pt>
                <c:pt idx="676">
                  <c:v>2017</c:v>
                </c:pt>
                <c:pt idx="677">
                  <c:v>2017</c:v>
                </c:pt>
                <c:pt idx="678">
                  <c:v>2017</c:v>
                </c:pt>
                <c:pt idx="679">
                  <c:v>2017</c:v>
                </c:pt>
                <c:pt idx="680">
                  <c:v>2017</c:v>
                </c:pt>
                <c:pt idx="681">
                  <c:v>2017</c:v>
                </c:pt>
                <c:pt idx="682">
                  <c:v>2017</c:v>
                </c:pt>
                <c:pt idx="683">
                  <c:v>2017</c:v>
                </c:pt>
                <c:pt idx="684">
                  <c:v>2017</c:v>
                </c:pt>
                <c:pt idx="685">
                  <c:v>2017</c:v>
                </c:pt>
                <c:pt idx="686">
                  <c:v>2017</c:v>
                </c:pt>
                <c:pt idx="687">
                  <c:v>2017</c:v>
                </c:pt>
                <c:pt idx="688">
                  <c:v>2017</c:v>
                </c:pt>
                <c:pt idx="689">
                  <c:v>2017</c:v>
                </c:pt>
                <c:pt idx="690">
                  <c:v>2017</c:v>
                </c:pt>
                <c:pt idx="691">
                  <c:v>2017</c:v>
                </c:pt>
                <c:pt idx="692">
                  <c:v>2017</c:v>
                </c:pt>
                <c:pt idx="693">
                  <c:v>2017</c:v>
                </c:pt>
                <c:pt idx="694">
                  <c:v>2017</c:v>
                </c:pt>
                <c:pt idx="695">
                  <c:v>2017</c:v>
                </c:pt>
                <c:pt idx="696">
                  <c:v>2017</c:v>
                </c:pt>
                <c:pt idx="697">
                  <c:v>2017</c:v>
                </c:pt>
                <c:pt idx="698">
                  <c:v>2017</c:v>
                </c:pt>
                <c:pt idx="699">
                  <c:v>2017</c:v>
                </c:pt>
                <c:pt idx="700">
                  <c:v>2017</c:v>
                </c:pt>
                <c:pt idx="701">
                  <c:v>2017</c:v>
                </c:pt>
                <c:pt idx="702">
                  <c:v>2017</c:v>
                </c:pt>
                <c:pt idx="703">
                  <c:v>2017</c:v>
                </c:pt>
                <c:pt idx="704">
                  <c:v>2017</c:v>
                </c:pt>
                <c:pt idx="705">
                  <c:v>2017</c:v>
                </c:pt>
                <c:pt idx="706">
                  <c:v>2017</c:v>
                </c:pt>
                <c:pt idx="707">
                  <c:v>2017</c:v>
                </c:pt>
                <c:pt idx="708">
                  <c:v>2017</c:v>
                </c:pt>
                <c:pt idx="709">
                  <c:v>2017</c:v>
                </c:pt>
                <c:pt idx="710">
                  <c:v>2017</c:v>
                </c:pt>
                <c:pt idx="711">
                  <c:v>2017</c:v>
                </c:pt>
                <c:pt idx="712">
                  <c:v>2017</c:v>
                </c:pt>
                <c:pt idx="713">
                  <c:v>2017</c:v>
                </c:pt>
                <c:pt idx="714">
                  <c:v>2017</c:v>
                </c:pt>
                <c:pt idx="715">
                  <c:v>2017</c:v>
                </c:pt>
                <c:pt idx="716">
                  <c:v>2017</c:v>
                </c:pt>
                <c:pt idx="717">
                  <c:v>2017</c:v>
                </c:pt>
                <c:pt idx="718">
                  <c:v>2017</c:v>
                </c:pt>
                <c:pt idx="719">
                  <c:v>2017</c:v>
                </c:pt>
                <c:pt idx="720">
                  <c:v>2017</c:v>
                </c:pt>
                <c:pt idx="721">
                  <c:v>2017</c:v>
                </c:pt>
                <c:pt idx="722">
                  <c:v>2017</c:v>
                </c:pt>
                <c:pt idx="723">
                  <c:v>2017</c:v>
                </c:pt>
                <c:pt idx="724">
                  <c:v>2017</c:v>
                </c:pt>
                <c:pt idx="725">
                  <c:v>2017</c:v>
                </c:pt>
                <c:pt idx="726">
                  <c:v>2017</c:v>
                </c:pt>
                <c:pt idx="727">
                  <c:v>2017</c:v>
                </c:pt>
                <c:pt idx="728">
                  <c:v>2017</c:v>
                </c:pt>
                <c:pt idx="729">
                  <c:v>2017</c:v>
                </c:pt>
                <c:pt idx="730">
                  <c:v>2017</c:v>
                </c:pt>
                <c:pt idx="731">
                  <c:v>2017</c:v>
                </c:pt>
                <c:pt idx="732">
                  <c:v>2017</c:v>
                </c:pt>
                <c:pt idx="733">
                  <c:v>2017</c:v>
                </c:pt>
                <c:pt idx="734">
                  <c:v>2017</c:v>
                </c:pt>
                <c:pt idx="735">
                  <c:v>2017</c:v>
                </c:pt>
                <c:pt idx="736">
                  <c:v>2017</c:v>
                </c:pt>
                <c:pt idx="737">
                  <c:v>2017</c:v>
                </c:pt>
                <c:pt idx="738">
                  <c:v>2017</c:v>
                </c:pt>
                <c:pt idx="739">
                  <c:v>2017</c:v>
                </c:pt>
                <c:pt idx="740">
                  <c:v>2017</c:v>
                </c:pt>
                <c:pt idx="741">
                  <c:v>2017</c:v>
                </c:pt>
                <c:pt idx="742">
                  <c:v>2017</c:v>
                </c:pt>
                <c:pt idx="743">
                  <c:v>2017</c:v>
                </c:pt>
                <c:pt idx="744">
                  <c:v>2017</c:v>
                </c:pt>
                <c:pt idx="745">
                  <c:v>2017</c:v>
                </c:pt>
                <c:pt idx="746">
                  <c:v>2017</c:v>
                </c:pt>
                <c:pt idx="747">
                  <c:v>2017</c:v>
                </c:pt>
                <c:pt idx="748">
                  <c:v>2017</c:v>
                </c:pt>
                <c:pt idx="749">
                  <c:v>2018</c:v>
                </c:pt>
                <c:pt idx="750">
                  <c:v>2018</c:v>
                </c:pt>
                <c:pt idx="751">
                  <c:v>2018</c:v>
                </c:pt>
                <c:pt idx="752">
                  <c:v>2018</c:v>
                </c:pt>
                <c:pt idx="753">
                  <c:v>2018</c:v>
                </c:pt>
                <c:pt idx="754">
                  <c:v>2018</c:v>
                </c:pt>
                <c:pt idx="755">
                  <c:v>2018</c:v>
                </c:pt>
                <c:pt idx="756">
                  <c:v>2018</c:v>
                </c:pt>
                <c:pt idx="757">
                  <c:v>2018</c:v>
                </c:pt>
                <c:pt idx="758">
                  <c:v>2018</c:v>
                </c:pt>
                <c:pt idx="759">
                  <c:v>2018</c:v>
                </c:pt>
                <c:pt idx="760">
                  <c:v>2018</c:v>
                </c:pt>
                <c:pt idx="761">
                  <c:v>2018</c:v>
                </c:pt>
                <c:pt idx="762">
                  <c:v>2018</c:v>
                </c:pt>
                <c:pt idx="763">
                  <c:v>2018</c:v>
                </c:pt>
                <c:pt idx="764">
                  <c:v>2018</c:v>
                </c:pt>
                <c:pt idx="765">
                  <c:v>2018</c:v>
                </c:pt>
                <c:pt idx="766">
                  <c:v>2018</c:v>
                </c:pt>
                <c:pt idx="767">
                  <c:v>2018</c:v>
                </c:pt>
                <c:pt idx="768">
                  <c:v>2018</c:v>
                </c:pt>
                <c:pt idx="769">
                  <c:v>2018</c:v>
                </c:pt>
                <c:pt idx="770">
                  <c:v>2018</c:v>
                </c:pt>
                <c:pt idx="771">
                  <c:v>2018</c:v>
                </c:pt>
                <c:pt idx="772">
                  <c:v>2018</c:v>
                </c:pt>
                <c:pt idx="773">
                  <c:v>2018</c:v>
                </c:pt>
                <c:pt idx="774">
                  <c:v>2018</c:v>
                </c:pt>
                <c:pt idx="775">
                  <c:v>2018</c:v>
                </c:pt>
                <c:pt idx="776">
                  <c:v>2018</c:v>
                </c:pt>
                <c:pt idx="777">
                  <c:v>2018</c:v>
                </c:pt>
                <c:pt idx="778">
                  <c:v>2018</c:v>
                </c:pt>
                <c:pt idx="779">
                  <c:v>2018</c:v>
                </c:pt>
                <c:pt idx="780">
                  <c:v>2018</c:v>
                </c:pt>
                <c:pt idx="781">
                  <c:v>2018</c:v>
                </c:pt>
                <c:pt idx="782">
                  <c:v>2018</c:v>
                </c:pt>
                <c:pt idx="783">
                  <c:v>2018</c:v>
                </c:pt>
                <c:pt idx="784">
                  <c:v>2018</c:v>
                </c:pt>
                <c:pt idx="785">
                  <c:v>2018</c:v>
                </c:pt>
                <c:pt idx="786">
                  <c:v>2018</c:v>
                </c:pt>
                <c:pt idx="787">
                  <c:v>2018</c:v>
                </c:pt>
                <c:pt idx="788">
                  <c:v>2018</c:v>
                </c:pt>
                <c:pt idx="789">
                  <c:v>2018</c:v>
                </c:pt>
                <c:pt idx="790">
                  <c:v>2018</c:v>
                </c:pt>
                <c:pt idx="791">
                  <c:v>2018</c:v>
                </c:pt>
                <c:pt idx="792">
                  <c:v>2018</c:v>
                </c:pt>
                <c:pt idx="793">
                  <c:v>2018</c:v>
                </c:pt>
                <c:pt idx="794">
                  <c:v>2018</c:v>
                </c:pt>
                <c:pt idx="795">
                  <c:v>2018</c:v>
                </c:pt>
                <c:pt idx="796">
                  <c:v>2018</c:v>
                </c:pt>
                <c:pt idx="797">
                  <c:v>2018</c:v>
                </c:pt>
                <c:pt idx="798">
                  <c:v>2018</c:v>
                </c:pt>
                <c:pt idx="799">
                  <c:v>2018</c:v>
                </c:pt>
                <c:pt idx="800">
                  <c:v>2018</c:v>
                </c:pt>
                <c:pt idx="801">
                  <c:v>2018</c:v>
                </c:pt>
                <c:pt idx="802">
                  <c:v>2018</c:v>
                </c:pt>
                <c:pt idx="803">
                  <c:v>2018</c:v>
                </c:pt>
                <c:pt idx="804">
                  <c:v>2018</c:v>
                </c:pt>
                <c:pt idx="805">
                  <c:v>2018</c:v>
                </c:pt>
                <c:pt idx="806">
                  <c:v>2018</c:v>
                </c:pt>
                <c:pt idx="807">
                  <c:v>2018</c:v>
                </c:pt>
                <c:pt idx="808">
                  <c:v>2018</c:v>
                </c:pt>
                <c:pt idx="809">
                  <c:v>2018</c:v>
                </c:pt>
                <c:pt idx="810">
                  <c:v>2018</c:v>
                </c:pt>
                <c:pt idx="811">
                  <c:v>2018</c:v>
                </c:pt>
                <c:pt idx="812">
                  <c:v>2018</c:v>
                </c:pt>
                <c:pt idx="813">
                  <c:v>2018</c:v>
                </c:pt>
                <c:pt idx="814">
                  <c:v>2018</c:v>
                </c:pt>
                <c:pt idx="815">
                  <c:v>2018</c:v>
                </c:pt>
                <c:pt idx="816">
                  <c:v>2018</c:v>
                </c:pt>
                <c:pt idx="817">
                  <c:v>2018</c:v>
                </c:pt>
                <c:pt idx="818">
                  <c:v>2018</c:v>
                </c:pt>
                <c:pt idx="819">
                  <c:v>2018</c:v>
                </c:pt>
                <c:pt idx="820">
                  <c:v>2018</c:v>
                </c:pt>
                <c:pt idx="821">
                  <c:v>2018</c:v>
                </c:pt>
                <c:pt idx="822">
                  <c:v>2018</c:v>
                </c:pt>
                <c:pt idx="823">
                  <c:v>2018</c:v>
                </c:pt>
                <c:pt idx="824">
                  <c:v>2018</c:v>
                </c:pt>
                <c:pt idx="825">
                  <c:v>2018</c:v>
                </c:pt>
                <c:pt idx="826">
                  <c:v>2018</c:v>
                </c:pt>
                <c:pt idx="827">
                  <c:v>2018</c:v>
                </c:pt>
                <c:pt idx="828">
                  <c:v>2018</c:v>
                </c:pt>
                <c:pt idx="829">
                  <c:v>2018</c:v>
                </c:pt>
                <c:pt idx="830">
                  <c:v>2018</c:v>
                </c:pt>
                <c:pt idx="831">
                  <c:v>2018</c:v>
                </c:pt>
                <c:pt idx="832">
                  <c:v>2018</c:v>
                </c:pt>
                <c:pt idx="833">
                  <c:v>2018</c:v>
                </c:pt>
                <c:pt idx="834">
                  <c:v>2018</c:v>
                </c:pt>
                <c:pt idx="835">
                  <c:v>2018</c:v>
                </c:pt>
                <c:pt idx="836">
                  <c:v>2018</c:v>
                </c:pt>
                <c:pt idx="837">
                  <c:v>2018</c:v>
                </c:pt>
                <c:pt idx="838">
                  <c:v>2018</c:v>
                </c:pt>
                <c:pt idx="839">
                  <c:v>2018</c:v>
                </c:pt>
                <c:pt idx="840">
                  <c:v>2018</c:v>
                </c:pt>
                <c:pt idx="841">
                  <c:v>2018</c:v>
                </c:pt>
                <c:pt idx="842">
                  <c:v>2018</c:v>
                </c:pt>
                <c:pt idx="843">
                  <c:v>2018</c:v>
                </c:pt>
                <c:pt idx="844">
                  <c:v>2018</c:v>
                </c:pt>
                <c:pt idx="845">
                  <c:v>2018</c:v>
                </c:pt>
                <c:pt idx="846">
                  <c:v>2018</c:v>
                </c:pt>
                <c:pt idx="847">
                  <c:v>2018</c:v>
                </c:pt>
                <c:pt idx="848">
                  <c:v>2018</c:v>
                </c:pt>
                <c:pt idx="849">
                  <c:v>2018</c:v>
                </c:pt>
                <c:pt idx="850">
                  <c:v>2018</c:v>
                </c:pt>
                <c:pt idx="851">
                  <c:v>2018</c:v>
                </c:pt>
                <c:pt idx="852">
                  <c:v>2018</c:v>
                </c:pt>
                <c:pt idx="853">
                  <c:v>2018</c:v>
                </c:pt>
                <c:pt idx="854">
                  <c:v>2018</c:v>
                </c:pt>
                <c:pt idx="855">
                  <c:v>2018</c:v>
                </c:pt>
                <c:pt idx="856">
                  <c:v>2018</c:v>
                </c:pt>
                <c:pt idx="857">
                  <c:v>2018</c:v>
                </c:pt>
                <c:pt idx="858">
                  <c:v>2018</c:v>
                </c:pt>
                <c:pt idx="859">
                  <c:v>2018</c:v>
                </c:pt>
                <c:pt idx="860">
                  <c:v>2018</c:v>
                </c:pt>
                <c:pt idx="861">
                  <c:v>2018</c:v>
                </c:pt>
                <c:pt idx="862">
                  <c:v>2018</c:v>
                </c:pt>
                <c:pt idx="863">
                  <c:v>2018</c:v>
                </c:pt>
                <c:pt idx="864">
                  <c:v>2018</c:v>
                </c:pt>
                <c:pt idx="865">
                  <c:v>2018</c:v>
                </c:pt>
                <c:pt idx="866">
                  <c:v>2018</c:v>
                </c:pt>
                <c:pt idx="867">
                  <c:v>2018</c:v>
                </c:pt>
                <c:pt idx="868">
                  <c:v>2018</c:v>
                </c:pt>
                <c:pt idx="869">
                  <c:v>2018</c:v>
                </c:pt>
                <c:pt idx="870">
                  <c:v>2018</c:v>
                </c:pt>
                <c:pt idx="871">
                  <c:v>2018</c:v>
                </c:pt>
                <c:pt idx="872">
                  <c:v>2018</c:v>
                </c:pt>
                <c:pt idx="873">
                  <c:v>2018</c:v>
                </c:pt>
                <c:pt idx="874">
                  <c:v>2018</c:v>
                </c:pt>
                <c:pt idx="875">
                  <c:v>2018</c:v>
                </c:pt>
                <c:pt idx="876">
                  <c:v>2018</c:v>
                </c:pt>
                <c:pt idx="877">
                  <c:v>2018</c:v>
                </c:pt>
                <c:pt idx="878">
                  <c:v>2018</c:v>
                </c:pt>
                <c:pt idx="879">
                  <c:v>2018</c:v>
                </c:pt>
                <c:pt idx="880">
                  <c:v>2018</c:v>
                </c:pt>
                <c:pt idx="881">
                  <c:v>2018</c:v>
                </c:pt>
                <c:pt idx="882">
                  <c:v>2018</c:v>
                </c:pt>
                <c:pt idx="883">
                  <c:v>2018</c:v>
                </c:pt>
                <c:pt idx="884">
                  <c:v>2018</c:v>
                </c:pt>
                <c:pt idx="885">
                  <c:v>2018</c:v>
                </c:pt>
                <c:pt idx="886">
                  <c:v>2018</c:v>
                </c:pt>
                <c:pt idx="887">
                  <c:v>2018</c:v>
                </c:pt>
                <c:pt idx="888">
                  <c:v>2018</c:v>
                </c:pt>
                <c:pt idx="889">
                  <c:v>2018</c:v>
                </c:pt>
                <c:pt idx="890">
                  <c:v>2018</c:v>
                </c:pt>
                <c:pt idx="891">
                  <c:v>2018</c:v>
                </c:pt>
                <c:pt idx="892">
                  <c:v>2018</c:v>
                </c:pt>
                <c:pt idx="893">
                  <c:v>2018</c:v>
                </c:pt>
                <c:pt idx="894">
                  <c:v>2018</c:v>
                </c:pt>
                <c:pt idx="895">
                  <c:v>2018</c:v>
                </c:pt>
                <c:pt idx="896">
                  <c:v>2018</c:v>
                </c:pt>
                <c:pt idx="897">
                  <c:v>2018</c:v>
                </c:pt>
                <c:pt idx="898">
                  <c:v>2018</c:v>
                </c:pt>
                <c:pt idx="899">
                  <c:v>2018</c:v>
                </c:pt>
                <c:pt idx="900">
                  <c:v>2018</c:v>
                </c:pt>
                <c:pt idx="901">
                  <c:v>2018</c:v>
                </c:pt>
                <c:pt idx="902">
                  <c:v>2018</c:v>
                </c:pt>
                <c:pt idx="903">
                  <c:v>2018</c:v>
                </c:pt>
                <c:pt idx="904">
                  <c:v>2018</c:v>
                </c:pt>
                <c:pt idx="905">
                  <c:v>2018</c:v>
                </c:pt>
                <c:pt idx="906">
                  <c:v>2018</c:v>
                </c:pt>
                <c:pt idx="907">
                  <c:v>2018</c:v>
                </c:pt>
                <c:pt idx="908">
                  <c:v>2018</c:v>
                </c:pt>
                <c:pt idx="909">
                  <c:v>2018</c:v>
                </c:pt>
                <c:pt idx="910">
                  <c:v>2018</c:v>
                </c:pt>
                <c:pt idx="911">
                  <c:v>2018</c:v>
                </c:pt>
                <c:pt idx="912">
                  <c:v>2018</c:v>
                </c:pt>
                <c:pt idx="913">
                  <c:v>2018</c:v>
                </c:pt>
                <c:pt idx="914">
                  <c:v>2018</c:v>
                </c:pt>
                <c:pt idx="915">
                  <c:v>2018</c:v>
                </c:pt>
                <c:pt idx="916">
                  <c:v>2018</c:v>
                </c:pt>
                <c:pt idx="917">
                  <c:v>2018</c:v>
                </c:pt>
                <c:pt idx="918">
                  <c:v>2018</c:v>
                </c:pt>
                <c:pt idx="919">
                  <c:v>2018</c:v>
                </c:pt>
                <c:pt idx="920">
                  <c:v>2018</c:v>
                </c:pt>
                <c:pt idx="921">
                  <c:v>2018</c:v>
                </c:pt>
                <c:pt idx="922">
                  <c:v>2018</c:v>
                </c:pt>
                <c:pt idx="923">
                  <c:v>2018</c:v>
                </c:pt>
                <c:pt idx="924">
                  <c:v>2018</c:v>
                </c:pt>
                <c:pt idx="925">
                  <c:v>2018</c:v>
                </c:pt>
                <c:pt idx="926">
                  <c:v>2018</c:v>
                </c:pt>
                <c:pt idx="927">
                  <c:v>2018</c:v>
                </c:pt>
                <c:pt idx="928">
                  <c:v>2018</c:v>
                </c:pt>
                <c:pt idx="929">
                  <c:v>2018</c:v>
                </c:pt>
                <c:pt idx="930">
                  <c:v>2018</c:v>
                </c:pt>
                <c:pt idx="931">
                  <c:v>2018</c:v>
                </c:pt>
                <c:pt idx="932">
                  <c:v>2018</c:v>
                </c:pt>
                <c:pt idx="933">
                  <c:v>2018</c:v>
                </c:pt>
                <c:pt idx="934">
                  <c:v>2018</c:v>
                </c:pt>
                <c:pt idx="935">
                  <c:v>2018</c:v>
                </c:pt>
                <c:pt idx="936">
                  <c:v>2018</c:v>
                </c:pt>
                <c:pt idx="937">
                  <c:v>2018</c:v>
                </c:pt>
                <c:pt idx="938">
                  <c:v>2018</c:v>
                </c:pt>
                <c:pt idx="939">
                  <c:v>2018</c:v>
                </c:pt>
                <c:pt idx="940">
                  <c:v>2018</c:v>
                </c:pt>
                <c:pt idx="941">
                  <c:v>2018</c:v>
                </c:pt>
                <c:pt idx="942">
                  <c:v>2018</c:v>
                </c:pt>
                <c:pt idx="943">
                  <c:v>2018</c:v>
                </c:pt>
                <c:pt idx="944">
                  <c:v>2018</c:v>
                </c:pt>
                <c:pt idx="945">
                  <c:v>2018</c:v>
                </c:pt>
                <c:pt idx="946">
                  <c:v>2018</c:v>
                </c:pt>
                <c:pt idx="947">
                  <c:v>2018</c:v>
                </c:pt>
                <c:pt idx="948">
                  <c:v>2018</c:v>
                </c:pt>
                <c:pt idx="949">
                  <c:v>2018</c:v>
                </c:pt>
                <c:pt idx="950">
                  <c:v>2018</c:v>
                </c:pt>
                <c:pt idx="951">
                  <c:v>2018</c:v>
                </c:pt>
                <c:pt idx="952">
                  <c:v>2018</c:v>
                </c:pt>
                <c:pt idx="953">
                  <c:v>2018</c:v>
                </c:pt>
                <c:pt idx="954">
                  <c:v>2018</c:v>
                </c:pt>
                <c:pt idx="955">
                  <c:v>2018</c:v>
                </c:pt>
                <c:pt idx="956">
                  <c:v>2018</c:v>
                </c:pt>
                <c:pt idx="957">
                  <c:v>2018</c:v>
                </c:pt>
                <c:pt idx="958">
                  <c:v>2018</c:v>
                </c:pt>
                <c:pt idx="959">
                  <c:v>2018</c:v>
                </c:pt>
                <c:pt idx="960">
                  <c:v>2018</c:v>
                </c:pt>
                <c:pt idx="961">
                  <c:v>2018</c:v>
                </c:pt>
                <c:pt idx="962">
                  <c:v>2018</c:v>
                </c:pt>
                <c:pt idx="963">
                  <c:v>2018</c:v>
                </c:pt>
                <c:pt idx="964">
                  <c:v>2018</c:v>
                </c:pt>
                <c:pt idx="965">
                  <c:v>2018</c:v>
                </c:pt>
                <c:pt idx="966">
                  <c:v>2018</c:v>
                </c:pt>
                <c:pt idx="967">
                  <c:v>2018</c:v>
                </c:pt>
                <c:pt idx="968">
                  <c:v>2018</c:v>
                </c:pt>
                <c:pt idx="969">
                  <c:v>2018</c:v>
                </c:pt>
                <c:pt idx="970">
                  <c:v>2018</c:v>
                </c:pt>
                <c:pt idx="971">
                  <c:v>2018</c:v>
                </c:pt>
                <c:pt idx="972">
                  <c:v>2018</c:v>
                </c:pt>
                <c:pt idx="973">
                  <c:v>2018</c:v>
                </c:pt>
                <c:pt idx="974">
                  <c:v>2018</c:v>
                </c:pt>
                <c:pt idx="975">
                  <c:v>2018</c:v>
                </c:pt>
                <c:pt idx="976">
                  <c:v>2018</c:v>
                </c:pt>
                <c:pt idx="977">
                  <c:v>2018</c:v>
                </c:pt>
                <c:pt idx="978">
                  <c:v>2018</c:v>
                </c:pt>
                <c:pt idx="979">
                  <c:v>2018</c:v>
                </c:pt>
                <c:pt idx="980">
                  <c:v>2018</c:v>
                </c:pt>
                <c:pt idx="981">
                  <c:v>2018</c:v>
                </c:pt>
                <c:pt idx="982">
                  <c:v>2018</c:v>
                </c:pt>
                <c:pt idx="983">
                  <c:v>2018</c:v>
                </c:pt>
                <c:pt idx="984">
                  <c:v>2018</c:v>
                </c:pt>
                <c:pt idx="985">
                  <c:v>2018</c:v>
                </c:pt>
                <c:pt idx="986">
                  <c:v>2018</c:v>
                </c:pt>
                <c:pt idx="987">
                  <c:v>2018</c:v>
                </c:pt>
                <c:pt idx="988">
                  <c:v>2018</c:v>
                </c:pt>
                <c:pt idx="989">
                  <c:v>2018</c:v>
                </c:pt>
                <c:pt idx="990">
                  <c:v>2018</c:v>
                </c:pt>
                <c:pt idx="991">
                  <c:v>2018</c:v>
                </c:pt>
                <c:pt idx="992">
                  <c:v>2018</c:v>
                </c:pt>
                <c:pt idx="993">
                  <c:v>2018</c:v>
                </c:pt>
                <c:pt idx="994">
                  <c:v>2018</c:v>
                </c:pt>
                <c:pt idx="995">
                  <c:v>2018</c:v>
                </c:pt>
                <c:pt idx="996">
                  <c:v>2018</c:v>
                </c:pt>
                <c:pt idx="997">
                  <c:v>2018</c:v>
                </c:pt>
                <c:pt idx="998">
                  <c:v>2018</c:v>
                </c:pt>
                <c:pt idx="999">
                  <c:v>2019</c:v>
                </c:pt>
                <c:pt idx="1000">
                  <c:v>2019</c:v>
                </c:pt>
                <c:pt idx="1001">
                  <c:v>2019</c:v>
                </c:pt>
                <c:pt idx="1002">
                  <c:v>2019</c:v>
                </c:pt>
                <c:pt idx="1003">
                  <c:v>2019</c:v>
                </c:pt>
                <c:pt idx="1004">
                  <c:v>2019</c:v>
                </c:pt>
                <c:pt idx="1005">
                  <c:v>2019</c:v>
                </c:pt>
                <c:pt idx="1006">
                  <c:v>2019</c:v>
                </c:pt>
                <c:pt idx="1007">
                  <c:v>2019</c:v>
                </c:pt>
                <c:pt idx="1008">
                  <c:v>2019</c:v>
                </c:pt>
                <c:pt idx="1009">
                  <c:v>2019</c:v>
                </c:pt>
                <c:pt idx="1010">
                  <c:v>2019</c:v>
                </c:pt>
                <c:pt idx="1011">
                  <c:v>2019</c:v>
                </c:pt>
                <c:pt idx="1012">
                  <c:v>2019</c:v>
                </c:pt>
                <c:pt idx="1013">
                  <c:v>2019</c:v>
                </c:pt>
                <c:pt idx="1014">
                  <c:v>2019</c:v>
                </c:pt>
                <c:pt idx="1015">
                  <c:v>2019</c:v>
                </c:pt>
                <c:pt idx="1016">
                  <c:v>2019</c:v>
                </c:pt>
                <c:pt idx="1017">
                  <c:v>2019</c:v>
                </c:pt>
                <c:pt idx="1018">
                  <c:v>2019</c:v>
                </c:pt>
                <c:pt idx="1019">
                  <c:v>2019</c:v>
                </c:pt>
                <c:pt idx="1020">
                  <c:v>2019</c:v>
                </c:pt>
                <c:pt idx="1021">
                  <c:v>2019</c:v>
                </c:pt>
                <c:pt idx="1022">
                  <c:v>2019</c:v>
                </c:pt>
                <c:pt idx="1023">
                  <c:v>2019</c:v>
                </c:pt>
                <c:pt idx="1024">
                  <c:v>2019</c:v>
                </c:pt>
                <c:pt idx="1025">
                  <c:v>2019</c:v>
                </c:pt>
                <c:pt idx="1026">
                  <c:v>2019</c:v>
                </c:pt>
                <c:pt idx="1027">
                  <c:v>2019</c:v>
                </c:pt>
                <c:pt idx="1028">
                  <c:v>2019</c:v>
                </c:pt>
                <c:pt idx="1029">
                  <c:v>2019</c:v>
                </c:pt>
                <c:pt idx="1030">
                  <c:v>2019</c:v>
                </c:pt>
                <c:pt idx="1031">
                  <c:v>2019</c:v>
                </c:pt>
                <c:pt idx="1032">
                  <c:v>2019</c:v>
                </c:pt>
                <c:pt idx="1033">
                  <c:v>2019</c:v>
                </c:pt>
                <c:pt idx="1034">
                  <c:v>2019</c:v>
                </c:pt>
                <c:pt idx="1035">
                  <c:v>2019</c:v>
                </c:pt>
                <c:pt idx="1036">
                  <c:v>2019</c:v>
                </c:pt>
                <c:pt idx="1037">
                  <c:v>2019</c:v>
                </c:pt>
                <c:pt idx="1038">
                  <c:v>2019</c:v>
                </c:pt>
                <c:pt idx="1039">
                  <c:v>2019</c:v>
                </c:pt>
                <c:pt idx="1040">
                  <c:v>2019</c:v>
                </c:pt>
                <c:pt idx="1041">
                  <c:v>2019</c:v>
                </c:pt>
                <c:pt idx="1042">
                  <c:v>2019</c:v>
                </c:pt>
                <c:pt idx="1043">
                  <c:v>2019</c:v>
                </c:pt>
                <c:pt idx="1044">
                  <c:v>2019</c:v>
                </c:pt>
                <c:pt idx="1045">
                  <c:v>2019</c:v>
                </c:pt>
                <c:pt idx="1046">
                  <c:v>2019</c:v>
                </c:pt>
                <c:pt idx="1047">
                  <c:v>2019</c:v>
                </c:pt>
                <c:pt idx="1048">
                  <c:v>2019</c:v>
                </c:pt>
                <c:pt idx="1049">
                  <c:v>2019</c:v>
                </c:pt>
                <c:pt idx="1050">
                  <c:v>2019</c:v>
                </c:pt>
                <c:pt idx="1051">
                  <c:v>2019</c:v>
                </c:pt>
                <c:pt idx="1052">
                  <c:v>2019</c:v>
                </c:pt>
                <c:pt idx="1053">
                  <c:v>2019</c:v>
                </c:pt>
                <c:pt idx="1054">
                  <c:v>2019</c:v>
                </c:pt>
                <c:pt idx="1055">
                  <c:v>2019</c:v>
                </c:pt>
                <c:pt idx="1056">
                  <c:v>2019</c:v>
                </c:pt>
                <c:pt idx="1057">
                  <c:v>2019</c:v>
                </c:pt>
                <c:pt idx="1058">
                  <c:v>2019</c:v>
                </c:pt>
                <c:pt idx="1059">
                  <c:v>2019</c:v>
                </c:pt>
                <c:pt idx="1060">
                  <c:v>2019</c:v>
                </c:pt>
                <c:pt idx="1061">
                  <c:v>2019</c:v>
                </c:pt>
                <c:pt idx="1062">
                  <c:v>2019</c:v>
                </c:pt>
                <c:pt idx="1063">
                  <c:v>2019</c:v>
                </c:pt>
                <c:pt idx="1064">
                  <c:v>2019</c:v>
                </c:pt>
                <c:pt idx="1065">
                  <c:v>2019</c:v>
                </c:pt>
                <c:pt idx="1066">
                  <c:v>2019</c:v>
                </c:pt>
                <c:pt idx="1067">
                  <c:v>2019</c:v>
                </c:pt>
                <c:pt idx="1068">
                  <c:v>2019</c:v>
                </c:pt>
                <c:pt idx="1069">
                  <c:v>2019</c:v>
                </c:pt>
                <c:pt idx="1070">
                  <c:v>2019</c:v>
                </c:pt>
                <c:pt idx="1071">
                  <c:v>2019</c:v>
                </c:pt>
                <c:pt idx="1072">
                  <c:v>2019</c:v>
                </c:pt>
                <c:pt idx="1073">
                  <c:v>2019</c:v>
                </c:pt>
                <c:pt idx="1074">
                  <c:v>2019</c:v>
                </c:pt>
                <c:pt idx="1075">
                  <c:v>2019</c:v>
                </c:pt>
                <c:pt idx="1076">
                  <c:v>2019</c:v>
                </c:pt>
                <c:pt idx="1077">
                  <c:v>2019</c:v>
                </c:pt>
                <c:pt idx="1078">
                  <c:v>2019</c:v>
                </c:pt>
                <c:pt idx="1079">
                  <c:v>2019</c:v>
                </c:pt>
                <c:pt idx="1080">
                  <c:v>2019</c:v>
                </c:pt>
                <c:pt idx="1081">
                  <c:v>2019</c:v>
                </c:pt>
                <c:pt idx="1082">
                  <c:v>2019</c:v>
                </c:pt>
                <c:pt idx="1083">
                  <c:v>2019</c:v>
                </c:pt>
                <c:pt idx="1084">
                  <c:v>2019</c:v>
                </c:pt>
                <c:pt idx="1085">
                  <c:v>2019</c:v>
                </c:pt>
                <c:pt idx="1086">
                  <c:v>2019</c:v>
                </c:pt>
                <c:pt idx="1087">
                  <c:v>2019</c:v>
                </c:pt>
                <c:pt idx="1088">
                  <c:v>2019</c:v>
                </c:pt>
                <c:pt idx="1089">
                  <c:v>2019</c:v>
                </c:pt>
                <c:pt idx="1090">
                  <c:v>2019</c:v>
                </c:pt>
                <c:pt idx="1091">
                  <c:v>2019</c:v>
                </c:pt>
                <c:pt idx="1092">
                  <c:v>2019</c:v>
                </c:pt>
                <c:pt idx="1093">
                  <c:v>2019</c:v>
                </c:pt>
                <c:pt idx="1094">
                  <c:v>2019</c:v>
                </c:pt>
                <c:pt idx="1095">
                  <c:v>2019</c:v>
                </c:pt>
                <c:pt idx="1096">
                  <c:v>2019</c:v>
                </c:pt>
                <c:pt idx="1097">
                  <c:v>2019</c:v>
                </c:pt>
                <c:pt idx="1098">
                  <c:v>2019</c:v>
                </c:pt>
                <c:pt idx="1099">
                  <c:v>2019</c:v>
                </c:pt>
                <c:pt idx="1100">
                  <c:v>2019</c:v>
                </c:pt>
                <c:pt idx="1101">
                  <c:v>2019</c:v>
                </c:pt>
                <c:pt idx="1102">
                  <c:v>2019</c:v>
                </c:pt>
                <c:pt idx="1103">
                  <c:v>2019</c:v>
                </c:pt>
                <c:pt idx="1104">
                  <c:v>2019</c:v>
                </c:pt>
                <c:pt idx="1105">
                  <c:v>2019</c:v>
                </c:pt>
                <c:pt idx="1106">
                  <c:v>2019</c:v>
                </c:pt>
                <c:pt idx="1107">
                  <c:v>2019</c:v>
                </c:pt>
                <c:pt idx="1108">
                  <c:v>2019</c:v>
                </c:pt>
                <c:pt idx="1109">
                  <c:v>2019</c:v>
                </c:pt>
                <c:pt idx="1110">
                  <c:v>2019</c:v>
                </c:pt>
                <c:pt idx="1111">
                  <c:v>2019</c:v>
                </c:pt>
                <c:pt idx="1112">
                  <c:v>2019</c:v>
                </c:pt>
                <c:pt idx="1113">
                  <c:v>2019</c:v>
                </c:pt>
                <c:pt idx="1114">
                  <c:v>2019</c:v>
                </c:pt>
                <c:pt idx="1115">
                  <c:v>2019</c:v>
                </c:pt>
                <c:pt idx="1116">
                  <c:v>2019</c:v>
                </c:pt>
                <c:pt idx="1117">
                  <c:v>2019</c:v>
                </c:pt>
                <c:pt idx="1118">
                  <c:v>2019</c:v>
                </c:pt>
                <c:pt idx="1119">
                  <c:v>2019</c:v>
                </c:pt>
                <c:pt idx="1120">
                  <c:v>2019</c:v>
                </c:pt>
                <c:pt idx="1121">
                  <c:v>2019</c:v>
                </c:pt>
                <c:pt idx="1122">
                  <c:v>2019</c:v>
                </c:pt>
                <c:pt idx="1123">
                  <c:v>2019</c:v>
                </c:pt>
                <c:pt idx="1124">
                  <c:v>2019</c:v>
                </c:pt>
                <c:pt idx="1125">
                  <c:v>2019</c:v>
                </c:pt>
                <c:pt idx="1126">
                  <c:v>2019</c:v>
                </c:pt>
                <c:pt idx="1127">
                  <c:v>2019</c:v>
                </c:pt>
                <c:pt idx="1128">
                  <c:v>2019</c:v>
                </c:pt>
                <c:pt idx="1129">
                  <c:v>2019</c:v>
                </c:pt>
                <c:pt idx="1130">
                  <c:v>2019</c:v>
                </c:pt>
                <c:pt idx="1131">
                  <c:v>2019</c:v>
                </c:pt>
                <c:pt idx="1132">
                  <c:v>2019</c:v>
                </c:pt>
                <c:pt idx="1133">
                  <c:v>2019</c:v>
                </c:pt>
                <c:pt idx="1134">
                  <c:v>2019</c:v>
                </c:pt>
                <c:pt idx="1135">
                  <c:v>2019</c:v>
                </c:pt>
                <c:pt idx="1136">
                  <c:v>2019</c:v>
                </c:pt>
                <c:pt idx="1137">
                  <c:v>2019</c:v>
                </c:pt>
                <c:pt idx="1138">
                  <c:v>2019</c:v>
                </c:pt>
                <c:pt idx="1139">
                  <c:v>2019</c:v>
                </c:pt>
                <c:pt idx="1140">
                  <c:v>2019</c:v>
                </c:pt>
                <c:pt idx="1141">
                  <c:v>2019</c:v>
                </c:pt>
                <c:pt idx="1142">
                  <c:v>2019</c:v>
                </c:pt>
                <c:pt idx="1143">
                  <c:v>2019</c:v>
                </c:pt>
                <c:pt idx="1144">
                  <c:v>2019</c:v>
                </c:pt>
                <c:pt idx="1145">
                  <c:v>2019</c:v>
                </c:pt>
                <c:pt idx="1146">
                  <c:v>2019</c:v>
                </c:pt>
                <c:pt idx="1147">
                  <c:v>2019</c:v>
                </c:pt>
                <c:pt idx="1148">
                  <c:v>2019</c:v>
                </c:pt>
                <c:pt idx="1149">
                  <c:v>2019</c:v>
                </c:pt>
                <c:pt idx="1150">
                  <c:v>2019</c:v>
                </c:pt>
                <c:pt idx="1151">
                  <c:v>2019</c:v>
                </c:pt>
                <c:pt idx="1152">
                  <c:v>2019</c:v>
                </c:pt>
                <c:pt idx="1153">
                  <c:v>2019</c:v>
                </c:pt>
                <c:pt idx="1154">
                  <c:v>2019</c:v>
                </c:pt>
                <c:pt idx="1155">
                  <c:v>2019</c:v>
                </c:pt>
                <c:pt idx="1156">
                  <c:v>2019</c:v>
                </c:pt>
                <c:pt idx="1157">
                  <c:v>2019</c:v>
                </c:pt>
                <c:pt idx="1158">
                  <c:v>2019</c:v>
                </c:pt>
                <c:pt idx="1159">
                  <c:v>2019</c:v>
                </c:pt>
                <c:pt idx="1160">
                  <c:v>2019</c:v>
                </c:pt>
                <c:pt idx="1161">
                  <c:v>2019</c:v>
                </c:pt>
                <c:pt idx="1162">
                  <c:v>2019</c:v>
                </c:pt>
                <c:pt idx="1163">
                  <c:v>2019</c:v>
                </c:pt>
                <c:pt idx="1164">
                  <c:v>2019</c:v>
                </c:pt>
                <c:pt idx="1165">
                  <c:v>2019</c:v>
                </c:pt>
                <c:pt idx="1166">
                  <c:v>2019</c:v>
                </c:pt>
                <c:pt idx="1167">
                  <c:v>2019</c:v>
                </c:pt>
                <c:pt idx="1168">
                  <c:v>2019</c:v>
                </c:pt>
                <c:pt idx="1169">
                  <c:v>2019</c:v>
                </c:pt>
                <c:pt idx="1170">
                  <c:v>2019</c:v>
                </c:pt>
                <c:pt idx="1171">
                  <c:v>2019</c:v>
                </c:pt>
                <c:pt idx="1172">
                  <c:v>2019</c:v>
                </c:pt>
                <c:pt idx="1173">
                  <c:v>2019</c:v>
                </c:pt>
                <c:pt idx="1174">
                  <c:v>2019</c:v>
                </c:pt>
                <c:pt idx="1175">
                  <c:v>2019</c:v>
                </c:pt>
                <c:pt idx="1176">
                  <c:v>2019</c:v>
                </c:pt>
                <c:pt idx="1177">
                  <c:v>2019</c:v>
                </c:pt>
                <c:pt idx="1178">
                  <c:v>2019</c:v>
                </c:pt>
                <c:pt idx="1179">
                  <c:v>2019</c:v>
                </c:pt>
                <c:pt idx="1180">
                  <c:v>2019</c:v>
                </c:pt>
                <c:pt idx="1181">
                  <c:v>2019</c:v>
                </c:pt>
                <c:pt idx="1182">
                  <c:v>2019</c:v>
                </c:pt>
                <c:pt idx="1183">
                  <c:v>2019</c:v>
                </c:pt>
                <c:pt idx="1184">
                  <c:v>2019</c:v>
                </c:pt>
                <c:pt idx="1185">
                  <c:v>2019</c:v>
                </c:pt>
                <c:pt idx="1186">
                  <c:v>2019</c:v>
                </c:pt>
                <c:pt idx="1187">
                  <c:v>2019</c:v>
                </c:pt>
                <c:pt idx="1188">
                  <c:v>2019</c:v>
                </c:pt>
                <c:pt idx="1189">
                  <c:v>2019</c:v>
                </c:pt>
                <c:pt idx="1190">
                  <c:v>2019</c:v>
                </c:pt>
                <c:pt idx="1191">
                  <c:v>2019</c:v>
                </c:pt>
                <c:pt idx="1192">
                  <c:v>2019</c:v>
                </c:pt>
                <c:pt idx="1193">
                  <c:v>2019</c:v>
                </c:pt>
                <c:pt idx="1194">
                  <c:v>2019</c:v>
                </c:pt>
                <c:pt idx="1195">
                  <c:v>2019</c:v>
                </c:pt>
                <c:pt idx="1196">
                  <c:v>2019</c:v>
                </c:pt>
                <c:pt idx="1197">
                  <c:v>2019</c:v>
                </c:pt>
                <c:pt idx="1198">
                  <c:v>2019</c:v>
                </c:pt>
                <c:pt idx="1199">
                  <c:v>2019</c:v>
                </c:pt>
                <c:pt idx="1200">
                  <c:v>2019</c:v>
                </c:pt>
                <c:pt idx="1201">
                  <c:v>2019</c:v>
                </c:pt>
                <c:pt idx="1202">
                  <c:v>2019</c:v>
                </c:pt>
                <c:pt idx="1203">
                  <c:v>2019</c:v>
                </c:pt>
                <c:pt idx="1204">
                  <c:v>2019</c:v>
                </c:pt>
                <c:pt idx="1205">
                  <c:v>2019</c:v>
                </c:pt>
                <c:pt idx="1206">
                  <c:v>2019</c:v>
                </c:pt>
                <c:pt idx="1207">
                  <c:v>2019</c:v>
                </c:pt>
                <c:pt idx="1208">
                  <c:v>2019</c:v>
                </c:pt>
                <c:pt idx="1209">
                  <c:v>2019</c:v>
                </c:pt>
                <c:pt idx="1210">
                  <c:v>2019</c:v>
                </c:pt>
                <c:pt idx="1211">
                  <c:v>2019</c:v>
                </c:pt>
                <c:pt idx="1212">
                  <c:v>2019</c:v>
                </c:pt>
                <c:pt idx="1213">
                  <c:v>2019</c:v>
                </c:pt>
                <c:pt idx="1214">
                  <c:v>2019</c:v>
                </c:pt>
                <c:pt idx="1215">
                  <c:v>2019</c:v>
                </c:pt>
                <c:pt idx="1216">
                  <c:v>2019</c:v>
                </c:pt>
                <c:pt idx="1217">
                  <c:v>2019</c:v>
                </c:pt>
                <c:pt idx="1218">
                  <c:v>2019</c:v>
                </c:pt>
                <c:pt idx="1219">
                  <c:v>2019</c:v>
                </c:pt>
                <c:pt idx="1220">
                  <c:v>2019</c:v>
                </c:pt>
                <c:pt idx="1221">
                  <c:v>2019</c:v>
                </c:pt>
                <c:pt idx="1222">
                  <c:v>2019</c:v>
                </c:pt>
                <c:pt idx="1223">
                  <c:v>2019</c:v>
                </c:pt>
                <c:pt idx="1224">
                  <c:v>2019</c:v>
                </c:pt>
                <c:pt idx="1225">
                  <c:v>2019</c:v>
                </c:pt>
                <c:pt idx="1226">
                  <c:v>2019</c:v>
                </c:pt>
                <c:pt idx="1227">
                  <c:v>2019</c:v>
                </c:pt>
                <c:pt idx="1228">
                  <c:v>2019</c:v>
                </c:pt>
                <c:pt idx="1229">
                  <c:v>2019</c:v>
                </c:pt>
                <c:pt idx="1230">
                  <c:v>2019</c:v>
                </c:pt>
                <c:pt idx="1231">
                  <c:v>2019</c:v>
                </c:pt>
                <c:pt idx="1232">
                  <c:v>2019</c:v>
                </c:pt>
                <c:pt idx="1233">
                  <c:v>2019</c:v>
                </c:pt>
                <c:pt idx="1234">
                  <c:v>2019</c:v>
                </c:pt>
                <c:pt idx="1235">
                  <c:v>2019</c:v>
                </c:pt>
                <c:pt idx="1236">
                  <c:v>2019</c:v>
                </c:pt>
                <c:pt idx="1237">
                  <c:v>2019</c:v>
                </c:pt>
                <c:pt idx="1238">
                  <c:v>2019</c:v>
                </c:pt>
                <c:pt idx="1239">
                  <c:v>2019</c:v>
                </c:pt>
                <c:pt idx="1240">
                  <c:v>2019</c:v>
                </c:pt>
                <c:pt idx="1241">
                  <c:v>2019</c:v>
                </c:pt>
                <c:pt idx="1242">
                  <c:v>2019</c:v>
                </c:pt>
                <c:pt idx="1243">
                  <c:v>2019</c:v>
                </c:pt>
                <c:pt idx="1244">
                  <c:v>2019</c:v>
                </c:pt>
                <c:pt idx="1245">
                  <c:v>2019</c:v>
                </c:pt>
                <c:pt idx="1246">
                  <c:v>2019</c:v>
                </c:pt>
                <c:pt idx="1247">
                  <c:v>2019</c:v>
                </c:pt>
                <c:pt idx="1248">
                  <c:v>2019</c:v>
                </c:pt>
                <c:pt idx="1249">
                  <c:v>2020</c:v>
                </c:pt>
                <c:pt idx="1250">
                  <c:v>2020</c:v>
                </c:pt>
                <c:pt idx="1251">
                  <c:v>2020</c:v>
                </c:pt>
                <c:pt idx="1252">
                  <c:v>2020</c:v>
                </c:pt>
                <c:pt idx="1253">
                  <c:v>2020</c:v>
                </c:pt>
                <c:pt idx="1254">
                  <c:v>2020</c:v>
                </c:pt>
                <c:pt idx="1255">
                  <c:v>2020</c:v>
                </c:pt>
                <c:pt idx="1256">
                  <c:v>2020</c:v>
                </c:pt>
                <c:pt idx="1257">
                  <c:v>2020</c:v>
                </c:pt>
                <c:pt idx="1258">
                  <c:v>2020</c:v>
                </c:pt>
                <c:pt idx="1259">
                  <c:v>2020</c:v>
                </c:pt>
                <c:pt idx="1260">
                  <c:v>2020</c:v>
                </c:pt>
                <c:pt idx="1261">
                  <c:v>2020</c:v>
                </c:pt>
                <c:pt idx="1262">
                  <c:v>2020</c:v>
                </c:pt>
                <c:pt idx="1263">
                  <c:v>2020</c:v>
                </c:pt>
                <c:pt idx="1264">
                  <c:v>2020</c:v>
                </c:pt>
                <c:pt idx="1265">
                  <c:v>2020</c:v>
                </c:pt>
                <c:pt idx="1266">
                  <c:v>2020</c:v>
                </c:pt>
                <c:pt idx="1267">
                  <c:v>2020</c:v>
                </c:pt>
                <c:pt idx="1268">
                  <c:v>2020</c:v>
                </c:pt>
                <c:pt idx="1269">
                  <c:v>2020</c:v>
                </c:pt>
                <c:pt idx="1270">
                  <c:v>2020</c:v>
                </c:pt>
                <c:pt idx="1271">
                  <c:v>2020</c:v>
                </c:pt>
                <c:pt idx="1272">
                  <c:v>2020</c:v>
                </c:pt>
                <c:pt idx="1273">
                  <c:v>2020</c:v>
                </c:pt>
                <c:pt idx="1274">
                  <c:v>2020</c:v>
                </c:pt>
                <c:pt idx="1275">
                  <c:v>2020</c:v>
                </c:pt>
                <c:pt idx="1276">
                  <c:v>2020</c:v>
                </c:pt>
                <c:pt idx="1277">
                  <c:v>2020</c:v>
                </c:pt>
                <c:pt idx="1278">
                  <c:v>2020</c:v>
                </c:pt>
                <c:pt idx="1279">
                  <c:v>2020</c:v>
                </c:pt>
                <c:pt idx="1280">
                  <c:v>2020</c:v>
                </c:pt>
                <c:pt idx="1281">
                  <c:v>2020</c:v>
                </c:pt>
                <c:pt idx="1282">
                  <c:v>2020</c:v>
                </c:pt>
                <c:pt idx="1283">
                  <c:v>2020</c:v>
                </c:pt>
                <c:pt idx="1284">
                  <c:v>2020</c:v>
                </c:pt>
                <c:pt idx="1285">
                  <c:v>2020</c:v>
                </c:pt>
                <c:pt idx="1286">
                  <c:v>2020</c:v>
                </c:pt>
                <c:pt idx="1287">
                  <c:v>2020</c:v>
                </c:pt>
                <c:pt idx="1288">
                  <c:v>2020</c:v>
                </c:pt>
                <c:pt idx="1289">
                  <c:v>2020</c:v>
                </c:pt>
                <c:pt idx="1290">
                  <c:v>2020</c:v>
                </c:pt>
                <c:pt idx="1291">
                  <c:v>2020</c:v>
                </c:pt>
                <c:pt idx="1292">
                  <c:v>2020</c:v>
                </c:pt>
                <c:pt idx="1293">
                  <c:v>2020</c:v>
                </c:pt>
                <c:pt idx="1294">
                  <c:v>2020</c:v>
                </c:pt>
                <c:pt idx="1295">
                  <c:v>2020</c:v>
                </c:pt>
                <c:pt idx="1296">
                  <c:v>2020</c:v>
                </c:pt>
                <c:pt idx="1297">
                  <c:v>2020</c:v>
                </c:pt>
                <c:pt idx="1298">
                  <c:v>2020</c:v>
                </c:pt>
                <c:pt idx="1299">
                  <c:v>2020</c:v>
                </c:pt>
                <c:pt idx="1300">
                  <c:v>2020</c:v>
                </c:pt>
                <c:pt idx="1301">
                  <c:v>2020</c:v>
                </c:pt>
                <c:pt idx="1302">
                  <c:v>2020</c:v>
                </c:pt>
                <c:pt idx="1303">
                  <c:v>2020</c:v>
                </c:pt>
                <c:pt idx="1304">
                  <c:v>2020</c:v>
                </c:pt>
                <c:pt idx="1305">
                  <c:v>2020</c:v>
                </c:pt>
                <c:pt idx="1306">
                  <c:v>2020</c:v>
                </c:pt>
                <c:pt idx="1307">
                  <c:v>2020</c:v>
                </c:pt>
                <c:pt idx="1308">
                  <c:v>2020</c:v>
                </c:pt>
                <c:pt idx="1309">
                  <c:v>2020</c:v>
                </c:pt>
                <c:pt idx="1310">
                  <c:v>2020</c:v>
                </c:pt>
                <c:pt idx="1311">
                  <c:v>2020</c:v>
                </c:pt>
                <c:pt idx="1312">
                  <c:v>2020</c:v>
                </c:pt>
                <c:pt idx="1313">
                  <c:v>2020</c:v>
                </c:pt>
                <c:pt idx="1314">
                  <c:v>2020</c:v>
                </c:pt>
                <c:pt idx="1315">
                  <c:v>2020</c:v>
                </c:pt>
                <c:pt idx="1316">
                  <c:v>2020</c:v>
                </c:pt>
                <c:pt idx="1317">
                  <c:v>2020</c:v>
                </c:pt>
                <c:pt idx="1318">
                  <c:v>2020</c:v>
                </c:pt>
                <c:pt idx="1319">
                  <c:v>2020</c:v>
                </c:pt>
                <c:pt idx="1320">
                  <c:v>2020</c:v>
                </c:pt>
                <c:pt idx="1321">
                  <c:v>2020</c:v>
                </c:pt>
                <c:pt idx="1322">
                  <c:v>2020</c:v>
                </c:pt>
                <c:pt idx="1323">
                  <c:v>2020</c:v>
                </c:pt>
                <c:pt idx="1324">
                  <c:v>2020</c:v>
                </c:pt>
                <c:pt idx="1325">
                  <c:v>2020</c:v>
                </c:pt>
                <c:pt idx="1326">
                  <c:v>2020</c:v>
                </c:pt>
                <c:pt idx="1327">
                  <c:v>2020</c:v>
                </c:pt>
                <c:pt idx="1328">
                  <c:v>2020</c:v>
                </c:pt>
                <c:pt idx="1329">
                  <c:v>2020</c:v>
                </c:pt>
                <c:pt idx="1330">
                  <c:v>2020</c:v>
                </c:pt>
                <c:pt idx="1331">
                  <c:v>2020</c:v>
                </c:pt>
                <c:pt idx="1332">
                  <c:v>2020</c:v>
                </c:pt>
                <c:pt idx="1333">
                  <c:v>2020</c:v>
                </c:pt>
                <c:pt idx="1334">
                  <c:v>2020</c:v>
                </c:pt>
                <c:pt idx="1335">
                  <c:v>2020</c:v>
                </c:pt>
                <c:pt idx="1336">
                  <c:v>2020</c:v>
                </c:pt>
                <c:pt idx="1337">
                  <c:v>2020</c:v>
                </c:pt>
                <c:pt idx="1338">
                  <c:v>2020</c:v>
                </c:pt>
                <c:pt idx="1339">
                  <c:v>2020</c:v>
                </c:pt>
                <c:pt idx="1340">
                  <c:v>2020</c:v>
                </c:pt>
                <c:pt idx="1341">
                  <c:v>2020</c:v>
                </c:pt>
                <c:pt idx="1342">
                  <c:v>2020</c:v>
                </c:pt>
                <c:pt idx="1343">
                  <c:v>2020</c:v>
                </c:pt>
                <c:pt idx="1344">
                  <c:v>2020</c:v>
                </c:pt>
                <c:pt idx="1345">
                  <c:v>2020</c:v>
                </c:pt>
                <c:pt idx="1346">
                  <c:v>2020</c:v>
                </c:pt>
                <c:pt idx="1347">
                  <c:v>2020</c:v>
                </c:pt>
                <c:pt idx="1348">
                  <c:v>2020</c:v>
                </c:pt>
                <c:pt idx="1349">
                  <c:v>2020</c:v>
                </c:pt>
                <c:pt idx="1350">
                  <c:v>2020</c:v>
                </c:pt>
                <c:pt idx="1351">
                  <c:v>2020</c:v>
                </c:pt>
                <c:pt idx="1352">
                  <c:v>2020</c:v>
                </c:pt>
                <c:pt idx="1353">
                  <c:v>2020</c:v>
                </c:pt>
                <c:pt idx="1354">
                  <c:v>2020</c:v>
                </c:pt>
                <c:pt idx="1355">
                  <c:v>2020</c:v>
                </c:pt>
                <c:pt idx="1356">
                  <c:v>2020</c:v>
                </c:pt>
                <c:pt idx="1357">
                  <c:v>2020</c:v>
                </c:pt>
                <c:pt idx="1358">
                  <c:v>2020</c:v>
                </c:pt>
                <c:pt idx="1359">
                  <c:v>2020</c:v>
                </c:pt>
                <c:pt idx="1360">
                  <c:v>2020</c:v>
                </c:pt>
                <c:pt idx="1361">
                  <c:v>2020</c:v>
                </c:pt>
                <c:pt idx="1362">
                  <c:v>2020</c:v>
                </c:pt>
                <c:pt idx="1363">
                  <c:v>2020</c:v>
                </c:pt>
                <c:pt idx="1364">
                  <c:v>2020</c:v>
                </c:pt>
                <c:pt idx="1365">
                  <c:v>2020</c:v>
                </c:pt>
                <c:pt idx="1366">
                  <c:v>2020</c:v>
                </c:pt>
                <c:pt idx="1367">
                  <c:v>2020</c:v>
                </c:pt>
                <c:pt idx="1368">
                  <c:v>2020</c:v>
                </c:pt>
                <c:pt idx="1369">
                  <c:v>2020</c:v>
                </c:pt>
                <c:pt idx="1370">
                  <c:v>2020</c:v>
                </c:pt>
                <c:pt idx="1371">
                  <c:v>2020</c:v>
                </c:pt>
                <c:pt idx="1372">
                  <c:v>2020</c:v>
                </c:pt>
                <c:pt idx="1373">
                  <c:v>2020</c:v>
                </c:pt>
                <c:pt idx="1374">
                  <c:v>2020</c:v>
                </c:pt>
                <c:pt idx="1375">
                  <c:v>2020</c:v>
                </c:pt>
                <c:pt idx="1376">
                  <c:v>2020</c:v>
                </c:pt>
                <c:pt idx="1377">
                  <c:v>2020</c:v>
                </c:pt>
                <c:pt idx="1378">
                  <c:v>2020</c:v>
                </c:pt>
                <c:pt idx="1379">
                  <c:v>2020</c:v>
                </c:pt>
                <c:pt idx="1380">
                  <c:v>2020</c:v>
                </c:pt>
                <c:pt idx="1381">
                  <c:v>2020</c:v>
                </c:pt>
                <c:pt idx="1382">
                  <c:v>2020</c:v>
                </c:pt>
                <c:pt idx="1383">
                  <c:v>2020</c:v>
                </c:pt>
                <c:pt idx="1384">
                  <c:v>2020</c:v>
                </c:pt>
                <c:pt idx="1385">
                  <c:v>2020</c:v>
                </c:pt>
                <c:pt idx="1386">
                  <c:v>2020</c:v>
                </c:pt>
                <c:pt idx="1387">
                  <c:v>2020</c:v>
                </c:pt>
                <c:pt idx="1388">
                  <c:v>2020</c:v>
                </c:pt>
                <c:pt idx="1389">
                  <c:v>2020</c:v>
                </c:pt>
                <c:pt idx="1390">
                  <c:v>2020</c:v>
                </c:pt>
                <c:pt idx="1391">
                  <c:v>2020</c:v>
                </c:pt>
                <c:pt idx="1392">
                  <c:v>2020</c:v>
                </c:pt>
                <c:pt idx="1393">
                  <c:v>2020</c:v>
                </c:pt>
                <c:pt idx="1394">
                  <c:v>2020</c:v>
                </c:pt>
                <c:pt idx="1395">
                  <c:v>2020</c:v>
                </c:pt>
                <c:pt idx="1396">
                  <c:v>2020</c:v>
                </c:pt>
                <c:pt idx="1397">
                  <c:v>2020</c:v>
                </c:pt>
                <c:pt idx="1398">
                  <c:v>2020</c:v>
                </c:pt>
                <c:pt idx="1399">
                  <c:v>2020</c:v>
                </c:pt>
                <c:pt idx="1400">
                  <c:v>2020</c:v>
                </c:pt>
                <c:pt idx="1401">
                  <c:v>2020</c:v>
                </c:pt>
                <c:pt idx="1402">
                  <c:v>2020</c:v>
                </c:pt>
                <c:pt idx="1403">
                  <c:v>2020</c:v>
                </c:pt>
                <c:pt idx="1404">
                  <c:v>2020</c:v>
                </c:pt>
                <c:pt idx="1405">
                  <c:v>2020</c:v>
                </c:pt>
                <c:pt idx="1406">
                  <c:v>2020</c:v>
                </c:pt>
                <c:pt idx="1407">
                  <c:v>2020</c:v>
                </c:pt>
                <c:pt idx="1408">
                  <c:v>2020</c:v>
                </c:pt>
                <c:pt idx="1409">
                  <c:v>2020</c:v>
                </c:pt>
                <c:pt idx="1410">
                  <c:v>2020</c:v>
                </c:pt>
                <c:pt idx="1411">
                  <c:v>2020</c:v>
                </c:pt>
                <c:pt idx="1412">
                  <c:v>2020</c:v>
                </c:pt>
                <c:pt idx="1413">
                  <c:v>2020</c:v>
                </c:pt>
                <c:pt idx="1414">
                  <c:v>2020</c:v>
                </c:pt>
                <c:pt idx="1415">
                  <c:v>2020</c:v>
                </c:pt>
                <c:pt idx="1416">
                  <c:v>2020</c:v>
                </c:pt>
                <c:pt idx="1417">
                  <c:v>2020</c:v>
                </c:pt>
                <c:pt idx="1418">
                  <c:v>2020</c:v>
                </c:pt>
                <c:pt idx="1419">
                  <c:v>2020</c:v>
                </c:pt>
                <c:pt idx="1420">
                  <c:v>2020</c:v>
                </c:pt>
                <c:pt idx="1421">
                  <c:v>2020</c:v>
                </c:pt>
                <c:pt idx="1422">
                  <c:v>2020</c:v>
                </c:pt>
                <c:pt idx="1423">
                  <c:v>2020</c:v>
                </c:pt>
                <c:pt idx="1424">
                  <c:v>2020</c:v>
                </c:pt>
                <c:pt idx="1425">
                  <c:v>2020</c:v>
                </c:pt>
                <c:pt idx="1426">
                  <c:v>2020</c:v>
                </c:pt>
                <c:pt idx="1427">
                  <c:v>2020</c:v>
                </c:pt>
                <c:pt idx="1428">
                  <c:v>2020</c:v>
                </c:pt>
                <c:pt idx="1429">
                  <c:v>2020</c:v>
                </c:pt>
                <c:pt idx="1430">
                  <c:v>2020</c:v>
                </c:pt>
                <c:pt idx="1431">
                  <c:v>2020</c:v>
                </c:pt>
                <c:pt idx="1432">
                  <c:v>2020</c:v>
                </c:pt>
                <c:pt idx="1433">
                  <c:v>2020</c:v>
                </c:pt>
                <c:pt idx="1434">
                  <c:v>2020</c:v>
                </c:pt>
                <c:pt idx="1435">
                  <c:v>2020</c:v>
                </c:pt>
                <c:pt idx="1436">
                  <c:v>2020</c:v>
                </c:pt>
                <c:pt idx="1437">
                  <c:v>2020</c:v>
                </c:pt>
                <c:pt idx="1438">
                  <c:v>2020</c:v>
                </c:pt>
                <c:pt idx="1439">
                  <c:v>2020</c:v>
                </c:pt>
                <c:pt idx="1440">
                  <c:v>2020</c:v>
                </c:pt>
                <c:pt idx="1441">
                  <c:v>2020</c:v>
                </c:pt>
                <c:pt idx="1442">
                  <c:v>2020</c:v>
                </c:pt>
                <c:pt idx="1443">
                  <c:v>2020</c:v>
                </c:pt>
                <c:pt idx="1444">
                  <c:v>2020</c:v>
                </c:pt>
                <c:pt idx="1445">
                  <c:v>2020</c:v>
                </c:pt>
                <c:pt idx="1446">
                  <c:v>2020</c:v>
                </c:pt>
                <c:pt idx="1447">
                  <c:v>2020</c:v>
                </c:pt>
                <c:pt idx="1448">
                  <c:v>2020</c:v>
                </c:pt>
                <c:pt idx="1449">
                  <c:v>2020</c:v>
                </c:pt>
                <c:pt idx="1450">
                  <c:v>2020</c:v>
                </c:pt>
                <c:pt idx="1451">
                  <c:v>2020</c:v>
                </c:pt>
                <c:pt idx="1452">
                  <c:v>2020</c:v>
                </c:pt>
                <c:pt idx="1453">
                  <c:v>2020</c:v>
                </c:pt>
                <c:pt idx="1454">
                  <c:v>2020</c:v>
                </c:pt>
                <c:pt idx="1455">
                  <c:v>2020</c:v>
                </c:pt>
                <c:pt idx="1456">
                  <c:v>2020</c:v>
                </c:pt>
                <c:pt idx="1457">
                  <c:v>2020</c:v>
                </c:pt>
                <c:pt idx="1458">
                  <c:v>2020</c:v>
                </c:pt>
                <c:pt idx="1459">
                  <c:v>2020</c:v>
                </c:pt>
                <c:pt idx="1460">
                  <c:v>2020</c:v>
                </c:pt>
                <c:pt idx="1461">
                  <c:v>2020</c:v>
                </c:pt>
                <c:pt idx="1462">
                  <c:v>2020</c:v>
                </c:pt>
                <c:pt idx="1463">
                  <c:v>2020</c:v>
                </c:pt>
                <c:pt idx="1464">
                  <c:v>2020</c:v>
                </c:pt>
                <c:pt idx="1465">
                  <c:v>2020</c:v>
                </c:pt>
                <c:pt idx="1466">
                  <c:v>2020</c:v>
                </c:pt>
                <c:pt idx="1467">
                  <c:v>2020</c:v>
                </c:pt>
                <c:pt idx="1468">
                  <c:v>2020</c:v>
                </c:pt>
                <c:pt idx="1469">
                  <c:v>2020</c:v>
                </c:pt>
                <c:pt idx="1470">
                  <c:v>2020</c:v>
                </c:pt>
                <c:pt idx="1471">
                  <c:v>2020</c:v>
                </c:pt>
                <c:pt idx="1472">
                  <c:v>2020</c:v>
                </c:pt>
                <c:pt idx="1473">
                  <c:v>2020</c:v>
                </c:pt>
                <c:pt idx="1474">
                  <c:v>2020</c:v>
                </c:pt>
                <c:pt idx="1475">
                  <c:v>2020</c:v>
                </c:pt>
                <c:pt idx="1476">
                  <c:v>2020</c:v>
                </c:pt>
                <c:pt idx="1477">
                  <c:v>2020</c:v>
                </c:pt>
                <c:pt idx="1478">
                  <c:v>2020</c:v>
                </c:pt>
                <c:pt idx="1479">
                  <c:v>2020</c:v>
                </c:pt>
                <c:pt idx="1480">
                  <c:v>2020</c:v>
                </c:pt>
                <c:pt idx="1481">
                  <c:v>2020</c:v>
                </c:pt>
                <c:pt idx="1482">
                  <c:v>2020</c:v>
                </c:pt>
                <c:pt idx="1483">
                  <c:v>2020</c:v>
                </c:pt>
                <c:pt idx="1484">
                  <c:v>2020</c:v>
                </c:pt>
                <c:pt idx="1485">
                  <c:v>2020</c:v>
                </c:pt>
                <c:pt idx="1486">
                  <c:v>2020</c:v>
                </c:pt>
                <c:pt idx="1487">
                  <c:v>2020</c:v>
                </c:pt>
                <c:pt idx="1488">
                  <c:v>2020</c:v>
                </c:pt>
                <c:pt idx="1489">
                  <c:v>2020</c:v>
                </c:pt>
                <c:pt idx="1490">
                  <c:v>2020</c:v>
                </c:pt>
                <c:pt idx="1491">
                  <c:v>2020</c:v>
                </c:pt>
                <c:pt idx="1492">
                  <c:v>2020</c:v>
                </c:pt>
                <c:pt idx="1493">
                  <c:v>2020</c:v>
                </c:pt>
                <c:pt idx="1494">
                  <c:v>2020</c:v>
                </c:pt>
                <c:pt idx="1495">
                  <c:v>2020</c:v>
                </c:pt>
                <c:pt idx="1496">
                  <c:v>2020</c:v>
                </c:pt>
                <c:pt idx="1497">
                  <c:v>2020</c:v>
                </c:pt>
                <c:pt idx="1498">
                  <c:v>2020</c:v>
                </c:pt>
                <c:pt idx="1499">
                  <c:v>2020</c:v>
                </c:pt>
                <c:pt idx="1500">
                  <c:v>2021</c:v>
                </c:pt>
                <c:pt idx="1501">
                  <c:v>2021</c:v>
                </c:pt>
                <c:pt idx="1502">
                  <c:v>2021</c:v>
                </c:pt>
                <c:pt idx="1503">
                  <c:v>2021</c:v>
                </c:pt>
                <c:pt idx="1504">
                  <c:v>2021</c:v>
                </c:pt>
                <c:pt idx="1505">
                  <c:v>2021</c:v>
                </c:pt>
                <c:pt idx="1506">
                  <c:v>2021</c:v>
                </c:pt>
                <c:pt idx="1507">
                  <c:v>2021</c:v>
                </c:pt>
                <c:pt idx="1508">
                  <c:v>2021</c:v>
                </c:pt>
                <c:pt idx="1509">
                  <c:v>2021</c:v>
                </c:pt>
                <c:pt idx="1510">
                  <c:v>2021</c:v>
                </c:pt>
                <c:pt idx="1511">
                  <c:v>2021</c:v>
                </c:pt>
                <c:pt idx="1512">
                  <c:v>2021</c:v>
                </c:pt>
                <c:pt idx="1513">
                  <c:v>2021</c:v>
                </c:pt>
                <c:pt idx="1514">
                  <c:v>2021</c:v>
                </c:pt>
                <c:pt idx="1515">
                  <c:v>2021</c:v>
                </c:pt>
                <c:pt idx="1516">
                  <c:v>2021</c:v>
                </c:pt>
                <c:pt idx="1517">
                  <c:v>2021</c:v>
                </c:pt>
                <c:pt idx="1518">
                  <c:v>2021</c:v>
                </c:pt>
                <c:pt idx="1519">
                  <c:v>2021</c:v>
                </c:pt>
                <c:pt idx="1520">
                  <c:v>2021</c:v>
                </c:pt>
                <c:pt idx="1521">
                  <c:v>2021</c:v>
                </c:pt>
                <c:pt idx="1522">
                  <c:v>2021</c:v>
                </c:pt>
                <c:pt idx="1523">
                  <c:v>2021</c:v>
                </c:pt>
                <c:pt idx="1524">
                  <c:v>2021</c:v>
                </c:pt>
                <c:pt idx="1525">
                  <c:v>2021</c:v>
                </c:pt>
                <c:pt idx="1526">
                  <c:v>2021</c:v>
                </c:pt>
                <c:pt idx="1527">
                  <c:v>2021</c:v>
                </c:pt>
                <c:pt idx="1528">
                  <c:v>2021</c:v>
                </c:pt>
                <c:pt idx="1529">
                  <c:v>2021</c:v>
                </c:pt>
                <c:pt idx="1530">
                  <c:v>2021</c:v>
                </c:pt>
                <c:pt idx="1531">
                  <c:v>2021</c:v>
                </c:pt>
                <c:pt idx="1532">
                  <c:v>2021</c:v>
                </c:pt>
                <c:pt idx="1533">
                  <c:v>2021</c:v>
                </c:pt>
                <c:pt idx="1534">
                  <c:v>2021</c:v>
                </c:pt>
                <c:pt idx="1535">
                  <c:v>2021</c:v>
                </c:pt>
                <c:pt idx="1536">
                  <c:v>2021</c:v>
                </c:pt>
                <c:pt idx="1537">
                  <c:v>2021</c:v>
                </c:pt>
                <c:pt idx="1538">
                  <c:v>2021</c:v>
                </c:pt>
                <c:pt idx="1539">
                  <c:v>2021</c:v>
                </c:pt>
                <c:pt idx="1540">
                  <c:v>2021</c:v>
                </c:pt>
                <c:pt idx="1541">
                  <c:v>2021</c:v>
                </c:pt>
                <c:pt idx="1542">
                  <c:v>2021</c:v>
                </c:pt>
                <c:pt idx="1543">
                  <c:v>2021</c:v>
                </c:pt>
                <c:pt idx="1544">
                  <c:v>2021</c:v>
                </c:pt>
                <c:pt idx="1545">
                  <c:v>2021</c:v>
                </c:pt>
                <c:pt idx="1546">
                  <c:v>2021</c:v>
                </c:pt>
                <c:pt idx="1547">
                  <c:v>2021</c:v>
                </c:pt>
                <c:pt idx="1548">
                  <c:v>2021</c:v>
                </c:pt>
                <c:pt idx="1549">
                  <c:v>2021</c:v>
                </c:pt>
                <c:pt idx="1550">
                  <c:v>2021</c:v>
                </c:pt>
                <c:pt idx="1551">
                  <c:v>2021</c:v>
                </c:pt>
                <c:pt idx="1552">
                  <c:v>2021</c:v>
                </c:pt>
                <c:pt idx="1553">
                  <c:v>2021</c:v>
                </c:pt>
                <c:pt idx="1554">
                  <c:v>2021</c:v>
                </c:pt>
                <c:pt idx="1555">
                  <c:v>2021</c:v>
                </c:pt>
                <c:pt idx="1556">
                  <c:v>2021</c:v>
                </c:pt>
                <c:pt idx="1557">
                  <c:v>2021</c:v>
                </c:pt>
                <c:pt idx="1558">
                  <c:v>2021</c:v>
                </c:pt>
                <c:pt idx="1559">
                  <c:v>2021</c:v>
                </c:pt>
                <c:pt idx="1560">
                  <c:v>2021</c:v>
                </c:pt>
                <c:pt idx="1561">
                  <c:v>2021</c:v>
                </c:pt>
                <c:pt idx="1562">
                  <c:v>2021</c:v>
                </c:pt>
                <c:pt idx="1563">
                  <c:v>2021</c:v>
                </c:pt>
                <c:pt idx="1564">
                  <c:v>2021</c:v>
                </c:pt>
                <c:pt idx="1565">
                  <c:v>2021</c:v>
                </c:pt>
                <c:pt idx="1566">
                  <c:v>2021</c:v>
                </c:pt>
                <c:pt idx="1567">
                  <c:v>2021</c:v>
                </c:pt>
                <c:pt idx="1568">
                  <c:v>2021</c:v>
                </c:pt>
                <c:pt idx="1569">
                  <c:v>2021</c:v>
                </c:pt>
                <c:pt idx="1570">
                  <c:v>2021</c:v>
                </c:pt>
                <c:pt idx="1571">
                  <c:v>2021</c:v>
                </c:pt>
                <c:pt idx="1572">
                  <c:v>2021</c:v>
                </c:pt>
                <c:pt idx="1573">
                  <c:v>2021</c:v>
                </c:pt>
                <c:pt idx="1574">
                  <c:v>2021</c:v>
                </c:pt>
                <c:pt idx="1575">
                  <c:v>2021</c:v>
                </c:pt>
                <c:pt idx="1576">
                  <c:v>2021</c:v>
                </c:pt>
                <c:pt idx="1577">
                  <c:v>2021</c:v>
                </c:pt>
                <c:pt idx="1578">
                  <c:v>2021</c:v>
                </c:pt>
                <c:pt idx="1579">
                  <c:v>2021</c:v>
                </c:pt>
                <c:pt idx="1580">
                  <c:v>2021</c:v>
                </c:pt>
                <c:pt idx="1581">
                  <c:v>2021</c:v>
                </c:pt>
                <c:pt idx="1582">
                  <c:v>2021</c:v>
                </c:pt>
                <c:pt idx="1583">
                  <c:v>2021</c:v>
                </c:pt>
                <c:pt idx="1584">
                  <c:v>2021</c:v>
                </c:pt>
                <c:pt idx="1585">
                  <c:v>2021</c:v>
                </c:pt>
                <c:pt idx="1586">
                  <c:v>2021</c:v>
                </c:pt>
                <c:pt idx="1587">
                  <c:v>2021</c:v>
                </c:pt>
                <c:pt idx="1588">
                  <c:v>2021</c:v>
                </c:pt>
                <c:pt idx="1589">
                  <c:v>2021</c:v>
                </c:pt>
                <c:pt idx="1590">
                  <c:v>2021</c:v>
                </c:pt>
                <c:pt idx="1591">
                  <c:v>2021</c:v>
                </c:pt>
                <c:pt idx="1592">
                  <c:v>2021</c:v>
                </c:pt>
                <c:pt idx="1593">
                  <c:v>2021</c:v>
                </c:pt>
                <c:pt idx="1594">
                  <c:v>2021</c:v>
                </c:pt>
                <c:pt idx="1595">
                  <c:v>2021</c:v>
                </c:pt>
                <c:pt idx="1596">
                  <c:v>2021</c:v>
                </c:pt>
                <c:pt idx="1597">
                  <c:v>2021</c:v>
                </c:pt>
                <c:pt idx="1598">
                  <c:v>2021</c:v>
                </c:pt>
                <c:pt idx="1599">
                  <c:v>2021</c:v>
                </c:pt>
                <c:pt idx="1600">
                  <c:v>2021</c:v>
                </c:pt>
                <c:pt idx="1601">
                  <c:v>2021</c:v>
                </c:pt>
                <c:pt idx="1602">
                  <c:v>2021</c:v>
                </c:pt>
                <c:pt idx="1603">
                  <c:v>2021</c:v>
                </c:pt>
                <c:pt idx="1604">
                  <c:v>2021</c:v>
                </c:pt>
                <c:pt idx="1605">
                  <c:v>2021</c:v>
                </c:pt>
                <c:pt idx="1606">
                  <c:v>2021</c:v>
                </c:pt>
                <c:pt idx="1607">
                  <c:v>2021</c:v>
                </c:pt>
                <c:pt idx="1608">
                  <c:v>2021</c:v>
                </c:pt>
                <c:pt idx="1609">
                  <c:v>2021</c:v>
                </c:pt>
                <c:pt idx="1610">
                  <c:v>2021</c:v>
                </c:pt>
                <c:pt idx="1611">
                  <c:v>2021</c:v>
                </c:pt>
                <c:pt idx="1612">
                  <c:v>2021</c:v>
                </c:pt>
                <c:pt idx="1613">
                  <c:v>2021</c:v>
                </c:pt>
                <c:pt idx="1614">
                  <c:v>2021</c:v>
                </c:pt>
                <c:pt idx="1615">
                  <c:v>2021</c:v>
                </c:pt>
                <c:pt idx="1616">
                  <c:v>2021</c:v>
                </c:pt>
                <c:pt idx="1617">
                  <c:v>2021</c:v>
                </c:pt>
                <c:pt idx="1618">
                  <c:v>2021</c:v>
                </c:pt>
                <c:pt idx="1619">
                  <c:v>2021</c:v>
                </c:pt>
                <c:pt idx="1620">
                  <c:v>2021</c:v>
                </c:pt>
                <c:pt idx="1621">
                  <c:v>2021</c:v>
                </c:pt>
                <c:pt idx="1622">
                  <c:v>2021</c:v>
                </c:pt>
                <c:pt idx="1623">
                  <c:v>2021</c:v>
                </c:pt>
                <c:pt idx="1624">
                  <c:v>2021</c:v>
                </c:pt>
                <c:pt idx="1625">
                  <c:v>2021</c:v>
                </c:pt>
                <c:pt idx="1626">
                  <c:v>2021</c:v>
                </c:pt>
                <c:pt idx="1627">
                  <c:v>2021</c:v>
                </c:pt>
                <c:pt idx="1628">
                  <c:v>2021</c:v>
                </c:pt>
                <c:pt idx="1629">
                  <c:v>2021</c:v>
                </c:pt>
                <c:pt idx="1630">
                  <c:v>2021</c:v>
                </c:pt>
                <c:pt idx="1631">
                  <c:v>2021</c:v>
                </c:pt>
                <c:pt idx="1632">
                  <c:v>2021</c:v>
                </c:pt>
                <c:pt idx="1633">
                  <c:v>2021</c:v>
                </c:pt>
                <c:pt idx="1634">
                  <c:v>2021</c:v>
                </c:pt>
                <c:pt idx="1635">
                  <c:v>2021</c:v>
                </c:pt>
                <c:pt idx="1636">
                  <c:v>2021</c:v>
                </c:pt>
                <c:pt idx="1637">
                  <c:v>2021</c:v>
                </c:pt>
                <c:pt idx="1638">
                  <c:v>2021</c:v>
                </c:pt>
                <c:pt idx="1639">
                  <c:v>2021</c:v>
                </c:pt>
                <c:pt idx="1640">
                  <c:v>2021</c:v>
                </c:pt>
                <c:pt idx="1641">
                  <c:v>2021</c:v>
                </c:pt>
                <c:pt idx="1642">
                  <c:v>2021</c:v>
                </c:pt>
                <c:pt idx="1643">
                  <c:v>2021</c:v>
                </c:pt>
                <c:pt idx="1644">
                  <c:v>2021</c:v>
                </c:pt>
                <c:pt idx="1645">
                  <c:v>2021</c:v>
                </c:pt>
                <c:pt idx="1646">
                  <c:v>2021</c:v>
                </c:pt>
                <c:pt idx="1647">
                  <c:v>2021</c:v>
                </c:pt>
                <c:pt idx="1648">
                  <c:v>2021</c:v>
                </c:pt>
                <c:pt idx="1649">
                  <c:v>2021</c:v>
                </c:pt>
                <c:pt idx="1650">
                  <c:v>2021</c:v>
                </c:pt>
                <c:pt idx="1651">
                  <c:v>2021</c:v>
                </c:pt>
                <c:pt idx="1652">
                  <c:v>2021</c:v>
                </c:pt>
                <c:pt idx="1653">
                  <c:v>2021</c:v>
                </c:pt>
                <c:pt idx="1654">
                  <c:v>2021</c:v>
                </c:pt>
                <c:pt idx="1655">
                  <c:v>2021</c:v>
                </c:pt>
                <c:pt idx="1656">
                  <c:v>2021</c:v>
                </c:pt>
                <c:pt idx="1657">
                  <c:v>2021</c:v>
                </c:pt>
                <c:pt idx="1658">
                  <c:v>2021</c:v>
                </c:pt>
                <c:pt idx="1659">
                  <c:v>2021</c:v>
                </c:pt>
                <c:pt idx="1660">
                  <c:v>2021</c:v>
                </c:pt>
                <c:pt idx="1661">
                  <c:v>2021</c:v>
                </c:pt>
                <c:pt idx="1662">
                  <c:v>2021</c:v>
                </c:pt>
                <c:pt idx="1663">
                  <c:v>2021</c:v>
                </c:pt>
                <c:pt idx="1664">
                  <c:v>2021</c:v>
                </c:pt>
                <c:pt idx="1665">
                  <c:v>2021</c:v>
                </c:pt>
                <c:pt idx="1666">
                  <c:v>2021</c:v>
                </c:pt>
                <c:pt idx="1667">
                  <c:v>2021</c:v>
                </c:pt>
                <c:pt idx="1668">
                  <c:v>2021</c:v>
                </c:pt>
                <c:pt idx="1669">
                  <c:v>2021</c:v>
                </c:pt>
                <c:pt idx="1670">
                  <c:v>2021</c:v>
                </c:pt>
                <c:pt idx="1671">
                  <c:v>2021</c:v>
                </c:pt>
                <c:pt idx="1672">
                  <c:v>2021</c:v>
                </c:pt>
                <c:pt idx="1673">
                  <c:v>2021</c:v>
                </c:pt>
                <c:pt idx="1674">
                  <c:v>2021</c:v>
                </c:pt>
                <c:pt idx="1675">
                  <c:v>2021</c:v>
                </c:pt>
                <c:pt idx="1676">
                  <c:v>2021</c:v>
                </c:pt>
                <c:pt idx="1677">
                  <c:v>2021</c:v>
                </c:pt>
                <c:pt idx="1678">
                  <c:v>2021</c:v>
                </c:pt>
                <c:pt idx="1679">
                  <c:v>2021</c:v>
                </c:pt>
                <c:pt idx="1680">
                  <c:v>2021</c:v>
                </c:pt>
                <c:pt idx="1681">
                  <c:v>2021</c:v>
                </c:pt>
                <c:pt idx="1682">
                  <c:v>2021</c:v>
                </c:pt>
                <c:pt idx="1683">
                  <c:v>2021</c:v>
                </c:pt>
                <c:pt idx="1684">
                  <c:v>2021</c:v>
                </c:pt>
                <c:pt idx="1685">
                  <c:v>2021</c:v>
                </c:pt>
                <c:pt idx="1686">
                  <c:v>2021</c:v>
                </c:pt>
                <c:pt idx="1687">
                  <c:v>2021</c:v>
                </c:pt>
                <c:pt idx="1688">
                  <c:v>2021</c:v>
                </c:pt>
                <c:pt idx="1689">
                  <c:v>2021</c:v>
                </c:pt>
                <c:pt idx="1690">
                  <c:v>2021</c:v>
                </c:pt>
                <c:pt idx="1691">
                  <c:v>2021</c:v>
                </c:pt>
                <c:pt idx="1692">
                  <c:v>2021</c:v>
                </c:pt>
                <c:pt idx="1693">
                  <c:v>2021</c:v>
                </c:pt>
                <c:pt idx="1694">
                  <c:v>2021</c:v>
                </c:pt>
                <c:pt idx="1695">
                  <c:v>2021</c:v>
                </c:pt>
                <c:pt idx="1696">
                  <c:v>2021</c:v>
                </c:pt>
                <c:pt idx="1697">
                  <c:v>2021</c:v>
                </c:pt>
                <c:pt idx="1698">
                  <c:v>2021</c:v>
                </c:pt>
                <c:pt idx="1699">
                  <c:v>2021</c:v>
                </c:pt>
                <c:pt idx="1700">
                  <c:v>2021</c:v>
                </c:pt>
                <c:pt idx="1701">
                  <c:v>2021</c:v>
                </c:pt>
                <c:pt idx="1702">
                  <c:v>2021</c:v>
                </c:pt>
                <c:pt idx="1703">
                  <c:v>2021</c:v>
                </c:pt>
                <c:pt idx="1704">
                  <c:v>2021</c:v>
                </c:pt>
                <c:pt idx="1705">
                  <c:v>2021</c:v>
                </c:pt>
                <c:pt idx="1706">
                  <c:v>2021</c:v>
                </c:pt>
                <c:pt idx="1707">
                  <c:v>2021</c:v>
                </c:pt>
                <c:pt idx="1708">
                  <c:v>2021</c:v>
                </c:pt>
                <c:pt idx="1709">
                  <c:v>2021</c:v>
                </c:pt>
                <c:pt idx="1710">
                  <c:v>2021</c:v>
                </c:pt>
                <c:pt idx="1711">
                  <c:v>2021</c:v>
                </c:pt>
                <c:pt idx="1712">
                  <c:v>2021</c:v>
                </c:pt>
                <c:pt idx="1713">
                  <c:v>2021</c:v>
                </c:pt>
                <c:pt idx="1714">
                  <c:v>2021</c:v>
                </c:pt>
                <c:pt idx="1715">
                  <c:v>2021</c:v>
                </c:pt>
                <c:pt idx="1716">
                  <c:v>2021</c:v>
                </c:pt>
                <c:pt idx="1717">
                  <c:v>2021</c:v>
                </c:pt>
                <c:pt idx="1718">
                  <c:v>2021</c:v>
                </c:pt>
                <c:pt idx="1719">
                  <c:v>2021</c:v>
                </c:pt>
                <c:pt idx="1720">
                  <c:v>2021</c:v>
                </c:pt>
                <c:pt idx="1721">
                  <c:v>2021</c:v>
                </c:pt>
                <c:pt idx="1722">
                  <c:v>2021</c:v>
                </c:pt>
                <c:pt idx="1723">
                  <c:v>2021</c:v>
                </c:pt>
                <c:pt idx="1724">
                  <c:v>2021</c:v>
                </c:pt>
                <c:pt idx="1725">
                  <c:v>2021</c:v>
                </c:pt>
                <c:pt idx="1726">
                  <c:v>2021</c:v>
                </c:pt>
                <c:pt idx="1727">
                  <c:v>2021</c:v>
                </c:pt>
                <c:pt idx="1728">
                  <c:v>2021</c:v>
                </c:pt>
                <c:pt idx="1729">
                  <c:v>2021</c:v>
                </c:pt>
                <c:pt idx="1730">
                  <c:v>2021</c:v>
                </c:pt>
                <c:pt idx="1731">
                  <c:v>2021</c:v>
                </c:pt>
                <c:pt idx="1732">
                  <c:v>2021</c:v>
                </c:pt>
                <c:pt idx="1733">
                  <c:v>2021</c:v>
                </c:pt>
                <c:pt idx="1734">
                  <c:v>2021</c:v>
                </c:pt>
                <c:pt idx="1735">
                  <c:v>2021</c:v>
                </c:pt>
                <c:pt idx="1736">
                  <c:v>2021</c:v>
                </c:pt>
                <c:pt idx="1737">
                  <c:v>2021</c:v>
                </c:pt>
                <c:pt idx="1738">
                  <c:v>2021</c:v>
                </c:pt>
                <c:pt idx="1739">
                  <c:v>2021</c:v>
                </c:pt>
                <c:pt idx="1740">
                  <c:v>2021</c:v>
                </c:pt>
                <c:pt idx="1741">
                  <c:v>2021</c:v>
                </c:pt>
                <c:pt idx="1742">
                  <c:v>2021</c:v>
                </c:pt>
                <c:pt idx="1743">
                  <c:v>2021</c:v>
                </c:pt>
                <c:pt idx="1744">
                  <c:v>2021</c:v>
                </c:pt>
                <c:pt idx="1745">
                  <c:v>2021</c:v>
                </c:pt>
                <c:pt idx="1746">
                  <c:v>2021</c:v>
                </c:pt>
                <c:pt idx="1747">
                  <c:v>2021</c:v>
                </c:pt>
                <c:pt idx="1748">
                  <c:v>2021</c:v>
                </c:pt>
                <c:pt idx="1749">
                  <c:v>2021</c:v>
                </c:pt>
                <c:pt idx="1750">
                  <c:v>2022</c:v>
                </c:pt>
                <c:pt idx="1751">
                  <c:v>2022</c:v>
                </c:pt>
                <c:pt idx="1752">
                  <c:v>2022</c:v>
                </c:pt>
                <c:pt idx="1753">
                  <c:v>2022</c:v>
                </c:pt>
                <c:pt idx="1754">
                  <c:v>2022</c:v>
                </c:pt>
                <c:pt idx="1755">
                  <c:v>2022</c:v>
                </c:pt>
                <c:pt idx="1756">
                  <c:v>2022</c:v>
                </c:pt>
                <c:pt idx="1757">
                  <c:v>2022</c:v>
                </c:pt>
                <c:pt idx="1758">
                  <c:v>2022</c:v>
                </c:pt>
                <c:pt idx="1759">
                  <c:v>2022</c:v>
                </c:pt>
                <c:pt idx="1760">
                  <c:v>2022</c:v>
                </c:pt>
                <c:pt idx="1761">
                  <c:v>2022</c:v>
                </c:pt>
                <c:pt idx="1762">
                  <c:v>2022</c:v>
                </c:pt>
                <c:pt idx="1763">
                  <c:v>2022</c:v>
                </c:pt>
                <c:pt idx="1764">
                  <c:v>2022</c:v>
                </c:pt>
                <c:pt idx="1765">
                  <c:v>2022</c:v>
                </c:pt>
                <c:pt idx="1766">
                  <c:v>2022</c:v>
                </c:pt>
                <c:pt idx="1767">
                  <c:v>2022</c:v>
                </c:pt>
                <c:pt idx="1768">
                  <c:v>2022</c:v>
                </c:pt>
                <c:pt idx="1769">
                  <c:v>2022</c:v>
                </c:pt>
                <c:pt idx="1770">
                  <c:v>2022</c:v>
                </c:pt>
                <c:pt idx="1771">
                  <c:v>2022</c:v>
                </c:pt>
                <c:pt idx="1772">
                  <c:v>2022</c:v>
                </c:pt>
                <c:pt idx="1773">
                  <c:v>2022</c:v>
                </c:pt>
                <c:pt idx="1774">
                  <c:v>2022</c:v>
                </c:pt>
                <c:pt idx="1775">
                  <c:v>2022</c:v>
                </c:pt>
                <c:pt idx="1776">
                  <c:v>2022</c:v>
                </c:pt>
                <c:pt idx="1777">
                  <c:v>2022</c:v>
                </c:pt>
                <c:pt idx="1778">
                  <c:v>2022</c:v>
                </c:pt>
                <c:pt idx="1779">
                  <c:v>2022</c:v>
                </c:pt>
                <c:pt idx="1780">
                  <c:v>2022</c:v>
                </c:pt>
                <c:pt idx="1781">
                  <c:v>2022</c:v>
                </c:pt>
                <c:pt idx="1782">
                  <c:v>2022</c:v>
                </c:pt>
                <c:pt idx="1783">
                  <c:v>2022</c:v>
                </c:pt>
                <c:pt idx="1784">
                  <c:v>2022</c:v>
                </c:pt>
                <c:pt idx="1785">
                  <c:v>2022</c:v>
                </c:pt>
                <c:pt idx="1786">
                  <c:v>2022</c:v>
                </c:pt>
                <c:pt idx="1787">
                  <c:v>2022</c:v>
                </c:pt>
                <c:pt idx="1788">
                  <c:v>2022</c:v>
                </c:pt>
                <c:pt idx="1789">
                  <c:v>2022</c:v>
                </c:pt>
                <c:pt idx="1790">
                  <c:v>2022</c:v>
                </c:pt>
                <c:pt idx="1791">
                  <c:v>2022</c:v>
                </c:pt>
                <c:pt idx="1792">
                  <c:v>2022</c:v>
                </c:pt>
                <c:pt idx="1793">
                  <c:v>2022</c:v>
                </c:pt>
                <c:pt idx="1794">
                  <c:v>2022</c:v>
                </c:pt>
                <c:pt idx="1795">
                  <c:v>2022</c:v>
                </c:pt>
                <c:pt idx="1796">
                  <c:v>2022</c:v>
                </c:pt>
                <c:pt idx="1797">
                  <c:v>2022</c:v>
                </c:pt>
                <c:pt idx="1798">
                  <c:v>2022</c:v>
                </c:pt>
                <c:pt idx="1799">
                  <c:v>2022</c:v>
                </c:pt>
                <c:pt idx="1800">
                  <c:v>2022</c:v>
                </c:pt>
                <c:pt idx="1801">
                  <c:v>2022</c:v>
                </c:pt>
                <c:pt idx="1802">
                  <c:v>2022</c:v>
                </c:pt>
                <c:pt idx="1803">
                  <c:v>2022</c:v>
                </c:pt>
                <c:pt idx="1804">
                  <c:v>2022</c:v>
                </c:pt>
                <c:pt idx="1805">
                  <c:v>2022</c:v>
                </c:pt>
                <c:pt idx="1806">
                  <c:v>2022</c:v>
                </c:pt>
                <c:pt idx="1807">
                  <c:v>2022</c:v>
                </c:pt>
                <c:pt idx="1808">
                  <c:v>2022</c:v>
                </c:pt>
                <c:pt idx="1809">
                  <c:v>2022</c:v>
                </c:pt>
                <c:pt idx="1810">
                  <c:v>2022</c:v>
                </c:pt>
                <c:pt idx="1811">
                  <c:v>2022</c:v>
                </c:pt>
                <c:pt idx="1812">
                  <c:v>2022</c:v>
                </c:pt>
                <c:pt idx="1813">
                  <c:v>2022</c:v>
                </c:pt>
                <c:pt idx="1814">
                  <c:v>2022</c:v>
                </c:pt>
                <c:pt idx="1815">
                  <c:v>2022</c:v>
                </c:pt>
                <c:pt idx="1816">
                  <c:v>2022</c:v>
                </c:pt>
                <c:pt idx="1817">
                  <c:v>2022</c:v>
                </c:pt>
                <c:pt idx="1818">
                  <c:v>2022</c:v>
                </c:pt>
                <c:pt idx="1819">
                  <c:v>2022</c:v>
                </c:pt>
                <c:pt idx="1820">
                  <c:v>2022</c:v>
                </c:pt>
                <c:pt idx="1821">
                  <c:v>2022</c:v>
                </c:pt>
                <c:pt idx="1822">
                  <c:v>2022</c:v>
                </c:pt>
                <c:pt idx="1823">
                  <c:v>2022</c:v>
                </c:pt>
                <c:pt idx="1824">
                  <c:v>2022</c:v>
                </c:pt>
                <c:pt idx="1825">
                  <c:v>2022</c:v>
                </c:pt>
                <c:pt idx="1826">
                  <c:v>2022</c:v>
                </c:pt>
                <c:pt idx="1827">
                  <c:v>2022</c:v>
                </c:pt>
                <c:pt idx="1828">
                  <c:v>2022</c:v>
                </c:pt>
                <c:pt idx="1829">
                  <c:v>2022</c:v>
                </c:pt>
                <c:pt idx="1830">
                  <c:v>2022</c:v>
                </c:pt>
                <c:pt idx="1831">
                  <c:v>2022</c:v>
                </c:pt>
                <c:pt idx="1832">
                  <c:v>2022</c:v>
                </c:pt>
                <c:pt idx="1833">
                  <c:v>2022</c:v>
                </c:pt>
                <c:pt idx="1834">
                  <c:v>2022</c:v>
                </c:pt>
                <c:pt idx="1835">
                  <c:v>2022</c:v>
                </c:pt>
                <c:pt idx="1836">
                  <c:v>2022</c:v>
                </c:pt>
                <c:pt idx="1837">
                  <c:v>2022</c:v>
                </c:pt>
                <c:pt idx="1838">
                  <c:v>2022</c:v>
                </c:pt>
                <c:pt idx="1839">
                  <c:v>2022</c:v>
                </c:pt>
                <c:pt idx="1840">
                  <c:v>2022</c:v>
                </c:pt>
                <c:pt idx="1841">
                  <c:v>2022</c:v>
                </c:pt>
                <c:pt idx="1842">
                  <c:v>2022</c:v>
                </c:pt>
                <c:pt idx="1843">
                  <c:v>2022</c:v>
                </c:pt>
                <c:pt idx="1844">
                  <c:v>2022</c:v>
                </c:pt>
                <c:pt idx="1845">
                  <c:v>2022</c:v>
                </c:pt>
                <c:pt idx="1846">
                  <c:v>2022</c:v>
                </c:pt>
                <c:pt idx="1847">
                  <c:v>2022</c:v>
                </c:pt>
                <c:pt idx="1848">
                  <c:v>2022</c:v>
                </c:pt>
                <c:pt idx="1849">
                  <c:v>2022</c:v>
                </c:pt>
                <c:pt idx="1850">
                  <c:v>2022</c:v>
                </c:pt>
                <c:pt idx="1851">
                  <c:v>2022</c:v>
                </c:pt>
                <c:pt idx="1852">
                  <c:v>2022</c:v>
                </c:pt>
                <c:pt idx="1853">
                  <c:v>2022</c:v>
                </c:pt>
                <c:pt idx="1854">
                  <c:v>2022</c:v>
                </c:pt>
                <c:pt idx="1855">
                  <c:v>2022</c:v>
                </c:pt>
                <c:pt idx="1856">
                  <c:v>2022</c:v>
                </c:pt>
                <c:pt idx="1857">
                  <c:v>2022</c:v>
                </c:pt>
                <c:pt idx="1858">
                  <c:v>2022</c:v>
                </c:pt>
                <c:pt idx="1859">
                  <c:v>2022</c:v>
                </c:pt>
                <c:pt idx="1860">
                  <c:v>2022</c:v>
                </c:pt>
                <c:pt idx="1861">
                  <c:v>2022</c:v>
                </c:pt>
                <c:pt idx="1862">
                  <c:v>2022</c:v>
                </c:pt>
                <c:pt idx="1863">
                  <c:v>2022</c:v>
                </c:pt>
                <c:pt idx="1864">
                  <c:v>2022</c:v>
                </c:pt>
                <c:pt idx="1865">
                  <c:v>2022</c:v>
                </c:pt>
                <c:pt idx="1866">
                  <c:v>2022</c:v>
                </c:pt>
                <c:pt idx="1867">
                  <c:v>2022</c:v>
                </c:pt>
                <c:pt idx="1868">
                  <c:v>2022</c:v>
                </c:pt>
                <c:pt idx="1869">
                  <c:v>2022</c:v>
                </c:pt>
                <c:pt idx="1870">
                  <c:v>2022</c:v>
                </c:pt>
                <c:pt idx="1871">
                  <c:v>2022</c:v>
                </c:pt>
                <c:pt idx="1872">
                  <c:v>2022</c:v>
                </c:pt>
                <c:pt idx="1873">
                  <c:v>2022</c:v>
                </c:pt>
                <c:pt idx="1874">
                  <c:v>2022</c:v>
                </c:pt>
                <c:pt idx="1875">
                  <c:v>2022</c:v>
                </c:pt>
                <c:pt idx="1876">
                  <c:v>2022</c:v>
                </c:pt>
                <c:pt idx="1877">
                  <c:v>2022</c:v>
                </c:pt>
                <c:pt idx="1878">
                  <c:v>2022</c:v>
                </c:pt>
                <c:pt idx="1879">
                  <c:v>2022</c:v>
                </c:pt>
                <c:pt idx="1880">
                  <c:v>2022</c:v>
                </c:pt>
                <c:pt idx="1881">
                  <c:v>2022</c:v>
                </c:pt>
                <c:pt idx="1882">
                  <c:v>2022</c:v>
                </c:pt>
                <c:pt idx="1883">
                  <c:v>2022</c:v>
                </c:pt>
                <c:pt idx="1884">
                  <c:v>2022</c:v>
                </c:pt>
                <c:pt idx="1885">
                  <c:v>2022</c:v>
                </c:pt>
                <c:pt idx="1886">
                  <c:v>2022</c:v>
                </c:pt>
                <c:pt idx="1887">
                  <c:v>2022</c:v>
                </c:pt>
                <c:pt idx="1888">
                  <c:v>2022</c:v>
                </c:pt>
                <c:pt idx="1889">
                  <c:v>2022</c:v>
                </c:pt>
                <c:pt idx="1890">
                  <c:v>2022</c:v>
                </c:pt>
                <c:pt idx="1891">
                  <c:v>2022</c:v>
                </c:pt>
                <c:pt idx="1892">
                  <c:v>2022</c:v>
                </c:pt>
                <c:pt idx="1893">
                  <c:v>2022</c:v>
                </c:pt>
                <c:pt idx="1894">
                  <c:v>2022</c:v>
                </c:pt>
                <c:pt idx="1895">
                  <c:v>2022</c:v>
                </c:pt>
                <c:pt idx="1896">
                  <c:v>2022</c:v>
                </c:pt>
                <c:pt idx="1897">
                  <c:v>2022</c:v>
                </c:pt>
                <c:pt idx="1898">
                  <c:v>2022</c:v>
                </c:pt>
                <c:pt idx="1899">
                  <c:v>2022</c:v>
                </c:pt>
                <c:pt idx="1900">
                  <c:v>2022</c:v>
                </c:pt>
                <c:pt idx="1901">
                  <c:v>2022</c:v>
                </c:pt>
                <c:pt idx="1902">
                  <c:v>2022</c:v>
                </c:pt>
                <c:pt idx="1903">
                  <c:v>2022</c:v>
                </c:pt>
                <c:pt idx="1904">
                  <c:v>2022</c:v>
                </c:pt>
                <c:pt idx="1905">
                  <c:v>2022</c:v>
                </c:pt>
                <c:pt idx="1906">
                  <c:v>2022</c:v>
                </c:pt>
                <c:pt idx="1907">
                  <c:v>2022</c:v>
                </c:pt>
                <c:pt idx="1908">
                  <c:v>2022</c:v>
                </c:pt>
                <c:pt idx="1909">
                  <c:v>2022</c:v>
                </c:pt>
                <c:pt idx="1910">
                  <c:v>2022</c:v>
                </c:pt>
                <c:pt idx="1911">
                  <c:v>2022</c:v>
                </c:pt>
                <c:pt idx="1912">
                  <c:v>2022</c:v>
                </c:pt>
                <c:pt idx="1913">
                  <c:v>2022</c:v>
                </c:pt>
                <c:pt idx="1914">
                  <c:v>2022</c:v>
                </c:pt>
                <c:pt idx="1915">
                  <c:v>2022</c:v>
                </c:pt>
                <c:pt idx="1916">
                  <c:v>2022</c:v>
                </c:pt>
                <c:pt idx="1917">
                  <c:v>2022</c:v>
                </c:pt>
                <c:pt idx="1918">
                  <c:v>2022</c:v>
                </c:pt>
                <c:pt idx="1919">
                  <c:v>2022</c:v>
                </c:pt>
                <c:pt idx="1920">
                  <c:v>2022</c:v>
                </c:pt>
                <c:pt idx="1921">
                  <c:v>2022</c:v>
                </c:pt>
                <c:pt idx="1922">
                  <c:v>2022</c:v>
                </c:pt>
                <c:pt idx="1923">
                  <c:v>2022</c:v>
                </c:pt>
                <c:pt idx="1924">
                  <c:v>2022</c:v>
                </c:pt>
                <c:pt idx="1925">
                  <c:v>2022</c:v>
                </c:pt>
                <c:pt idx="1926">
                  <c:v>2022</c:v>
                </c:pt>
                <c:pt idx="1927">
                  <c:v>2022</c:v>
                </c:pt>
                <c:pt idx="1928">
                  <c:v>2022</c:v>
                </c:pt>
                <c:pt idx="1929">
                  <c:v>2022</c:v>
                </c:pt>
                <c:pt idx="1930">
                  <c:v>2022</c:v>
                </c:pt>
                <c:pt idx="1931">
                  <c:v>2022</c:v>
                </c:pt>
                <c:pt idx="1932">
                  <c:v>2022</c:v>
                </c:pt>
                <c:pt idx="1933">
                  <c:v>2022</c:v>
                </c:pt>
                <c:pt idx="1934">
                  <c:v>2022</c:v>
                </c:pt>
                <c:pt idx="1935">
                  <c:v>2022</c:v>
                </c:pt>
                <c:pt idx="1936">
                  <c:v>2022</c:v>
                </c:pt>
                <c:pt idx="1937">
                  <c:v>2022</c:v>
                </c:pt>
                <c:pt idx="1938">
                  <c:v>2022</c:v>
                </c:pt>
                <c:pt idx="1939">
                  <c:v>2022</c:v>
                </c:pt>
                <c:pt idx="1940">
                  <c:v>2022</c:v>
                </c:pt>
                <c:pt idx="1941">
                  <c:v>2022</c:v>
                </c:pt>
                <c:pt idx="1942">
                  <c:v>2022</c:v>
                </c:pt>
                <c:pt idx="1943">
                  <c:v>2022</c:v>
                </c:pt>
                <c:pt idx="1944">
                  <c:v>2022</c:v>
                </c:pt>
                <c:pt idx="1945">
                  <c:v>2022</c:v>
                </c:pt>
                <c:pt idx="1946">
                  <c:v>2022</c:v>
                </c:pt>
                <c:pt idx="1947">
                  <c:v>2022</c:v>
                </c:pt>
                <c:pt idx="1948">
                  <c:v>2022</c:v>
                </c:pt>
                <c:pt idx="1949">
                  <c:v>2022</c:v>
                </c:pt>
                <c:pt idx="1950">
                  <c:v>2022</c:v>
                </c:pt>
                <c:pt idx="1951">
                  <c:v>2022</c:v>
                </c:pt>
                <c:pt idx="1952">
                  <c:v>2022</c:v>
                </c:pt>
                <c:pt idx="1953">
                  <c:v>2022</c:v>
                </c:pt>
                <c:pt idx="1954">
                  <c:v>2022</c:v>
                </c:pt>
                <c:pt idx="1955">
                  <c:v>2022</c:v>
                </c:pt>
                <c:pt idx="1956">
                  <c:v>2022</c:v>
                </c:pt>
                <c:pt idx="1957">
                  <c:v>2022</c:v>
                </c:pt>
                <c:pt idx="1958">
                  <c:v>2022</c:v>
                </c:pt>
                <c:pt idx="1959">
                  <c:v>2022</c:v>
                </c:pt>
                <c:pt idx="1960">
                  <c:v>2022</c:v>
                </c:pt>
                <c:pt idx="1961">
                  <c:v>2022</c:v>
                </c:pt>
                <c:pt idx="1962">
                  <c:v>2022</c:v>
                </c:pt>
                <c:pt idx="1963">
                  <c:v>2022</c:v>
                </c:pt>
                <c:pt idx="1964">
                  <c:v>2022</c:v>
                </c:pt>
                <c:pt idx="1965">
                  <c:v>2022</c:v>
                </c:pt>
                <c:pt idx="1966">
                  <c:v>2022</c:v>
                </c:pt>
                <c:pt idx="1967">
                  <c:v>2022</c:v>
                </c:pt>
                <c:pt idx="1968">
                  <c:v>2022</c:v>
                </c:pt>
                <c:pt idx="1969">
                  <c:v>2022</c:v>
                </c:pt>
                <c:pt idx="1970">
                  <c:v>2022</c:v>
                </c:pt>
                <c:pt idx="1971">
                  <c:v>2022</c:v>
                </c:pt>
                <c:pt idx="1972">
                  <c:v>2022</c:v>
                </c:pt>
                <c:pt idx="1973">
                  <c:v>2022</c:v>
                </c:pt>
                <c:pt idx="1974">
                  <c:v>2022</c:v>
                </c:pt>
                <c:pt idx="1975">
                  <c:v>2022</c:v>
                </c:pt>
                <c:pt idx="1976">
                  <c:v>2022</c:v>
                </c:pt>
                <c:pt idx="1977">
                  <c:v>2022</c:v>
                </c:pt>
                <c:pt idx="1978">
                  <c:v>2022</c:v>
                </c:pt>
                <c:pt idx="1979">
                  <c:v>2022</c:v>
                </c:pt>
                <c:pt idx="1980">
                  <c:v>2022</c:v>
                </c:pt>
                <c:pt idx="1981">
                  <c:v>2022</c:v>
                </c:pt>
                <c:pt idx="1982">
                  <c:v>2022</c:v>
                </c:pt>
                <c:pt idx="1983">
                  <c:v>2022</c:v>
                </c:pt>
                <c:pt idx="1984">
                  <c:v>2022</c:v>
                </c:pt>
                <c:pt idx="1985">
                  <c:v>2022</c:v>
                </c:pt>
                <c:pt idx="1986">
                  <c:v>2022</c:v>
                </c:pt>
                <c:pt idx="1987">
                  <c:v>2022</c:v>
                </c:pt>
                <c:pt idx="1988">
                  <c:v>2022</c:v>
                </c:pt>
                <c:pt idx="1989">
                  <c:v>2022</c:v>
                </c:pt>
                <c:pt idx="1990">
                  <c:v>2022</c:v>
                </c:pt>
                <c:pt idx="1991">
                  <c:v>2022</c:v>
                </c:pt>
                <c:pt idx="1992">
                  <c:v>2022</c:v>
                </c:pt>
                <c:pt idx="1993">
                  <c:v>2022</c:v>
                </c:pt>
                <c:pt idx="1994">
                  <c:v>2022</c:v>
                </c:pt>
                <c:pt idx="1995">
                  <c:v>2022</c:v>
                </c:pt>
                <c:pt idx="1996">
                  <c:v>2022</c:v>
                </c:pt>
                <c:pt idx="1997">
                  <c:v>2023</c:v>
                </c:pt>
                <c:pt idx="1998">
                  <c:v>2023</c:v>
                </c:pt>
                <c:pt idx="1999">
                  <c:v>2023</c:v>
                </c:pt>
                <c:pt idx="2000">
                  <c:v>2023</c:v>
                </c:pt>
                <c:pt idx="2001">
                  <c:v>2023</c:v>
                </c:pt>
                <c:pt idx="2002">
                  <c:v>2023</c:v>
                </c:pt>
                <c:pt idx="2003">
                  <c:v>2023</c:v>
                </c:pt>
                <c:pt idx="2004">
                  <c:v>2023</c:v>
                </c:pt>
                <c:pt idx="2005">
                  <c:v>2023</c:v>
                </c:pt>
                <c:pt idx="2006">
                  <c:v>2023</c:v>
                </c:pt>
                <c:pt idx="2007">
                  <c:v>2023</c:v>
                </c:pt>
                <c:pt idx="2008">
                  <c:v>2023</c:v>
                </c:pt>
                <c:pt idx="2009">
                  <c:v>2023</c:v>
                </c:pt>
                <c:pt idx="2010">
                  <c:v>2023</c:v>
                </c:pt>
                <c:pt idx="2011">
                  <c:v>2023</c:v>
                </c:pt>
                <c:pt idx="2012">
                  <c:v>2023</c:v>
                </c:pt>
                <c:pt idx="2013">
                  <c:v>2023</c:v>
                </c:pt>
                <c:pt idx="2014">
                  <c:v>2023</c:v>
                </c:pt>
                <c:pt idx="2015">
                  <c:v>2023</c:v>
                </c:pt>
                <c:pt idx="2016">
                  <c:v>2023</c:v>
                </c:pt>
                <c:pt idx="2017">
                  <c:v>2023</c:v>
                </c:pt>
                <c:pt idx="2018">
                  <c:v>2023</c:v>
                </c:pt>
                <c:pt idx="2019">
                  <c:v>2023</c:v>
                </c:pt>
                <c:pt idx="2020">
                  <c:v>2023</c:v>
                </c:pt>
                <c:pt idx="2021">
                  <c:v>2023</c:v>
                </c:pt>
                <c:pt idx="2022">
                  <c:v>2023</c:v>
                </c:pt>
                <c:pt idx="2023">
                  <c:v>2023</c:v>
                </c:pt>
                <c:pt idx="2024">
                  <c:v>2023</c:v>
                </c:pt>
                <c:pt idx="2025">
                  <c:v>2023</c:v>
                </c:pt>
                <c:pt idx="2026">
                  <c:v>2023</c:v>
                </c:pt>
                <c:pt idx="2027">
                  <c:v>2023</c:v>
                </c:pt>
                <c:pt idx="2028">
                  <c:v>2023</c:v>
                </c:pt>
                <c:pt idx="2029">
                  <c:v>2023</c:v>
                </c:pt>
                <c:pt idx="2030">
                  <c:v>2023</c:v>
                </c:pt>
                <c:pt idx="2031">
                  <c:v>2023</c:v>
                </c:pt>
                <c:pt idx="2032">
                  <c:v>2023</c:v>
                </c:pt>
                <c:pt idx="2033">
                  <c:v>2023</c:v>
                </c:pt>
                <c:pt idx="2034">
                  <c:v>2023</c:v>
                </c:pt>
                <c:pt idx="2035">
                  <c:v>2023</c:v>
                </c:pt>
                <c:pt idx="2036">
                  <c:v>2023</c:v>
                </c:pt>
                <c:pt idx="2037">
                  <c:v>2023</c:v>
                </c:pt>
                <c:pt idx="2038">
                  <c:v>2023</c:v>
                </c:pt>
                <c:pt idx="2039">
                  <c:v>2023</c:v>
                </c:pt>
                <c:pt idx="2040">
                  <c:v>2023</c:v>
                </c:pt>
                <c:pt idx="2041">
                  <c:v>2023</c:v>
                </c:pt>
                <c:pt idx="2042">
                  <c:v>2023</c:v>
                </c:pt>
                <c:pt idx="2043">
                  <c:v>2023</c:v>
                </c:pt>
                <c:pt idx="2044">
                  <c:v>2023</c:v>
                </c:pt>
                <c:pt idx="2045">
                  <c:v>2023</c:v>
                </c:pt>
                <c:pt idx="2046">
                  <c:v>2023</c:v>
                </c:pt>
                <c:pt idx="2047">
                  <c:v>2023</c:v>
                </c:pt>
                <c:pt idx="2048">
                  <c:v>2023</c:v>
                </c:pt>
                <c:pt idx="2049">
                  <c:v>2023</c:v>
                </c:pt>
                <c:pt idx="2050">
                  <c:v>2023</c:v>
                </c:pt>
                <c:pt idx="2051">
                  <c:v>2023</c:v>
                </c:pt>
                <c:pt idx="2052">
                  <c:v>2023</c:v>
                </c:pt>
                <c:pt idx="2053">
                  <c:v>2023</c:v>
                </c:pt>
                <c:pt idx="2054">
                  <c:v>2023</c:v>
                </c:pt>
                <c:pt idx="2055">
                  <c:v>2023</c:v>
                </c:pt>
                <c:pt idx="2056">
                  <c:v>2023</c:v>
                </c:pt>
                <c:pt idx="2057">
                  <c:v>2023</c:v>
                </c:pt>
                <c:pt idx="2058">
                  <c:v>2023</c:v>
                </c:pt>
                <c:pt idx="2059">
                  <c:v>2023</c:v>
                </c:pt>
                <c:pt idx="2060">
                  <c:v>2023</c:v>
                </c:pt>
                <c:pt idx="2061">
                  <c:v>2023</c:v>
                </c:pt>
                <c:pt idx="2062">
                  <c:v>2023</c:v>
                </c:pt>
                <c:pt idx="2063">
                  <c:v>2023</c:v>
                </c:pt>
                <c:pt idx="2064">
                  <c:v>2023</c:v>
                </c:pt>
                <c:pt idx="2065">
                  <c:v>2023</c:v>
                </c:pt>
                <c:pt idx="2066">
                  <c:v>2023</c:v>
                </c:pt>
                <c:pt idx="2067">
                  <c:v>2023</c:v>
                </c:pt>
                <c:pt idx="2068">
                  <c:v>2023</c:v>
                </c:pt>
                <c:pt idx="2069">
                  <c:v>2023</c:v>
                </c:pt>
                <c:pt idx="2070">
                  <c:v>2023</c:v>
                </c:pt>
                <c:pt idx="2071">
                  <c:v>2023</c:v>
                </c:pt>
                <c:pt idx="2072">
                  <c:v>2023</c:v>
                </c:pt>
                <c:pt idx="2073">
                  <c:v>2023</c:v>
                </c:pt>
                <c:pt idx="2074">
                  <c:v>2023</c:v>
                </c:pt>
                <c:pt idx="2075">
                  <c:v>2023</c:v>
                </c:pt>
                <c:pt idx="2076">
                  <c:v>2023</c:v>
                </c:pt>
                <c:pt idx="2077">
                  <c:v>2023</c:v>
                </c:pt>
                <c:pt idx="2078">
                  <c:v>2023</c:v>
                </c:pt>
                <c:pt idx="2079">
                  <c:v>2023</c:v>
                </c:pt>
                <c:pt idx="2080">
                  <c:v>2023</c:v>
                </c:pt>
                <c:pt idx="2081">
                  <c:v>2023</c:v>
                </c:pt>
                <c:pt idx="2082">
                  <c:v>2023</c:v>
                </c:pt>
                <c:pt idx="2083">
                  <c:v>2023</c:v>
                </c:pt>
                <c:pt idx="2084">
                  <c:v>2023</c:v>
                </c:pt>
                <c:pt idx="2085">
                  <c:v>2023</c:v>
                </c:pt>
                <c:pt idx="2086">
                  <c:v>2023</c:v>
                </c:pt>
                <c:pt idx="2087">
                  <c:v>2023</c:v>
                </c:pt>
                <c:pt idx="2088">
                  <c:v>2023</c:v>
                </c:pt>
                <c:pt idx="2089">
                  <c:v>2023</c:v>
                </c:pt>
                <c:pt idx="2090">
                  <c:v>2023</c:v>
                </c:pt>
                <c:pt idx="2091">
                  <c:v>2023</c:v>
                </c:pt>
                <c:pt idx="2092">
                  <c:v>2023</c:v>
                </c:pt>
                <c:pt idx="2093">
                  <c:v>2023</c:v>
                </c:pt>
                <c:pt idx="2094">
                  <c:v>2023</c:v>
                </c:pt>
                <c:pt idx="2095">
                  <c:v>2023</c:v>
                </c:pt>
                <c:pt idx="2096">
                  <c:v>2023</c:v>
                </c:pt>
                <c:pt idx="2097">
                  <c:v>2023</c:v>
                </c:pt>
                <c:pt idx="2098">
                  <c:v>2023</c:v>
                </c:pt>
                <c:pt idx="2099">
                  <c:v>2023</c:v>
                </c:pt>
                <c:pt idx="2100">
                  <c:v>2023</c:v>
                </c:pt>
                <c:pt idx="2101">
                  <c:v>2023</c:v>
                </c:pt>
                <c:pt idx="2102">
                  <c:v>2023</c:v>
                </c:pt>
                <c:pt idx="2103">
                  <c:v>2023</c:v>
                </c:pt>
                <c:pt idx="2104">
                  <c:v>2023</c:v>
                </c:pt>
                <c:pt idx="2105">
                  <c:v>2023</c:v>
                </c:pt>
                <c:pt idx="2106">
                  <c:v>2023</c:v>
                </c:pt>
                <c:pt idx="2107">
                  <c:v>2023</c:v>
                </c:pt>
                <c:pt idx="2108">
                  <c:v>2023</c:v>
                </c:pt>
                <c:pt idx="2109">
                  <c:v>2023</c:v>
                </c:pt>
                <c:pt idx="2110">
                  <c:v>2023</c:v>
                </c:pt>
                <c:pt idx="2111">
                  <c:v>2023</c:v>
                </c:pt>
                <c:pt idx="2112">
                  <c:v>2023</c:v>
                </c:pt>
                <c:pt idx="2113">
                  <c:v>2023</c:v>
                </c:pt>
                <c:pt idx="2114">
                  <c:v>2023</c:v>
                </c:pt>
                <c:pt idx="2115">
                  <c:v>2023</c:v>
                </c:pt>
                <c:pt idx="2116">
                  <c:v>2023</c:v>
                </c:pt>
                <c:pt idx="2117">
                  <c:v>2023</c:v>
                </c:pt>
                <c:pt idx="2118">
                  <c:v>2023</c:v>
                </c:pt>
                <c:pt idx="2119">
                  <c:v>2023</c:v>
                </c:pt>
                <c:pt idx="2120">
                  <c:v>2023</c:v>
                </c:pt>
                <c:pt idx="2121">
                  <c:v>2023</c:v>
                </c:pt>
                <c:pt idx="2122">
                  <c:v>2023</c:v>
                </c:pt>
                <c:pt idx="2123">
                  <c:v>2023</c:v>
                </c:pt>
                <c:pt idx="2124">
                  <c:v>2023</c:v>
                </c:pt>
                <c:pt idx="2125">
                  <c:v>2023</c:v>
                </c:pt>
                <c:pt idx="2126">
                  <c:v>2023</c:v>
                </c:pt>
                <c:pt idx="2127">
                  <c:v>2023</c:v>
                </c:pt>
                <c:pt idx="2128">
                  <c:v>2023</c:v>
                </c:pt>
                <c:pt idx="2129">
                  <c:v>2023</c:v>
                </c:pt>
                <c:pt idx="2130">
                  <c:v>2023</c:v>
                </c:pt>
                <c:pt idx="2131">
                  <c:v>2023</c:v>
                </c:pt>
                <c:pt idx="2132">
                  <c:v>2023</c:v>
                </c:pt>
                <c:pt idx="2133">
                  <c:v>2023</c:v>
                </c:pt>
                <c:pt idx="2134">
                  <c:v>2023</c:v>
                </c:pt>
                <c:pt idx="2135">
                  <c:v>2023</c:v>
                </c:pt>
                <c:pt idx="2136">
                  <c:v>2023</c:v>
                </c:pt>
                <c:pt idx="2137">
                  <c:v>2023</c:v>
                </c:pt>
                <c:pt idx="2138">
                  <c:v>2023</c:v>
                </c:pt>
                <c:pt idx="2139">
                  <c:v>2023</c:v>
                </c:pt>
                <c:pt idx="2140">
                  <c:v>2023</c:v>
                </c:pt>
                <c:pt idx="2141">
                  <c:v>2023</c:v>
                </c:pt>
                <c:pt idx="2142">
                  <c:v>2023</c:v>
                </c:pt>
                <c:pt idx="2143">
                  <c:v>2023</c:v>
                </c:pt>
                <c:pt idx="2144">
                  <c:v>2023</c:v>
                </c:pt>
                <c:pt idx="2145">
                  <c:v>2023</c:v>
                </c:pt>
                <c:pt idx="2146">
                  <c:v>2023</c:v>
                </c:pt>
                <c:pt idx="2147">
                  <c:v>2023</c:v>
                </c:pt>
                <c:pt idx="2148">
                  <c:v>2023</c:v>
                </c:pt>
                <c:pt idx="2149">
                  <c:v>2023</c:v>
                </c:pt>
                <c:pt idx="2150">
                  <c:v>2023</c:v>
                </c:pt>
                <c:pt idx="2151">
                  <c:v>2023</c:v>
                </c:pt>
                <c:pt idx="2152">
                  <c:v>2023</c:v>
                </c:pt>
                <c:pt idx="2153">
                  <c:v>2023</c:v>
                </c:pt>
                <c:pt idx="2154">
                  <c:v>2023</c:v>
                </c:pt>
                <c:pt idx="2155">
                  <c:v>2023</c:v>
                </c:pt>
                <c:pt idx="2156">
                  <c:v>2023</c:v>
                </c:pt>
                <c:pt idx="2157">
                  <c:v>2023</c:v>
                </c:pt>
                <c:pt idx="2158">
                  <c:v>2023</c:v>
                </c:pt>
                <c:pt idx="2159">
                  <c:v>2023</c:v>
                </c:pt>
                <c:pt idx="2160">
                  <c:v>2023</c:v>
                </c:pt>
                <c:pt idx="2161">
                  <c:v>2023</c:v>
                </c:pt>
                <c:pt idx="2162">
                  <c:v>2023</c:v>
                </c:pt>
                <c:pt idx="2163">
                  <c:v>2023</c:v>
                </c:pt>
                <c:pt idx="2164">
                  <c:v>2023</c:v>
                </c:pt>
                <c:pt idx="2165">
                  <c:v>2023</c:v>
                </c:pt>
                <c:pt idx="2166">
                  <c:v>2023</c:v>
                </c:pt>
                <c:pt idx="2167">
                  <c:v>2023</c:v>
                </c:pt>
                <c:pt idx="2168">
                  <c:v>2023</c:v>
                </c:pt>
                <c:pt idx="2169">
                  <c:v>2023</c:v>
                </c:pt>
                <c:pt idx="2170">
                  <c:v>2023</c:v>
                </c:pt>
                <c:pt idx="2171">
                  <c:v>2023</c:v>
                </c:pt>
                <c:pt idx="2172">
                  <c:v>2023</c:v>
                </c:pt>
                <c:pt idx="2173">
                  <c:v>2023</c:v>
                </c:pt>
                <c:pt idx="2174">
                  <c:v>2023</c:v>
                </c:pt>
                <c:pt idx="2175">
                  <c:v>2023</c:v>
                </c:pt>
                <c:pt idx="2176">
                  <c:v>2023</c:v>
                </c:pt>
                <c:pt idx="2177">
                  <c:v>2023</c:v>
                </c:pt>
                <c:pt idx="2178">
                  <c:v>2023</c:v>
                </c:pt>
                <c:pt idx="2179">
                  <c:v>2023</c:v>
                </c:pt>
                <c:pt idx="2180">
                  <c:v>2023</c:v>
                </c:pt>
                <c:pt idx="2181">
                  <c:v>2023</c:v>
                </c:pt>
                <c:pt idx="2182">
                  <c:v>2023</c:v>
                </c:pt>
                <c:pt idx="2183">
                  <c:v>2023</c:v>
                </c:pt>
                <c:pt idx="2184">
                  <c:v>2023</c:v>
                </c:pt>
                <c:pt idx="2185">
                  <c:v>2023</c:v>
                </c:pt>
                <c:pt idx="2186">
                  <c:v>2023</c:v>
                </c:pt>
                <c:pt idx="2187">
                  <c:v>2023</c:v>
                </c:pt>
                <c:pt idx="2188">
                  <c:v>2023</c:v>
                </c:pt>
                <c:pt idx="2189">
                  <c:v>2023</c:v>
                </c:pt>
                <c:pt idx="2190">
                  <c:v>2023</c:v>
                </c:pt>
                <c:pt idx="2191">
                  <c:v>2023</c:v>
                </c:pt>
                <c:pt idx="2192">
                  <c:v>2023</c:v>
                </c:pt>
                <c:pt idx="2193">
                  <c:v>2023</c:v>
                </c:pt>
                <c:pt idx="2194">
                  <c:v>2023</c:v>
                </c:pt>
                <c:pt idx="2195">
                  <c:v>2023</c:v>
                </c:pt>
                <c:pt idx="2196">
                  <c:v>2023</c:v>
                </c:pt>
                <c:pt idx="2197">
                  <c:v>2023</c:v>
                </c:pt>
                <c:pt idx="2198">
                  <c:v>2023</c:v>
                </c:pt>
                <c:pt idx="2199">
                  <c:v>2023</c:v>
                </c:pt>
                <c:pt idx="2200">
                  <c:v>2023</c:v>
                </c:pt>
                <c:pt idx="2201">
                  <c:v>2023</c:v>
                </c:pt>
                <c:pt idx="2202">
                  <c:v>2023</c:v>
                </c:pt>
                <c:pt idx="2203">
                  <c:v>2023</c:v>
                </c:pt>
                <c:pt idx="2204">
                  <c:v>2023</c:v>
                </c:pt>
                <c:pt idx="2205">
                  <c:v>2023</c:v>
                </c:pt>
                <c:pt idx="2206">
                  <c:v>2023</c:v>
                </c:pt>
                <c:pt idx="2207">
                  <c:v>2023</c:v>
                </c:pt>
                <c:pt idx="2208">
                  <c:v>2023</c:v>
                </c:pt>
                <c:pt idx="2209">
                  <c:v>2023</c:v>
                </c:pt>
                <c:pt idx="2210">
                  <c:v>2023</c:v>
                </c:pt>
                <c:pt idx="2211">
                  <c:v>2023</c:v>
                </c:pt>
                <c:pt idx="2212">
                  <c:v>2023</c:v>
                </c:pt>
                <c:pt idx="2213">
                  <c:v>2023</c:v>
                </c:pt>
                <c:pt idx="2214">
                  <c:v>2023</c:v>
                </c:pt>
                <c:pt idx="2215">
                  <c:v>2023</c:v>
                </c:pt>
                <c:pt idx="2216">
                  <c:v>2023</c:v>
                </c:pt>
                <c:pt idx="2217">
                  <c:v>2023</c:v>
                </c:pt>
                <c:pt idx="2218">
                  <c:v>2023</c:v>
                </c:pt>
                <c:pt idx="2219">
                  <c:v>2023</c:v>
                </c:pt>
                <c:pt idx="2220">
                  <c:v>2023</c:v>
                </c:pt>
                <c:pt idx="2221">
                  <c:v>2023</c:v>
                </c:pt>
                <c:pt idx="2222">
                  <c:v>2023</c:v>
                </c:pt>
                <c:pt idx="2223">
                  <c:v>2023</c:v>
                </c:pt>
                <c:pt idx="2224">
                  <c:v>2023</c:v>
                </c:pt>
                <c:pt idx="2225">
                  <c:v>2023</c:v>
                </c:pt>
                <c:pt idx="2226">
                  <c:v>2023</c:v>
                </c:pt>
                <c:pt idx="2227">
                  <c:v>2023</c:v>
                </c:pt>
                <c:pt idx="2228">
                  <c:v>2023</c:v>
                </c:pt>
                <c:pt idx="2229">
                  <c:v>2023</c:v>
                </c:pt>
                <c:pt idx="2230">
                  <c:v>2023</c:v>
                </c:pt>
                <c:pt idx="2231">
                  <c:v>2023</c:v>
                </c:pt>
                <c:pt idx="2232">
                  <c:v>2023</c:v>
                </c:pt>
                <c:pt idx="2233">
                  <c:v>2023</c:v>
                </c:pt>
                <c:pt idx="2234">
                  <c:v>2023</c:v>
                </c:pt>
                <c:pt idx="2235">
                  <c:v>2023</c:v>
                </c:pt>
                <c:pt idx="2236">
                  <c:v>2023</c:v>
                </c:pt>
                <c:pt idx="2237">
                  <c:v>2023</c:v>
                </c:pt>
                <c:pt idx="2238">
                  <c:v>2023</c:v>
                </c:pt>
                <c:pt idx="2239">
                  <c:v>2023</c:v>
                </c:pt>
                <c:pt idx="2240">
                  <c:v>2023</c:v>
                </c:pt>
                <c:pt idx="2241">
                  <c:v>2023</c:v>
                </c:pt>
                <c:pt idx="2242">
                  <c:v>2023</c:v>
                </c:pt>
                <c:pt idx="2243">
                  <c:v>2023</c:v>
                </c:pt>
                <c:pt idx="2244">
                  <c:v>2023</c:v>
                </c:pt>
                <c:pt idx="2245">
                  <c:v>2024</c:v>
                </c:pt>
                <c:pt idx="2246">
                  <c:v>2024</c:v>
                </c:pt>
                <c:pt idx="2247">
                  <c:v>2024</c:v>
                </c:pt>
                <c:pt idx="2248">
                  <c:v>2024</c:v>
                </c:pt>
                <c:pt idx="2249">
                  <c:v>2024</c:v>
                </c:pt>
                <c:pt idx="2250">
                  <c:v>2024</c:v>
                </c:pt>
                <c:pt idx="2251">
                  <c:v>2024</c:v>
                </c:pt>
                <c:pt idx="2252">
                  <c:v>2024</c:v>
                </c:pt>
                <c:pt idx="2253">
                  <c:v>2024</c:v>
                </c:pt>
                <c:pt idx="2254">
                  <c:v>2024</c:v>
                </c:pt>
                <c:pt idx="2255">
                  <c:v>2024</c:v>
                </c:pt>
                <c:pt idx="2256">
                  <c:v>2024</c:v>
                </c:pt>
                <c:pt idx="2257">
                  <c:v>2024</c:v>
                </c:pt>
                <c:pt idx="2258">
                  <c:v>2024</c:v>
                </c:pt>
                <c:pt idx="2259">
                  <c:v>2024</c:v>
                </c:pt>
                <c:pt idx="2260">
                  <c:v>2024</c:v>
                </c:pt>
                <c:pt idx="2261">
                  <c:v>2024</c:v>
                </c:pt>
                <c:pt idx="2262">
                  <c:v>2024</c:v>
                </c:pt>
                <c:pt idx="2263">
                  <c:v>2024</c:v>
                </c:pt>
                <c:pt idx="2264">
                  <c:v>2024</c:v>
                </c:pt>
                <c:pt idx="2265">
                  <c:v>2024</c:v>
                </c:pt>
                <c:pt idx="2266">
                  <c:v>2024</c:v>
                </c:pt>
                <c:pt idx="2267">
                  <c:v>2024</c:v>
                </c:pt>
                <c:pt idx="2268">
                  <c:v>2024</c:v>
                </c:pt>
                <c:pt idx="2269">
                  <c:v>2024</c:v>
                </c:pt>
                <c:pt idx="2270">
                  <c:v>2024</c:v>
                </c:pt>
                <c:pt idx="2271">
                  <c:v>2024</c:v>
                </c:pt>
                <c:pt idx="2272">
                  <c:v>2024</c:v>
                </c:pt>
                <c:pt idx="2273">
                  <c:v>2024</c:v>
                </c:pt>
                <c:pt idx="2274">
                  <c:v>2024</c:v>
                </c:pt>
                <c:pt idx="2275">
                  <c:v>2024</c:v>
                </c:pt>
                <c:pt idx="2276">
                  <c:v>2024</c:v>
                </c:pt>
                <c:pt idx="2277">
                  <c:v>2024</c:v>
                </c:pt>
                <c:pt idx="2278">
                  <c:v>2024</c:v>
                </c:pt>
                <c:pt idx="2279">
                  <c:v>2024</c:v>
                </c:pt>
                <c:pt idx="2280">
                  <c:v>2024</c:v>
                </c:pt>
                <c:pt idx="2281">
                  <c:v>2024</c:v>
                </c:pt>
                <c:pt idx="2282">
                  <c:v>2024</c:v>
                </c:pt>
                <c:pt idx="2283">
                  <c:v>2024</c:v>
                </c:pt>
                <c:pt idx="2284">
                  <c:v>2024</c:v>
                </c:pt>
                <c:pt idx="2285">
                  <c:v>2024</c:v>
                </c:pt>
                <c:pt idx="2286">
                  <c:v>2024</c:v>
                </c:pt>
                <c:pt idx="2287">
                  <c:v>2024</c:v>
                </c:pt>
                <c:pt idx="2288">
                  <c:v>2024</c:v>
                </c:pt>
                <c:pt idx="2289">
                  <c:v>2024</c:v>
                </c:pt>
                <c:pt idx="2290">
                  <c:v>2024</c:v>
                </c:pt>
                <c:pt idx="2291">
                  <c:v>2024</c:v>
                </c:pt>
                <c:pt idx="2292">
                  <c:v>2024</c:v>
                </c:pt>
                <c:pt idx="2293">
                  <c:v>2024</c:v>
                </c:pt>
                <c:pt idx="2294">
                  <c:v>2024</c:v>
                </c:pt>
                <c:pt idx="2295">
                  <c:v>2024</c:v>
                </c:pt>
                <c:pt idx="2296">
                  <c:v>2024</c:v>
                </c:pt>
                <c:pt idx="2297">
                  <c:v>2024</c:v>
                </c:pt>
                <c:pt idx="2298">
                  <c:v>2024</c:v>
                </c:pt>
                <c:pt idx="2299">
                  <c:v>2024</c:v>
                </c:pt>
                <c:pt idx="2300">
                  <c:v>2024</c:v>
                </c:pt>
                <c:pt idx="2301">
                  <c:v>2024</c:v>
                </c:pt>
                <c:pt idx="2302">
                  <c:v>2024</c:v>
                </c:pt>
                <c:pt idx="2303">
                  <c:v>2024</c:v>
                </c:pt>
                <c:pt idx="2304">
                  <c:v>2024</c:v>
                </c:pt>
                <c:pt idx="2305">
                  <c:v>2024</c:v>
                </c:pt>
                <c:pt idx="2306">
                  <c:v>2024</c:v>
                </c:pt>
                <c:pt idx="2307">
                  <c:v>2024</c:v>
                </c:pt>
                <c:pt idx="2308">
                  <c:v>2024</c:v>
                </c:pt>
                <c:pt idx="2309">
                  <c:v>2024</c:v>
                </c:pt>
                <c:pt idx="2310">
                  <c:v>2024</c:v>
                </c:pt>
                <c:pt idx="2311">
                  <c:v>2024</c:v>
                </c:pt>
                <c:pt idx="2312">
                  <c:v>2024</c:v>
                </c:pt>
                <c:pt idx="2313">
                  <c:v>2024</c:v>
                </c:pt>
                <c:pt idx="2314">
                  <c:v>2024</c:v>
                </c:pt>
                <c:pt idx="2315">
                  <c:v>2024</c:v>
                </c:pt>
                <c:pt idx="2316">
                  <c:v>2024</c:v>
                </c:pt>
                <c:pt idx="2317">
                  <c:v>2024</c:v>
                </c:pt>
                <c:pt idx="2318">
                  <c:v>2024</c:v>
                </c:pt>
                <c:pt idx="2319">
                  <c:v>2024</c:v>
                </c:pt>
                <c:pt idx="2320">
                  <c:v>2024</c:v>
                </c:pt>
                <c:pt idx="2321">
                  <c:v>2024</c:v>
                </c:pt>
                <c:pt idx="2322">
                  <c:v>2024</c:v>
                </c:pt>
                <c:pt idx="2323">
                  <c:v>2024</c:v>
                </c:pt>
                <c:pt idx="2324">
                  <c:v>2024</c:v>
                </c:pt>
                <c:pt idx="2325">
                  <c:v>2024</c:v>
                </c:pt>
                <c:pt idx="2326">
                  <c:v>2024</c:v>
                </c:pt>
                <c:pt idx="2327">
                  <c:v>2024</c:v>
                </c:pt>
                <c:pt idx="2328">
                  <c:v>2024</c:v>
                </c:pt>
                <c:pt idx="2329">
                  <c:v>2024</c:v>
                </c:pt>
                <c:pt idx="2330">
                  <c:v>2024</c:v>
                </c:pt>
                <c:pt idx="2331">
                  <c:v>2024</c:v>
                </c:pt>
                <c:pt idx="2332">
                  <c:v>2024</c:v>
                </c:pt>
                <c:pt idx="2333">
                  <c:v>2024</c:v>
                </c:pt>
              </c:numCache>
            </c:numRef>
          </c:cat>
          <c:val>
            <c:numRef>
              <c:f>'[1.1 Daily BCI and BPI update(2024).xlsx]Sheet6'!$B$2:$B$2335</c:f>
              <c:numCache>
                <c:formatCode>#,##0</c:formatCode>
                <c:ptCount val="2334"/>
                <c:pt idx="0">
                  <c:v>4884</c:v>
                </c:pt>
                <c:pt idx="1">
                  <c:v>4829</c:v>
                </c:pt>
                <c:pt idx="2">
                  <c:v>5040</c:v>
                </c:pt>
                <c:pt idx="3">
                  <c:v>4967</c:v>
                </c:pt>
                <c:pt idx="4">
                  <c:v>4667</c:v>
                </c:pt>
                <c:pt idx="5">
                  <c:v>4567</c:v>
                </c:pt>
                <c:pt idx="6">
                  <c:v>5387</c:v>
                </c:pt>
                <c:pt idx="7">
                  <c:v>7021</c:v>
                </c:pt>
                <c:pt idx="8">
                  <c:v>7021</c:v>
                </c:pt>
                <c:pt idx="9">
                  <c:v>6983</c:v>
                </c:pt>
                <c:pt idx="10">
                  <c:v>7023</c:v>
                </c:pt>
                <c:pt idx="11">
                  <c:v>7238</c:v>
                </c:pt>
                <c:pt idx="12">
                  <c:v>8054</c:v>
                </c:pt>
                <c:pt idx="13">
                  <c:v>9050</c:v>
                </c:pt>
                <c:pt idx="14">
                  <c:v>8799</c:v>
                </c:pt>
                <c:pt idx="15">
                  <c:v>8096</c:v>
                </c:pt>
                <c:pt idx="16">
                  <c:v>7803</c:v>
                </c:pt>
                <c:pt idx="17">
                  <c:v>7672</c:v>
                </c:pt>
                <c:pt idx="18">
                  <c:v>7356</c:v>
                </c:pt>
                <c:pt idx="19">
                  <c:v>6992</c:v>
                </c:pt>
                <c:pt idx="20">
                  <c:v>6707</c:v>
                </c:pt>
                <c:pt idx="21">
                  <c:v>6604</c:v>
                </c:pt>
                <c:pt idx="22">
                  <c:v>6563</c:v>
                </c:pt>
                <c:pt idx="23">
                  <c:v>6589</c:v>
                </c:pt>
                <c:pt idx="24">
                  <c:v>6719</c:v>
                </c:pt>
                <c:pt idx="25">
                  <c:v>6743</c:v>
                </c:pt>
                <c:pt idx="26">
                  <c:v>6719</c:v>
                </c:pt>
                <c:pt idx="27">
                  <c:v>6852</c:v>
                </c:pt>
                <c:pt idx="28">
                  <c:v>6739</c:v>
                </c:pt>
                <c:pt idx="29">
                  <c:v>6358</c:v>
                </c:pt>
                <c:pt idx="30">
                  <c:v>6113</c:v>
                </c:pt>
                <c:pt idx="31">
                  <c:v>5935</c:v>
                </c:pt>
                <c:pt idx="32">
                  <c:v>5721</c:v>
                </c:pt>
                <c:pt idx="33">
                  <c:v>5447</c:v>
                </c:pt>
                <c:pt idx="34">
                  <c:v>5333</c:v>
                </c:pt>
                <c:pt idx="35">
                  <c:v>5334</c:v>
                </c:pt>
                <c:pt idx="36">
                  <c:v>5357</c:v>
                </c:pt>
                <c:pt idx="37">
                  <c:v>5377</c:v>
                </c:pt>
                <c:pt idx="38">
                  <c:v>5374</c:v>
                </c:pt>
                <c:pt idx="39">
                  <c:v>5362</c:v>
                </c:pt>
                <c:pt idx="40">
                  <c:v>5325</c:v>
                </c:pt>
                <c:pt idx="41">
                  <c:v>5298</c:v>
                </c:pt>
                <c:pt idx="42">
                  <c:v>5092</c:v>
                </c:pt>
                <c:pt idx="43">
                  <c:v>4979</c:v>
                </c:pt>
                <c:pt idx="44">
                  <c:v>4762</c:v>
                </c:pt>
                <c:pt idx="45">
                  <c:v>4768</c:v>
                </c:pt>
                <c:pt idx="46">
                  <c:v>4692</c:v>
                </c:pt>
                <c:pt idx="47">
                  <c:v>4599</c:v>
                </c:pt>
                <c:pt idx="48">
                  <c:v>4357</c:v>
                </c:pt>
                <c:pt idx="49">
                  <c:v>4093</c:v>
                </c:pt>
                <c:pt idx="50">
                  <c:v>3982</c:v>
                </c:pt>
                <c:pt idx="51">
                  <c:v>3922</c:v>
                </c:pt>
                <c:pt idx="52">
                  <c:v>3864</c:v>
                </c:pt>
                <c:pt idx="53">
                  <c:v>3793</c:v>
                </c:pt>
                <c:pt idx="54">
                  <c:v>4048</c:v>
                </c:pt>
                <c:pt idx="55">
                  <c:v>4174</c:v>
                </c:pt>
                <c:pt idx="56">
                  <c:v>4207</c:v>
                </c:pt>
                <c:pt idx="57">
                  <c:v>4292</c:v>
                </c:pt>
                <c:pt idx="58">
                  <c:v>4320</c:v>
                </c:pt>
                <c:pt idx="59">
                  <c:v>4330</c:v>
                </c:pt>
                <c:pt idx="60">
                  <c:v>4290</c:v>
                </c:pt>
                <c:pt idx="61">
                  <c:v>4301</c:v>
                </c:pt>
                <c:pt idx="62">
                  <c:v>4415</c:v>
                </c:pt>
                <c:pt idx="63">
                  <c:v>4305</c:v>
                </c:pt>
                <c:pt idx="64">
                  <c:v>4218</c:v>
                </c:pt>
                <c:pt idx="65">
                  <c:v>4150</c:v>
                </c:pt>
                <c:pt idx="66">
                  <c:v>4140</c:v>
                </c:pt>
                <c:pt idx="67">
                  <c:v>4207</c:v>
                </c:pt>
                <c:pt idx="68">
                  <c:v>4272</c:v>
                </c:pt>
                <c:pt idx="69">
                  <c:v>4231</c:v>
                </c:pt>
                <c:pt idx="70">
                  <c:v>4291</c:v>
                </c:pt>
                <c:pt idx="71">
                  <c:v>4487</c:v>
                </c:pt>
                <c:pt idx="72">
                  <c:v>4656</c:v>
                </c:pt>
                <c:pt idx="73">
                  <c:v>4712</c:v>
                </c:pt>
                <c:pt idx="74">
                  <c:v>4741</c:v>
                </c:pt>
                <c:pt idx="75">
                  <c:v>4761</c:v>
                </c:pt>
                <c:pt idx="76">
                  <c:v>4627</c:v>
                </c:pt>
                <c:pt idx="77">
                  <c:v>4575</c:v>
                </c:pt>
                <c:pt idx="78">
                  <c:v>4579</c:v>
                </c:pt>
                <c:pt idx="79">
                  <c:v>4556</c:v>
                </c:pt>
                <c:pt idx="80">
                  <c:v>4596</c:v>
                </c:pt>
                <c:pt idx="81">
                  <c:v>4515</c:v>
                </c:pt>
                <c:pt idx="82">
                  <c:v>4532</c:v>
                </c:pt>
                <c:pt idx="83">
                  <c:v>4570</c:v>
                </c:pt>
                <c:pt idx="84">
                  <c:v>4536</c:v>
                </c:pt>
                <c:pt idx="85">
                  <c:v>4530</c:v>
                </c:pt>
                <c:pt idx="86">
                  <c:v>4611</c:v>
                </c:pt>
                <c:pt idx="87">
                  <c:v>4737</c:v>
                </c:pt>
                <c:pt idx="88">
                  <c:v>4948</c:v>
                </c:pt>
                <c:pt idx="89">
                  <c:v>5396</c:v>
                </c:pt>
                <c:pt idx="90">
                  <c:v>6976</c:v>
                </c:pt>
                <c:pt idx="91">
                  <c:v>7100</c:v>
                </c:pt>
                <c:pt idx="92">
                  <c:v>6946</c:v>
                </c:pt>
                <c:pt idx="93">
                  <c:v>6849</c:v>
                </c:pt>
                <c:pt idx="94">
                  <c:v>6563</c:v>
                </c:pt>
                <c:pt idx="95">
                  <c:v>6135</c:v>
                </c:pt>
                <c:pt idx="96">
                  <c:v>5665</c:v>
                </c:pt>
                <c:pt idx="97">
                  <c:v>5458</c:v>
                </c:pt>
                <c:pt idx="98">
                  <c:v>5436</c:v>
                </c:pt>
                <c:pt idx="99">
                  <c:v>5575</c:v>
                </c:pt>
                <c:pt idx="100">
                  <c:v>5564</c:v>
                </c:pt>
                <c:pt idx="101">
                  <c:v>5517</c:v>
                </c:pt>
                <c:pt idx="102">
                  <c:v>5460</c:v>
                </c:pt>
                <c:pt idx="103">
                  <c:v>5473</c:v>
                </c:pt>
                <c:pt idx="104">
                  <c:v>5604</c:v>
                </c:pt>
                <c:pt idx="105">
                  <c:v>5579</c:v>
                </c:pt>
                <c:pt idx="106">
                  <c:v>5615</c:v>
                </c:pt>
                <c:pt idx="107">
                  <c:v>5549</c:v>
                </c:pt>
                <c:pt idx="108">
                  <c:v>5435</c:v>
                </c:pt>
                <c:pt idx="109">
                  <c:v>5313</c:v>
                </c:pt>
                <c:pt idx="110">
                  <c:v>5285</c:v>
                </c:pt>
                <c:pt idx="111">
                  <c:v>5467</c:v>
                </c:pt>
                <c:pt idx="112">
                  <c:v>5663</c:v>
                </c:pt>
                <c:pt idx="113">
                  <c:v>6155</c:v>
                </c:pt>
                <c:pt idx="114">
                  <c:v>7203</c:v>
                </c:pt>
                <c:pt idx="115">
                  <c:v>8607</c:v>
                </c:pt>
                <c:pt idx="116">
                  <c:v>8671</c:v>
                </c:pt>
                <c:pt idx="117">
                  <c:v>8673</c:v>
                </c:pt>
                <c:pt idx="118">
                  <c:v>9134</c:v>
                </c:pt>
                <c:pt idx="119">
                  <c:v>10554</c:v>
                </c:pt>
                <c:pt idx="120">
                  <c:v>10553</c:v>
                </c:pt>
                <c:pt idx="121">
                  <c:v>10270</c:v>
                </c:pt>
                <c:pt idx="122">
                  <c:v>9907</c:v>
                </c:pt>
                <c:pt idx="123">
                  <c:v>9468</c:v>
                </c:pt>
                <c:pt idx="124">
                  <c:v>9174</c:v>
                </c:pt>
                <c:pt idx="125">
                  <c:v>8979</c:v>
                </c:pt>
                <c:pt idx="126">
                  <c:v>9120</c:v>
                </c:pt>
                <c:pt idx="127">
                  <c:v>9253</c:v>
                </c:pt>
                <c:pt idx="128">
                  <c:v>9388</c:v>
                </c:pt>
                <c:pt idx="129">
                  <c:v>9334</c:v>
                </c:pt>
                <c:pt idx="130">
                  <c:v>9316</c:v>
                </c:pt>
                <c:pt idx="131">
                  <c:v>9612</c:v>
                </c:pt>
                <c:pt idx="132">
                  <c:v>10186</c:v>
                </c:pt>
                <c:pt idx="133">
                  <c:v>10369</c:v>
                </c:pt>
                <c:pt idx="134">
                  <c:v>11142</c:v>
                </c:pt>
                <c:pt idx="135">
                  <c:v>12693</c:v>
                </c:pt>
                <c:pt idx="136">
                  <c:v>13573</c:v>
                </c:pt>
                <c:pt idx="137">
                  <c:v>13973</c:v>
                </c:pt>
                <c:pt idx="138">
                  <c:v>15453</c:v>
                </c:pt>
                <c:pt idx="139">
                  <c:v>15466</c:v>
                </c:pt>
                <c:pt idx="140">
                  <c:v>14988</c:v>
                </c:pt>
                <c:pt idx="141">
                  <c:v>14603</c:v>
                </c:pt>
                <c:pt idx="142">
                  <c:v>14900</c:v>
                </c:pt>
                <c:pt idx="143">
                  <c:v>15218</c:v>
                </c:pt>
                <c:pt idx="144">
                  <c:v>15894</c:v>
                </c:pt>
                <c:pt idx="145">
                  <c:v>16024</c:v>
                </c:pt>
                <c:pt idx="146">
                  <c:v>17242</c:v>
                </c:pt>
                <c:pt idx="147">
                  <c:v>18065</c:v>
                </c:pt>
                <c:pt idx="148">
                  <c:v>19879</c:v>
                </c:pt>
                <c:pt idx="149">
                  <c:v>20601</c:v>
                </c:pt>
                <c:pt idx="150">
                  <c:v>19673</c:v>
                </c:pt>
                <c:pt idx="151">
                  <c:v>19482</c:v>
                </c:pt>
                <c:pt idx="152">
                  <c:v>19268</c:v>
                </c:pt>
                <c:pt idx="153">
                  <c:v>17870</c:v>
                </c:pt>
                <c:pt idx="154">
                  <c:v>15266</c:v>
                </c:pt>
                <c:pt idx="155">
                  <c:v>13526</c:v>
                </c:pt>
                <c:pt idx="156">
                  <c:v>13760</c:v>
                </c:pt>
                <c:pt idx="157">
                  <c:v>14024</c:v>
                </c:pt>
                <c:pt idx="158">
                  <c:v>13394</c:v>
                </c:pt>
                <c:pt idx="159">
                  <c:v>12770</c:v>
                </c:pt>
                <c:pt idx="160">
                  <c:v>11977</c:v>
                </c:pt>
                <c:pt idx="161">
                  <c:v>11109</c:v>
                </c:pt>
                <c:pt idx="162">
                  <c:v>10085</c:v>
                </c:pt>
                <c:pt idx="163">
                  <c:v>9141</c:v>
                </c:pt>
                <c:pt idx="164">
                  <c:v>8333</c:v>
                </c:pt>
                <c:pt idx="165">
                  <c:v>8114</c:v>
                </c:pt>
                <c:pt idx="166">
                  <c:v>8288</c:v>
                </c:pt>
                <c:pt idx="167">
                  <c:v>8950</c:v>
                </c:pt>
                <c:pt idx="168">
                  <c:v>9199</c:v>
                </c:pt>
                <c:pt idx="169">
                  <c:v>9129</c:v>
                </c:pt>
                <c:pt idx="170">
                  <c:v>8871</c:v>
                </c:pt>
                <c:pt idx="171">
                  <c:v>9316</c:v>
                </c:pt>
                <c:pt idx="172">
                  <c:v>9500</c:v>
                </c:pt>
                <c:pt idx="173">
                  <c:v>9172</c:v>
                </c:pt>
                <c:pt idx="174">
                  <c:v>8662</c:v>
                </c:pt>
                <c:pt idx="175">
                  <c:v>8614</c:v>
                </c:pt>
                <c:pt idx="176">
                  <c:v>8509</c:v>
                </c:pt>
                <c:pt idx="177">
                  <c:v>8608</c:v>
                </c:pt>
                <c:pt idx="178">
                  <c:v>9249</c:v>
                </c:pt>
                <c:pt idx="179">
                  <c:v>11876</c:v>
                </c:pt>
                <c:pt idx="180">
                  <c:v>14658</c:v>
                </c:pt>
                <c:pt idx="181">
                  <c:v>15295</c:v>
                </c:pt>
                <c:pt idx="182">
                  <c:v>13432</c:v>
                </c:pt>
                <c:pt idx="183">
                  <c:v>13401</c:v>
                </c:pt>
                <c:pt idx="184">
                  <c:v>13747</c:v>
                </c:pt>
                <c:pt idx="185">
                  <c:v>14672</c:v>
                </c:pt>
                <c:pt idx="186">
                  <c:v>14916</c:v>
                </c:pt>
                <c:pt idx="187">
                  <c:v>14534</c:v>
                </c:pt>
                <c:pt idx="188">
                  <c:v>13832</c:v>
                </c:pt>
                <c:pt idx="189">
                  <c:v>13586</c:v>
                </c:pt>
                <c:pt idx="190">
                  <c:v>13734</c:v>
                </c:pt>
                <c:pt idx="191">
                  <c:v>13511</c:v>
                </c:pt>
                <c:pt idx="192">
                  <c:v>13213</c:v>
                </c:pt>
                <c:pt idx="193">
                  <c:v>12193</c:v>
                </c:pt>
                <c:pt idx="194">
                  <c:v>11169</c:v>
                </c:pt>
                <c:pt idx="195">
                  <c:v>10714</c:v>
                </c:pt>
                <c:pt idx="196">
                  <c:v>10706</c:v>
                </c:pt>
                <c:pt idx="197">
                  <c:v>10529</c:v>
                </c:pt>
                <c:pt idx="198">
                  <c:v>10036</c:v>
                </c:pt>
                <c:pt idx="199">
                  <c:v>9451</c:v>
                </c:pt>
                <c:pt idx="200">
                  <c:v>9230</c:v>
                </c:pt>
                <c:pt idx="201">
                  <c:v>9137</c:v>
                </c:pt>
                <c:pt idx="202">
                  <c:v>9811</c:v>
                </c:pt>
                <c:pt idx="203">
                  <c:v>10577</c:v>
                </c:pt>
                <c:pt idx="204">
                  <c:v>10919</c:v>
                </c:pt>
                <c:pt idx="205">
                  <c:v>10555</c:v>
                </c:pt>
                <c:pt idx="206">
                  <c:v>10089</c:v>
                </c:pt>
                <c:pt idx="207">
                  <c:v>9354</c:v>
                </c:pt>
                <c:pt idx="208">
                  <c:v>9283</c:v>
                </c:pt>
                <c:pt idx="209">
                  <c:v>9184</c:v>
                </c:pt>
                <c:pt idx="210">
                  <c:v>9065</c:v>
                </c:pt>
                <c:pt idx="211">
                  <c:v>8736</c:v>
                </c:pt>
                <c:pt idx="212">
                  <c:v>8118</c:v>
                </c:pt>
                <c:pt idx="213">
                  <c:v>7638</c:v>
                </c:pt>
                <c:pt idx="214">
                  <c:v>7374</c:v>
                </c:pt>
                <c:pt idx="215">
                  <c:v>7358</c:v>
                </c:pt>
                <c:pt idx="216">
                  <c:v>7518</c:v>
                </c:pt>
                <c:pt idx="217">
                  <c:v>7543</c:v>
                </c:pt>
                <c:pt idx="218">
                  <c:v>7062</c:v>
                </c:pt>
                <c:pt idx="219">
                  <c:v>6655</c:v>
                </c:pt>
                <c:pt idx="220">
                  <c:v>6280</c:v>
                </c:pt>
                <c:pt idx="221">
                  <c:v>6135</c:v>
                </c:pt>
                <c:pt idx="222">
                  <c:v>5968</c:v>
                </c:pt>
                <c:pt idx="223">
                  <c:v>5597</c:v>
                </c:pt>
                <c:pt idx="224">
                  <c:v>5280</c:v>
                </c:pt>
                <c:pt idx="225">
                  <c:v>5211</c:v>
                </c:pt>
                <c:pt idx="226">
                  <c:v>5967</c:v>
                </c:pt>
                <c:pt idx="227">
                  <c:v>6409</c:v>
                </c:pt>
                <c:pt idx="228">
                  <c:v>7062</c:v>
                </c:pt>
                <c:pt idx="229">
                  <c:v>7682</c:v>
                </c:pt>
                <c:pt idx="230">
                  <c:v>8396</c:v>
                </c:pt>
                <c:pt idx="231">
                  <c:v>8486</c:v>
                </c:pt>
                <c:pt idx="232">
                  <c:v>8977</c:v>
                </c:pt>
                <c:pt idx="233">
                  <c:v>8715</c:v>
                </c:pt>
                <c:pt idx="234">
                  <c:v>8189</c:v>
                </c:pt>
                <c:pt idx="235">
                  <c:v>7863</c:v>
                </c:pt>
                <c:pt idx="236">
                  <c:v>7522</c:v>
                </c:pt>
                <c:pt idx="237">
                  <c:v>7609</c:v>
                </c:pt>
                <c:pt idx="238">
                  <c:v>7486</c:v>
                </c:pt>
                <c:pt idx="239">
                  <c:v>7181</c:v>
                </c:pt>
                <c:pt idx="240">
                  <c:v>6799</c:v>
                </c:pt>
                <c:pt idx="241">
                  <c:v>6341</c:v>
                </c:pt>
                <c:pt idx="242">
                  <c:v>5514</c:v>
                </c:pt>
                <c:pt idx="243">
                  <c:v>5044</c:v>
                </c:pt>
                <c:pt idx="244">
                  <c:v>5008</c:v>
                </c:pt>
                <c:pt idx="245">
                  <c:v>5190</c:v>
                </c:pt>
                <c:pt idx="246">
                  <c:v>5156</c:v>
                </c:pt>
                <c:pt idx="247">
                  <c:v>4958</c:v>
                </c:pt>
                <c:pt idx="248">
                  <c:v>4897</c:v>
                </c:pt>
                <c:pt idx="249">
                  <c:v>4965</c:v>
                </c:pt>
                <c:pt idx="250" formatCode="0">
                  <c:v>4811</c:v>
                </c:pt>
                <c:pt idx="251" formatCode="0">
                  <c:v>4676</c:v>
                </c:pt>
                <c:pt idx="252" formatCode="0">
                  <c:v>4760</c:v>
                </c:pt>
                <c:pt idx="253" formatCode="0">
                  <c:v>4198</c:v>
                </c:pt>
                <c:pt idx="254" formatCode="0">
                  <c:v>3818</c:v>
                </c:pt>
                <c:pt idx="255" formatCode="0">
                  <c:v>3594</c:v>
                </c:pt>
                <c:pt idx="256" formatCode="0">
                  <c:v>3261</c:v>
                </c:pt>
                <c:pt idx="257" formatCode="0">
                  <c:v>3101</c:v>
                </c:pt>
                <c:pt idx="258" formatCode="0">
                  <c:v>2941</c:v>
                </c:pt>
                <c:pt idx="259" formatCode="0">
                  <c:v>2748</c:v>
                </c:pt>
                <c:pt idx="260" formatCode="0">
                  <c:v>2730</c:v>
                </c:pt>
                <c:pt idx="261" formatCode="0">
                  <c:v>2662</c:v>
                </c:pt>
                <c:pt idx="262" formatCode="0">
                  <c:v>2706</c:v>
                </c:pt>
                <c:pt idx="263" formatCode="0">
                  <c:v>2808</c:v>
                </c:pt>
                <c:pt idx="264" formatCode="0">
                  <c:v>2984</c:v>
                </c:pt>
                <c:pt idx="265" formatCode="0">
                  <c:v>3184</c:v>
                </c:pt>
                <c:pt idx="266" formatCode="0">
                  <c:v>3118</c:v>
                </c:pt>
                <c:pt idx="267" formatCode="0">
                  <c:v>3063</c:v>
                </c:pt>
                <c:pt idx="268" formatCode="0">
                  <c:v>2851</c:v>
                </c:pt>
                <c:pt idx="269" formatCode="0">
                  <c:v>2785</c:v>
                </c:pt>
                <c:pt idx="270" formatCode="0">
                  <c:v>2806</c:v>
                </c:pt>
                <c:pt idx="271" formatCode="0">
                  <c:v>2822</c:v>
                </c:pt>
                <c:pt idx="272" formatCode="0">
                  <c:v>2775</c:v>
                </c:pt>
                <c:pt idx="273" formatCode="0">
                  <c:v>2743</c:v>
                </c:pt>
                <c:pt idx="274" formatCode="0">
                  <c:v>2824</c:v>
                </c:pt>
                <c:pt idx="275" formatCode="0">
                  <c:v>2781</c:v>
                </c:pt>
                <c:pt idx="276" formatCode="0">
                  <c:v>2771</c:v>
                </c:pt>
                <c:pt idx="277" formatCode="0">
                  <c:v>2776</c:v>
                </c:pt>
                <c:pt idx="278" formatCode="0">
                  <c:v>2756</c:v>
                </c:pt>
                <c:pt idx="279" formatCode="0">
                  <c:v>2698</c:v>
                </c:pt>
                <c:pt idx="280" formatCode="0">
                  <c:v>2721</c:v>
                </c:pt>
                <c:pt idx="281" formatCode="0">
                  <c:v>2805</c:v>
                </c:pt>
                <c:pt idx="282" formatCode="0">
                  <c:v>2799</c:v>
                </c:pt>
                <c:pt idx="283" formatCode="0">
                  <c:v>2772</c:v>
                </c:pt>
                <c:pt idx="284" formatCode="0">
                  <c:v>2642</c:v>
                </c:pt>
                <c:pt idx="285" formatCode="0">
                  <c:v>2578</c:v>
                </c:pt>
                <c:pt idx="286" formatCode="0">
                  <c:v>2507</c:v>
                </c:pt>
                <c:pt idx="287" formatCode="0">
                  <c:v>2477</c:v>
                </c:pt>
                <c:pt idx="288" formatCode="0">
                  <c:v>2457</c:v>
                </c:pt>
                <c:pt idx="289" formatCode="0">
                  <c:v>2396</c:v>
                </c:pt>
                <c:pt idx="290" formatCode="0">
                  <c:v>2356</c:v>
                </c:pt>
                <c:pt idx="291" formatCode="0">
                  <c:v>2327</c:v>
                </c:pt>
                <c:pt idx="292" formatCode="0">
                  <c:v>2291</c:v>
                </c:pt>
                <c:pt idx="293" formatCode="0">
                  <c:v>2236</c:v>
                </c:pt>
                <c:pt idx="294" formatCode="0">
                  <c:v>2221</c:v>
                </c:pt>
                <c:pt idx="295" formatCode="0">
                  <c:v>2185</c:v>
                </c:pt>
                <c:pt idx="296" formatCode="0">
                  <c:v>2286</c:v>
                </c:pt>
                <c:pt idx="297" formatCode="0">
                  <c:v>2252</c:v>
                </c:pt>
                <c:pt idx="298" formatCode="0">
                  <c:v>2218</c:v>
                </c:pt>
                <c:pt idx="299" formatCode="0">
                  <c:v>2172</c:v>
                </c:pt>
                <c:pt idx="300" formatCode="0">
                  <c:v>2158</c:v>
                </c:pt>
                <c:pt idx="301" formatCode="0">
                  <c:v>2211</c:v>
                </c:pt>
                <c:pt idx="302" formatCode="0">
                  <c:v>2034</c:v>
                </c:pt>
                <c:pt idx="303" formatCode="0">
                  <c:v>1985</c:v>
                </c:pt>
                <c:pt idx="304" formatCode="0">
                  <c:v>2036</c:v>
                </c:pt>
                <c:pt idx="305" formatCode="0">
                  <c:v>2031</c:v>
                </c:pt>
                <c:pt idx="306" formatCode="0">
                  <c:v>1994</c:v>
                </c:pt>
                <c:pt idx="307" formatCode="0">
                  <c:v>2005</c:v>
                </c:pt>
                <c:pt idx="308" formatCode="0">
                  <c:v>2082</c:v>
                </c:pt>
                <c:pt idx="309" formatCode="0">
                  <c:v>2099</c:v>
                </c:pt>
                <c:pt idx="310" formatCode="0">
                  <c:v>2151</c:v>
                </c:pt>
                <c:pt idx="311" formatCode="0">
                  <c:v>2518</c:v>
                </c:pt>
                <c:pt idx="312" formatCode="0">
                  <c:v>3013</c:v>
                </c:pt>
                <c:pt idx="313" formatCode="0">
                  <c:v>3512</c:v>
                </c:pt>
                <c:pt idx="314" formatCode="0">
                  <c:v>3840</c:v>
                </c:pt>
                <c:pt idx="315" formatCode="0">
                  <c:v>4027</c:v>
                </c:pt>
                <c:pt idx="316" formatCode="0">
                  <c:v>4533</c:v>
                </c:pt>
                <c:pt idx="317" formatCode="0">
                  <c:v>5089</c:v>
                </c:pt>
                <c:pt idx="318" formatCode="0">
                  <c:v>5533</c:v>
                </c:pt>
                <c:pt idx="319" formatCode="0">
                  <c:v>5537</c:v>
                </c:pt>
                <c:pt idx="320" formatCode="0">
                  <c:v>5515</c:v>
                </c:pt>
                <c:pt idx="321" formatCode="0">
                  <c:v>6184</c:v>
                </c:pt>
                <c:pt idx="322" formatCode="0">
                  <c:v>7076</c:v>
                </c:pt>
                <c:pt idx="323" formatCode="0">
                  <c:v>7739</c:v>
                </c:pt>
                <c:pt idx="324" formatCode="0">
                  <c:v>8024</c:v>
                </c:pt>
                <c:pt idx="325" formatCode="0">
                  <c:v>7745</c:v>
                </c:pt>
                <c:pt idx="326" formatCode="0">
                  <c:v>7639</c:v>
                </c:pt>
                <c:pt idx="327" formatCode="0">
                  <c:v>8216</c:v>
                </c:pt>
                <c:pt idx="328" formatCode="0">
                  <c:v>8276</c:v>
                </c:pt>
                <c:pt idx="329" formatCode="0">
                  <c:v>8789</c:v>
                </c:pt>
                <c:pt idx="330" formatCode="0">
                  <c:v>9170</c:v>
                </c:pt>
                <c:pt idx="331" formatCode="0">
                  <c:v>9050</c:v>
                </c:pt>
                <c:pt idx="332" formatCode="0">
                  <c:v>8891</c:v>
                </c:pt>
                <c:pt idx="333" formatCode="0">
                  <c:v>8309</c:v>
                </c:pt>
                <c:pt idx="334" formatCode="0">
                  <c:v>7418</c:v>
                </c:pt>
                <c:pt idx="335" formatCode="0">
                  <c:v>7175</c:v>
                </c:pt>
                <c:pt idx="336" formatCode="0">
                  <c:v>7024</c:v>
                </c:pt>
                <c:pt idx="337" formatCode="0">
                  <c:v>6613</c:v>
                </c:pt>
                <c:pt idx="338" formatCode="0">
                  <c:v>5946</c:v>
                </c:pt>
                <c:pt idx="339" formatCode="0">
                  <c:v>5521</c:v>
                </c:pt>
                <c:pt idx="340" formatCode="0">
                  <c:v>5552</c:v>
                </c:pt>
                <c:pt idx="341" formatCode="0">
                  <c:v>6286</c:v>
                </c:pt>
                <c:pt idx="342" formatCode="0">
                  <c:v>6740</c:v>
                </c:pt>
                <c:pt idx="343" formatCode="0">
                  <c:v>7791</c:v>
                </c:pt>
                <c:pt idx="344" formatCode="0">
                  <c:v>7729</c:v>
                </c:pt>
                <c:pt idx="345" formatCode="0">
                  <c:v>7378</c:v>
                </c:pt>
                <c:pt idx="346" formatCode="0">
                  <c:v>6981</c:v>
                </c:pt>
                <c:pt idx="347" formatCode="0">
                  <c:v>6946</c:v>
                </c:pt>
                <c:pt idx="348" formatCode="0">
                  <c:v>6726</c:v>
                </c:pt>
                <c:pt idx="349" formatCode="0">
                  <c:v>6281</c:v>
                </c:pt>
                <c:pt idx="350" formatCode="0">
                  <c:v>6175</c:v>
                </c:pt>
                <c:pt idx="351" formatCode="0">
                  <c:v>6346</c:v>
                </c:pt>
                <c:pt idx="352" formatCode="0">
                  <c:v>6538</c:v>
                </c:pt>
                <c:pt idx="353" formatCode="0">
                  <c:v>6541</c:v>
                </c:pt>
                <c:pt idx="354" formatCode="0">
                  <c:v>6438</c:v>
                </c:pt>
                <c:pt idx="355" formatCode="0">
                  <c:v>6754</c:v>
                </c:pt>
                <c:pt idx="356" formatCode="0">
                  <c:v>6789</c:v>
                </c:pt>
                <c:pt idx="357" formatCode="0">
                  <c:v>6769</c:v>
                </c:pt>
                <c:pt idx="358" formatCode="0">
                  <c:v>7054</c:v>
                </c:pt>
                <c:pt idx="359" formatCode="0">
                  <c:v>7164</c:v>
                </c:pt>
                <c:pt idx="360" formatCode="0">
                  <c:v>7241</c:v>
                </c:pt>
                <c:pt idx="361" formatCode="0">
                  <c:v>7274</c:v>
                </c:pt>
                <c:pt idx="362" formatCode="0">
                  <c:v>7329</c:v>
                </c:pt>
                <c:pt idx="363" formatCode="0">
                  <c:v>7170</c:v>
                </c:pt>
                <c:pt idx="364" formatCode="0">
                  <c:v>6938</c:v>
                </c:pt>
                <c:pt idx="365" formatCode="0">
                  <c:v>6533</c:v>
                </c:pt>
                <c:pt idx="366" formatCode="0">
                  <c:v>6315</c:v>
                </c:pt>
                <c:pt idx="367" formatCode="0">
                  <c:v>6108</c:v>
                </c:pt>
                <c:pt idx="368" formatCode="0">
                  <c:v>6107</c:v>
                </c:pt>
                <c:pt idx="369" formatCode="0">
                  <c:v>6253</c:v>
                </c:pt>
                <c:pt idx="370" formatCode="0">
                  <c:v>6452</c:v>
                </c:pt>
                <c:pt idx="371" formatCode="0">
                  <c:v>6491</c:v>
                </c:pt>
                <c:pt idx="372" formatCode="0">
                  <c:v>6595</c:v>
                </c:pt>
                <c:pt idx="373" formatCode="0">
                  <c:v>6784</c:v>
                </c:pt>
                <c:pt idx="374" formatCode="0">
                  <c:v>7110</c:v>
                </c:pt>
                <c:pt idx="375" formatCode="0">
                  <c:v>7353</c:v>
                </c:pt>
                <c:pt idx="376" formatCode="0">
                  <c:v>7490</c:v>
                </c:pt>
                <c:pt idx="377" formatCode="0">
                  <c:v>7386</c:v>
                </c:pt>
                <c:pt idx="378" formatCode="0">
                  <c:v>7265</c:v>
                </c:pt>
                <c:pt idx="379" formatCode="0">
                  <c:v>7188</c:v>
                </c:pt>
                <c:pt idx="380" formatCode="0">
                  <c:v>7149</c:v>
                </c:pt>
                <c:pt idx="381" formatCode="0">
                  <c:v>7085</c:v>
                </c:pt>
                <c:pt idx="382" formatCode="0">
                  <c:v>7044</c:v>
                </c:pt>
                <c:pt idx="383" formatCode="0">
                  <c:v>7369</c:v>
                </c:pt>
                <c:pt idx="384" formatCode="0">
                  <c:v>7529</c:v>
                </c:pt>
                <c:pt idx="385" formatCode="0">
                  <c:v>7548</c:v>
                </c:pt>
                <c:pt idx="386" formatCode="0">
                  <c:v>7481</c:v>
                </c:pt>
                <c:pt idx="387" formatCode="0">
                  <c:v>7258</c:v>
                </c:pt>
                <c:pt idx="388" formatCode="0">
                  <c:v>6859</c:v>
                </c:pt>
                <c:pt idx="389" formatCode="0">
                  <c:v>6632</c:v>
                </c:pt>
                <c:pt idx="390" formatCode="0">
                  <c:v>6498</c:v>
                </c:pt>
                <c:pt idx="391" formatCode="0">
                  <c:v>6320</c:v>
                </c:pt>
                <c:pt idx="392" formatCode="0">
                  <c:v>6059</c:v>
                </c:pt>
                <c:pt idx="393" formatCode="0">
                  <c:v>5723</c:v>
                </c:pt>
                <c:pt idx="394" formatCode="0">
                  <c:v>5530</c:v>
                </c:pt>
                <c:pt idx="395" formatCode="0">
                  <c:v>5440</c:v>
                </c:pt>
                <c:pt idx="396" formatCode="0">
                  <c:v>5354</c:v>
                </c:pt>
                <c:pt idx="397" formatCode="0">
                  <c:v>5369</c:v>
                </c:pt>
                <c:pt idx="398" formatCode="0">
                  <c:v>5369</c:v>
                </c:pt>
                <c:pt idx="399" formatCode="0">
                  <c:v>5363</c:v>
                </c:pt>
                <c:pt idx="400" formatCode="0">
                  <c:v>5446</c:v>
                </c:pt>
                <c:pt idx="401" formatCode="0">
                  <c:v>5497</c:v>
                </c:pt>
                <c:pt idx="402" formatCode="0">
                  <c:v>5357</c:v>
                </c:pt>
                <c:pt idx="403" formatCode="0">
                  <c:v>5503</c:v>
                </c:pt>
                <c:pt idx="404" formatCode="0">
                  <c:v>5791</c:v>
                </c:pt>
                <c:pt idx="405" formatCode="0">
                  <c:v>6236</c:v>
                </c:pt>
                <c:pt idx="406" formatCode="0">
                  <c:v>6457</c:v>
                </c:pt>
                <c:pt idx="407" formatCode="0">
                  <c:v>6507</c:v>
                </c:pt>
                <c:pt idx="408" formatCode="0">
                  <c:v>6214</c:v>
                </c:pt>
                <c:pt idx="409" formatCode="0">
                  <c:v>5962</c:v>
                </c:pt>
                <c:pt idx="410" formatCode="0">
                  <c:v>5846</c:v>
                </c:pt>
                <c:pt idx="411" formatCode="0">
                  <c:v>5885</c:v>
                </c:pt>
                <c:pt idx="412" formatCode="0">
                  <c:v>6008</c:v>
                </c:pt>
                <c:pt idx="413" formatCode="0">
                  <c:v>6460</c:v>
                </c:pt>
                <c:pt idx="414" formatCode="0">
                  <c:v>6826</c:v>
                </c:pt>
                <c:pt idx="415" formatCode="0">
                  <c:v>6921</c:v>
                </c:pt>
                <c:pt idx="416" formatCode="0">
                  <c:v>6808</c:v>
                </c:pt>
                <c:pt idx="417" formatCode="0">
                  <c:v>6730</c:v>
                </c:pt>
                <c:pt idx="418" formatCode="0">
                  <c:v>6831</c:v>
                </c:pt>
                <c:pt idx="419" formatCode="0">
                  <c:v>7191</c:v>
                </c:pt>
                <c:pt idx="420" formatCode="0">
                  <c:v>7459</c:v>
                </c:pt>
                <c:pt idx="421" formatCode="0">
                  <c:v>8288</c:v>
                </c:pt>
                <c:pt idx="422" formatCode="0">
                  <c:v>9408</c:v>
                </c:pt>
                <c:pt idx="423" formatCode="0">
                  <c:v>10170</c:v>
                </c:pt>
                <c:pt idx="424" formatCode="0">
                  <c:v>10649</c:v>
                </c:pt>
                <c:pt idx="425" formatCode="0">
                  <c:v>10725</c:v>
                </c:pt>
                <c:pt idx="426" formatCode="0">
                  <c:v>10606</c:v>
                </c:pt>
                <c:pt idx="427" formatCode="0">
                  <c:v>9258</c:v>
                </c:pt>
                <c:pt idx="428" formatCode="0">
                  <c:v>9618</c:v>
                </c:pt>
                <c:pt idx="429" formatCode="0">
                  <c:v>10929</c:v>
                </c:pt>
                <c:pt idx="430" formatCode="0">
                  <c:v>12167</c:v>
                </c:pt>
                <c:pt idx="431" formatCode="0">
                  <c:v>13153</c:v>
                </c:pt>
                <c:pt idx="432" formatCode="0">
                  <c:v>14366</c:v>
                </c:pt>
                <c:pt idx="433" formatCode="0">
                  <c:v>15301</c:v>
                </c:pt>
                <c:pt idx="434" formatCode="0">
                  <c:v>15202</c:v>
                </c:pt>
                <c:pt idx="435" formatCode="0">
                  <c:v>14787</c:v>
                </c:pt>
                <c:pt idx="436" formatCode="0">
                  <c:v>14540</c:v>
                </c:pt>
                <c:pt idx="437" formatCode="0">
                  <c:v>13849</c:v>
                </c:pt>
                <c:pt idx="438" formatCode="0">
                  <c:v>13069</c:v>
                </c:pt>
                <c:pt idx="439" formatCode="0">
                  <c:v>12710</c:v>
                </c:pt>
                <c:pt idx="440" formatCode="0">
                  <c:v>12425</c:v>
                </c:pt>
                <c:pt idx="441" formatCode="0">
                  <c:v>12380</c:v>
                </c:pt>
                <c:pt idx="442" formatCode="0">
                  <c:v>12773</c:v>
                </c:pt>
                <c:pt idx="443" formatCode="0">
                  <c:v>14443</c:v>
                </c:pt>
                <c:pt idx="444" formatCode="0">
                  <c:v>14622</c:v>
                </c:pt>
                <c:pt idx="445" formatCode="0">
                  <c:v>14571</c:v>
                </c:pt>
                <c:pt idx="446" formatCode="0">
                  <c:v>14486</c:v>
                </c:pt>
                <c:pt idx="447" formatCode="0">
                  <c:v>13783</c:v>
                </c:pt>
                <c:pt idx="448" formatCode="0">
                  <c:v>12770</c:v>
                </c:pt>
                <c:pt idx="449" formatCode="0">
                  <c:v>12744</c:v>
                </c:pt>
                <c:pt idx="450" formatCode="0">
                  <c:v>12644</c:v>
                </c:pt>
                <c:pt idx="451" formatCode="0">
                  <c:v>12203</c:v>
                </c:pt>
                <c:pt idx="452" formatCode="0">
                  <c:v>11244</c:v>
                </c:pt>
                <c:pt idx="453" formatCode="0">
                  <c:v>10123</c:v>
                </c:pt>
                <c:pt idx="454" formatCode="0">
                  <c:v>9659</c:v>
                </c:pt>
                <c:pt idx="455" formatCode="0">
                  <c:v>9128</c:v>
                </c:pt>
                <c:pt idx="456" formatCode="0">
                  <c:v>8394</c:v>
                </c:pt>
                <c:pt idx="457" formatCode="0">
                  <c:v>7936</c:v>
                </c:pt>
                <c:pt idx="458" formatCode="0">
                  <c:v>7763</c:v>
                </c:pt>
                <c:pt idx="459" formatCode="0">
                  <c:v>9056</c:v>
                </c:pt>
                <c:pt idx="460" formatCode="0">
                  <c:v>9949</c:v>
                </c:pt>
                <c:pt idx="461" formatCode="0">
                  <c:v>9369</c:v>
                </c:pt>
                <c:pt idx="462" formatCode="0">
                  <c:v>9334</c:v>
                </c:pt>
                <c:pt idx="463" formatCode="0">
                  <c:v>9893</c:v>
                </c:pt>
                <c:pt idx="464" formatCode="0">
                  <c:v>10141</c:v>
                </c:pt>
                <c:pt idx="465" formatCode="0">
                  <c:v>10733</c:v>
                </c:pt>
                <c:pt idx="466" formatCode="0">
                  <c:v>12159</c:v>
                </c:pt>
                <c:pt idx="467" formatCode="0">
                  <c:v>13606</c:v>
                </c:pt>
                <c:pt idx="468" formatCode="0">
                  <c:v>14094</c:v>
                </c:pt>
                <c:pt idx="469" formatCode="0">
                  <c:v>16269</c:v>
                </c:pt>
                <c:pt idx="470" formatCode="0">
                  <c:v>16526</c:v>
                </c:pt>
                <c:pt idx="471" formatCode="0">
                  <c:v>16299</c:v>
                </c:pt>
                <c:pt idx="472" formatCode="0">
                  <c:v>17499</c:v>
                </c:pt>
                <c:pt idx="473" formatCode="0">
                  <c:v>19515</c:v>
                </c:pt>
                <c:pt idx="474" formatCode="0">
                  <c:v>19364</c:v>
                </c:pt>
                <c:pt idx="475" formatCode="0">
                  <c:v>18353</c:v>
                </c:pt>
                <c:pt idx="476" formatCode="0">
                  <c:v>17817</c:v>
                </c:pt>
                <c:pt idx="477" formatCode="0">
                  <c:v>17035</c:v>
                </c:pt>
                <c:pt idx="478" formatCode="0">
                  <c:v>15836</c:v>
                </c:pt>
                <c:pt idx="479" formatCode="0">
                  <c:v>14882</c:v>
                </c:pt>
                <c:pt idx="480" formatCode="0">
                  <c:v>14836</c:v>
                </c:pt>
                <c:pt idx="481" formatCode="0">
                  <c:v>15168</c:v>
                </c:pt>
                <c:pt idx="482" formatCode="0">
                  <c:v>14812</c:v>
                </c:pt>
                <c:pt idx="483" formatCode="0">
                  <c:v>14259</c:v>
                </c:pt>
                <c:pt idx="484" formatCode="0">
                  <c:v>14061</c:v>
                </c:pt>
                <c:pt idx="485" formatCode="0">
                  <c:v>13613</c:v>
                </c:pt>
                <c:pt idx="486" formatCode="0">
                  <c:v>12938</c:v>
                </c:pt>
                <c:pt idx="487" formatCode="0">
                  <c:v>11893</c:v>
                </c:pt>
                <c:pt idx="488" formatCode="0">
                  <c:v>10354</c:v>
                </c:pt>
                <c:pt idx="489" formatCode="0">
                  <c:v>9342</c:v>
                </c:pt>
                <c:pt idx="490" formatCode="0">
                  <c:v>8740</c:v>
                </c:pt>
                <c:pt idx="491" formatCode="0">
                  <c:v>8353</c:v>
                </c:pt>
                <c:pt idx="492" formatCode="0">
                  <c:v>7133</c:v>
                </c:pt>
                <c:pt idx="493" formatCode="0">
                  <c:v>6570</c:v>
                </c:pt>
                <c:pt idx="494" formatCode="0">
                  <c:v>6729</c:v>
                </c:pt>
                <c:pt idx="495" formatCode="0">
                  <c:v>6729</c:v>
                </c:pt>
                <c:pt idx="496" formatCode="0">
                  <c:v>6873</c:v>
                </c:pt>
                <c:pt idx="497" formatCode="0">
                  <c:v>8040</c:v>
                </c:pt>
                <c:pt idx="498" formatCode="0">
                  <c:v>8605</c:v>
                </c:pt>
                <c:pt idx="499" formatCode="0">
                  <c:v>10078</c:v>
                </c:pt>
                <c:pt idx="500" formatCode="0">
                  <c:v>11277</c:v>
                </c:pt>
                <c:pt idx="501" formatCode="0">
                  <c:v>12410</c:v>
                </c:pt>
                <c:pt idx="502" formatCode="0">
                  <c:v>13176</c:v>
                </c:pt>
                <c:pt idx="503" formatCode="0">
                  <c:v>12345</c:v>
                </c:pt>
                <c:pt idx="504" formatCode="0">
                  <c:v>11796</c:v>
                </c:pt>
                <c:pt idx="505" formatCode="0">
                  <c:v>10787</c:v>
                </c:pt>
                <c:pt idx="506" formatCode="0">
                  <c:v>9468</c:v>
                </c:pt>
                <c:pt idx="507" formatCode="0">
                  <c:v>9524</c:v>
                </c:pt>
                <c:pt idx="508" formatCode="0">
                  <c:v>10343</c:v>
                </c:pt>
                <c:pt idx="509" formatCode="0">
                  <c:v>11002</c:v>
                </c:pt>
                <c:pt idx="510" formatCode="0">
                  <c:v>11155</c:v>
                </c:pt>
                <c:pt idx="511" formatCode="0">
                  <c:v>12512</c:v>
                </c:pt>
                <c:pt idx="512" formatCode="0">
                  <c:v>12334</c:v>
                </c:pt>
                <c:pt idx="513" formatCode="0">
                  <c:v>11915</c:v>
                </c:pt>
                <c:pt idx="514" formatCode="0">
                  <c:v>11689</c:v>
                </c:pt>
                <c:pt idx="515" formatCode="0">
                  <c:v>10789</c:v>
                </c:pt>
                <c:pt idx="516" formatCode="0">
                  <c:v>10006</c:v>
                </c:pt>
                <c:pt idx="517" formatCode="0">
                  <c:v>9314</c:v>
                </c:pt>
                <c:pt idx="518" formatCode="0">
                  <c:v>8987</c:v>
                </c:pt>
                <c:pt idx="519" formatCode="0">
                  <c:v>8712</c:v>
                </c:pt>
                <c:pt idx="520" formatCode="0">
                  <c:v>8515</c:v>
                </c:pt>
                <c:pt idx="521" formatCode="0">
                  <c:v>8318</c:v>
                </c:pt>
                <c:pt idx="522" formatCode="0">
                  <c:v>7931</c:v>
                </c:pt>
                <c:pt idx="523" formatCode="0">
                  <c:v>7381</c:v>
                </c:pt>
                <c:pt idx="524" formatCode="0">
                  <c:v>6849</c:v>
                </c:pt>
                <c:pt idx="525" formatCode="0">
                  <c:v>6093</c:v>
                </c:pt>
                <c:pt idx="526" formatCode="0">
                  <c:v>5535</c:v>
                </c:pt>
                <c:pt idx="527" formatCode="0">
                  <c:v>5625</c:v>
                </c:pt>
                <c:pt idx="528" formatCode="0">
                  <c:v>5363</c:v>
                </c:pt>
                <c:pt idx="529" formatCode="0">
                  <c:v>4808</c:v>
                </c:pt>
                <c:pt idx="530" formatCode="0">
                  <c:v>4630</c:v>
                </c:pt>
                <c:pt idx="531" formatCode="0">
                  <c:v>4655</c:v>
                </c:pt>
                <c:pt idx="532" formatCode="0">
                  <c:v>5247</c:v>
                </c:pt>
                <c:pt idx="533" formatCode="0">
                  <c:v>6130</c:v>
                </c:pt>
                <c:pt idx="534" formatCode="0">
                  <c:v>6496</c:v>
                </c:pt>
                <c:pt idx="535" formatCode="0">
                  <c:v>7008</c:v>
                </c:pt>
                <c:pt idx="536" formatCode="0">
                  <c:v>7708</c:v>
                </c:pt>
                <c:pt idx="537" formatCode="0">
                  <c:v>9094</c:v>
                </c:pt>
                <c:pt idx="538" formatCode="0">
                  <c:v>9358</c:v>
                </c:pt>
                <c:pt idx="539" formatCode="0">
                  <c:v>9133</c:v>
                </c:pt>
                <c:pt idx="540" formatCode="0">
                  <c:v>8027</c:v>
                </c:pt>
                <c:pt idx="541" formatCode="0">
                  <c:v>7893</c:v>
                </c:pt>
                <c:pt idx="542" formatCode="0">
                  <c:v>8571</c:v>
                </c:pt>
                <c:pt idx="543" formatCode="0">
                  <c:v>9425</c:v>
                </c:pt>
                <c:pt idx="544" formatCode="0">
                  <c:v>10439</c:v>
                </c:pt>
                <c:pt idx="545" formatCode="0">
                  <c:v>11866</c:v>
                </c:pt>
                <c:pt idx="546" formatCode="0">
                  <c:v>11889</c:v>
                </c:pt>
                <c:pt idx="547" formatCode="0">
                  <c:v>12440</c:v>
                </c:pt>
                <c:pt idx="548" formatCode="0">
                  <c:v>13231</c:v>
                </c:pt>
                <c:pt idx="549" formatCode="0">
                  <c:v>13643</c:v>
                </c:pt>
                <c:pt idx="550" formatCode="0">
                  <c:v>14250</c:v>
                </c:pt>
                <c:pt idx="551" formatCode="0">
                  <c:v>15764</c:v>
                </c:pt>
                <c:pt idx="552" formatCode="0">
                  <c:v>16757</c:v>
                </c:pt>
                <c:pt idx="553" formatCode="0">
                  <c:v>17763</c:v>
                </c:pt>
                <c:pt idx="554" formatCode="0">
                  <c:v>18080</c:v>
                </c:pt>
                <c:pt idx="555" formatCode="0">
                  <c:v>17842</c:v>
                </c:pt>
                <c:pt idx="556" formatCode="0">
                  <c:v>17292</c:v>
                </c:pt>
                <c:pt idx="557" formatCode="0">
                  <c:v>16966</c:v>
                </c:pt>
                <c:pt idx="558" formatCode="0">
                  <c:v>18078</c:v>
                </c:pt>
                <c:pt idx="559" formatCode="0">
                  <c:v>19266</c:v>
                </c:pt>
                <c:pt idx="560" formatCode="0">
                  <c:v>20657</c:v>
                </c:pt>
                <c:pt idx="561" formatCode="0">
                  <c:v>20560</c:v>
                </c:pt>
                <c:pt idx="562" formatCode="0">
                  <c:v>19901</c:v>
                </c:pt>
                <c:pt idx="563" formatCode="0">
                  <c:v>18864</c:v>
                </c:pt>
                <c:pt idx="564" formatCode="0">
                  <c:v>18259</c:v>
                </c:pt>
                <c:pt idx="565" formatCode="0">
                  <c:v>17275</c:v>
                </c:pt>
                <c:pt idx="566" formatCode="0">
                  <c:v>16149</c:v>
                </c:pt>
                <c:pt idx="567" formatCode="0">
                  <c:v>15698</c:v>
                </c:pt>
                <c:pt idx="568" formatCode="0">
                  <c:v>15570</c:v>
                </c:pt>
                <c:pt idx="569" formatCode="0">
                  <c:v>15493</c:v>
                </c:pt>
                <c:pt idx="570" formatCode="0">
                  <c:v>16000</c:v>
                </c:pt>
                <c:pt idx="571" formatCode="0">
                  <c:v>16287</c:v>
                </c:pt>
                <c:pt idx="572" formatCode="0">
                  <c:v>16361</c:v>
                </c:pt>
                <c:pt idx="573" formatCode="0">
                  <c:v>16154</c:v>
                </c:pt>
                <c:pt idx="574" formatCode="0">
                  <c:v>15524</c:v>
                </c:pt>
                <c:pt idx="575" formatCode="0">
                  <c:v>14660</c:v>
                </c:pt>
                <c:pt idx="576" formatCode="0">
                  <c:v>13369</c:v>
                </c:pt>
                <c:pt idx="577" formatCode="0">
                  <c:v>12960</c:v>
                </c:pt>
                <c:pt idx="578" formatCode="0">
                  <c:v>12879</c:v>
                </c:pt>
                <c:pt idx="579" formatCode="0">
                  <c:v>13135</c:v>
                </c:pt>
                <c:pt idx="580" formatCode="0">
                  <c:v>13340</c:v>
                </c:pt>
                <c:pt idx="581" formatCode="0">
                  <c:v>13285</c:v>
                </c:pt>
                <c:pt idx="582" formatCode="0">
                  <c:v>12598</c:v>
                </c:pt>
                <c:pt idx="583" formatCode="0">
                  <c:v>11840</c:v>
                </c:pt>
                <c:pt idx="584" formatCode="0">
                  <c:v>11414</c:v>
                </c:pt>
                <c:pt idx="585" formatCode="0">
                  <c:v>11499</c:v>
                </c:pt>
                <c:pt idx="586" formatCode="0">
                  <c:v>12082</c:v>
                </c:pt>
                <c:pt idx="587" formatCode="0">
                  <c:v>12446</c:v>
                </c:pt>
                <c:pt idx="588" formatCode="0">
                  <c:v>12404</c:v>
                </c:pt>
                <c:pt idx="589" formatCode="0">
                  <c:v>12741</c:v>
                </c:pt>
                <c:pt idx="590" formatCode="0">
                  <c:v>12944</c:v>
                </c:pt>
                <c:pt idx="591" formatCode="0">
                  <c:v>12385</c:v>
                </c:pt>
                <c:pt idx="592" formatCode="0">
                  <c:v>12114</c:v>
                </c:pt>
                <c:pt idx="593" formatCode="0">
                  <c:v>11737</c:v>
                </c:pt>
                <c:pt idx="594" formatCode="0">
                  <c:v>12018</c:v>
                </c:pt>
                <c:pt idx="595" formatCode="0">
                  <c:v>12239</c:v>
                </c:pt>
                <c:pt idx="596" formatCode="0">
                  <c:v>12458</c:v>
                </c:pt>
                <c:pt idx="597" formatCode="0">
                  <c:v>12508</c:v>
                </c:pt>
                <c:pt idx="598" formatCode="0">
                  <c:v>12177</c:v>
                </c:pt>
                <c:pt idx="599" formatCode="0">
                  <c:v>11750</c:v>
                </c:pt>
                <c:pt idx="600" formatCode="0">
                  <c:v>11709</c:v>
                </c:pt>
                <c:pt idx="601" formatCode="0">
                  <c:v>11484</c:v>
                </c:pt>
                <c:pt idx="602" formatCode="0">
                  <c:v>11053</c:v>
                </c:pt>
                <c:pt idx="603" formatCode="0">
                  <c:v>10375</c:v>
                </c:pt>
                <c:pt idx="604" formatCode="0">
                  <c:v>9965</c:v>
                </c:pt>
                <c:pt idx="605" formatCode="0">
                  <c:v>9837</c:v>
                </c:pt>
                <c:pt idx="606" formatCode="0">
                  <c:v>9960</c:v>
                </c:pt>
                <c:pt idx="607" formatCode="0">
                  <c:v>10178</c:v>
                </c:pt>
                <c:pt idx="608" formatCode="0">
                  <c:v>10288</c:v>
                </c:pt>
                <c:pt idx="609" formatCode="0">
                  <c:v>11021</c:v>
                </c:pt>
                <c:pt idx="610" formatCode="0">
                  <c:v>11577</c:v>
                </c:pt>
                <c:pt idx="611" formatCode="0">
                  <c:v>11265</c:v>
                </c:pt>
                <c:pt idx="612" formatCode="0">
                  <c:v>10541</c:v>
                </c:pt>
                <c:pt idx="613" formatCode="0">
                  <c:v>9748</c:v>
                </c:pt>
                <c:pt idx="614" formatCode="0">
                  <c:v>9170</c:v>
                </c:pt>
                <c:pt idx="615" formatCode="0">
                  <c:v>8798</c:v>
                </c:pt>
                <c:pt idx="616" formatCode="0">
                  <c:v>8354</c:v>
                </c:pt>
                <c:pt idx="617" formatCode="0">
                  <c:v>7685</c:v>
                </c:pt>
                <c:pt idx="618" formatCode="0">
                  <c:v>7618</c:v>
                </c:pt>
                <c:pt idx="619" formatCode="0">
                  <c:v>7746</c:v>
                </c:pt>
                <c:pt idx="620" formatCode="0">
                  <c:v>8094</c:v>
                </c:pt>
                <c:pt idx="621" formatCode="0">
                  <c:v>8602</c:v>
                </c:pt>
                <c:pt idx="622" formatCode="0">
                  <c:v>9489</c:v>
                </c:pt>
                <c:pt idx="623" formatCode="0">
                  <c:v>9386</c:v>
                </c:pt>
                <c:pt idx="624" formatCode="0">
                  <c:v>8923</c:v>
                </c:pt>
                <c:pt idx="625" formatCode="0">
                  <c:v>8393</c:v>
                </c:pt>
                <c:pt idx="626" formatCode="0">
                  <c:v>8053</c:v>
                </c:pt>
                <c:pt idx="627" formatCode="0">
                  <c:v>7264</c:v>
                </c:pt>
                <c:pt idx="628" formatCode="0">
                  <c:v>6646</c:v>
                </c:pt>
                <c:pt idx="629" formatCode="0">
                  <c:v>6396</c:v>
                </c:pt>
                <c:pt idx="630" formatCode="0">
                  <c:v>6305</c:v>
                </c:pt>
                <c:pt idx="631" formatCode="0">
                  <c:v>6524</c:v>
                </c:pt>
                <c:pt idx="632" formatCode="0">
                  <c:v>7186</c:v>
                </c:pt>
                <c:pt idx="633" formatCode="0">
                  <c:v>7701</c:v>
                </c:pt>
                <c:pt idx="634" formatCode="0">
                  <c:v>7718</c:v>
                </c:pt>
                <c:pt idx="635" formatCode="0">
                  <c:v>7780</c:v>
                </c:pt>
                <c:pt idx="636" formatCode="0">
                  <c:v>8171</c:v>
                </c:pt>
                <c:pt idx="637" formatCode="0">
                  <c:v>8411</c:v>
                </c:pt>
                <c:pt idx="638" formatCode="0">
                  <c:v>8774</c:v>
                </c:pt>
                <c:pt idx="639" formatCode="0">
                  <c:v>9170</c:v>
                </c:pt>
                <c:pt idx="640" formatCode="0">
                  <c:v>9273</c:v>
                </c:pt>
                <c:pt idx="641" formatCode="0">
                  <c:v>9547</c:v>
                </c:pt>
                <c:pt idx="642" formatCode="0">
                  <c:v>9439</c:v>
                </c:pt>
                <c:pt idx="643" formatCode="0">
                  <c:v>9001</c:v>
                </c:pt>
                <c:pt idx="644" formatCode="0">
                  <c:v>9098</c:v>
                </c:pt>
                <c:pt idx="645" formatCode="0">
                  <c:v>9775</c:v>
                </c:pt>
                <c:pt idx="646" formatCode="0">
                  <c:v>10540</c:v>
                </c:pt>
                <c:pt idx="647" formatCode="0">
                  <c:v>11568</c:v>
                </c:pt>
                <c:pt idx="648" formatCode="0">
                  <c:v>12602</c:v>
                </c:pt>
                <c:pt idx="649" formatCode="0">
                  <c:v>12963</c:v>
                </c:pt>
                <c:pt idx="650" formatCode="0">
                  <c:v>13139</c:v>
                </c:pt>
                <c:pt idx="651" formatCode="0">
                  <c:v>13176</c:v>
                </c:pt>
                <c:pt idx="652" formatCode="0">
                  <c:v>13538</c:v>
                </c:pt>
                <c:pt idx="653" formatCode="0">
                  <c:v>14818</c:v>
                </c:pt>
                <c:pt idx="654" formatCode="0">
                  <c:v>16261</c:v>
                </c:pt>
                <c:pt idx="655" formatCode="0">
                  <c:v>16771</c:v>
                </c:pt>
                <c:pt idx="656" formatCode="0">
                  <c:v>17070</c:v>
                </c:pt>
                <c:pt idx="657" formatCode="0">
                  <c:v>18187</c:v>
                </c:pt>
                <c:pt idx="658" formatCode="0">
                  <c:v>19259</c:v>
                </c:pt>
                <c:pt idx="659" formatCode="0">
                  <c:v>19498</c:v>
                </c:pt>
                <c:pt idx="660" formatCode="0">
                  <c:v>19515</c:v>
                </c:pt>
                <c:pt idx="661" formatCode="0">
                  <c:v>18834</c:v>
                </c:pt>
                <c:pt idx="662" formatCode="0">
                  <c:v>17974</c:v>
                </c:pt>
                <c:pt idx="663" formatCode="0">
                  <c:v>17477</c:v>
                </c:pt>
                <c:pt idx="664" formatCode="0">
                  <c:v>17918</c:v>
                </c:pt>
                <c:pt idx="665" formatCode="0">
                  <c:v>17778</c:v>
                </c:pt>
                <c:pt idx="666" formatCode="0">
                  <c:v>17026</c:v>
                </c:pt>
                <c:pt idx="667" formatCode="0">
                  <c:v>17083</c:v>
                </c:pt>
                <c:pt idx="668" formatCode="0">
                  <c:v>16948</c:v>
                </c:pt>
                <c:pt idx="669" formatCode="0">
                  <c:v>16819</c:v>
                </c:pt>
                <c:pt idx="670" formatCode="0">
                  <c:v>17367</c:v>
                </c:pt>
                <c:pt idx="671" formatCode="0">
                  <c:v>18231</c:v>
                </c:pt>
                <c:pt idx="672" formatCode="0">
                  <c:v>19449</c:v>
                </c:pt>
                <c:pt idx="673" formatCode="0">
                  <c:v>20343</c:v>
                </c:pt>
                <c:pt idx="674" formatCode="0">
                  <c:v>20831</c:v>
                </c:pt>
                <c:pt idx="675" formatCode="0">
                  <c:v>19942</c:v>
                </c:pt>
                <c:pt idx="676" formatCode="0">
                  <c:v>19129</c:v>
                </c:pt>
                <c:pt idx="677" formatCode="0">
                  <c:v>19285</c:v>
                </c:pt>
                <c:pt idx="678" formatCode="0">
                  <c:v>19614</c:v>
                </c:pt>
                <c:pt idx="679" formatCode="0">
                  <c:v>19578</c:v>
                </c:pt>
                <c:pt idx="680" formatCode="0">
                  <c:v>19797</c:v>
                </c:pt>
                <c:pt idx="681" formatCode="0">
                  <c:v>20694</c:v>
                </c:pt>
                <c:pt idx="682" formatCode="0">
                  <c:v>21325</c:v>
                </c:pt>
                <c:pt idx="683" formatCode="0">
                  <c:v>22392</c:v>
                </c:pt>
                <c:pt idx="684" formatCode="0">
                  <c:v>22450</c:v>
                </c:pt>
                <c:pt idx="685" formatCode="0">
                  <c:v>21639</c:v>
                </c:pt>
                <c:pt idx="686" formatCode="0">
                  <c:v>20270</c:v>
                </c:pt>
                <c:pt idx="687" formatCode="0">
                  <c:v>19393</c:v>
                </c:pt>
                <c:pt idx="688" formatCode="0">
                  <c:v>18725</c:v>
                </c:pt>
                <c:pt idx="689" formatCode="0">
                  <c:v>18245</c:v>
                </c:pt>
                <c:pt idx="690" formatCode="0">
                  <c:v>17929</c:v>
                </c:pt>
                <c:pt idx="691" formatCode="0">
                  <c:v>18397</c:v>
                </c:pt>
                <c:pt idx="692" formatCode="0">
                  <c:v>20156</c:v>
                </c:pt>
                <c:pt idx="693" formatCode="0">
                  <c:v>20427</c:v>
                </c:pt>
                <c:pt idx="694" formatCode="0">
                  <c:v>20257</c:v>
                </c:pt>
                <c:pt idx="695" formatCode="0">
                  <c:v>20002</c:v>
                </c:pt>
                <c:pt idx="696" formatCode="0">
                  <c:v>19911</c:v>
                </c:pt>
                <c:pt idx="697" formatCode="0">
                  <c:v>19893</c:v>
                </c:pt>
                <c:pt idx="698" formatCode="0">
                  <c:v>20047</c:v>
                </c:pt>
                <c:pt idx="699" formatCode="0">
                  <c:v>20971</c:v>
                </c:pt>
                <c:pt idx="700" formatCode="0">
                  <c:v>21689</c:v>
                </c:pt>
                <c:pt idx="701" formatCode="0">
                  <c:v>22052</c:v>
                </c:pt>
                <c:pt idx="702" formatCode="0">
                  <c:v>22420</c:v>
                </c:pt>
                <c:pt idx="703" formatCode="0">
                  <c:v>22145</c:v>
                </c:pt>
                <c:pt idx="704" formatCode="0">
                  <c:v>22389</c:v>
                </c:pt>
                <c:pt idx="705" formatCode="0">
                  <c:v>22515</c:v>
                </c:pt>
                <c:pt idx="706" formatCode="0">
                  <c:v>22228</c:v>
                </c:pt>
                <c:pt idx="707" formatCode="0">
                  <c:v>22024</c:v>
                </c:pt>
                <c:pt idx="708" formatCode="0">
                  <c:v>22198</c:v>
                </c:pt>
                <c:pt idx="709" formatCode="0">
                  <c:v>22122</c:v>
                </c:pt>
                <c:pt idx="710" formatCode="0">
                  <c:v>22060</c:v>
                </c:pt>
                <c:pt idx="711" formatCode="0">
                  <c:v>21317</c:v>
                </c:pt>
                <c:pt idx="712" formatCode="0">
                  <c:v>20768</c:v>
                </c:pt>
                <c:pt idx="713" formatCode="0">
                  <c:v>20563</c:v>
                </c:pt>
                <c:pt idx="714" formatCode="0">
                  <c:v>20604</c:v>
                </c:pt>
                <c:pt idx="715" formatCode="0">
                  <c:v>20997</c:v>
                </c:pt>
                <c:pt idx="716" formatCode="0">
                  <c:v>21980</c:v>
                </c:pt>
                <c:pt idx="717" formatCode="0">
                  <c:v>22536</c:v>
                </c:pt>
                <c:pt idx="718" formatCode="0">
                  <c:v>22613</c:v>
                </c:pt>
                <c:pt idx="719" formatCode="0">
                  <c:v>22457</c:v>
                </c:pt>
                <c:pt idx="720" formatCode="0">
                  <c:v>21512</c:v>
                </c:pt>
                <c:pt idx="721" formatCode="0">
                  <c:v>20770</c:v>
                </c:pt>
                <c:pt idx="722" formatCode="0">
                  <c:v>20626</c:v>
                </c:pt>
                <c:pt idx="723" formatCode="0">
                  <c:v>21178</c:v>
                </c:pt>
                <c:pt idx="724" formatCode="0">
                  <c:v>21672</c:v>
                </c:pt>
                <c:pt idx="725" formatCode="0">
                  <c:v>22091</c:v>
                </c:pt>
                <c:pt idx="726" formatCode="0">
                  <c:v>22468</c:v>
                </c:pt>
                <c:pt idx="727" formatCode="0">
                  <c:v>23381</c:v>
                </c:pt>
                <c:pt idx="728" formatCode="0">
                  <c:v>23596</c:v>
                </c:pt>
                <c:pt idx="729" formatCode="0">
                  <c:v>24193</c:v>
                </c:pt>
                <c:pt idx="730" formatCode="0">
                  <c:v>25004</c:v>
                </c:pt>
                <c:pt idx="731" formatCode="0">
                  <c:v>25596</c:v>
                </c:pt>
                <c:pt idx="732" formatCode="0">
                  <c:v>26545</c:v>
                </c:pt>
                <c:pt idx="733" formatCode="0">
                  <c:v>27725</c:v>
                </c:pt>
                <c:pt idx="734" formatCode="0">
                  <c:v>28546</c:v>
                </c:pt>
                <c:pt idx="735" formatCode="0">
                  <c:v>28571</c:v>
                </c:pt>
                <c:pt idx="736" formatCode="0">
                  <c:v>28725</c:v>
                </c:pt>
                <c:pt idx="737" formatCode="0">
                  <c:v>29063</c:v>
                </c:pt>
                <c:pt idx="738" formatCode="0">
                  <c:v>29693</c:v>
                </c:pt>
                <c:pt idx="739" formatCode="0">
                  <c:v>30333</c:v>
                </c:pt>
                <c:pt idx="740" formatCode="0">
                  <c:v>30475</c:v>
                </c:pt>
                <c:pt idx="741" formatCode="0">
                  <c:v>29637</c:v>
                </c:pt>
                <c:pt idx="742" formatCode="0">
                  <c:v>27345</c:v>
                </c:pt>
                <c:pt idx="743" formatCode="0">
                  <c:v>25859</c:v>
                </c:pt>
                <c:pt idx="744" formatCode="0">
                  <c:v>24977</c:v>
                </c:pt>
                <c:pt idx="745" formatCode="0">
                  <c:v>23942</c:v>
                </c:pt>
                <c:pt idx="746" formatCode="0">
                  <c:v>21797</c:v>
                </c:pt>
                <c:pt idx="747" formatCode="0">
                  <c:v>21110</c:v>
                </c:pt>
                <c:pt idx="748" formatCode="0">
                  <c:v>19341</c:v>
                </c:pt>
                <c:pt idx="749">
                  <c:v>15125</c:v>
                </c:pt>
                <c:pt idx="750">
                  <c:v>16529</c:v>
                </c:pt>
                <c:pt idx="751">
                  <c:v>19300</c:v>
                </c:pt>
                <c:pt idx="752">
                  <c:v>20179</c:v>
                </c:pt>
                <c:pt idx="753">
                  <c:v>20574</c:v>
                </c:pt>
                <c:pt idx="754">
                  <c:v>20890</c:v>
                </c:pt>
                <c:pt idx="755">
                  <c:v>19935</c:v>
                </c:pt>
                <c:pt idx="756">
                  <c:v>17854</c:v>
                </c:pt>
                <c:pt idx="757">
                  <c:v>17118</c:v>
                </c:pt>
                <c:pt idx="758">
                  <c:v>16664</c:v>
                </c:pt>
                <c:pt idx="759">
                  <c:v>15158</c:v>
                </c:pt>
                <c:pt idx="760">
                  <c:v>13175</c:v>
                </c:pt>
                <c:pt idx="761">
                  <c:v>12312</c:v>
                </c:pt>
                <c:pt idx="762">
                  <c:v>11571</c:v>
                </c:pt>
                <c:pt idx="763">
                  <c:v>11458</c:v>
                </c:pt>
                <c:pt idx="764">
                  <c:v>12148</c:v>
                </c:pt>
                <c:pt idx="765">
                  <c:v>13421</c:v>
                </c:pt>
                <c:pt idx="766">
                  <c:v>13936</c:v>
                </c:pt>
                <c:pt idx="767">
                  <c:v>14057</c:v>
                </c:pt>
                <c:pt idx="768">
                  <c:v>14065</c:v>
                </c:pt>
                <c:pt idx="769">
                  <c:v>13666</c:v>
                </c:pt>
                <c:pt idx="770">
                  <c:v>12727</c:v>
                </c:pt>
                <c:pt idx="771">
                  <c:v>11791</c:v>
                </c:pt>
                <c:pt idx="772">
                  <c:v>11367</c:v>
                </c:pt>
                <c:pt idx="773">
                  <c:v>11189</c:v>
                </c:pt>
                <c:pt idx="774">
                  <c:v>11984</c:v>
                </c:pt>
                <c:pt idx="775">
                  <c:v>12471</c:v>
                </c:pt>
                <c:pt idx="776">
                  <c:v>13208</c:v>
                </c:pt>
                <c:pt idx="777">
                  <c:v>14136</c:v>
                </c:pt>
                <c:pt idx="778">
                  <c:v>14318</c:v>
                </c:pt>
                <c:pt idx="779">
                  <c:v>14075</c:v>
                </c:pt>
                <c:pt idx="780">
                  <c:v>13313</c:v>
                </c:pt>
                <c:pt idx="781">
                  <c:v>12828</c:v>
                </c:pt>
                <c:pt idx="782">
                  <c:v>12396</c:v>
                </c:pt>
                <c:pt idx="783">
                  <c:v>12262</c:v>
                </c:pt>
                <c:pt idx="784">
                  <c:v>12941</c:v>
                </c:pt>
                <c:pt idx="785">
                  <c:v>13401</c:v>
                </c:pt>
                <c:pt idx="786">
                  <c:v>13512</c:v>
                </c:pt>
                <c:pt idx="787">
                  <c:v>13524</c:v>
                </c:pt>
                <c:pt idx="788">
                  <c:v>13228</c:v>
                </c:pt>
                <c:pt idx="789">
                  <c:v>12627</c:v>
                </c:pt>
                <c:pt idx="790">
                  <c:v>12347</c:v>
                </c:pt>
                <c:pt idx="791">
                  <c:v>12395</c:v>
                </c:pt>
                <c:pt idx="792">
                  <c:v>12609</c:v>
                </c:pt>
                <c:pt idx="793">
                  <c:v>12651</c:v>
                </c:pt>
                <c:pt idx="794">
                  <c:v>12516</c:v>
                </c:pt>
                <c:pt idx="795">
                  <c:v>11797</c:v>
                </c:pt>
                <c:pt idx="796">
                  <c:v>11669</c:v>
                </c:pt>
                <c:pt idx="797">
                  <c:v>11554</c:v>
                </c:pt>
                <c:pt idx="798">
                  <c:v>11206</c:v>
                </c:pt>
                <c:pt idx="799">
                  <c:v>10810</c:v>
                </c:pt>
                <c:pt idx="800">
                  <c:v>10461</c:v>
                </c:pt>
                <c:pt idx="801">
                  <c:v>9869</c:v>
                </c:pt>
                <c:pt idx="802">
                  <c:v>9600</c:v>
                </c:pt>
                <c:pt idx="803">
                  <c:v>9330</c:v>
                </c:pt>
                <c:pt idx="804">
                  <c:v>8956</c:v>
                </c:pt>
                <c:pt idx="805">
                  <c:v>8825</c:v>
                </c:pt>
                <c:pt idx="806">
                  <c:v>8880</c:v>
                </c:pt>
                <c:pt idx="807">
                  <c:v>9064</c:v>
                </c:pt>
                <c:pt idx="808">
                  <c:v>9304</c:v>
                </c:pt>
                <c:pt idx="809">
                  <c:v>9305</c:v>
                </c:pt>
                <c:pt idx="810">
                  <c:v>8694</c:v>
                </c:pt>
                <c:pt idx="811">
                  <c:v>8339</c:v>
                </c:pt>
                <c:pt idx="812">
                  <c:v>7747</c:v>
                </c:pt>
                <c:pt idx="813">
                  <c:v>7211</c:v>
                </c:pt>
                <c:pt idx="814">
                  <c:v>7051</c:v>
                </c:pt>
                <c:pt idx="815">
                  <c:v>7156</c:v>
                </c:pt>
                <c:pt idx="816">
                  <c:v>7352</c:v>
                </c:pt>
                <c:pt idx="817">
                  <c:v>7950</c:v>
                </c:pt>
                <c:pt idx="818">
                  <c:v>8065</c:v>
                </c:pt>
                <c:pt idx="819">
                  <c:v>8362</c:v>
                </c:pt>
                <c:pt idx="820">
                  <c:v>8811</c:v>
                </c:pt>
                <c:pt idx="821">
                  <c:v>9001</c:v>
                </c:pt>
                <c:pt idx="822">
                  <c:v>9688</c:v>
                </c:pt>
                <c:pt idx="823">
                  <c:v>11620</c:v>
                </c:pt>
                <c:pt idx="824">
                  <c:v>13665</c:v>
                </c:pt>
                <c:pt idx="825">
                  <c:v>15766</c:v>
                </c:pt>
                <c:pt idx="826">
                  <c:v>16437</c:v>
                </c:pt>
                <c:pt idx="827">
                  <c:v>17084</c:v>
                </c:pt>
                <c:pt idx="828">
                  <c:v>18192</c:v>
                </c:pt>
                <c:pt idx="829">
                  <c:v>18106</c:v>
                </c:pt>
                <c:pt idx="830">
                  <c:v>17713</c:v>
                </c:pt>
                <c:pt idx="831">
                  <c:v>17176</c:v>
                </c:pt>
                <c:pt idx="832">
                  <c:v>16890</c:v>
                </c:pt>
                <c:pt idx="833">
                  <c:v>17349</c:v>
                </c:pt>
                <c:pt idx="834">
                  <c:v>18126</c:v>
                </c:pt>
                <c:pt idx="835">
                  <c:v>18308</c:v>
                </c:pt>
                <c:pt idx="836">
                  <c:v>19568</c:v>
                </c:pt>
                <c:pt idx="837">
                  <c:v>20469</c:v>
                </c:pt>
                <c:pt idx="838">
                  <c:v>20190</c:v>
                </c:pt>
                <c:pt idx="839">
                  <c:v>20684</c:v>
                </c:pt>
                <c:pt idx="840">
                  <c:v>20801</c:v>
                </c:pt>
                <c:pt idx="841">
                  <c:v>20646</c:v>
                </c:pt>
                <c:pt idx="842">
                  <c:v>19001</c:v>
                </c:pt>
                <c:pt idx="843">
                  <c:v>16511</c:v>
                </c:pt>
                <c:pt idx="844">
                  <c:v>15712</c:v>
                </c:pt>
                <c:pt idx="845">
                  <c:v>14833</c:v>
                </c:pt>
                <c:pt idx="846">
                  <c:v>13867</c:v>
                </c:pt>
                <c:pt idx="847">
                  <c:v>13052</c:v>
                </c:pt>
                <c:pt idx="848">
                  <c:v>11848</c:v>
                </c:pt>
                <c:pt idx="849">
                  <c:v>11177</c:v>
                </c:pt>
                <c:pt idx="850">
                  <c:v>10839</c:v>
                </c:pt>
                <c:pt idx="851">
                  <c:v>10583</c:v>
                </c:pt>
                <c:pt idx="852">
                  <c:v>11723</c:v>
                </c:pt>
                <c:pt idx="853">
                  <c:v>13180</c:v>
                </c:pt>
                <c:pt idx="854">
                  <c:v>13963</c:v>
                </c:pt>
                <c:pt idx="855">
                  <c:v>15124</c:v>
                </c:pt>
                <c:pt idx="856">
                  <c:v>17140</c:v>
                </c:pt>
                <c:pt idx="857">
                  <c:v>18134</c:v>
                </c:pt>
                <c:pt idx="858">
                  <c:v>17566</c:v>
                </c:pt>
                <c:pt idx="859">
                  <c:v>17240</c:v>
                </c:pt>
                <c:pt idx="860">
                  <c:v>17095</c:v>
                </c:pt>
                <c:pt idx="861">
                  <c:v>17334</c:v>
                </c:pt>
                <c:pt idx="862">
                  <c:v>17976</c:v>
                </c:pt>
                <c:pt idx="863">
                  <c:v>18244</c:v>
                </c:pt>
                <c:pt idx="864">
                  <c:v>18233</c:v>
                </c:pt>
                <c:pt idx="865">
                  <c:v>17796</c:v>
                </c:pt>
                <c:pt idx="866">
                  <c:v>16862</c:v>
                </c:pt>
                <c:pt idx="867">
                  <c:v>16459</c:v>
                </c:pt>
                <c:pt idx="868">
                  <c:v>16492</c:v>
                </c:pt>
                <c:pt idx="869">
                  <c:v>16430</c:v>
                </c:pt>
                <c:pt idx="870">
                  <c:v>16342</c:v>
                </c:pt>
                <c:pt idx="871">
                  <c:v>16070</c:v>
                </c:pt>
                <c:pt idx="872">
                  <c:v>16648</c:v>
                </c:pt>
                <c:pt idx="873">
                  <c:v>18110</c:v>
                </c:pt>
                <c:pt idx="874">
                  <c:v>19091</c:v>
                </c:pt>
                <c:pt idx="875">
                  <c:v>20515</c:v>
                </c:pt>
                <c:pt idx="876">
                  <c:v>22847</c:v>
                </c:pt>
                <c:pt idx="877">
                  <c:v>24045</c:v>
                </c:pt>
                <c:pt idx="878">
                  <c:v>24273</c:v>
                </c:pt>
                <c:pt idx="879">
                  <c:v>23823</c:v>
                </c:pt>
                <c:pt idx="880">
                  <c:v>22122</c:v>
                </c:pt>
                <c:pt idx="881">
                  <c:v>22488</c:v>
                </c:pt>
                <c:pt idx="882">
                  <c:v>23514</c:v>
                </c:pt>
                <c:pt idx="883">
                  <c:v>24287</c:v>
                </c:pt>
                <c:pt idx="884">
                  <c:v>24987</c:v>
                </c:pt>
                <c:pt idx="885">
                  <c:v>25580</c:v>
                </c:pt>
                <c:pt idx="886">
                  <c:v>24710</c:v>
                </c:pt>
                <c:pt idx="887">
                  <c:v>23827</c:v>
                </c:pt>
                <c:pt idx="888">
                  <c:v>24446</c:v>
                </c:pt>
                <c:pt idx="889">
                  <c:v>25076</c:v>
                </c:pt>
                <c:pt idx="890">
                  <c:v>26367</c:v>
                </c:pt>
                <c:pt idx="891">
                  <c:v>26254</c:v>
                </c:pt>
                <c:pt idx="892">
                  <c:v>24673</c:v>
                </c:pt>
                <c:pt idx="893">
                  <c:v>23824</c:v>
                </c:pt>
                <c:pt idx="894">
                  <c:v>24496</c:v>
                </c:pt>
                <c:pt idx="895">
                  <c:v>25698</c:v>
                </c:pt>
                <c:pt idx="896">
                  <c:v>26204</c:v>
                </c:pt>
                <c:pt idx="897">
                  <c:v>26423</c:v>
                </c:pt>
                <c:pt idx="898">
                  <c:v>27124</c:v>
                </c:pt>
                <c:pt idx="899">
                  <c:v>27283</c:v>
                </c:pt>
                <c:pt idx="900">
                  <c:v>26439</c:v>
                </c:pt>
                <c:pt idx="901">
                  <c:v>25842</c:v>
                </c:pt>
                <c:pt idx="902">
                  <c:v>25667</c:v>
                </c:pt>
                <c:pt idx="903">
                  <c:v>25621</c:v>
                </c:pt>
                <c:pt idx="904">
                  <c:v>26059</c:v>
                </c:pt>
                <c:pt idx="905">
                  <c:v>26299</c:v>
                </c:pt>
                <c:pt idx="906">
                  <c:v>26069</c:v>
                </c:pt>
                <c:pt idx="907">
                  <c:v>25592</c:v>
                </c:pt>
                <c:pt idx="908">
                  <c:v>25373</c:v>
                </c:pt>
                <c:pt idx="909">
                  <c:v>25303</c:v>
                </c:pt>
                <c:pt idx="910">
                  <c:v>25326</c:v>
                </c:pt>
                <c:pt idx="911">
                  <c:v>25054</c:v>
                </c:pt>
                <c:pt idx="912">
                  <c:v>24042</c:v>
                </c:pt>
                <c:pt idx="913">
                  <c:v>23555</c:v>
                </c:pt>
                <c:pt idx="914">
                  <c:v>23037</c:v>
                </c:pt>
                <c:pt idx="915">
                  <c:v>22404</c:v>
                </c:pt>
                <c:pt idx="916">
                  <c:v>21354</c:v>
                </c:pt>
                <c:pt idx="917">
                  <c:v>20671</c:v>
                </c:pt>
                <c:pt idx="918">
                  <c:v>20293</c:v>
                </c:pt>
                <c:pt idx="919">
                  <c:v>19344</c:v>
                </c:pt>
                <c:pt idx="920">
                  <c:v>18493</c:v>
                </c:pt>
                <c:pt idx="921">
                  <c:v>18600</c:v>
                </c:pt>
                <c:pt idx="922">
                  <c:v>18676</c:v>
                </c:pt>
                <c:pt idx="923">
                  <c:v>18369</c:v>
                </c:pt>
                <c:pt idx="924">
                  <c:v>17237</c:v>
                </c:pt>
                <c:pt idx="925">
                  <c:v>16559</c:v>
                </c:pt>
                <c:pt idx="926">
                  <c:v>15938</c:v>
                </c:pt>
                <c:pt idx="927">
                  <c:v>15574</c:v>
                </c:pt>
                <c:pt idx="928">
                  <c:v>15329</c:v>
                </c:pt>
                <c:pt idx="929">
                  <c:v>15157</c:v>
                </c:pt>
                <c:pt idx="930">
                  <c:v>15492</c:v>
                </c:pt>
                <c:pt idx="931">
                  <c:v>15827</c:v>
                </c:pt>
                <c:pt idx="932">
                  <c:v>16000</c:v>
                </c:pt>
                <c:pt idx="933">
                  <c:v>16308</c:v>
                </c:pt>
                <c:pt idx="934">
                  <c:v>16484</c:v>
                </c:pt>
                <c:pt idx="935">
                  <c:v>17535</c:v>
                </c:pt>
                <c:pt idx="936">
                  <c:v>17969</c:v>
                </c:pt>
                <c:pt idx="937">
                  <c:v>18350</c:v>
                </c:pt>
                <c:pt idx="938">
                  <c:v>18749</c:v>
                </c:pt>
                <c:pt idx="939">
                  <c:v>19217</c:v>
                </c:pt>
                <c:pt idx="940">
                  <c:v>19319</c:v>
                </c:pt>
                <c:pt idx="941">
                  <c:v>18639</c:v>
                </c:pt>
                <c:pt idx="942">
                  <c:v>18026</c:v>
                </c:pt>
                <c:pt idx="943">
                  <c:v>17692</c:v>
                </c:pt>
                <c:pt idx="944">
                  <c:v>17012</c:v>
                </c:pt>
                <c:pt idx="945">
                  <c:v>16744</c:v>
                </c:pt>
                <c:pt idx="946">
                  <c:v>17205</c:v>
                </c:pt>
                <c:pt idx="947">
                  <c:v>18746</c:v>
                </c:pt>
                <c:pt idx="948">
                  <c:v>18894</c:v>
                </c:pt>
                <c:pt idx="949">
                  <c:v>18683</c:v>
                </c:pt>
                <c:pt idx="950">
                  <c:v>18099</c:v>
                </c:pt>
                <c:pt idx="951">
                  <c:v>18491</c:v>
                </c:pt>
                <c:pt idx="952">
                  <c:v>18932</c:v>
                </c:pt>
                <c:pt idx="953">
                  <c:v>19180</c:v>
                </c:pt>
                <c:pt idx="954">
                  <c:v>19436</c:v>
                </c:pt>
                <c:pt idx="955">
                  <c:v>19025</c:v>
                </c:pt>
                <c:pt idx="956">
                  <c:v>18662</c:v>
                </c:pt>
                <c:pt idx="957">
                  <c:v>19078</c:v>
                </c:pt>
                <c:pt idx="958">
                  <c:v>19415</c:v>
                </c:pt>
                <c:pt idx="959">
                  <c:v>19501</c:v>
                </c:pt>
                <c:pt idx="960">
                  <c:v>19091</c:v>
                </c:pt>
                <c:pt idx="961">
                  <c:v>18693</c:v>
                </c:pt>
                <c:pt idx="962">
                  <c:v>18412</c:v>
                </c:pt>
                <c:pt idx="963">
                  <c:v>17768</c:v>
                </c:pt>
                <c:pt idx="964">
                  <c:v>17033</c:v>
                </c:pt>
                <c:pt idx="965">
                  <c:v>14959</c:v>
                </c:pt>
                <c:pt idx="966">
                  <c:v>13287</c:v>
                </c:pt>
                <c:pt idx="967">
                  <c:v>11250</c:v>
                </c:pt>
                <c:pt idx="968">
                  <c:v>10760</c:v>
                </c:pt>
                <c:pt idx="969">
                  <c:v>9270</c:v>
                </c:pt>
                <c:pt idx="970">
                  <c:v>7987</c:v>
                </c:pt>
                <c:pt idx="971">
                  <c:v>8458</c:v>
                </c:pt>
                <c:pt idx="972">
                  <c:v>8804</c:v>
                </c:pt>
                <c:pt idx="973">
                  <c:v>8722</c:v>
                </c:pt>
                <c:pt idx="974">
                  <c:v>8341</c:v>
                </c:pt>
                <c:pt idx="975">
                  <c:v>8625</c:v>
                </c:pt>
                <c:pt idx="976">
                  <c:v>8951</c:v>
                </c:pt>
                <c:pt idx="977">
                  <c:v>10853</c:v>
                </c:pt>
                <c:pt idx="978">
                  <c:v>13918</c:v>
                </c:pt>
                <c:pt idx="979">
                  <c:v>16836</c:v>
                </c:pt>
                <c:pt idx="980">
                  <c:v>16446</c:v>
                </c:pt>
                <c:pt idx="981">
                  <c:v>15108</c:v>
                </c:pt>
                <c:pt idx="982">
                  <c:v>13816</c:v>
                </c:pt>
                <c:pt idx="983">
                  <c:v>13067</c:v>
                </c:pt>
                <c:pt idx="984">
                  <c:v>13837</c:v>
                </c:pt>
                <c:pt idx="985">
                  <c:v>15341</c:v>
                </c:pt>
                <c:pt idx="986">
                  <c:v>16391</c:v>
                </c:pt>
                <c:pt idx="987">
                  <c:v>17219</c:v>
                </c:pt>
                <c:pt idx="988">
                  <c:v>17554</c:v>
                </c:pt>
                <c:pt idx="989">
                  <c:v>17077</c:v>
                </c:pt>
                <c:pt idx="990">
                  <c:v>16808</c:v>
                </c:pt>
                <c:pt idx="991">
                  <c:v>16977</c:v>
                </c:pt>
                <c:pt idx="992">
                  <c:v>17704</c:v>
                </c:pt>
                <c:pt idx="993">
                  <c:v>17714</c:v>
                </c:pt>
                <c:pt idx="994">
                  <c:v>17416</c:v>
                </c:pt>
                <c:pt idx="995">
                  <c:v>17010</c:v>
                </c:pt>
                <c:pt idx="996">
                  <c:v>15624</c:v>
                </c:pt>
                <c:pt idx="997">
                  <c:v>14878</c:v>
                </c:pt>
                <c:pt idx="998">
                  <c:v>14797</c:v>
                </c:pt>
                <c:pt idx="999">
                  <c:v>15344</c:v>
                </c:pt>
                <c:pt idx="1000">
                  <c:v>15194</c:v>
                </c:pt>
                <c:pt idx="1001">
                  <c:v>15341</c:v>
                </c:pt>
                <c:pt idx="1002">
                  <c:v>15329</c:v>
                </c:pt>
                <c:pt idx="1003">
                  <c:v>16106</c:v>
                </c:pt>
                <c:pt idx="1004">
                  <c:v>15940</c:v>
                </c:pt>
                <c:pt idx="1005">
                  <c:v>15197</c:v>
                </c:pt>
                <c:pt idx="1006">
                  <c:v>15180</c:v>
                </c:pt>
                <c:pt idx="1007">
                  <c:v>15008</c:v>
                </c:pt>
                <c:pt idx="1008">
                  <c:v>14069</c:v>
                </c:pt>
                <c:pt idx="1009">
                  <c:v>13465</c:v>
                </c:pt>
                <c:pt idx="1010">
                  <c:v>14440</c:v>
                </c:pt>
                <c:pt idx="1011">
                  <c:v>15746</c:v>
                </c:pt>
                <c:pt idx="1012">
                  <c:v>15606</c:v>
                </c:pt>
                <c:pt idx="1013">
                  <c:v>14608</c:v>
                </c:pt>
                <c:pt idx="1014">
                  <c:v>13823</c:v>
                </c:pt>
                <c:pt idx="1015">
                  <c:v>13373</c:v>
                </c:pt>
                <c:pt idx="1016">
                  <c:v>13288</c:v>
                </c:pt>
                <c:pt idx="1017">
                  <c:v>12523</c:v>
                </c:pt>
                <c:pt idx="1018">
                  <c:v>11595</c:v>
                </c:pt>
                <c:pt idx="1019">
                  <c:v>10099</c:v>
                </c:pt>
                <c:pt idx="1020">
                  <c:v>9198</c:v>
                </c:pt>
                <c:pt idx="1021">
                  <c:v>8877</c:v>
                </c:pt>
                <c:pt idx="1022">
                  <c:v>8748</c:v>
                </c:pt>
                <c:pt idx="1023">
                  <c:v>8722</c:v>
                </c:pt>
                <c:pt idx="1024">
                  <c:v>8757</c:v>
                </c:pt>
                <c:pt idx="1025">
                  <c:v>8230</c:v>
                </c:pt>
                <c:pt idx="1026">
                  <c:v>7911</c:v>
                </c:pt>
                <c:pt idx="1027">
                  <c:v>7561</c:v>
                </c:pt>
                <c:pt idx="1028">
                  <c:v>7326</c:v>
                </c:pt>
                <c:pt idx="1029">
                  <c:v>7284</c:v>
                </c:pt>
                <c:pt idx="1030">
                  <c:v>7342</c:v>
                </c:pt>
                <c:pt idx="1031">
                  <c:v>7308</c:v>
                </c:pt>
                <c:pt idx="1032">
                  <c:v>7135</c:v>
                </c:pt>
                <c:pt idx="1033">
                  <c:v>6646</c:v>
                </c:pt>
                <c:pt idx="1034">
                  <c:v>6095</c:v>
                </c:pt>
                <c:pt idx="1035">
                  <c:v>5988</c:v>
                </c:pt>
                <c:pt idx="1036">
                  <c:v>5873</c:v>
                </c:pt>
                <c:pt idx="1037">
                  <c:v>5747</c:v>
                </c:pt>
                <c:pt idx="1038">
                  <c:v>5807</c:v>
                </c:pt>
                <c:pt idx="1039">
                  <c:v>5576</c:v>
                </c:pt>
                <c:pt idx="1040">
                  <c:v>5290</c:v>
                </c:pt>
                <c:pt idx="1041">
                  <c:v>5065</c:v>
                </c:pt>
                <c:pt idx="1042">
                  <c:v>4897</c:v>
                </c:pt>
                <c:pt idx="1043">
                  <c:v>4535</c:v>
                </c:pt>
                <c:pt idx="1044">
                  <c:v>4409</c:v>
                </c:pt>
                <c:pt idx="1045">
                  <c:v>4263</c:v>
                </c:pt>
                <c:pt idx="1046">
                  <c:v>4236</c:v>
                </c:pt>
                <c:pt idx="1047">
                  <c:v>4325</c:v>
                </c:pt>
                <c:pt idx="1048">
                  <c:v>4526</c:v>
                </c:pt>
                <c:pt idx="1049">
                  <c:v>4813</c:v>
                </c:pt>
                <c:pt idx="1050">
                  <c:v>5321</c:v>
                </c:pt>
                <c:pt idx="1051">
                  <c:v>6387</c:v>
                </c:pt>
                <c:pt idx="1052">
                  <c:v>6041</c:v>
                </c:pt>
                <c:pt idx="1053">
                  <c:v>5684</c:v>
                </c:pt>
                <c:pt idx="1054">
                  <c:v>5306</c:v>
                </c:pt>
                <c:pt idx="1055">
                  <c:v>4511</c:v>
                </c:pt>
                <c:pt idx="1056">
                  <c:v>4180</c:v>
                </c:pt>
                <c:pt idx="1057">
                  <c:v>4035</c:v>
                </c:pt>
                <c:pt idx="1058">
                  <c:v>3763</c:v>
                </c:pt>
                <c:pt idx="1059">
                  <c:v>3931</c:v>
                </c:pt>
                <c:pt idx="1060">
                  <c:v>3872</c:v>
                </c:pt>
                <c:pt idx="1061">
                  <c:v>3796</c:v>
                </c:pt>
                <c:pt idx="1062">
                  <c:v>3695</c:v>
                </c:pt>
                <c:pt idx="1063">
                  <c:v>3460</c:v>
                </c:pt>
                <c:pt idx="1064">
                  <c:v>3540</c:v>
                </c:pt>
                <c:pt idx="1065">
                  <c:v>4369</c:v>
                </c:pt>
                <c:pt idx="1066">
                  <c:v>4881</c:v>
                </c:pt>
                <c:pt idx="1067">
                  <c:v>5099</c:v>
                </c:pt>
                <c:pt idx="1068">
                  <c:v>5520</c:v>
                </c:pt>
                <c:pt idx="1069">
                  <c:v>5886</c:v>
                </c:pt>
                <c:pt idx="1070">
                  <c:v>5775</c:v>
                </c:pt>
                <c:pt idx="1071">
                  <c:v>5737</c:v>
                </c:pt>
                <c:pt idx="1072">
                  <c:v>5905</c:v>
                </c:pt>
                <c:pt idx="1073">
                  <c:v>5991</c:v>
                </c:pt>
                <c:pt idx="1074">
                  <c:v>6209</c:v>
                </c:pt>
                <c:pt idx="1075">
                  <c:v>6624</c:v>
                </c:pt>
                <c:pt idx="1076">
                  <c:v>7196</c:v>
                </c:pt>
                <c:pt idx="1077">
                  <c:v>7713</c:v>
                </c:pt>
                <c:pt idx="1078">
                  <c:v>8092</c:v>
                </c:pt>
                <c:pt idx="1079">
                  <c:v>8596</c:v>
                </c:pt>
                <c:pt idx="1080">
                  <c:v>9203</c:v>
                </c:pt>
                <c:pt idx="1081">
                  <c:v>11718</c:v>
                </c:pt>
                <c:pt idx="1082">
                  <c:v>12270</c:v>
                </c:pt>
                <c:pt idx="1083">
                  <c:v>12346</c:v>
                </c:pt>
                <c:pt idx="1084">
                  <c:v>11182</c:v>
                </c:pt>
                <c:pt idx="1085">
                  <c:v>9898</c:v>
                </c:pt>
                <c:pt idx="1086">
                  <c:v>9944</c:v>
                </c:pt>
                <c:pt idx="1087">
                  <c:v>10708</c:v>
                </c:pt>
                <c:pt idx="1088">
                  <c:v>11621</c:v>
                </c:pt>
                <c:pt idx="1089">
                  <c:v>11856</c:v>
                </c:pt>
                <c:pt idx="1090">
                  <c:v>12134</c:v>
                </c:pt>
                <c:pt idx="1091">
                  <c:v>11758</c:v>
                </c:pt>
                <c:pt idx="1092">
                  <c:v>11705</c:v>
                </c:pt>
                <c:pt idx="1093">
                  <c:v>11909</c:v>
                </c:pt>
                <c:pt idx="1094">
                  <c:v>11949</c:v>
                </c:pt>
                <c:pt idx="1095">
                  <c:v>12131</c:v>
                </c:pt>
                <c:pt idx="1096">
                  <c:v>12301</c:v>
                </c:pt>
                <c:pt idx="1097">
                  <c:v>12403</c:v>
                </c:pt>
                <c:pt idx="1098">
                  <c:v>12243</c:v>
                </c:pt>
                <c:pt idx="1099">
                  <c:v>12583</c:v>
                </c:pt>
                <c:pt idx="1100">
                  <c:v>13163</c:v>
                </c:pt>
                <c:pt idx="1101">
                  <c:v>12965</c:v>
                </c:pt>
                <c:pt idx="1102">
                  <c:v>12987</c:v>
                </c:pt>
                <c:pt idx="1103">
                  <c:v>13258</c:v>
                </c:pt>
                <c:pt idx="1104">
                  <c:v>13916</c:v>
                </c:pt>
                <c:pt idx="1105">
                  <c:v>14561</c:v>
                </c:pt>
                <c:pt idx="1106">
                  <c:v>14769</c:v>
                </c:pt>
                <c:pt idx="1107">
                  <c:v>15007</c:v>
                </c:pt>
                <c:pt idx="1108">
                  <c:v>14868</c:v>
                </c:pt>
                <c:pt idx="1109">
                  <c:v>14489</c:v>
                </c:pt>
                <c:pt idx="1110">
                  <c:v>13989</c:v>
                </c:pt>
                <c:pt idx="1111">
                  <c:v>13621</c:v>
                </c:pt>
                <c:pt idx="1112">
                  <c:v>14203</c:v>
                </c:pt>
                <c:pt idx="1113">
                  <c:v>14400</c:v>
                </c:pt>
                <c:pt idx="1114">
                  <c:v>15424</c:v>
                </c:pt>
                <c:pt idx="1115">
                  <c:v>16493</c:v>
                </c:pt>
                <c:pt idx="1116">
                  <c:v>16869</c:v>
                </c:pt>
                <c:pt idx="1117">
                  <c:v>17947</c:v>
                </c:pt>
                <c:pt idx="1118">
                  <c:v>18287</c:v>
                </c:pt>
                <c:pt idx="1119">
                  <c:v>18539</c:v>
                </c:pt>
                <c:pt idx="1120">
                  <c:v>19117</c:v>
                </c:pt>
                <c:pt idx="1121">
                  <c:v>19296</c:v>
                </c:pt>
                <c:pt idx="1122">
                  <c:v>19360</c:v>
                </c:pt>
                <c:pt idx="1123">
                  <c:v>19824</c:v>
                </c:pt>
                <c:pt idx="1124">
                  <c:v>21076</c:v>
                </c:pt>
                <c:pt idx="1125">
                  <c:v>23214</c:v>
                </c:pt>
                <c:pt idx="1126">
                  <c:v>26085</c:v>
                </c:pt>
                <c:pt idx="1127">
                  <c:v>26444</c:v>
                </c:pt>
                <c:pt idx="1128">
                  <c:v>25822</c:v>
                </c:pt>
                <c:pt idx="1129">
                  <c:v>26367</c:v>
                </c:pt>
                <c:pt idx="1130">
                  <c:v>26403</c:v>
                </c:pt>
                <c:pt idx="1131">
                  <c:v>26705</c:v>
                </c:pt>
                <c:pt idx="1132">
                  <c:v>27389</c:v>
                </c:pt>
                <c:pt idx="1133">
                  <c:v>28579</c:v>
                </c:pt>
                <c:pt idx="1134">
                  <c:v>30157</c:v>
                </c:pt>
                <c:pt idx="1135">
                  <c:v>31073</c:v>
                </c:pt>
                <c:pt idx="1136">
                  <c:v>32219</c:v>
                </c:pt>
                <c:pt idx="1137">
                  <c:v>32765</c:v>
                </c:pt>
                <c:pt idx="1138">
                  <c:v>32963</c:v>
                </c:pt>
                <c:pt idx="1139">
                  <c:v>32078</c:v>
                </c:pt>
                <c:pt idx="1140">
                  <c:v>28352</c:v>
                </c:pt>
                <c:pt idx="1141">
                  <c:v>26928</c:v>
                </c:pt>
                <c:pt idx="1142">
                  <c:v>27145</c:v>
                </c:pt>
                <c:pt idx="1143">
                  <c:v>27217</c:v>
                </c:pt>
                <c:pt idx="1144">
                  <c:v>27187</c:v>
                </c:pt>
                <c:pt idx="1145">
                  <c:v>26935</c:v>
                </c:pt>
                <c:pt idx="1146">
                  <c:v>26078</c:v>
                </c:pt>
                <c:pt idx="1147">
                  <c:v>25762</c:v>
                </c:pt>
                <c:pt idx="1148">
                  <c:v>25621</c:v>
                </c:pt>
                <c:pt idx="1149">
                  <c:v>24647</c:v>
                </c:pt>
                <c:pt idx="1150">
                  <c:v>23935</c:v>
                </c:pt>
                <c:pt idx="1151">
                  <c:v>23793</c:v>
                </c:pt>
                <c:pt idx="1152">
                  <c:v>24032</c:v>
                </c:pt>
                <c:pt idx="1153">
                  <c:v>24400</c:v>
                </c:pt>
                <c:pt idx="1154">
                  <c:v>26096</c:v>
                </c:pt>
                <c:pt idx="1155">
                  <c:v>27456</c:v>
                </c:pt>
                <c:pt idx="1156">
                  <c:v>29132</c:v>
                </c:pt>
                <c:pt idx="1157">
                  <c:v>29627</c:v>
                </c:pt>
                <c:pt idx="1158">
                  <c:v>28877</c:v>
                </c:pt>
                <c:pt idx="1159">
                  <c:v>28558</c:v>
                </c:pt>
                <c:pt idx="1160">
                  <c:v>28434</c:v>
                </c:pt>
                <c:pt idx="1161">
                  <c:v>29496</c:v>
                </c:pt>
                <c:pt idx="1162">
                  <c:v>30440</c:v>
                </c:pt>
                <c:pt idx="1163">
                  <c:v>31116</c:v>
                </c:pt>
                <c:pt idx="1164">
                  <c:v>32199</c:v>
                </c:pt>
                <c:pt idx="1165">
                  <c:v>32200</c:v>
                </c:pt>
                <c:pt idx="1166">
                  <c:v>34582</c:v>
                </c:pt>
                <c:pt idx="1167">
                  <c:v>36122</c:v>
                </c:pt>
                <c:pt idx="1168">
                  <c:v>37539</c:v>
                </c:pt>
                <c:pt idx="1169">
                  <c:v>38012</c:v>
                </c:pt>
                <c:pt idx="1170">
                  <c:v>37645</c:v>
                </c:pt>
                <c:pt idx="1171">
                  <c:v>36916</c:v>
                </c:pt>
                <c:pt idx="1172">
                  <c:v>36111</c:v>
                </c:pt>
                <c:pt idx="1173">
                  <c:v>35650</c:v>
                </c:pt>
                <c:pt idx="1174">
                  <c:v>35161</c:v>
                </c:pt>
                <c:pt idx="1175">
                  <c:v>34411</c:v>
                </c:pt>
                <c:pt idx="1176">
                  <c:v>33962</c:v>
                </c:pt>
                <c:pt idx="1177">
                  <c:v>34004</c:v>
                </c:pt>
                <c:pt idx="1178">
                  <c:v>33393</c:v>
                </c:pt>
                <c:pt idx="1179">
                  <c:v>33131</c:v>
                </c:pt>
                <c:pt idx="1180">
                  <c:v>31454</c:v>
                </c:pt>
                <c:pt idx="1181">
                  <c:v>30172</c:v>
                </c:pt>
                <c:pt idx="1182">
                  <c:v>29813</c:v>
                </c:pt>
                <c:pt idx="1183">
                  <c:v>30277</c:v>
                </c:pt>
                <c:pt idx="1184">
                  <c:v>29031</c:v>
                </c:pt>
                <c:pt idx="1185">
                  <c:v>27183</c:v>
                </c:pt>
                <c:pt idx="1186">
                  <c:v>24927</c:v>
                </c:pt>
                <c:pt idx="1187">
                  <c:v>24401</c:v>
                </c:pt>
                <c:pt idx="1188">
                  <c:v>24314</c:v>
                </c:pt>
                <c:pt idx="1189">
                  <c:v>24425</c:v>
                </c:pt>
                <c:pt idx="1190">
                  <c:v>23409</c:v>
                </c:pt>
                <c:pt idx="1191">
                  <c:v>23680</c:v>
                </c:pt>
                <c:pt idx="1192">
                  <c:v>23674</c:v>
                </c:pt>
                <c:pt idx="1193">
                  <c:v>24122</c:v>
                </c:pt>
                <c:pt idx="1194">
                  <c:v>25608</c:v>
                </c:pt>
                <c:pt idx="1195">
                  <c:v>26646</c:v>
                </c:pt>
                <c:pt idx="1196">
                  <c:v>26383</c:v>
                </c:pt>
                <c:pt idx="1197">
                  <c:v>26065</c:v>
                </c:pt>
                <c:pt idx="1198">
                  <c:v>25664</c:v>
                </c:pt>
                <c:pt idx="1199">
                  <c:v>25838</c:v>
                </c:pt>
                <c:pt idx="1200">
                  <c:v>25123</c:v>
                </c:pt>
                <c:pt idx="1201">
                  <c:v>25117</c:v>
                </c:pt>
                <c:pt idx="1202">
                  <c:v>25031</c:v>
                </c:pt>
                <c:pt idx="1203">
                  <c:v>24203</c:v>
                </c:pt>
                <c:pt idx="1204">
                  <c:v>23740</c:v>
                </c:pt>
                <c:pt idx="1205">
                  <c:v>24112</c:v>
                </c:pt>
                <c:pt idx="1206">
                  <c:v>24945</c:v>
                </c:pt>
                <c:pt idx="1207">
                  <c:v>25362</c:v>
                </c:pt>
                <c:pt idx="1208">
                  <c:v>25725</c:v>
                </c:pt>
                <c:pt idx="1209">
                  <c:v>25684</c:v>
                </c:pt>
                <c:pt idx="1210">
                  <c:v>24918</c:v>
                </c:pt>
                <c:pt idx="1211">
                  <c:v>24637</c:v>
                </c:pt>
                <c:pt idx="1212">
                  <c:v>24586</c:v>
                </c:pt>
                <c:pt idx="1213">
                  <c:v>24612</c:v>
                </c:pt>
                <c:pt idx="1214">
                  <c:v>22217</c:v>
                </c:pt>
                <c:pt idx="1215">
                  <c:v>20330</c:v>
                </c:pt>
                <c:pt idx="1216">
                  <c:v>19716</c:v>
                </c:pt>
                <c:pt idx="1217">
                  <c:v>19390</c:v>
                </c:pt>
                <c:pt idx="1218">
                  <c:v>20033</c:v>
                </c:pt>
                <c:pt idx="1219">
                  <c:v>20669</c:v>
                </c:pt>
                <c:pt idx="1220">
                  <c:v>20961</c:v>
                </c:pt>
                <c:pt idx="1221">
                  <c:v>20970</c:v>
                </c:pt>
                <c:pt idx="1222">
                  <c:v>20630</c:v>
                </c:pt>
                <c:pt idx="1223">
                  <c:v>19814</c:v>
                </c:pt>
                <c:pt idx="1224">
                  <c:v>18606</c:v>
                </c:pt>
                <c:pt idx="1225">
                  <c:v>18350</c:v>
                </c:pt>
                <c:pt idx="1226">
                  <c:v>18930</c:v>
                </c:pt>
                <c:pt idx="1227">
                  <c:v>20515</c:v>
                </c:pt>
                <c:pt idx="1228">
                  <c:v>22272</c:v>
                </c:pt>
                <c:pt idx="1229">
                  <c:v>22465</c:v>
                </c:pt>
                <c:pt idx="1230">
                  <c:v>22775</c:v>
                </c:pt>
                <c:pt idx="1231">
                  <c:v>23865</c:v>
                </c:pt>
                <c:pt idx="1232">
                  <c:v>24493</c:v>
                </c:pt>
                <c:pt idx="1233">
                  <c:v>25202</c:v>
                </c:pt>
                <c:pt idx="1234">
                  <c:v>24916</c:v>
                </c:pt>
                <c:pt idx="1235">
                  <c:v>24229</c:v>
                </c:pt>
                <c:pt idx="1236">
                  <c:v>23704</c:v>
                </c:pt>
                <c:pt idx="1237">
                  <c:v>23445</c:v>
                </c:pt>
                <c:pt idx="1238">
                  <c:v>22652</c:v>
                </c:pt>
                <c:pt idx="1239">
                  <c:v>20645</c:v>
                </c:pt>
                <c:pt idx="1240">
                  <c:v>18774</c:v>
                </c:pt>
                <c:pt idx="1241">
                  <c:v>18002</c:v>
                </c:pt>
                <c:pt idx="1242">
                  <c:v>17060</c:v>
                </c:pt>
                <c:pt idx="1243">
                  <c:v>16566</c:v>
                </c:pt>
                <c:pt idx="1244">
                  <c:v>15695</c:v>
                </c:pt>
                <c:pt idx="1245">
                  <c:v>14575</c:v>
                </c:pt>
                <c:pt idx="1246">
                  <c:v>14451</c:v>
                </c:pt>
                <c:pt idx="1247">
                  <c:v>14366</c:v>
                </c:pt>
                <c:pt idx="1248">
                  <c:v>14337</c:v>
                </c:pt>
                <c:pt idx="1249">
                  <c:v>11976</c:v>
                </c:pt>
                <c:pt idx="1250">
                  <c:v>10825</c:v>
                </c:pt>
                <c:pt idx="1251">
                  <c:v>9783</c:v>
                </c:pt>
                <c:pt idx="1252">
                  <c:v>9022</c:v>
                </c:pt>
                <c:pt idx="1253">
                  <c:v>9020</c:v>
                </c:pt>
                <c:pt idx="1254">
                  <c:v>9199</c:v>
                </c:pt>
                <c:pt idx="1255">
                  <c:v>9438</c:v>
                </c:pt>
                <c:pt idx="1256">
                  <c:v>9322</c:v>
                </c:pt>
                <c:pt idx="1257">
                  <c:v>9255</c:v>
                </c:pt>
                <c:pt idx="1258">
                  <c:v>9011</c:v>
                </c:pt>
                <c:pt idx="1259">
                  <c:v>8801</c:v>
                </c:pt>
                <c:pt idx="1260">
                  <c:v>8352</c:v>
                </c:pt>
                <c:pt idx="1261">
                  <c:v>7760</c:v>
                </c:pt>
                <c:pt idx="1262">
                  <c:v>7760</c:v>
                </c:pt>
                <c:pt idx="1263">
                  <c:v>5911</c:v>
                </c:pt>
                <c:pt idx="1264">
                  <c:v>5071</c:v>
                </c:pt>
                <c:pt idx="1265">
                  <c:v>4772</c:v>
                </c:pt>
                <c:pt idx="1266">
                  <c:v>4632</c:v>
                </c:pt>
                <c:pt idx="1267">
                  <c:v>4631</c:v>
                </c:pt>
                <c:pt idx="1268">
                  <c:v>4487</c:v>
                </c:pt>
                <c:pt idx="1269">
                  <c:v>4081</c:v>
                </c:pt>
                <c:pt idx="1270">
                  <c:v>3973</c:v>
                </c:pt>
                <c:pt idx="1271">
                  <c:v>3666</c:v>
                </c:pt>
                <c:pt idx="1272">
                  <c:v>3496</c:v>
                </c:pt>
                <c:pt idx="1273">
                  <c:v>3015</c:v>
                </c:pt>
                <c:pt idx="1274">
                  <c:v>3021</c:v>
                </c:pt>
                <c:pt idx="1275">
                  <c:v>2660</c:v>
                </c:pt>
                <c:pt idx="1276">
                  <c:v>2588</c:v>
                </c:pt>
                <c:pt idx="1277">
                  <c:v>2760</c:v>
                </c:pt>
                <c:pt idx="1278">
                  <c:v>2713</c:v>
                </c:pt>
                <c:pt idx="1279">
                  <c:v>2532</c:v>
                </c:pt>
                <c:pt idx="1280">
                  <c:v>2445</c:v>
                </c:pt>
                <c:pt idx="1281">
                  <c:v>2491</c:v>
                </c:pt>
                <c:pt idx="1282">
                  <c:v>2638</c:v>
                </c:pt>
                <c:pt idx="1283">
                  <c:v>2713</c:v>
                </c:pt>
                <c:pt idx="1284">
                  <c:v>2735</c:v>
                </c:pt>
                <c:pt idx="1285">
                  <c:v>2787</c:v>
                </c:pt>
                <c:pt idx="1286">
                  <c:v>2693</c:v>
                </c:pt>
                <c:pt idx="1287">
                  <c:v>2475</c:v>
                </c:pt>
                <c:pt idx="1288">
                  <c:v>2358</c:v>
                </c:pt>
                <c:pt idx="1289">
                  <c:v>2367</c:v>
                </c:pt>
                <c:pt idx="1290">
                  <c:v>2274</c:v>
                </c:pt>
                <c:pt idx="1291">
                  <c:v>2172</c:v>
                </c:pt>
                <c:pt idx="1292">
                  <c:v>2197</c:v>
                </c:pt>
                <c:pt idx="1293">
                  <c:v>2230</c:v>
                </c:pt>
                <c:pt idx="1294">
                  <c:v>2515</c:v>
                </c:pt>
                <c:pt idx="1295">
                  <c:v>2542</c:v>
                </c:pt>
                <c:pt idx="1296">
                  <c:v>2385</c:v>
                </c:pt>
                <c:pt idx="1297">
                  <c:v>2552</c:v>
                </c:pt>
                <c:pt idx="1298">
                  <c:v>2570</c:v>
                </c:pt>
                <c:pt idx="1299">
                  <c:v>2692</c:v>
                </c:pt>
                <c:pt idx="1300">
                  <c:v>2797</c:v>
                </c:pt>
                <c:pt idx="1301">
                  <c:v>2795</c:v>
                </c:pt>
                <c:pt idx="1302">
                  <c:v>2800</c:v>
                </c:pt>
                <c:pt idx="1303">
                  <c:v>3507</c:v>
                </c:pt>
                <c:pt idx="1304">
                  <c:v>3843</c:v>
                </c:pt>
                <c:pt idx="1305">
                  <c:v>4067</c:v>
                </c:pt>
                <c:pt idx="1306">
                  <c:v>4152</c:v>
                </c:pt>
                <c:pt idx="1307">
                  <c:v>4102</c:v>
                </c:pt>
                <c:pt idx="1308">
                  <c:v>3903</c:v>
                </c:pt>
                <c:pt idx="1309">
                  <c:v>3818</c:v>
                </c:pt>
                <c:pt idx="1310">
                  <c:v>3675</c:v>
                </c:pt>
                <c:pt idx="1311">
                  <c:v>3765</c:v>
                </c:pt>
                <c:pt idx="1312">
                  <c:v>5853</c:v>
                </c:pt>
                <c:pt idx="1313">
                  <c:v>5899</c:v>
                </c:pt>
                <c:pt idx="1314">
                  <c:v>6013</c:v>
                </c:pt>
                <c:pt idx="1315">
                  <c:v>5949</c:v>
                </c:pt>
                <c:pt idx="1316">
                  <c:v>5697</c:v>
                </c:pt>
                <c:pt idx="1317">
                  <c:v>5616</c:v>
                </c:pt>
                <c:pt idx="1318">
                  <c:v>6003</c:v>
                </c:pt>
                <c:pt idx="1319">
                  <c:v>6762</c:v>
                </c:pt>
                <c:pt idx="1320">
                  <c:v>7915</c:v>
                </c:pt>
                <c:pt idx="1321">
                  <c:v>8666</c:v>
                </c:pt>
                <c:pt idx="1322">
                  <c:v>9223</c:v>
                </c:pt>
                <c:pt idx="1323">
                  <c:v>9875</c:v>
                </c:pt>
                <c:pt idx="1324">
                  <c:v>10081</c:v>
                </c:pt>
                <c:pt idx="1325">
                  <c:v>9556</c:v>
                </c:pt>
                <c:pt idx="1326">
                  <c:v>8925</c:v>
                </c:pt>
                <c:pt idx="1327">
                  <c:v>8531</c:v>
                </c:pt>
                <c:pt idx="1328">
                  <c:v>8381</c:v>
                </c:pt>
                <c:pt idx="1329">
                  <c:v>8292</c:v>
                </c:pt>
                <c:pt idx="1330">
                  <c:v>8172</c:v>
                </c:pt>
                <c:pt idx="1331">
                  <c:v>7872</c:v>
                </c:pt>
                <c:pt idx="1332">
                  <c:v>7702</c:v>
                </c:pt>
                <c:pt idx="1333">
                  <c:v>7263</c:v>
                </c:pt>
                <c:pt idx="1334">
                  <c:v>6792</c:v>
                </c:pt>
                <c:pt idx="1335">
                  <c:v>6257</c:v>
                </c:pt>
                <c:pt idx="1336">
                  <c:v>5301</c:v>
                </c:pt>
                <c:pt idx="1337">
                  <c:v>4858</c:v>
                </c:pt>
                <c:pt idx="1338">
                  <c:v>3842</c:v>
                </c:pt>
                <c:pt idx="1339">
                  <c:v>2893</c:v>
                </c:pt>
                <c:pt idx="1340">
                  <c:v>2082</c:v>
                </c:pt>
                <c:pt idx="1341">
                  <c:v>1992</c:v>
                </c:pt>
                <c:pt idx="1342">
                  <c:v>2394</c:v>
                </c:pt>
                <c:pt idx="1343">
                  <c:v>2875</c:v>
                </c:pt>
                <c:pt idx="1344">
                  <c:v>3462</c:v>
                </c:pt>
                <c:pt idx="1345">
                  <c:v>3951</c:v>
                </c:pt>
                <c:pt idx="1346">
                  <c:v>4196</c:v>
                </c:pt>
                <c:pt idx="1347">
                  <c:v>4140</c:v>
                </c:pt>
                <c:pt idx="1348">
                  <c:v>4120</c:v>
                </c:pt>
                <c:pt idx="1349">
                  <c:v>3786</c:v>
                </c:pt>
                <c:pt idx="1350">
                  <c:v>3228</c:v>
                </c:pt>
                <c:pt idx="1351">
                  <c:v>3369</c:v>
                </c:pt>
                <c:pt idx="1352">
                  <c:v>3648</c:v>
                </c:pt>
                <c:pt idx="1353">
                  <c:v>4213</c:v>
                </c:pt>
                <c:pt idx="1354">
                  <c:v>5267</c:v>
                </c:pt>
                <c:pt idx="1355">
                  <c:v>6177</c:v>
                </c:pt>
                <c:pt idx="1356">
                  <c:v>7307</c:v>
                </c:pt>
                <c:pt idx="1357">
                  <c:v>7745</c:v>
                </c:pt>
                <c:pt idx="1358">
                  <c:v>8055</c:v>
                </c:pt>
                <c:pt idx="1359">
                  <c:v>9142</c:v>
                </c:pt>
                <c:pt idx="1360">
                  <c:v>10676</c:v>
                </c:pt>
                <c:pt idx="1361">
                  <c:v>12410</c:v>
                </c:pt>
                <c:pt idx="1362">
                  <c:v>13297</c:v>
                </c:pt>
                <c:pt idx="1363">
                  <c:v>14786</c:v>
                </c:pt>
                <c:pt idx="1364">
                  <c:v>19036</c:v>
                </c:pt>
                <c:pt idx="1365">
                  <c:v>25280</c:v>
                </c:pt>
                <c:pt idx="1366">
                  <c:v>25511</c:v>
                </c:pt>
                <c:pt idx="1367">
                  <c:v>25364</c:v>
                </c:pt>
                <c:pt idx="1368">
                  <c:v>26672</c:v>
                </c:pt>
                <c:pt idx="1369">
                  <c:v>28657</c:v>
                </c:pt>
                <c:pt idx="1370">
                  <c:v>29395</c:v>
                </c:pt>
                <c:pt idx="1371">
                  <c:v>29641</c:v>
                </c:pt>
                <c:pt idx="1372">
                  <c:v>30778</c:v>
                </c:pt>
                <c:pt idx="1373">
                  <c:v>30857</c:v>
                </c:pt>
                <c:pt idx="1374">
                  <c:v>30939</c:v>
                </c:pt>
                <c:pt idx="1375">
                  <c:v>31377</c:v>
                </c:pt>
                <c:pt idx="1376">
                  <c:v>32682</c:v>
                </c:pt>
                <c:pt idx="1377">
                  <c:v>33760</c:v>
                </c:pt>
                <c:pt idx="1378">
                  <c:v>32911</c:v>
                </c:pt>
                <c:pt idx="1379">
                  <c:v>29610</c:v>
                </c:pt>
                <c:pt idx="1380">
                  <c:v>28081</c:v>
                </c:pt>
                <c:pt idx="1381">
                  <c:v>27644</c:v>
                </c:pt>
                <c:pt idx="1382">
                  <c:v>26964</c:v>
                </c:pt>
                <c:pt idx="1383">
                  <c:v>25562</c:v>
                </c:pt>
                <c:pt idx="1384">
                  <c:v>24387</c:v>
                </c:pt>
                <c:pt idx="1385">
                  <c:v>24639</c:v>
                </c:pt>
                <c:pt idx="1386">
                  <c:v>25085</c:v>
                </c:pt>
                <c:pt idx="1387">
                  <c:v>24469</c:v>
                </c:pt>
                <c:pt idx="1388">
                  <c:v>22635</c:v>
                </c:pt>
                <c:pt idx="1389">
                  <c:v>20120</c:v>
                </c:pt>
                <c:pt idx="1390">
                  <c:v>18542</c:v>
                </c:pt>
                <c:pt idx="1391">
                  <c:v>17284</c:v>
                </c:pt>
                <c:pt idx="1392">
                  <c:v>17014</c:v>
                </c:pt>
                <c:pt idx="1393">
                  <c:v>16524</c:v>
                </c:pt>
                <c:pt idx="1394">
                  <c:v>17721</c:v>
                </c:pt>
                <c:pt idx="1395">
                  <c:v>18326</c:v>
                </c:pt>
                <c:pt idx="1396">
                  <c:v>18296</c:v>
                </c:pt>
                <c:pt idx="1397">
                  <c:v>19051</c:v>
                </c:pt>
                <c:pt idx="1398">
                  <c:v>20687</c:v>
                </c:pt>
                <c:pt idx="1399">
                  <c:v>20383</c:v>
                </c:pt>
                <c:pt idx="1400">
                  <c:v>20434</c:v>
                </c:pt>
                <c:pt idx="1401">
                  <c:v>19912</c:v>
                </c:pt>
                <c:pt idx="1402">
                  <c:v>19697</c:v>
                </c:pt>
                <c:pt idx="1403">
                  <c:v>19204</c:v>
                </c:pt>
                <c:pt idx="1404">
                  <c:v>19339</c:v>
                </c:pt>
                <c:pt idx="1405">
                  <c:v>19774</c:v>
                </c:pt>
                <c:pt idx="1406">
                  <c:v>19916</c:v>
                </c:pt>
                <c:pt idx="1407">
                  <c:v>19900</c:v>
                </c:pt>
                <c:pt idx="1408">
                  <c:v>19693</c:v>
                </c:pt>
                <c:pt idx="1409">
                  <c:v>19468</c:v>
                </c:pt>
                <c:pt idx="1410">
                  <c:v>18570</c:v>
                </c:pt>
                <c:pt idx="1411">
                  <c:v>17918</c:v>
                </c:pt>
                <c:pt idx="1412">
                  <c:v>18305</c:v>
                </c:pt>
                <c:pt idx="1413">
                  <c:v>19013</c:v>
                </c:pt>
                <c:pt idx="1414">
                  <c:v>18896</c:v>
                </c:pt>
                <c:pt idx="1415">
                  <c:v>18775</c:v>
                </c:pt>
                <c:pt idx="1416">
                  <c:v>18394</c:v>
                </c:pt>
                <c:pt idx="1417">
                  <c:v>18044</c:v>
                </c:pt>
                <c:pt idx="1418">
                  <c:v>17638</c:v>
                </c:pt>
                <c:pt idx="1419">
                  <c:v>16748</c:v>
                </c:pt>
                <c:pt idx="1420">
                  <c:v>16252</c:v>
                </c:pt>
                <c:pt idx="1421">
                  <c:v>16102</c:v>
                </c:pt>
                <c:pt idx="1422">
                  <c:v>15892</c:v>
                </c:pt>
                <c:pt idx="1423">
                  <c:v>15482</c:v>
                </c:pt>
                <c:pt idx="1424">
                  <c:v>15075</c:v>
                </c:pt>
                <c:pt idx="1425">
                  <c:v>15248</c:v>
                </c:pt>
                <c:pt idx="1426">
                  <c:v>15737</c:v>
                </c:pt>
                <c:pt idx="1427">
                  <c:v>15942</c:v>
                </c:pt>
                <c:pt idx="1428">
                  <c:v>15664</c:v>
                </c:pt>
                <c:pt idx="1429">
                  <c:v>15875</c:v>
                </c:pt>
                <c:pt idx="1430">
                  <c:v>15761</c:v>
                </c:pt>
                <c:pt idx="1431">
                  <c:v>16089</c:v>
                </c:pt>
                <c:pt idx="1432">
                  <c:v>17229</c:v>
                </c:pt>
                <c:pt idx="1433">
                  <c:v>18592</c:v>
                </c:pt>
                <c:pt idx="1434">
                  <c:v>22841</c:v>
                </c:pt>
                <c:pt idx="1435">
                  <c:v>24178</c:v>
                </c:pt>
                <c:pt idx="1436">
                  <c:v>23733</c:v>
                </c:pt>
                <c:pt idx="1437">
                  <c:v>23813</c:v>
                </c:pt>
                <c:pt idx="1438">
                  <c:v>25631</c:v>
                </c:pt>
                <c:pt idx="1439">
                  <c:v>29332</c:v>
                </c:pt>
                <c:pt idx="1440">
                  <c:v>33066</c:v>
                </c:pt>
                <c:pt idx="1441">
                  <c:v>34293</c:v>
                </c:pt>
                <c:pt idx="1442">
                  <c:v>34896</c:v>
                </c:pt>
                <c:pt idx="1443">
                  <c:v>33465</c:v>
                </c:pt>
                <c:pt idx="1444">
                  <c:v>31507</c:v>
                </c:pt>
                <c:pt idx="1445">
                  <c:v>29479</c:v>
                </c:pt>
                <c:pt idx="1446">
                  <c:v>27333</c:v>
                </c:pt>
                <c:pt idx="1447">
                  <c:v>25497</c:v>
                </c:pt>
                <c:pt idx="1448">
                  <c:v>23305</c:v>
                </c:pt>
                <c:pt idx="1449">
                  <c:v>21737</c:v>
                </c:pt>
                <c:pt idx="1450">
                  <c:v>19952</c:v>
                </c:pt>
                <c:pt idx="1451">
                  <c:v>18402</c:v>
                </c:pt>
                <c:pt idx="1452">
                  <c:v>17121</c:v>
                </c:pt>
                <c:pt idx="1453">
                  <c:v>17151</c:v>
                </c:pt>
                <c:pt idx="1454">
                  <c:v>18537</c:v>
                </c:pt>
                <c:pt idx="1455">
                  <c:v>18749</c:v>
                </c:pt>
                <c:pt idx="1456">
                  <c:v>18304</c:v>
                </c:pt>
                <c:pt idx="1457">
                  <c:v>18606</c:v>
                </c:pt>
                <c:pt idx="1458">
                  <c:v>17881</c:v>
                </c:pt>
                <c:pt idx="1459">
                  <c:v>15781</c:v>
                </c:pt>
                <c:pt idx="1460">
                  <c:v>15550</c:v>
                </c:pt>
                <c:pt idx="1461">
                  <c:v>15715</c:v>
                </c:pt>
                <c:pt idx="1462">
                  <c:v>15445</c:v>
                </c:pt>
                <c:pt idx="1463">
                  <c:v>14691</c:v>
                </c:pt>
                <c:pt idx="1464">
                  <c:v>14177</c:v>
                </c:pt>
                <c:pt idx="1465">
                  <c:v>14421</c:v>
                </c:pt>
                <c:pt idx="1466">
                  <c:v>14848</c:v>
                </c:pt>
                <c:pt idx="1467">
                  <c:v>14781</c:v>
                </c:pt>
                <c:pt idx="1468">
                  <c:v>13379</c:v>
                </c:pt>
                <c:pt idx="1469">
                  <c:v>12854</c:v>
                </c:pt>
                <c:pt idx="1470">
                  <c:v>12498</c:v>
                </c:pt>
                <c:pt idx="1471">
                  <c:v>12282</c:v>
                </c:pt>
                <c:pt idx="1472">
                  <c:v>12029</c:v>
                </c:pt>
                <c:pt idx="1473">
                  <c:v>11730</c:v>
                </c:pt>
                <c:pt idx="1474">
                  <c:v>11858</c:v>
                </c:pt>
                <c:pt idx="1475">
                  <c:v>11897</c:v>
                </c:pt>
                <c:pt idx="1476">
                  <c:v>12021</c:v>
                </c:pt>
                <c:pt idx="1477">
                  <c:v>11996</c:v>
                </c:pt>
                <c:pt idx="1478">
                  <c:v>12186</c:v>
                </c:pt>
                <c:pt idx="1479">
                  <c:v>12514</c:v>
                </c:pt>
                <c:pt idx="1480">
                  <c:v>12712</c:v>
                </c:pt>
                <c:pt idx="1481">
                  <c:v>12621</c:v>
                </c:pt>
                <c:pt idx="1482">
                  <c:v>12332</c:v>
                </c:pt>
                <c:pt idx="1483">
                  <c:v>12322</c:v>
                </c:pt>
                <c:pt idx="1484">
                  <c:v>12274</c:v>
                </c:pt>
                <c:pt idx="1485">
                  <c:v>12606</c:v>
                </c:pt>
                <c:pt idx="1486">
                  <c:v>11766</c:v>
                </c:pt>
                <c:pt idx="1487">
                  <c:v>10607</c:v>
                </c:pt>
                <c:pt idx="1488">
                  <c:v>10295</c:v>
                </c:pt>
                <c:pt idx="1489">
                  <c:v>10951</c:v>
                </c:pt>
                <c:pt idx="1490">
                  <c:v>11889</c:v>
                </c:pt>
                <c:pt idx="1491">
                  <c:v>12282</c:v>
                </c:pt>
                <c:pt idx="1492">
                  <c:v>13128</c:v>
                </c:pt>
                <c:pt idx="1493">
                  <c:v>13826</c:v>
                </c:pt>
                <c:pt idx="1494">
                  <c:v>14143</c:v>
                </c:pt>
                <c:pt idx="1495">
                  <c:v>14943</c:v>
                </c:pt>
                <c:pt idx="1496">
                  <c:v>15085</c:v>
                </c:pt>
                <c:pt idx="1497">
                  <c:v>15469</c:v>
                </c:pt>
                <c:pt idx="1498">
                  <c:v>16409</c:v>
                </c:pt>
                <c:pt idx="1499">
                  <c:v>16633</c:v>
                </c:pt>
                <c:pt idx="1500">
                  <c:v>16656</c:v>
                </c:pt>
                <c:pt idx="1501">
                  <c:v>17408</c:v>
                </c:pt>
                <c:pt idx="1502">
                  <c:v>17310</c:v>
                </c:pt>
                <c:pt idx="1503">
                  <c:v>17598</c:v>
                </c:pt>
                <c:pt idx="1504">
                  <c:v>21131</c:v>
                </c:pt>
                <c:pt idx="1505">
                  <c:v>24507</c:v>
                </c:pt>
                <c:pt idx="1506">
                  <c:v>26421</c:v>
                </c:pt>
                <c:pt idx="1507">
                  <c:v>26489</c:v>
                </c:pt>
                <c:pt idx="1508">
                  <c:v>24979</c:v>
                </c:pt>
                <c:pt idx="1509">
                  <c:v>23989</c:v>
                </c:pt>
                <c:pt idx="1510">
                  <c:v>23541</c:v>
                </c:pt>
                <c:pt idx="1511">
                  <c:v>24148</c:v>
                </c:pt>
                <c:pt idx="1512">
                  <c:v>25557</c:v>
                </c:pt>
                <c:pt idx="1513">
                  <c:v>25515</c:v>
                </c:pt>
                <c:pt idx="1514">
                  <c:v>24631</c:v>
                </c:pt>
                <c:pt idx="1515">
                  <c:v>23366</c:v>
                </c:pt>
                <c:pt idx="1516">
                  <c:v>20709</c:v>
                </c:pt>
                <c:pt idx="1517">
                  <c:v>17790</c:v>
                </c:pt>
                <c:pt idx="1518">
                  <c:v>16133</c:v>
                </c:pt>
                <c:pt idx="1519">
                  <c:v>15675</c:v>
                </c:pt>
                <c:pt idx="1520">
                  <c:v>15516</c:v>
                </c:pt>
                <c:pt idx="1521">
                  <c:v>14053</c:v>
                </c:pt>
                <c:pt idx="1522">
                  <c:v>12802</c:v>
                </c:pt>
                <c:pt idx="1523">
                  <c:v>12772</c:v>
                </c:pt>
                <c:pt idx="1524">
                  <c:v>12662</c:v>
                </c:pt>
                <c:pt idx="1525">
                  <c:v>12057</c:v>
                </c:pt>
                <c:pt idx="1526">
                  <c:v>11359</c:v>
                </c:pt>
                <c:pt idx="1527">
                  <c:v>10749</c:v>
                </c:pt>
                <c:pt idx="1528">
                  <c:v>10312</c:v>
                </c:pt>
                <c:pt idx="1529">
                  <c:v>10304</c:v>
                </c:pt>
                <c:pt idx="1530">
                  <c:v>10457</c:v>
                </c:pt>
                <c:pt idx="1531">
                  <c:v>12314</c:v>
                </c:pt>
                <c:pt idx="1532">
                  <c:v>15856</c:v>
                </c:pt>
                <c:pt idx="1533">
                  <c:v>15690</c:v>
                </c:pt>
                <c:pt idx="1534">
                  <c:v>14224</c:v>
                </c:pt>
                <c:pt idx="1535">
                  <c:v>13873</c:v>
                </c:pt>
                <c:pt idx="1536">
                  <c:v>13216</c:v>
                </c:pt>
                <c:pt idx="1537">
                  <c:v>12315</c:v>
                </c:pt>
                <c:pt idx="1538">
                  <c:v>12203</c:v>
                </c:pt>
                <c:pt idx="1539">
                  <c:v>11934</c:v>
                </c:pt>
                <c:pt idx="1540">
                  <c:v>11679</c:v>
                </c:pt>
                <c:pt idx="1541">
                  <c:v>12152</c:v>
                </c:pt>
                <c:pt idx="1542">
                  <c:v>13910</c:v>
                </c:pt>
                <c:pt idx="1543">
                  <c:v>13874</c:v>
                </c:pt>
                <c:pt idx="1544">
                  <c:v>14794</c:v>
                </c:pt>
                <c:pt idx="1545">
                  <c:v>15138</c:v>
                </c:pt>
                <c:pt idx="1546">
                  <c:v>16170</c:v>
                </c:pt>
                <c:pt idx="1547">
                  <c:v>17889</c:v>
                </c:pt>
                <c:pt idx="1548">
                  <c:v>17353</c:v>
                </c:pt>
                <c:pt idx="1549">
                  <c:v>16741</c:v>
                </c:pt>
                <c:pt idx="1550">
                  <c:v>17054</c:v>
                </c:pt>
                <c:pt idx="1551">
                  <c:v>17274</c:v>
                </c:pt>
                <c:pt idx="1552">
                  <c:v>17931</c:v>
                </c:pt>
                <c:pt idx="1553">
                  <c:v>18873</c:v>
                </c:pt>
                <c:pt idx="1554">
                  <c:v>19437</c:v>
                </c:pt>
                <c:pt idx="1555">
                  <c:v>19751</c:v>
                </c:pt>
                <c:pt idx="1556">
                  <c:v>19114</c:v>
                </c:pt>
                <c:pt idx="1557">
                  <c:v>18366</c:v>
                </c:pt>
                <c:pt idx="1558">
                  <c:v>18490</c:v>
                </c:pt>
                <c:pt idx="1559">
                  <c:v>19014</c:v>
                </c:pt>
                <c:pt idx="1560">
                  <c:v>18987</c:v>
                </c:pt>
                <c:pt idx="1561">
                  <c:v>18382</c:v>
                </c:pt>
                <c:pt idx="1562">
                  <c:v>18327</c:v>
                </c:pt>
                <c:pt idx="1563">
                  <c:v>19853</c:v>
                </c:pt>
                <c:pt idx="1564">
                  <c:v>20962</c:v>
                </c:pt>
                <c:pt idx="1565">
                  <c:v>22468</c:v>
                </c:pt>
                <c:pt idx="1566">
                  <c:v>22874</c:v>
                </c:pt>
                <c:pt idx="1567">
                  <c:v>23911</c:v>
                </c:pt>
                <c:pt idx="1568">
                  <c:v>25976</c:v>
                </c:pt>
                <c:pt idx="1569">
                  <c:v>26055</c:v>
                </c:pt>
                <c:pt idx="1570">
                  <c:v>26131</c:v>
                </c:pt>
                <c:pt idx="1571">
                  <c:v>28056</c:v>
                </c:pt>
                <c:pt idx="1572">
                  <c:v>28520</c:v>
                </c:pt>
                <c:pt idx="1573">
                  <c:v>28830</c:v>
                </c:pt>
                <c:pt idx="1574">
                  <c:v>28652</c:v>
                </c:pt>
                <c:pt idx="1575">
                  <c:v>33290</c:v>
                </c:pt>
                <c:pt idx="1576">
                  <c:v>33808</c:v>
                </c:pt>
                <c:pt idx="1577">
                  <c:v>34762</c:v>
                </c:pt>
                <c:pt idx="1578">
                  <c:v>35347</c:v>
                </c:pt>
                <c:pt idx="1579">
                  <c:v>37453</c:v>
                </c:pt>
                <c:pt idx="1580">
                  <c:v>38816</c:v>
                </c:pt>
                <c:pt idx="1581">
                  <c:v>39589</c:v>
                </c:pt>
                <c:pt idx="1582">
                  <c:v>40608</c:v>
                </c:pt>
                <c:pt idx="1583">
                  <c:v>42959</c:v>
                </c:pt>
                <c:pt idx="1584">
                  <c:v>44817</c:v>
                </c:pt>
                <c:pt idx="1585">
                  <c:v>42852</c:v>
                </c:pt>
                <c:pt idx="1586">
                  <c:v>41514</c:v>
                </c:pt>
                <c:pt idx="1587">
                  <c:v>42370</c:v>
                </c:pt>
                <c:pt idx="1588">
                  <c:v>42031</c:v>
                </c:pt>
                <c:pt idx="1589">
                  <c:v>39055</c:v>
                </c:pt>
                <c:pt idx="1590">
                  <c:v>37724</c:v>
                </c:pt>
                <c:pt idx="1591">
                  <c:v>34542</c:v>
                </c:pt>
                <c:pt idx="1592">
                  <c:v>32702</c:v>
                </c:pt>
                <c:pt idx="1593">
                  <c:v>31429</c:v>
                </c:pt>
                <c:pt idx="1594">
                  <c:v>31392</c:v>
                </c:pt>
                <c:pt idx="1595">
                  <c:v>31634</c:v>
                </c:pt>
                <c:pt idx="1596">
                  <c:v>32593</c:v>
                </c:pt>
                <c:pt idx="1597">
                  <c:v>32825</c:v>
                </c:pt>
                <c:pt idx="1598">
                  <c:v>31054</c:v>
                </c:pt>
                <c:pt idx="1599">
                  <c:v>29620</c:v>
                </c:pt>
                <c:pt idx="1600">
                  <c:v>27934</c:v>
                </c:pt>
                <c:pt idx="1601">
                  <c:v>25614</c:v>
                </c:pt>
                <c:pt idx="1602">
                  <c:v>25032</c:v>
                </c:pt>
                <c:pt idx="1603">
                  <c:v>23731</c:v>
                </c:pt>
                <c:pt idx="1604">
                  <c:v>22102</c:v>
                </c:pt>
                <c:pt idx="1605">
                  <c:v>20933</c:v>
                </c:pt>
                <c:pt idx="1606">
                  <c:v>20458</c:v>
                </c:pt>
                <c:pt idx="1607">
                  <c:v>19845</c:v>
                </c:pt>
                <c:pt idx="1608">
                  <c:v>20632</c:v>
                </c:pt>
                <c:pt idx="1609">
                  <c:v>24039</c:v>
                </c:pt>
                <c:pt idx="1610">
                  <c:v>27752</c:v>
                </c:pt>
                <c:pt idx="1611">
                  <c:v>29383</c:v>
                </c:pt>
                <c:pt idx="1612">
                  <c:v>30640</c:v>
                </c:pt>
                <c:pt idx="1613">
                  <c:v>33258</c:v>
                </c:pt>
                <c:pt idx="1614">
                  <c:v>34930</c:v>
                </c:pt>
                <c:pt idx="1615">
                  <c:v>33415</c:v>
                </c:pt>
                <c:pt idx="1616">
                  <c:v>32785</c:v>
                </c:pt>
                <c:pt idx="1617">
                  <c:v>31376</c:v>
                </c:pt>
                <c:pt idx="1618">
                  <c:v>32079</c:v>
                </c:pt>
                <c:pt idx="1619">
                  <c:v>32018</c:v>
                </c:pt>
                <c:pt idx="1620">
                  <c:v>33069</c:v>
                </c:pt>
                <c:pt idx="1621">
                  <c:v>33348</c:v>
                </c:pt>
                <c:pt idx="1622">
                  <c:v>34299</c:v>
                </c:pt>
                <c:pt idx="1623">
                  <c:v>32604</c:v>
                </c:pt>
                <c:pt idx="1624">
                  <c:v>30600</c:v>
                </c:pt>
                <c:pt idx="1625">
                  <c:v>29106</c:v>
                </c:pt>
                <c:pt idx="1626">
                  <c:v>27773</c:v>
                </c:pt>
                <c:pt idx="1627">
                  <c:v>27309</c:v>
                </c:pt>
                <c:pt idx="1628">
                  <c:v>29018</c:v>
                </c:pt>
                <c:pt idx="1629">
                  <c:v>30260</c:v>
                </c:pt>
                <c:pt idx="1630">
                  <c:v>30972</c:v>
                </c:pt>
                <c:pt idx="1631">
                  <c:v>31266</c:v>
                </c:pt>
                <c:pt idx="1632">
                  <c:v>30272</c:v>
                </c:pt>
                <c:pt idx="1633">
                  <c:v>29128</c:v>
                </c:pt>
                <c:pt idx="1634">
                  <c:v>28694</c:v>
                </c:pt>
                <c:pt idx="1635">
                  <c:v>28542</c:v>
                </c:pt>
                <c:pt idx="1636">
                  <c:v>29139</c:v>
                </c:pt>
                <c:pt idx="1637">
                  <c:v>29071</c:v>
                </c:pt>
                <c:pt idx="1638">
                  <c:v>29135</c:v>
                </c:pt>
                <c:pt idx="1639">
                  <c:v>30098</c:v>
                </c:pt>
                <c:pt idx="1640">
                  <c:v>32469</c:v>
                </c:pt>
                <c:pt idx="1641">
                  <c:v>32755</c:v>
                </c:pt>
                <c:pt idx="1642">
                  <c:v>31880</c:v>
                </c:pt>
                <c:pt idx="1643">
                  <c:v>31856</c:v>
                </c:pt>
                <c:pt idx="1644">
                  <c:v>33639</c:v>
                </c:pt>
                <c:pt idx="1645">
                  <c:v>35713</c:v>
                </c:pt>
                <c:pt idx="1646">
                  <c:v>35429</c:v>
                </c:pt>
                <c:pt idx="1647">
                  <c:v>35216</c:v>
                </c:pt>
                <c:pt idx="1648">
                  <c:v>35675</c:v>
                </c:pt>
                <c:pt idx="1649">
                  <c:v>36608</c:v>
                </c:pt>
                <c:pt idx="1650">
                  <c:v>36150</c:v>
                </c:pt>
                <c:pt idx="1651">
                  <c:v>36009</c:v>
                </c:pt>
                <c:pt idx="1652">
                  <c:v>35895</c:v>
                </c:pt>
                <c:pt idx="1653">
                  <c:v>36354</c:v>
                </c:pt>
                <c:pt idx="1654">
                  <c:v>38217</c:v>
                </c:pt>
                <c:pt idx="1655">
                  <c:v>39526</c:v>
                </c:pt>
                <c:pt idx="1656">
                  <c:v>40237</c:v>
                </c:pt>
                <c:pt idx="1657">
                  <c:v>41049</c:v>
                </c:pt>
                <c:pt idx="1658">
                  <c:v>44495</c:v>
                </c:pt>
                <c:pt idx="1659">
                  <c:v>47361</c:v>
                </c:pt>
                <c:pt idx="1660">
                  <c:v>49731</c:v>
                </c:pt>
                <c:pt idx="1661">
                  <c:v>50708</c:v>
                </c:pt>
                <c:pt idx="1662">
                  <c:v>51472</c:v>
                </c:pt>
                <c:pt idx="1663">
                  <c:v>50662</c:v>
                </c:pt>
                <c:pt idx="1664">
                  <c:v>50113</c:v>
                </c:pt>
                <c:pt idx="1665">
                  <c:v>51099</c:v>
                </c:pt>
                <c:pt idx="1666">
                  <c:v>49089</c:v>
                </c:pt>
                <c:pt idx="1667">
                  <c:v>46987</c:v>
                </c:pt>
                <c:pt idx="1668">
                  <c:v>47407</c:v>
                </c:pt>
                <c:pt idx="1669">
                  <c:v>46647</c:v>
                </c:pt>
                <c:pt idx="1670">
                  <c:v>44465</c:v>
                </c:pt>
                <c:pt idx="1671">
                  <c:v>42220</c:v>
                </c:pt>
                <c:pt idx="1672">
                  <c:v>40518</c:v>
                </c:pt>
                <c:pt idx="1673">
                  <c:v>41151</c:v>
                </c:pt>
                <c:pt idx="1674">
                  <c:v>46172</c:v>
                </c:pt>
                <c:pt idx="1675">
                  <c:v>52908</c:v>
                </c:pt>
                <c:pt idx="1676">
                  <c:v>53692</c:v>
                </c:pt>
                <c:pt idx="1677">
                  <c:v>53381</c:v>
                </c:pt>
                <c:pt idx="1678">
                  <c:v>52281</c:v>
                </c:pt>
                <c:pt idx="1679">
                  <c:v>53240</c:v>
                </c:pt>
                <c:pt idx="1680">
                  <c:v>53795</c:v>
                </c:pt>
                <c:pt idx="1681">
                  <c:v>56269</c:v>
                </c:pt>
                <c:pt idx="1682">
                  <c:v>59715</c:v>
                </c:pt>
                <c:pt idx="1683">
                  <c:v>61683</c:v>
                </c:pt>
                <c:pt idx="1684">
                  <c:v>61309</c:v>
                </c:pt>
                <c:pt idx="1685">
                  <c:v>63030</c:v>
                </c:pt>
                <c:pt idx="1686">
                  <c:v>69013</c:v>
                </c:pt>
                <c:pt idx="1687">
                  <c:v>74786</c:v>
                </c:pt>
                <c:pt idx="1688">
                  <c:v>74176</c:v>
                </c:pt>
                <c:pt idx="1689">
                  <c:v>75190</c:v>
                </c:pt>
                <c:pt idx="1690">
                  <c:v>77035</c:v>
                </c:pt>
                <c:pt idx="1691">
                  <c:v>80877</c:v>
                </c:pt>
                <c:pt idx="1692">
                  <c:v>86870</c:v>
                </c:pt>
                <c:pt idx="1693">
                  <c:v>86953</c:v>
                </c:pt>
                <c:pt idx="1694">
                  <c:v>83865</c:v>
                </c:pt>
                <c:pt idx="1695">
                  <c:v>82722</c:v>
                </c:pt>
                <c:pt idx="1696">
                  <c:v>79535</c:v>
                </c:pt>
                <c:pt idx="1697">
                  <c:v>74540</c:v>
                </c:pt>
                <c:pt idx="1698">
                  <c:v>70181</c:v>
                </c:pt>
                <c:pt idx="1699">
                  <c:v>64417</c:v>
                </c:pt>
                <c:pt idx="1700">
                  <c:v>61026</c:v>
                </c:pt>
                <c:pt idx="1701">
                  <c:v>59955</c:v>
                </c:pt>
                <c:pt idx="1702">
                  <c:v>60333</c:v>
                </c:pt>
                <c:pt idx="1703">
                  <c:v>57374</c:v>
                </c:pt>
                <c:pt idx="1704">
                  <c:v>51463</c:v>
                </c:pt>
                <c:pt idx="1705">
                  <c:v>47950</c:v>
                </c:pt>
                <c:pt idx="1706">
                  <c:v>43985</c:v>
                </c:pt>
                <c:pt idx="1707">
                  <c:v>40040</c:v>
                </c:pt>
                <c:pt idx="1708">
                  <c:v>37669</c:v>
                </c:pt>
                <c:pt idx="1709">
                  <c:v>36065</c:v>
                </c:pt>
                <c:pt idx="1710">
                  <c:v>34845</c:v>
                </c:pt>
                <c:pt idx="1711">
                  <c:v>30987</c:v>
                </c:pt>
                <c:pt idx="1712">
                  <c:v>27162</c:v>
                </c:pt>
                <c:pt idx="1713">
                  <c:v>26710</c:v>
                </c:pt>
                <c:pt idx="1714">
                  <c:v>27199</c:v>
                </c:pt>
                <c:pt idx="1715">
                  <c:v>28014</c:v>
                </c:pt>
                <c:pt idx="1716">
                  <c:v>30475</c:v>
                </c:pt>
                <c:pt idx="1717">
                  <c:v>32099</c:v>
                </c:pt>
                <c:pt idx="1718">
                  <c:v>32109</c:v>
                </c:pt>
                <c:pt idx="1719">
                  <c:v>31811</c:v>
                </c:pt>
                <c:pt idx="1720">
                  <c:v>31113</c:v>
                </c:pt>
                <c:pt idx="1721">
                  <c:v>28059</c:v>
                </c:pt>
                <c:pt idx="1722">
                  <c:v>25406</c:v>
                </c:pt>
                <c:pt idx="1723">
                  <c:v>27033</c:v>
                </c:pt>
                <c:pt idx="1724">
                  <c:v>29938</c:v>
                </c:pt>
                <c:pt idx="1725">
                  <c:v>32210</c:v>
                </c:pt>
                <c:pt idx="1726">
                  <c:v>33631</c:v>
                </c:pt>
                <c:pt idx="1727">
                  <c:v>31694</c:v>
                </c:pt>
                <c:pt idx="1728">
                  <c:v>31317</c:v>
                </c:pt>
                <c:pt idx="1729">
                  <c:v>32393</c:v>
                </c:pt>
                <c:pt idx="1730">
                  <c:v>34360</c:v>
                </c:pt>
                <c:pt idx="1731">
                  <c:v>37181</c:v>
                </c:pt>
                <c:pt idx="1732">
                  <c:v>37023</c:v>
                </c:pt>
                <c:pt idx="1733">
                  <c:v>37604</c:v>
                </c:pt>
                <c:pt idx="1734">
                  <c:v>38096</c:v>
                </c:pt>
                <c:pt idx="1735">
                  <c:v>38970</c:v>
                </c:pt>
                <c:pt idx="1736">
                  <c:v>41324</c:v>
                </c:pt>
                <c:pt idx="1737">
                  <c:v>43030</c:v>
                </c:pt>
                <c:pt idx="1738">
                  <c:v>41379</c:v>
                </c:pt>
                <c:pt idx="1739">
                  <c:v>40035</c:v>
                </c:pt>
                <c:pt idx="1740">
                  <c:v>39127</c:v>
                </c:pt>
                <c:pt idx="1741">
                  <c:v>32838</c:v>
                </c:pt>
                <c:pt idx="1742">
                  <c:v>27137</c:v>
                </c:pt>
                <c:pt idx="1743">
                  <c:v>24003</c:v>
                </c:pt>
                <c:pt idx="1744">
                  <c:v>22613</c:v>
                </c:pt>
                <c:pt idx="1745">
                  <c:v>23283</c:v>
                </c:pt>
                <c:pt idx="1746">
                  <c:v>22088</c:v>
                </c:pt>
                <c:pt idx="1747">
                  <c:v>20363</c:v>
                </c:pt>
                <c:pt idx="1748">
                  <c:v>19494</c:v>
                </c:pt>
                <c:pt idx="1749">
                  <c:v>19176</c:v>
                </c:pt>
                <c:pt idx="1750">
                  <c:v>19490</c:v>
                </c:pt>
                <c:pt idx="1751">
                  <c:v>19084</c:v>
                </c:pt>
                <c:pt idx="1752">
                  <c:v>19535</c:v>
                </c:pt>
                <c:pt idx="1753">
                  <c:v>20167</c:v>
                </c:pt>
                <c:pt idx="1754">
                  <c:v>21181</c:v>
                </c:pt>
                <c:pt idx="1755">
                  <c:v>19284</c:v>
                </c:pt>
                <c:pt idx="1756">
                  <c:v>17390</c:v>
                </c:pt>
                <c:pt idx="1757">
                  <c:v>14477</c:v>
                </c:pt>
                <c:pt idx="1758">
                  <c:v>12407</c:v>
                </c:pt>
                <c:pt idx="1759">
                  <c:v>12190</c:v>
                </c:pt>
                <c:pt idx="1760">
                  <c:v>10913</c:v>
                </c:pt>
                <c:pt idx="1761">
                  <c:v>10169</c:v>
                </c:pt>
                <c:pt idx="1762">
                  <c:v>8547</c:v>
                </c:pt>
                <c:pt idx="1763">
                  <c:v>7390</c:v>
                </c:pt>
                <c:pt idx="1764">
                  <c:v>6935</c:v>
                </c:pt>
                <c:pt idx="1765">
                  <c:v>6180</c:v>
                </c:pt>
                <c:pt idx="1766">
                  <c:v>5826</c:v>
                </c:pt>
                <c:pt idx="1767">
                  <c:v>6780</c:v>
                </c:pt>
                <c:pt idx="1768">
                  <c:v>8918</c:v>
                </c:pt>
                <c:pt idx="1769">
                  <c:v>10015</c:v>
                </c:pt>
                <c:pt idx="1770">
                  <c:v>10753</c:v>
                </c:pt>
                <c:pt idx="1771">
                  <c:v>10616</c:v>
                </c:pt>
                <c:pt idx="1772">
                  <c:v>10710</c:v>
                </c:pt>
                <c:pt idx="1773">
                  <c:v>10302</c:v>
                </c:pt>
                <c:pt idx="1774">
                  <c:v>9521</c:v>
                </c:pt>
                <c:pt idx="1775">
                  <c:v>9969</c:v>
                </c:pt>
                <c:pt idx="1776">
                  <c:v>12468</c:v>
                </c:pt>
                <c:pt idx="1777">
                  <c:v>15789</c:v>
                </c:pt>
                <c:pt idx="1778">
                  <c:v>15397</c:v>
                </c:pt>
                <c:pt idx="1779">
                  <c:v>14888</c:v>
                </c:pt>
                <c:pt idx="1780">
                  <c:v>14209</c:v>
                </c:pt>
                <c:pt idx="1781">
                  <c:v>12239</c:v>
                </c:pt>
                <c:pt idx="1782">
                  <c:v>12000</c:v>
                </c:pt>
                <c:pt idx="1783">
                  <c:v>13888</c:v>
                </c:pt>
                <c:pt idx="1784">
                  <c:v>15331</c:v>
                </c:pt>
                <c:pt idx="1785">
                  <c:v>16709</c:v>
                </c:pt>
                <c:pt idx="1786">
                  <c:v>18181</c:v>
                </c:pt>
                <c:pt idx="1787">
                  <c:v>16586</c:v>
                </c:pt>
                <c:pt idx="1788">
                  <c:v>14026</c:v>
                </c:pt>
                <c:pt idx="1789">
                  <c:v>13414</c:v>
                </c:pt>
                <c:pt idx="1790">
                  <c:v>14019</c:v>
                </c:pt>
                <c:pt idx="1791">
                  <c:v>15258</c:v>
                </c:pt>
                <c:pt idx="1792">
                  <c:v>13596</c:v>
                </c:pt>
                <c:pt idx="1793">
                  <c:v>13560</c:v>
                </c:pt>
                <c:pt idx="1794">
                  <c:v>14508</c:v>
                </c:pt>
                <c:pt idx="1795">
                  <c:v>15721</c:v>
                </c:pt>
                <c:pt idx="1796">
                  <c:v>18928</c:v>
                </c:pt>
                <c:pt idx="1797">
                  <c:v>21668</c:v>
                </c:pt>
                <c:pt idx="1798">
                  <c:v>22195</c:v>
                </c:pt>
                <c:pt idx="1799">
                  <c:v>23101</c:v>
                </c:pt>
                <c:pt idx="1800">
                  <c:v>23413</c:v>
                </c:pt>
                <c:pt idx="1801">
                  <c:v>21830</c:v>
                </c:pt>
                <c:pt idx="1802">
                  <c:v>21596</c:v>
                </c:pt>
                <c:pt idx="1803">
                  <c:v>21604</c:v>
                </c:pt>
                <c:pt idx="1804">
                  <c:v>20481</c:v>
                </c:pt>
                <c:pt idx="1805">
                  <c:v>18041</c:v>
                </c:pt>
                <c:pt idx="1806">
                  <c:v>17412</c:v>
                </c:pt>
                <c:pt idx="1807">
                  <c:v>16333</c:v>
                </c:pt>
                <c:pt idx="1808">
                  <c:v>15648</c:v>
                </c:pt>
                <c:pt idx="1809">
                  <c:v>14380</c:v>
                </c:pt>
                <c:pt idx="1810">
                  <c:v>13596</c:v>
                </c:pt>
                <c:pt idx="1811">
                  <c:v>13655</c:v>
                </c:pt>
                <c:pt idx="1812">
                  <c:v>14593</c:v>
                </c:pt>
                <c:pt idx="1813">
                  <c:v>15460</c:v>
                </c:pt>
                <c:pt idx="1814">
                  <c:v>14896</c:v>
                </c:pt>
                <c:pt idx="1815">
                  <c:v>13469</c:v>
                </c:pt>
                <c:pt idx="1816">
                  <c:v>12355</c:v>
                </c:pt>
                <c:pt idx="1817">
                  <c:v>11753</c:v>
                </c:pt>
                <c:pt idx="1818">
                  <c:v>11979</c:v>
                </c:pt>
                <c:pt idx="1819">
                  <c:v>11566</c:v>
                </c:pt>
                <c:pt idx="1820">
                  <c:v>11348</c:v>
                </c:pt>
                <c:pt idx="1821">
                  <c:v>11370</c:v>
                </c:pt>
                <c:pt idx="1822">
                  <c:v>12285</c:v>
                </c:pt>
                <c:pt idx="1823">
                  <c:v>11127</c:v>
                </c:pt>
                <c:pt idx="1824">
                  <c:v>11305</c:v>
                </c:pt>
                <c:pt idx="1825">
                  <c:v>13571</c:v>
                </c:pt>
                <c:pt idx="1826">
                  <c:v>15299</c:v>
                </c:pt>
                <c:pt idx="1827">
                  <c:v>16609</c:v>
                </c:pt>
                <c:pt idx="1828">
                  <c:v>17991</c:v>
                </c:pt>
                <c:pt idx="1829">
                  <c:v>18460</c:v>
                </c:pt>
                <c:pt idx="1830">
                  <c:v>17821</c:v>
                </c:pt>
                <c:pt idx="1831">
                  <c:v>17713</c:v>
                </c:pt>
                <c:pt idx="1832">
                  <c:v>17804</c:v>
                </c:pt>
                <c:pt idx="1833">
                  <c:v>19235</c:v>
                </c:pt>
                <c:pt idx="1834">
                  <c:v>22569</c:v>
                </c:pt>
                <c:pt idx="1835">
                  <c:v>24002</c:v>
                </c:pt>
                <c:pt idx="1836">
                  <c:v>26412</c:v>
                </c:pt>
                <c:pt idx="1837">
                  <c:v>28703</c:v>
                </c:pt>
                <c:pt idx="1838">
                  <c:v>31151</c:v>
                </c:pt>
                <c:pt idx="1839">
                  <c:v>32885</c:v>
                </c:pt>
                <c:pt idx="1840">
                  <c:v>32733</c:v>
                </c:pt>
                <c:pt idx="1841">
                  <c:v>32581</c:v>
                </c:pt>
                <c:pt idx="1842">
                  <c:v>32754</c:v>
                </c:pt>
                <c:pt idx="1843">
                  <c:v>34531</c:v>
                </c:pt>
                <c:pt idx="1844">
                  <c:v>36368</c:v>
                </c:pt>
                <c:pt idx="1845">
                  <c:v>37538</c:v>
                </c:pt>
                <c:pt idx="1846">
                  <c:v>38169</c:v>
                </c:pt>
                <c:pt idx="1847">
                  <c:v>35564</c:v>
                </c:pt>
                <c:pt idx="1848">
                  <c:v>33069</c:v>
                </c:pt>
                <c:pt idx="1849">
                  <c:v>28840</c:v>
                </c:pt>
                <c:pt idx="1850">
                  <c:v>23373</c:v>
                </c:pt>
                <c:pt idx="1851">
                  <c:v>21516</c:v>
                </c:pt>
                <c:pt idx="1852">
                  <c:v>22126</c:v>
                </c:pt>
                <c:pt idx="1853">
                  <c:v>24274</c:v>
                </c:pt>
                <c:pt idx="1854">
                  <c:v>22866</c:v>
                </c:pt>
                <c:pt idx="1855">
                  <c:v>22128</c:v>
                </c:pt>
                <c:pt idx="1856">
                  <c:v>20380</c:v>
                </c:pt>
                <c:pt idx="1857">
                  <c:v>19643</c:v>
                </c:pt>
                <c:pt idx="1858">
                  <c:v>19665</c:v>
                </c:pt>
                <c:pt idx="1859">
                  <c:v>18627</c:v>
                </c:pt>
                <c:pt idx="1860">
                  <c:v>19138</c:v>
                </c:pt>
                <c:pt idx="1861">
                  <c:v>21157</c:v>
                </c:pt>
                <c:pt idx="1862">
                  <c:v>22411</c:v>
                </c:pt>
                <c:pt idx="1863">
                  <c:v>24776</c:v>
                </c:pt>
                <c:pt idx="1864">
                  <c:v>25138</c:v>
                </c:pt>
                <c:pt idx="1865">
                  <c:v>22477</c:v>
                </c:pt>
                <c:pt idx="1866">
                  <c:v>19430</c:v>
                </c:pt>
                <c:pt idx="1867">
                  <c:v>20061</c:v>
                </c:pt>
                <c:pt idx="1868">
                  <c:v>19875</c:v>
                </c:pt>
                <c:pt idx="1869">
                  <c:v>19336</c:v>
                </c:pt>
                <c:pt idx="1870">
                  <c:v>17849</c:v>
                </c:pt>
                <c:pt idx="1871">
                  <c:v>18248</c:v>
                </c:pt>
                <c:pt idx="1872">
                  <c:v>20190</c:v>
                </c:pt>
                <c:pt idx="1873">
                  <c:v>19745</c:v>
                </c:pt>
                <c:pt idx="1874">
                  <c:v>18481</c:v>
                </c:pt>
                <c:pt idx="1875">
                  <c:v>17283</c:v>
                </c:pt>
                <c:pt idx="1876">
                  <c:v>16588</c:v>
                </c:pt>
                <c:pt idx="1877">
                  <c:v>18286</c:v>
                </c:pt>
                <c:pt idx="1878">
                  <c:v>18825</c:v>
                </c:pt>
                <c:pt idx="1879">
                  <c:v>19613</c:v>
                </c:pt>
                <c:pt idx="1880">
                  <c:v>18655</c:v>
                </c:pt>
                <c:pt idx="1881">
                  <c:v>19358</c:v>
                </c:pt>
                <c:pt idx="1882">
                  <c:v>20375</c:v>
                </c:pt>
                <c:pt idx="1883">
                  <c:v>24209</c:v>
                </c:pt>
                <c:pt idx="1884">
                  <c:v>24603</c:v>
                </c:pt>
                <c:pt idx="1885">
                  <c:v>24043</c:v>
                </c:pt>
                <c:pt idx="1886">
                  <c:v>22552</c:v>
                </c:pt>
                <c:pt idx="1887">
                  <c:v>21999</c:v>
                </c:pt>
                <c:pt idx="1888">
                  <c:v>22362</c:v>
                </c:pt>
                <c:pt idx="1889">
                  <c:v>21526</c:v>
                </c:pt>
                <c:pt idx="1890">
                  <c:v>20359</c:v>
                </c:pt>
                <c:pt idx="1891">
                  <c:v>19352</c:v>
                </c:pt>
                <c:pt idx="1892">
                  <c:v>18162</c:v>
                </c:pt>
                <c:pt idx="1893">
                  <c:v>17255</c:v>
                </c:pt>
                <c:pt idx="1894">
                  <c:v>17100</c:v>
                </c:pt>
                <c:pt idx="1895">
                  <c:v>16347</c:v>
                </c:pt>
                <c:pt idx="1896">
                  <c:v>14842</c:v>
                </c:pt>
                <c:pt idx="1897">
                  <c:v>12271</c:v>
                </c:pt>
                <c:pt idx="1898">
                  <c:v>11700</c:v>
                </c:pt>
                <c:pt idx="1899">
                  <c:v>12152</c:v>
                </c:pt>
                <c:pt idx="1900">
                  <c:v>12521</c:v>
                </c:pt>
                <c:pt idx="1901">
                  <c:v>13455</c:v>
                </c:pt>
                <c:pt idx="1902">
                  <c:v>12757</c:v>
                </c:pt>
                <c:pt idx="1903">
                  <c:v>10898</c:v>
                </c:pt>
                <c:pt idx="1904">
                  <c:v>9104</c:v>
                </c:pt>
                <c:pt idx="1905">
                  <c:v>8783</c:v>
                </c:pt>
                <c:pt idx="1906">
                  <c:v>8978</c:v>
                </c:pt>
                <c:pt idx="1907">
                  <c:v>7188</c:v>
                </c:pt>
                <c:pt idx="1908">
                  <c:v>6267</c:v>
                </c:pt>
                <c:pt idx="1909">
                  <c:v>6199</c:v>
                </c:pt>
                <c:pt idx="1910">
                  <c:v>6608</c:v>
                </c:pt>
                <c:pt idx="1911">
                  <c:v>5636</c:v>
                </c:pt>
                <c:pt idx="1912">
                  <c:v>3931</c:v>
                </c:pt>
                <c:pt idx="1913">
                  <c:v>3413</c:v>
                </c:pt>
                <c:pt idx="1914">
                  <c:v>2793</c:v>
                </c:pt>
                <c:pt idx="1915">
                  <c:v>2505</c:v>
                </c:pt>
                <c:pt idx="1916">
                  <c:v>3887</c:v>
                </c:pt>
                <c:pt idx="1917">
                  <c:v>6076</c:v>
                </c:pt>
                <c:pt idx="1918">
                  <c:v>7000</c:v>
                </c:pt>
                <c:pt idx="1919">
                  <c:v>6037</c:v>
                </c:pt>
                <c:pt idx="1920">
                  <c:v>5442</c:v>
                </c:pt>
                <c:pt idx="1921">
                  <c:v>5407</c:v>
                </c:pt>
                <c:pt idx="1922">
                  <c:v>5574</c:v>
                </c:pt>
                <c:pt idx="1923">
                  <c:v>6270</c:v>
                </c:pt>
                <c:pt idx="1924">
                  <c:v>8952</c:v>
                </c:pt>
                <c:pt idx="1925">
                  <c:v>12977</c:v>
                </c:pt>
                <c:pt idx="1926">
                  <c:v>13580</c:v>
                </c:pt>
                <c:pt idx="1927">
                  <c:v>12599</c:v>
                </c:pt>
                <c:pt idx="1928">
                  <c:v>16540</c:v>
                </c:pt>
                <c:pt idx="1929">
                  <c:v>16760</c:v>
                </c:pt>
                <c:pt idx="1930">
                  <c:v>16000</c:v>
                </c:pt>
                <c:pt idx="1931">
                  <c:v>18293</c:v>
                </c:pt>
                <c:pt idx="1932">
                  <c:v>18207</c:v>
                </c:pt>
                <c:pt idx="1933">
                  <c:v>17916</c:v>
                </c:pt>
                <c:pt idx="1934">
                  <c:v>17477</c:v>
                </c:pt>
                <c:pt idx="1935">
                  <c:v>16202</c:v>
                </c:pt>
                <c:pt idx="1936">
                  <c:v>16214</c:v>
                </c:pt>
                <c:pt idx="1937">
                  <c:v>16924</c:v>
                </c:pt>
                <c:pt idx="1938">
                  <c:v>18611</c:v>
                </c:pt>
                <c:pt idx="1939">
                  <c:v>21175</c:v>
                </c:pt>
                <c:pt idx="1940">
                  <c:v>20786</c:v>
                </c:pt>
                <c:pt idx="1941">
                  <c:v>19874</c:v>
                </c:pt>
                <c:pt idx="1942">
                  <c:v>19418</c:v>
                </c:pt>
                <c:pt idx="1943">
                  <c:v>18630</c:v>
                </c:pt>
                <c:pt idx="1944">
                  <c:v>18241</c:v>
                </c:pt>
                <c:pt idx="1945">
                  <c:v>17365</c:v>
                </c:pt>
                <c:pt idx="1946">
                  <c:v>17965</c:v>
                </c:pt>
                <c:pt idx="1947">
                  <c:v>18133</c:v>
                </c:pt>
                <c:pt idx="1948">
                  <c:v>18631</c:v>
                </c:pt>
                <c:pt idx="1949">
                  <c:v>18322</c:v>
                </c:pt>
                <c:pt idx="1950">
                  <c:v>17505</c:v>
                </c:pt>
                <c:pt idx="1951">
                  <c:v>17175</c:v>
                </c:pt>
                <c:pt idx="1952">
                  <c:v>16883</c:v>
                </c:pt>
                <c:pt idx="1953">
                  <c:v>16209</c:v>
                </c:pt>
                <c:pt idx="1954">
                  <c:v>15637</c:v>
                </c:pt>
                <c:pt idx="1955">
                  <c:v>14500</c:v>
                </c:pt>
                <c:pt idx="1956">
                  <c:v>13852</c:v>
                </c:pt>
                <c:pt idx="1957">
                  <c:v>12933</c:v>
                </c:pt>
                <c:pt idx="1958">
                  <c:v>11509</c:v>
                </c:pt>
                <c:pt idx="1959">
                  <c:v>10664</c:v>
                </c:pt>
                <c:pt idx="1960">
                  <c:v>10158</c:v>
                </c:pt>
                <c:pt idx="1961">
                  <c:v>11139</c:v>
                </c:pt>
                <c:pt idx="1962">
                  <c:v>11648</c:v>
                </c:pt>
                <c:pt idx="1963">
                  <c:v>12379</c:v>
                </c:pt>
                <c:pt idx="1964">
                  <c:v>13578</c:v>
                </c:pt>
                <c:pt idx="1965">
                  <c:v>13702</c:v>
                </c:pt>
                <c:pt idx="1966">
                  <c:v>12807</c:v>
                </c:pt>
                <c:pt idx="1967">
                  <c:v>11995</c:v>
                </c:pt>
                <c:pt idx="1968">
                  <c:v>11371</c:v>
                </c:pt>
                <c:pt idx="1969">
                  <c:v>11054</c:v>
                </c:pt>
                <c:pt idx="1970">
                  <c:v>9855</c:v>
                </c:pt>
                <c:pt idx="1971">
                  <c:v>9305</c:v>
                </c:pt>
                <c:pt idx="1972">
                  <c:v>9363</c:v>
                </c:pt>
                <c:pt idx="1973">
                  <c:v>9057</c:v>
                </c:pt>
                <c:pt idx="1974">
                  <c:v>10106</c:v>
                </c:pt>
                <c:pt idx="1975">
                  <c:v>11479</c:v>
                </c:pt>
                <c:pt idx="1976">
                  <c:v>13373</c:v>
                </c:pt>
                <c:pt idx="1977">
                  <c:v>13845</c:v>
                </c:pt>
                <c:pt idx="1978">
                  <c:v>13177</c:v>
                </c:pt>
                <c:pt idx="1979">
                  <c:v>13624</c:v>
                </c:pt>
                <c:pt idx="1980">
                  <c:v>13020</c:v>
                </c:pt>
                <c:pt idx="1981">
                  <c:v>12598</c:v>
                </c:pt>
                <c:pt idx="1982">
                  <c:v>12457</c:v>
                </c:pt>
                <c:pt idx="1983">
                  <c:v>12774</c:v>
                </c:pt>
                <c:pt idx="1984">
                  <c:v>13561</c:v>
                </c:pt>
                <c:pt idx="1985">
                  <c:v>13888</c:v>
                </c:pt>
                <c:pt idx="1986">
                  <c:v>13957</c:v>
                </c:pt>
                <c:pt idx="1987">
                  <c:v>13424</c:v>
                </c:pt>
                <c:pt idx="1988">
                  <c:v>13276</c:v>
                </c:pt>
                <c:pt idx="1989">
                  <c:v>14293</c:v>
                </c:pt>
                <c:pt idx="1990">
                  <c:v>17374</c:v>
                </c:pt>
                <c:pt idx="1991">
                  <c:v>18312</c:v>
                </c:pt>
                <c:pt idx="1992">
                  <c:v>18126</c:v>
                </c:pt>
                <c:pt idx="1993">
                  <c:v>19617</c:v>
                </c:pt>
                <c:pt idx="1994">
                  <c:v>23197</c:v>
                </c:pt>
                <c:pt idx="1995">
                  <c:v>21775</c:v>
                </c:pt>
                <c:pt idx="1996">
                  <c:v>18749</c:v>
                </c:pt>
                <c:pt idx="1997">
                  <c:v>13561</c:v>
                </c:pt>
                <c:pt idx="1998">
                  <c:v>12575</c:v>
                </c:pt>
                <c:pt idx="1999">
                  <c:v>12473</c:v>
                </c:pt>
                <c:pt idx="2000">
                  <c:v>12543</c:v>
                </c:pt>
                <c:pt idx="2001">
                  <c:v>13237</c:v>
                </c:pt>
                <c:pt idx="2002">
                  <c:v>12741</c:v>
                </c:pt>
                <c:pt idx="2003">
                  <c:v>12188</c:v>
                </c:pt>
                <c:pt idx="2004">
                  <c:v>11188</c:v>
                </c:pt>
                <c:pt idx="2005">
                  <c:v>10770</c:v>
                </c:pt>
                <c:pt idx="2006">
                  <c:v>10874</c:v>
                </c:pt>
                <c:pt idx="2007">
                  <c:v>10287</c:v>
                </c:pt>
                <c:pt idx="2008">
                  <c:v>9182</c:v>
                </c:pt>
                <c:pt idx="2009">
                  <c:v>7404</c:v>
                </c:pt>
                <c:pt idx="2010">
                  <c:v>6529</c:v>
                </c:pt>
                <c:pt idx="2011">
                  <c:v>6094</c:v>
                </c:pt>
                <c:pt idx="2012">
                  <c:v>5684</c:v>
                </c:pt>
                <c:pt idx="2013">
                  <c:v>5231</c:v>
                </c:pt>
                <c:pt idx="2014">
                  <c:v>4551</c:v>
                </c:pt>
                <c:pt idx="2015">
                  <c:v>4433</c:v>
                </c:pt>
                <c:pt idx="2016">
                  <c:v>4418</c:v>
                </c:pt>
                <c:pt idx="2017">
                  <c:v>4411</c:v>
                </c:pt>
                <c:pt idx="2018">
                  <c:v>4137</c:v>
                </c:pt>
                <c:pt idx="2019">
                  <c:v>3688</c:v>
                </c:pt>
                <c:pt idx="2020">
                  <c:v>3561</c:v>
                </c:pt>
                <c:pt idx="2021">
                  <c:v>3475</c:v>
                </c:pt>
                <c:pt idx="2022">
                  <c:v>3677</c:v>
                </c:pt>
                <c:pt idx="2023">
                  <c:v>3927</c:v>
                </c:pt>
                <c:pt idx="2024">
                  <c:v>3752</c:v>
                </c:pt>
                <c:pt idx="2025">
                  <c:v>4033</c:v>
                </c:pt>
                <c:pt idx="2026">
                  <c:v>4432</c:v>
                </c:pt>
                <c:pt idx="2027">
                  <c:v>3167</c:v>
                </c:pt>
                <c:pt idx="2028">
                  <c:v>2630</c:v>
                </c:pt>
                <c:pt idx="2029">
                  <c:v>2280</c:v>
                </c:pt>
                <c:pt idx="2030">
                  <c:v>2246</c:v>
                </c:pt>
                <c:pt idx="2031">
                  <c:v>2354</c:v>
                </c:pt>
                <c:pt idx="2032">
                  <c:v>2513</c:v>
                </c:pt>
                <c:pt idx="2033">
                  <c:v>3235</c:v>
                </c:pt>
                <c:pt idx="2034">
                  <c:v>4754</c:v>
                </c:pt>
                <c:pt idx="2035">
                  <c:v>5271</c:v>
                </c:pt>
                <c:pt idx="2036">
                  <c:v>5815</c:v>
                </c:pt>
                <c:pt idx="2037">
                  <c:v>6042</c:v>
                </c:pt>
                <c:pt idx="2038">
                  <c:v>7703</c:v>
                </c:pt>
                <c:pt idx="2039">
                  <c:v>8296</c:v>
                </c:pt>
                <c:pt idx="2040">
                  <c:v>9910</c:v>
                </c:pt>
                <c:pt idx="2041">
                  <c:v>11026</c:v>
                </c:pt>
                <c:pt idx="2042">
                  <c:v>12201</c:v>
                </c:pt>
                <c:pt idx="2043">
                  <c:v>12851</c:v>
                </c:pt>
                <c:pt idx="2044">
                  <c:v>13783</c:v>
                </c:pt>
                <c:pt idx="2045">
                  <c:v>14466</c:v>
                </c:pt>
                <c:pt idx="2046">
                  <c:v>15099</c:v>
                </c:pt>
                <c:pt idx="2047">
                  <c:v>17500</c:v>
                </c:pt>
                <c:pt idx="2048">
                  <c:v>17453</c:v>
                </c:pt>
                <c:pt idx="2049">
                  <c:v>16387</c:v>
                </c:pt>
                <c:pt idx="2050">
                  <c:v>15867</c:v>
                </c:pt>
                <c:pt idx="2051">
                  <c:v>16134</c:v>
                </c:pt>
                <c:pt idx="2052">
                  <c:v>15601</c:v>
                </c:pt>
                <c:pt idx="2053">
                  <c:v>14528</c:v>
                </c:pt>
                <c:pt idx="2054">
                  <c:v>15396</c:v>
                </c:pt>
                <c:pt idx="2055">
                  <c:v>15611</c:v>
                </c:pt>
                <c:pt idx="2056">
                  <c:v>14888</c:v>
                </c:pt>
                <c:pt idx="2057">
                  <c:v>13655</c:v>
                </c:pt>
                <c:pt idx="2058">
                  <c:v>13788</c:v>
                </c:pt>
                <c:pt idx="2059">
                  <c:v>13901</c:v>
                </c:pt>
                <c:pt idx="2060">
                  <c:v>13806</c:v>
                </c:pt>
                <c:pt idx="2061">
                  <c:v>14290</c:v>
                </c:pt>
                <c:pt idx="2062">
                  <c:v>15483</c:v>
                </c:pt>
                <c:pt idx="2063">
                  <c:v>16233</c:v>
                </c:pt>
                <c:pt idx="2064">
                  <c:v>16928</c:v>
                </c:pt>
                <c:pt idx="2065">
                  <c:v>15849</c:v>
                </c:pt>
                <c:pt idx="2066">
                  <c:v>15106</c:v>
                </c:pt>
                <c:pt idx="2067">
                  <c:v>15657</c:v>
                </c:pt>
                <c:pt idx="2068">
                  <c:v>15344</c:v>
                </c:pt>
                <c:pt idx="2069">
                  <c:v>14939</c:v>
                </c:pt>
                <c:pt idx="2070">
                  <c:v>13916</c:v>
                </c:pt>
                <c:pt idx="2071">
                  <c:v>13624</c:v>
                </c:pt>
                <c:pt idx="2072">
                  <c:v>14746</c:v>
                </c:pt>
                <c:pt idx="2073">
                  <c:v>16270</c:v>
                </c:pt>
                <c:pt idx="2074">
                  <c:v>16526</c:v>
                </c:pt>
                <c:pt idx="2075">
                  <c:v>16471</c:v>
                </c:pt>
                <c:pt idx="2076">
                  <c:v>17419</c:v>
                </c:pt>
                <c:pt idx="2077">
                  <c:v>18874</c:v>
                </c:pt>
                <c:pt idx="2078">
                  <c:v>19080</c:v>
                </c:pt>
                <c:pt idx="2079">
                  <c:v>18809</c:v>
                </c:pt>
                <c:pt idx="2080">
                  <c:v>19283</c:v>
                </c:pt>
                <c:pt idx="2081">
                  <c:v>19283</c:v>
                </c:pt>
                <c:pt idx="2082">
                  <c:v>19768</c:v>
                </c:pt>
                <c:pt idx="2083">
                  <c:v>20807</c:v>
                </c:pt>
                <c:pt idx="2084">
                  <c:v>21814</c:v>
                </c:pt>
                <c:pt idx="2085">
                  <c:v>21276</c:v>
                </c:pt>
                <c:pt idx="2086">
                  <c:v>20367</c:v>
                </c:pt>
                <c:pt idx="2087">
                  <c:v>19777</c:v>
                </c:pt>
                <c:pt idx="2088">
                  <c:v>19033</c:v>
                </c:pt>
                <c:pt idx="2089">
                  <c:v>18111</c:v>
                </c:pt>
                <c:pt idx="2090">
                  <c:v>17767</c:v>
                </c:pt>
                <c:pt idx="2091">
                  <c:v>17459</c:v>
                </c:pt>
                <c:pt idx="2092">
                  <c:v>17126</c:v>
                </c:pt>
                <c:pt idx="2093">
                  <c:v>16922</c:v>
                </c:pt>
                <c:pt idx="2094">
                  <c:v>16010</c:v>
                </c:pt>
                <c:pt idx="2095">
                  <c:v>14577</c:v>
                </c:pt>
                <c:pt idx="2096">
                  <c:v>13956</c:v>
                </c:pt>
                <c:pt idx="2097">
                  <c:v>13221</c:v>
                </c:pt>
                <c:pt idx="2098">
                  <c:v>10099</c:v>
                </c:pt>
                <c:pt idx="2099">
                  <c:v>9487</c:v>
                </c:pt>
                <c:pt idx="2100">
                  <c:v>9254</c:v>
                </c:pt>
                <c:pt idx="2101">
                  <c:v>9766</c:v>
                </c:pt>
                <c:pt idx="2102">
                  <c:v>11470</c:v>
                </c:pt>
                <c:pt idx="2103">
                  <c:v>11503</c:v>
                </c:pt>
                <c:pt idx="2104">
                  <c:v>12112</c:v>
                </c:pt>
                <c:pt idx="2105">
                  <c:v>12560</c:v>
                </c:pt>
                <c:pt idx="2106">
                  <c:v>12702</c:v>
                </c:pt>
                <c:pt idx="2107">
                  <c:v>13163</c:v>
                </c:pt>
                <c:pt idx="2108">
                  <c:v>13106</c:v>
                </c:pt>
                <c:pt idx="2109">
                  <c:v>13258</c:v>
                </c:pt>
                <c:pt idx="2110">
                  <c:v>12674</c:v>
                </c:pt>
                <c:pt idx="2111">
                  <c:v>12375</c:v>
                </c:pt>
                <c:pt idx="2112">
                  <c:v>12769</c:v>
                </c:pt>
                <c:pt idx="2113">
                  <c:v>14350</c:v>
                </c:pt>
                <c:pt idx="2114">
                  <c:v>16514</c:v>
                </c:pt>
                <c:pt idx="2115">
                  <c:v>17252</c:v>
                </c:pt>
                <c:pt idx="2116">
                  <c:v>17209</c:v>
                </c:pt>
                <c:pt idx="2117">
                  <c:v>16068</c:v>
                </c:pt>
                <c:pt idx="2118">
                  <c:v>15113</c:v>
                </c:pt>
                <c:pt idx="2119">
                  <c:v>14589</c:v>
                </c:pt>
                <c:pt idx="2120">
                  <c:v>14133</c:v>
                </c:pt>
                <c:pt idx="2121">
                  <c:v>13692</c:v>
                </c:pt>
                <c:pt idx="2122">
                  <c:v>13279</c:v>
                </c:pt>
                <c:pt idx="2123">
                  <c:v>12234</c:v>
                </c:pt>
                <c:pt idx="2124">
                  <c:v>12265</c:v>
                </c:pt>
                <c:pt idx="2125">
                  <c:v>12625</c:v>
                </c:pt>
                <c:pt idx="2126">
                  <c:v>12894</c:v>
                </c:pt>
                <c:pt idx="2127">
                  <c:v>12858</c:v>
                </c:pt>
                <c:pt idx="2128">
                  <c:v>13810</c:v>
                </c:pt>
                <c:pt idx="2129">
                  <c:v>14028</c:v>
                </c:pt>
                <c:pt idx="2130">
                  <c:v>13722</c:v>
                </c:pt>
                <c:pt idx="2131">
                  <c:v>13386</c:v>
                </c:pt>
                <c:pt idx="2132">
                  <c:v>12676</c:v>
                </c:pt>
                <c:pt idx="2133">
                  <c:v>12178</c:v>
                </c:pt>
                <c:pt idx="2134">
                  <c:v>11787</c:v>
                </c:pt>
                <c:pt idx="2135">
                  <c:v>11958</c:v>
                </c:pt>
                <c:pt idx="2136">
                  <c:v>11795</c:v>
                </c:pt>
                <c:pt idx="2137">
                  <c:v>11806</c:v>
                </c:pt>
                <c:pt idx="2138">
                  <c:v>14379</c:v>
                </c:pt>
                <c:pt idx="2139">
                  <c:v>14937</c:v>
                </c:pt>
                <c:pt idx="2140">
                  <c:v>15180</c:v>
                </c:pt>
                <c:pt idx="2141">
                  <c:v>15533</c:v>
                </c:pt>
                <c:pt idx="2142">
                  <c:v>15924</c:v>
                </c:pt>
                <c:pt idx="2143">
                  <c:v>14997</c:v>
                </c:pt>
                <c:pt idx="2144">
                  <c:v>14956</c:v>
                </c:pt>
                <c:pt idx="2145">
                  <c:v>15080</c:v>
                </c:pt>
                <c:pt idx="2146">
                  <c:v>15192</c:v>
                </c:pt>
                <c:pt idx="2147">
                  <c:v>14791</c:v>
                </c:pt>
                <c:pt idx="2148">
                  <c:v>14526</c:v>
                </c:pt>
                <c:pt idx="2149">
                  <c:v>13883</c:v>
                </c:pt>
                <c:pt idx="2150">
                  <c:v>13200</c:v>
                </c:pt>
                <c:pt idx="2151">
                  <c:v>13017</c:v>
                </c:pt>
                <c:pt idx="2152">
                  <c:v>13244</c:v>
                </c:pt>
                <c:pt idx="2153">
                  <c:v>14106</c:v>
                </c:pt>
                <c:pt idx="2154">
                  <c:v>13809</c:v>
                </c:pt>
                <c:pt idx="2155">
                  <c:v>13255</c:v>
                </c:pt>
                <c:pt idx="2156">
                  <c:v>12752</c:v>
                </c:pt>
                <c:pt idx="2157">
                  <c:v>12117</c:v>
                </c:pt>
                <c:pt idx="2158">
                  <c:v>11315</c:v>
                </c:pt>
                <c:pt idx="2159">
                  <c:v>10443</c:v>
                </c:pt>
                <c:pt idx="2160">
                  <c:v>9735</c:v>
                </c:pt>
                <c:pt idx="2161">
                  <c:v>9997</c:v>
                </c:pt>
                <c:pt idx="2162">
                  <c:v>9310</c:v>
                </c:pt>
                <c:pt idx="2163">
                  <c:v>9072</c:v>
                </c:pt>
                <c:pt idx="2164">
                  <c:v>8561</c:v>
                </c:pt>
                <c:pt idx="2165">
                  <c:v>8887</c:v>
                </c:pt>
                <c:pt idx="2166">
                  <c:v>8266</c:v>
                </c:pt>
                <c:pt idx="2167">
                  <c:v>8573</c:v>
                </c:pt>
                <c:pt idx="2168">
                  <c:v>9863</c:v>
                </c:pt>
                <c:pt idx="2169">
                  <c:v>10693</c:v>
                </c:pt>
                <c:pt idx="2170">
                  <c:v>10982</c:v>
                </c:pt>
                <c:pt idx="2171">
                  <c:v>11027</c:v>
                </c:pt>
                <c:pt idx="2172">
                  <c:v>11743</c:v>
                </c:pt>
                <c:pt idx="2173">
                  <c:v>12537</c:v>
                </c:pt>
                <c:pt idx="2174">
                  <c:v>13284</c:v>
                </c:pt>
                <c:pt idx="2175">
                  <c:v>14503</c:v>
                </c:pt>
                <c:pt idx="2176">
                  <c:v>16103</c:v>
                </c:pt>
                <c:pt idx="2177">
                  <c:v>17145</c:v>
                </c:pt>
                <c:pt idx="2178">
                  <c:v>16646</c:v>
                </c:pt>
                <c:pt idx="2179">
                  <c:v>17274</c:v>
                </c:pt>
                <c:pt idx="2180">
                  <c:v>17810</c:v>
                </c:pt>
                <c:pt idx="2181">
                  <c:v>19855</c:v>
                </c:pt>
                <c:pt idx="2182">
                  <c:v>21364</c:v>
                </c:pt>
                <c:pt idx="2183">
                  <c:v>20675</c:v>
                </c:pt>
                <c:pt idx="2184">
                  <c:v>20520</c:v>
                </c:pt>
                <c:pt idx="2185">
                  <c:v>21645</c:v>
                </c:pt>
                <c:pt idx="2186">
                  <c:v>22996</c:v>
                </c:pt>
                <c:pt idx="2187">
                  <c:v>23226</c:v>
                </c:pt>
                <c:pt idx="2188">
                  <c:v>24727</c:v>
                </c:pt>
                <c:pt idx="2189">
                  <c:v>27445</c:v>
                </c:pt>
                <c:pt idx="2190">
                  <c:v>28901</c:v>
                </c:pt>
                <c:pt idx="2191">
                  <c:v>28373</c:v>
                </c:pt>
                <c:pt idx="2192">
                  <c:v>27402</c:v>
                </c:pt>
                <c:pt idx="2193">
                  <c:v>27185</c:v>
                </c:pt>
                <c:pt idx="2194">
                  <c:v>27591</c:v>
                </c:pt>
                <c:pt idx="2195">
                  <c:v>28348</c:v>
                </c:pt>
                <c:pt idx="2196">
                  <c:v>30348</c:v>
                </c:pt>
                <c:pt idx="2197">
                  <c:v>31089</c:v>
                </c:pt>
                <c:pt idx="2198">
                  <c:v>30130</c:v>
                </c:pt>
                <c:pt idx="2199">
                  <c:v>29493</c:v>
                </c:pt>
                <c:pt idx="2200">
                  <c:v>28805</c:v>
                </c:pt>
                <c:pt idx="2201">
                  <c:v>27169</c:v>
                </c:pt>
                <c:pt idx="2202">
                  <c:v>24386</c:v>
                </c:pt>
                <c:pt idx="2203">
                  <c:v>20446</c:v>
                </c:pt>
                <c:pt idx="2204">
                  <c:v>18461</c:v>
                </c:pt>
                <c:pt idx="2205">
                  <c:v>17344</c:v>
                </c:pt>
                <c:pt idx="2206">
                  <c:v>16750</c:v>
                </c:pt>
                <c:pt idx="2207">
                  <c:v>15751</c:v>
                </c:pt>
                <c:pt idx="2208">
                  <c:v>15613</c:v>
                </c:pt>
                <c:pt idx="2209">
                  <c:v>17690</c:v>
                </c:pt>
                <c:pt idx="2210">
                  <c:v>19234</c:v>
                </c:pt>
                <c:pt idx="2211">
                  <c:v>20126</c:v>
                </c:pt>
                <c:pt idx="2212">
                  <c:v>19222</c:v>
                </c:pt>
                <c:pt idx="2213">
                  <c:v>20618</c:v>
                </c:pt>
                <c:pt idx="2214">
                  <c:v>21473</c:v>
                </c:pt>
                <c:pt idx="2215">
                  <c:v>21619</c:v>
                </c:pt>
                <c:pt idx="2216">
                  <c:v>21344</c:v>
                </c:pt>
                <c:pt idx="2217">
                  <c:v>21350</c:v>
                </c:pt>
                <c:pt idx="2218">
                  <c:v>22096</c:v>
                </c:pt>
                <c:pt idx="2219">
                  <c:v>22913</c:v>
                </c:pt>
                <c:pt idx="2220">
                  <c:v>22447</c:v>
                </c:pt>
                <c:pt idx="2221">
                  <c:v>21450</c:v>
                </c:pt>
                <c:pt idx="2222">
                  <c:v>20029</c:v>
                </c:pt>
                <c:pt idx="2223">
                  <c:v>22216</c:v>
                </c:pt>
                <c:pt idx="2224">
                  <c:v>28071</c:v>
                </c:pt>
                <c:pt idx="2225">
                  <c:v>31671</c:v>
                </c:pt>
                <c:pt idx="2226">
                  <c:v>34656</c:v>
                </c:pt>
                <c:pt idx="2227">
                  <c:v>41796</c:v>
                </c:pt>
                <c:pt idx="2228">
                  <c:v>46681</c:v>
                </c:pt>
                <c:pt idx="2229">
                  <c:v>51727</c:v>
                </c:pt>
                <c:pt idx="2230">
                  <c:v>54584</c:v>
                </c:pt>
                <c:pt idx="2231">
                  <c:v>49310</c:v>
                </c:pt>
                <c:pt idx="2232">
                  <c:v>42800</c:v>
                </c:pt>
                <c:pt idx="2233">
                  <c:v>34854</c:v>
                </c:pt>
                <c:pt idx="2234">
                  <c:v>35320</c:v>
                </c:pt>
                <c:pt idx="2235">
                  <c:v>36475</c:v>
                </c:pt>
                <c:pt idx="2236">
                  <c:v>38082</c:v>
                </c:pt>
                <c:pt idx="2237">
                  <c:v>35711</c:v>
                </c:pt>
                <c:pt idx="2238">
                  <c:v>35463</c:v>
                </c:pt>
                <c:pt idx="2239">
                  <c:v>34107</c:v>
                </c:pt>
                <c:pt idx="2240">
                  <c:v>32639</c:v>
                </c:pt>
                <c:pt idx="2241">
                  <c:v>30936</c:v>
                </c:pt>
                <c:pt idx="2242">
                  <c:v>29278</c:v>
                </c:pt>
                <c:pt idx="2243">
                  <c:v>27872</c:v>
                </c:pt>
                <c:pt idx="2244">
                  <c:v>28177</c:v>
                </c:pt>
                <c:pt idx="2245">
                  <c:v>28896</c:v>
                </c:pt>
                <c:pt idx="2246">
                  <c:v>29599</c:v>
                </c:pt>
                <c:pt idx="2247">
                  <c:v>30282</c:v>
                </c:pt>
                <c:pt idx="2248">
                  <c:v>31497</c:v>
                </c:pt>
                <c:pt idx="2249">
                  <c:v>29851</c:v>
                </c:pt>
                <c:pt idx="2250">
                  <c:v>26941</c:v>
                </c:pt>
                <c:pt idx="2251">
                  <c:v>22362</c:v>
                </c:pt>
                <c:pt idx="2252">
                  <c:v>20105</c:v>
                </c:pt>
                <c:pt idx="2253">
                  <c:v>18015</c:v>
                </c:pt>
                <c:pt idx="2254">
                  <c:v>15589</c:v>
                </c:pt>
                <c:pt idx="2255">
                  <c:v>14753</c:v>
                </c:pt>
                <c:pt idx="2256">
                  <c:v>14375</c:v>
                </c:pt>
                <c:pt idx="2257">
                  <c:v>15365</c:v>
                </c:pt>
                <c:pt idx="2258">
                  <c:v>18608</c:v>
                </c:pt>
                <c:pt idx="2259">
                  <c:v>18842</c:v>
                </c:pt>
                <c:pt idx="2260">
                  <c:v>17412</c:v>
                </c:pt>
                <c:pt idx="2261">
                  <c:v>17787</c:v>
                </c:pt>
                <c:pt idx="2262">
                  <c:v>17298</c:v>
                </c:pt>
                <c:pt idx="2263">
                  <c:v>17708</c:v>
                </c:pt>
                <c:pt idx="2264">
                  <c:v>16337</c:v>
                </c:pt>
                <c:pt idx="2265">
                  <c:v>15130</c:v>
                </c:pt>
                <c:pt idx="2266">
                  <c:v>15680</c:v>
                </c:pt>
                <c:pt idx="2267">
                  <c:v>15953</c:v>
                </c:pt>
                <c:pt idx="2268">
                  <c:v>16837</c:v>
                </c:pt>
                <c:pt idx="2269">
                  <c:v>17766</c:v>
                </c:pt>
                <c:pt idx="2270">
                  <c:v>19663</c:v>
                </c:pt>
                <c:pt idx="2271">
                  <c:v>18771</c:v>
                </c:pt>
                <c:pt idx="2272">
                  <c:v>18215</c:v>
                </c:pt>
                <c:pt idx="2273">
                  <c:v>19746</c:v>
                </c:pt>
                <c:pt idx="2274">
                  <c:v>20341</c:v>
                </c:pt>
                <c:pt idx="2275">
                  <c:v>20538</c:v>
                </c:pt>
                <c:pt idx="2276">
                  <c:v>20201</c:v>
                </c:pt>
                <c:pt idx="2277">
                  <c:v>19850</c:v>
                </c:pt>
                <c:pt idx="2278">
                  <c:v>20304</c:v>
                </c:pt>
                <c:pt idx="2279">
                  <c:v>20378</c:v>
                </c:pt>
                <c:pt idx="2280">
                  <c:v>19981</c:v>
                </c:pt>
                <c:pt idx="2281">
                  <c:v>21092</c:v>
                </c:pt>
                <c:pt idx="2282">
                  <c:v>23139</c:v>
                </c:pt>
                <c:pt idx="2283">
                  <c:v>26079</c:v>
                </c:pt>
                <c:pt idx="2284">
                  <c:v>26233</c:v>
                </c:pt>
                <c:pt idx="2285">
                  <c:v>26737</c:v>
                </c:pt>
                <c:pt idx="2286">
                  <c:v>29823</c:v>
                </c:pt>
                <c:pt idx="2287">
                  <c:v>31045</c:v>
                </c:pt>
                <c:pt idx="2288">
                  <c:v>32985</c:v>
                </c:pt>
                <c:pt idx="2289">
                  <c:v>34873</c:v>
                </c:pt>
                <c:pt idx="2290">
                  <c:v>34402</c:v>
                </c:pt>
                <c:pt idx="2291">
                  <c:v>31260</c:v>
                </c:pt>
                <c:pt idx="2292">
                  <c:v>32996</c:v>
                </c:pt>
                <c:pt idx="2293">
                  <c:v>35201</c:v>
                </c:pt>
                <c:pt idx="2294">
                  <c:v>35780</c:v>
                </c:pt>
                <c:pt idx="2295">
                  <c:v>33939</c:v>
                </c:pt>
                <c:pt idx="2296">
                  <c:v>34737</c:v>
                </c:pt>
                <c:pt idx="2297">
                  <c:v>33521</c:v>
                </c:pt>
                <c:pt idx="2298">
                  <c:v>33332</c:v>
                </c:pt>
                <c:pt idx="2299">
                  <c:v>33911</c:v>
                </c:pt>
                <c:pt idx="2300">
                  <c:v>33093</c:v>
                </c:pt>
                <c:pt idx="2301">
                  <c:v>30601</c:v>
                </c:pt>
                <c:pt idx="2302">
                  <c:v>29752</c:v>
                </c:pt>
                <c:pt idx="2303">
                  <c:v>28875</c:v>
                </c:pt>
                <c:pt idx="2304">
                  <c:v>27325</c:v>
                </c:pt>
                <c:pt idx="2305">
                  <c:v>24580</c:v>
                </c:pt>
                <c:pt idx="2306">
                  <c:v>21875</c:v>
                </c:pt>
                <c:pt idx="2307">
                  <c:v>21866</c:v>
                </c:pt>
                <c:pt idx="2308">
                  <c:v>19852</c:v>
                </c:pt>
                <c:pt idx="2309">
                  <c:v>20215</c:v>
                </c:pt>
                <c:pt idx="2310">
                  <c:v>19522</c:v>
                </c:pt>
                <c:pt idx="2311">
                  <c:v>18857</c:v>
                </c:pt>
                <c:pt idx="2312">
                  <c:v>18226</c:v>
                </c:pt>
                <c:pt idx="2313">
                  <c:v>17854</c:v>
                </c:pt>
                <c:pt idx="2314">
                  <c:v>18266</c:v>
                </c:pt>
                <c:pt idx="2315">
                  <c:v>20523</c:v>
                </c:pt>
                <c:pt idx="2316">
                  <c:v>21164</c:v>
                </c:pt>
                <c:pt idx="2317">
                  <c:v>20970</c:v>
                </c:pt>
                <c:pt idx="2318">
                  <c:v>21819</c:v>
                </c:pt>
                <c:pt idx="2319">
                  <c:v>22893</c:v>
                </c:pt>
                <c:pt idx="2320">
                  <c:v>23598</c:v>
                </c:pt>
                <c:pt idx="2321">
                  <c:v>23543</c:v>
                </c:pt>
                <c:pt idx="2322">
                  <c:v>22410</c:v>
                </c:pt>
                <c:pt idx="2323">
                  <c:v>20389</c:v>
                </c:pt>
                <c:pt idx="2324">
                  <c:v>19445</c:v>
                </c:pt>
                <c:pt idx="2325">
                  <c:v>18495</c:v>
                </c:pt>
                <c:pt idx="2326">
                  <c:v>18012</c:v>
                </c:pt>
                <c:pt idx="2327">
                  <c:v>17253</c:v>
                </c:pt>
                <c:pt idx="2328">
                  <c:v>17415</c:v>
                </c:pt>
                <c:pt idx="2329">
                  <c:v>17553</c:v>
                </c:pt>
                <c:pt idx="2330">
                  <c:v>19670</c:v>
                </c:pt>
                <c:pt idx="2331">
                  <c:v>22166</c:v>
                </c:pt>
                <c:pt idx="2332">
                  <c:v>26864</c:v>
                </c:pt>
                <c:pt idx="2333">
                  <c:v>29365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95-47DB-9014-A797E54EB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5533184"/>
        <c:axId val="535535104"/>
      </c:lineChart>
      <c:catAx>
        <c:axId val="53553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5535104"/>
        <c:crosses val="autoZero"/>
        <c:auto val="1"/>
        <c:lblAlgn val="ctr"/>
        <c:lblOffset val="100"/>
        <c:noMultiLvlLbl val="0"/>
      </c:catAx>
      <c:valAx>
        <c:axId val="535535104"/>
        <c:scaling>
          <c:orientation val="minMax"/>
          <c:max val="9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553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'[1.1 Daily BCI and BPI update(2024).xlsx]Sheet7'!$A$2:$A$1583</c:f>
              <c:numCache>
                <c:formatCode>General</c:formatCode>
                <c:ptCount val="1582"/>
                <c:pt idx="0">
                  <c:v>2018</c:v>
                </c:pt>
                <c:pt idx="1">
                  <c:v>2018</c:v>
                </c:pt>
                <c:pt idx="2">
                  <c:v>2018</c:v>
                </c:pt>
                <c:pt idx="3">
                  <c:v>2018</c:v>
                </c:pt>
                <c:pt idx="4">
                  <c:v>2018</c:v>
                </c:pt>
                <c:pt idx="5">
                  <c:v>2018</c:v>
                </c:pt>
                <c:pt idx="6">
                  <c:v>2018</c:v>
                </c:pt>
                <c:pt idx="7">
                  <c:v>2018</c:v>
                </c:pt>
                <c:pt idx="8">
                  <c:v>2018</c:v>
                </c:pt>
                <c:pt idx="9">
                  <c:v>2018</c:v>
                </c:pt>
                <c:pt idx="10">
                  <c:v>2018</c:v>
                </c:pt>
                <c:pt idx="11">
                  <c:v>2018</c:v>
                </c:pt>
                <c:pt idx="12">
                  <c:v>2018</c:v>
                </c:pt>
                <c:pt idx="13">
                  <c:v>2018</c:v>
                </c:pt>
                <c:pt idx="14">
                  <c:v>2018</c:v>
                </c:pt>
                <c:pt idx="15">
                  <c:v>2018</c:v>
                </c:pt>
                <c:pt idx="16">
                  <c:v>2018</c:v>
                </c:pt>
                <c:pt idx="17">
                  <c:v>2018</c:v>
                </c:pt>
                <c:pt idx="18">
                  <c:v>2018</c:v>
                </c:pt>
                <c:pt idx="19">
                  <c:v>2018</c:v>
                </c:pt>
                <c:pt idx="20">
                  <c:v>2018</c:v>
                </c:pt>
                <c:pt idx="21">
                  <c:v>2018</c:v>
                </c:pt>
                <c:pt idx="22">
                  <c:v>2018</c:v>
                </c:pt>
                <c:pt idx="23">
                  <c:v>2018</c:v>
                </c:pt>
                <c:pt idx="24">
                  <c:v>2018</c:v>
                </c:pt>
                <c:pt idx="25">
                  <c:v>2018</c:v>
                </c:pt>
                <c:pt idx="26">
                  <c:v>2018</c:v>
                </c:pt>
                <c:pt idx="27">
                  <c:v>2018</c:v>
                </c:pt>
                <c:pt idx="28">
                  <c:v>2018</c:v>
                </c:pt>
                <c:pt idx="29">
                  <c:v>2018</c:v>
                </c:pt>
                <c:pt idx="30">
                  <c:v>2018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  <c:pt idx="34">
                  <c:v>2018</c:v>
                </c:pt>
                <c:pt idx="35">
                  <c:v>2018</c:v>
                </c:pt>
                <c:pt idx="36">
                  <c:v>2018</c:v>
                </c:pt>
                <c:pt idx="37">
                  <c:v>2018</c:v>
                </c:pt>
                <c:pt idx="38">
                  <c:v>2018</c:v>
                </c:pt>
                <c:pt idx="39">
                  <c:v>2018</c:v>
                </c:pt>
                <c:pt idx="40">
                  <c:v>2018</c:v>
                </c:pt>
                <c:pt idx="41">
                  <c:v>2018</c:v>
                </c:pt>
                <c:pt idx="42">
                  <c:v>2018</c:v>
                </c:pt>
                <c:pt idx="43">
                  <c:v>2018</c:v>
                </c:pt>
                <c:pt idx="44">
                  <c:v>2018</c:v>
                </c:pt>
                <c:pt idx="45">
                  <c:v>2018</c:v>
                </c:pt>
                <c:pt idx="46">
                  <c:v>2018</c:v>
                </c:pt>
                <c:pt idx="47">
                  <c:v>2018</c:v>
                </c:pt>
                <c:pt idx="48">
                  <c:v>2018</c:v>
                </c:pt>
                <c:pt idx="49">
                  <c:v>2018</c:v>
                </c:pt>
                <c:pt idx="50">
                  <c:v>2018</c:v>
                </c:pt>
                <c:pt idx="51">
                  <c:v>2018</c:v>
                </c:pt>
                <c:pt idx="52">
                  <c:v>2018</c:v>
                </c:pt>
                <c:pt idx="53">
                  <c:v>2018</c:v>
                </c:pt>
                <c:pt idx="54">
                  <c:v>2018</c:v>
                </c:pt>
                <c:pt idx="55">
                  <c:v>2018</c:v>
                </c:pt>
                <c:pt idx="56">
                  <c:v>2018</c:v>
                </c:pt>
                <c:pt idx="57">
                  <c:v>2018</c:v>
                </c:pt>
                <c:pt idx="58">
                  <c:v>2018</c:v>
                </c:pt>
                <c:pt idx="59">
                  <c:v>2018</c:v>
                </c:pt>
                <c:pt idx="60">
                  <c:v>2018</c:v>
                </c:pt>
                <c:pt idx="61">
                  <c:v>2018</c:v>
                </c:pt>
                <c:pt idx="62">
                  <c:v>2018</c:v>
                </c:pt>
                <c:pt idx="63">
                  <c:v>2018</c:v>
                </c:pt>
                <c:pt idx="64">
                  <c:v>2018</c:v>
                </c:pt>
                <c:pt idx="65">
                  <c:v>2018</c:v>
                </c:pt>
                <c:pt idx="66">
                  <c:v>2018</c:v>
                </c:pt>
                <c:pt idx="67">
                  <c:v>2018</c:v>
                </c:pt>
                <c:pt idx="68">
                  <c:v>2018</c:v>
                </c:pt>
                <c:pt idx="69">
                  <c:v>2018</c:v>
                </c:pt>
                <c:pt idx="70">
                  <c:v>2018</c:v>
                </c:pt>
                <c:pt idx="71">
                  <c:v>2018</c:v>
                </c:pt>
                <c:pt idx="72">
                  <c:v>2018</c:v>
                </c:pt>
                <c:pt idx="73">
                  <c:v>2018</c:v>
                </c:pt>
                <c:pt idx="74">
                  <c:v>2018</c:v>
                </c:pt>
                <c:pt idx="75">
                  <c:v>2018</c:v>
                </c:pt>
                <c:pt idx="76">
                  <c:v>2018</c:v>
                </c:pt>
                <c:pt idx="77">
                  <c:v>2018</c:v>
                </c:pt>
                <c:pt idx="78">
                  <c:v>2018</c:v>
                </c:pt>
                <c:pt idx="79">
                  <c:v>2018</c:v>
                </c:pt>
                <c:pt idx="80">
                  <c:v>2018</c:v>
                </c:pt>
                <c:pt idx="81">
                  <c:v>2018</c:v>
                </c:pt>
                <c:pt idx="82">
                  <c:v>2018</c:v>
                </c:pt>
                <c:pt idx="83">
                  <c:v>2018</c:v>
                </c:pt>
                <c:pt idx="84">
                  <c:v>2018</c:v>
                </c:pt>
                <c:pt idx="85">
                  <c:v>2018</c:v>
                </c:pt>
                <c:pt idx="86">
                  <c:v>2018</c:v>
                </c:pt>
                <c:pt idx="87">
                  <c:v>2018</c:v>
                </c:pt>
                <c:pt idx="88">
                  <c:v>2018</c:v>
                </c:pt>
                <c:pt idx="89">
                  <c:v>2018</c:v>
                </c:pt>
                <c:pt idx="90">
                  <c:v>2018</c:v>
                </c:pt>
                <c:pt idx="91">
                  <c:v>2018</c:v>
                </c:pt>
                <c:pt idx="92">
                  <c:v>2018</c:v>
                </c:pt>
                <c:pt idx="93">
                  <c:v>2018</c:v>
                </c:pt>
                <c:pt idx="94">
                  <c:v>2018</c:v>
                </c:pt>
                <c:pt idx="95">
                  <c:v>2018</c:v>
                </c:pt>
                <c:pt idx="96">
                  <c:v>2018</c:v>
                </c:pt>
                <c:pt idx="97">
                  <c:v>2018</c:v>
                </c:pt>
                <c:pt idx="98">
                  <c:v>2018</c:v>
                </c:pt>
                <c:pt idx="99">
                  <c:v>2018</c:v>
                </c:pt>
                <c:pt idx="100">
                  <c:v>2018</c:v>
                </c:pt>
                <c:pt idx="101">
                  <c:v>2018</c:v>
                </c:pt>
                <c:pt idx="102">
                  <c:v>2018</c:v>
                </c:pt>
                <c:pt idx="103">
                  <c:v>2018</c:v>
                </c:pt>
                <c:pt idx="104">
                  <c:v>2018</c:v>
                </c:pt>
                <c:pt idx="105">
                  <c:v>2018</c:v>
                </c:pt>
                <c:pt idx="106">
                  <c:v>2018</c:v>
                </c:pt>
                <c:pt idx="107">
                  <c:v>2018</c:v>
                </c:pt>
                <c:pt idx="108">
                  <c:v>2018</c:v>
                </c:pt>
                <c:pt idx="109">
                  <c:v>2018</c:v>
                </c:pt>
                <c:pt idx="110">
                  <c:v>2018</c:v>
                </c:pt>
                <c:pt idx="111">
                  <c:v>2018</c:v>
                </c:pt>
                <c:pt idx="112">
                  <c:v>2018</c:v>
                </c:pt>
                <c:pt idx="113">
                  <c:v>2018</c:v>
                </c:pt>
                <c:pt idx="114">
                  <c:v>2018</c:v>
                </c:pt>
                <c:pt idx="115">
                  <c:v>2018</c:v>
                </c:pt>
                <c:pt idx="116">
                  <c:v>2018</c:v>
                </c:pt>
                <c:pt idx="117">
                  <c:v>2018</c:v>
                </c:pt>
                <c:pt idx="118">
                  <c:v>2018</c:v>
                </c:pt>
                <c:pt idx="119">
                  <c:v>2018</c:v>
                </c:pt>
                <c:pt idx="120">
                  <c:v>2018</c:v>
                </c:pt>
                <c:pt idx="121">
                  <c:v>2018</c:v>
                </c:pt>
                <c:pt idx="122">
                  <c:v>2018</c:v>
                </c:pt>
                <c:pt idx="123">
                  <c:v>2018</c:v>
                </c:pt>
                <c:pt idx="124">
                  <c:v>2018</c:v>
                </c:pt>
                <c:pt idx="125">
                  <c:v>2018</c:v>
                </c:pt>
                <c:pt idx="126">
                  <c:v>2018</c:v>
                </c:pt>
                <c:pt idx="127">
                  <c:v>2018</c:v>
                </c:pt>
                <c:pt idx="128">
                  <c:v>2018</c:v>
                </c:pt>
                <c:pt idx="129">
                  <c:v>2018</c:v>
                </c:pt>
                <c:pt idx="130">
                  <c:v>2018</c:v>
                </c:pt>
                <c:pt idx="131">
                  <c:v>2018</c:v>
                </c:pt>
                <c:pt idx="132">
                  <c:v>2018</c:v>
                </c:pt>
                <c:pt idx="133">
                  <c:v>2018</c:v>
                </c:pt>
                <c:pt idx="134">
                  <c:v>2018</c:v>
                </c:pt>
                <c:pt idx="135">
                  <c:v>2018</c:v>
                </c:pt>
                <c:pt idx="136">
                  <c:v>2018</c:v>
                </c:pt>
                <c:pt idx="137">
                  <c:v>2018</c:v>
                </c:pt>
                <c:pt idx="138">
                  <c:v>2018</c:v>
                </c:pt>
                <c:pt idx="139">
                  <c:v>2018</c:v>
                </c:pt>
                <c:pt idx="140">
                  <c:v>2018</c:v>
                </c:pt>
                <c:pt idx="141">
                  <c:v>2018</c:v>
                </c:pt>
                <c:pt idx="142">
                  <c:v>2018</c:v>
                </c:pt>
                <c:pt idx="143">
                  <c:v>2018</c:v>
                </c:pt>
                <c:pt idx="144">
                  <c:v>2018</c:v>
                </c:pt>
                <c:pt idx="145">
                  <c:v>2018</c:v>
                </c:pt>
                <c:pt idx="146">
                  <c:v>2018</c:v>
                </c:pt>
                <c:pt idx="147">
                  <c:v>2018</c:v>
                </c:pt>
                <c:pt idx="148">
                  <c:v>2018</c:v>
                </c:pt>
                <c:pt idx="149">
                  <c:v>2018</c:v>
                </c:pt>
                <c:pt idx="150">
                  <c:v>2018</c:v>
                </c:pt>
                <c:pt idx="151">
                  <c:v>2018</c:v>
                </c:pt>
                <c:pt idx="152">
                  <c:v>2018</c:v>
                </c:pt>
                <c:pt idx="153">
                  <c:v>2018</c:v>
                </c:pt>
                <c:pt idx="154">
                  <c:v>2018</c:v>
                </c:pt>
                <c:pt idx="155">
                  <c:v>2018</c:v>
                </c:pt>
                <c:pt idx="156">
                  <c:v>2018</c:v>
                </c:pt>
                <c:pt idx="157">
                  <c:v>2018</c:v>
                </c:pt>
                <c:pt idx="158">
                  <c:v>2018</c:v>
                </c:pt>
                <c:pt idx="159">
                  <c:v>2018</c:v>
                </c:pt>
                <c:pt idx="160">
                  <c:v>2018</c:v>
                </c:pt>
                <c:pt idx="161">
                  <c:v>2018</c:v>
                </c:pt>
                <c:pt idx="162">
                  <c:v>2018</c:v>
                </c:pt>
                <c:pt idx="163">
                  <c:v>2018</c:v>
                </c:pt>
                <c:pt idx="164">
                  <c:v>2018</c:v>
                </c:pt>
                <c:pt idx="165">
                  <c:v>2018</c:v>
                </c:pt>
                <c:pt idx="166">
                  <c:v>2018</c:v>
                </c:pt>
                <c:pt idx="167">
                  <c:v>2018</c:v>
                </c:pt>
                <c:pt idx="168">
                  <c:v>2018</c:v>
                </c:pt>
                <c:pt idx="169">
                  <c:v>2018</c:v>
                </c:pt>
                <c:pt idx="170">
                  <c:v>2018</c:v>
                </c:pt>
                <c:pt idx="171">
                  <c:v>2018</c:v>
                </c:pt>
                <c:pt idx="172">
                  <c:v>2018</c:v>
                </c:pt>
                <c:pt idx="173">
                  <c:v>2018</c:v>
                </c:pt>
                <c:pt idx="174">
                  <c:v>2018</c:v>
                </c:pt>
                <c:pt idx="175">
                  <c:v>2018</c:v>
                </c:pt>
                <c:pt idx="176">
                  <c:v>2018</c:v>
                </c:pt>
                <c:pt idx="177">
                  <c:v>2018</c:v>
                </c:pt>
                <c:pt idx="178">
                  <c:v>2018</c:v>
                </c:pt>
                <c:pt idx="179">
                  <c:v>2018</c:v>
                </c:pt>
                <c:pt idx="180">
                  <c:v>2018</c:v>
                </c:pt>
                <c:pt idx="181">
                  <c:v>2018</c:v>
                </c:pt>
                <c:pt idx="182">
                  <c:v>2018</c:v>
                </c:pt>
                <c:pt idx="183">
                  <c:v>2018</c:v>
                </c:pt>
                <c:pt idx="184">
                  <c:v>2018</c:v>
                </c:pt>
                <c:pt idx="185">
                  <c:v>2018</c:v>
                </c:pt>
                <c:pt idx="186">
                  <c:v>2018</c:v>
                </c:pt>
                <c:pt idx="187">
                  <c:v>2018</c:v>
                </c:pt>
                <c:pt idx="188">
                  <c:v>2018</c:v>
                </c:pt>
                <c:pt idx="189">
                  <c:v>2018</c:v>
                </c:pt>
                <c:pt idx="190">
                  <c:v>2018</c:v>
                </c:pt>
                <c:pt idx="191">
                  <c:v>2018</c:v>
                </c:pt>
                <c:pt idx="192">
                  <c:v>2018</c:v>
                </c:pt>
                <c:pt idx="193">
                  <c:v>2018</c:v>
                </c:pt>
                <c:pt idx="194">
                  <c:v>2018</c:v>
                </c:pt>
                <c:pt idx="195">
                  <c:v>2018</c:v>
                </c:pt>
                <c:pt idx="196">
                  <c:v>2018</c:v>
                </c:pt>
                <c:pt idx="197">
                  <c:v>2018</c:v>
                </c:pt>
                <c:pt idx="198">
                  <c:v>2018</c:v>
                </c:pt>
                <c:pt idx="199">
                  <c:v>2018</c:v>
                </c:pt>
                <c:pt idx="200">
                  <c:v>2018</c:v>
                </c:pt>
                <c:pt idx="201">
                  <c:v>2018</c:v>
                </c:pt>
                <c:pt idx="202">
                  <c:v>2018</c:v>
                </c:pt>
                <c:pt idx="203">
                  <c:v>2018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2018</c:v>
                </c:pt>
                <c:pt idx="217">
                  <c:v>2018</c:v>
                </c:pt>
                <c:pt idx="218">
                  <c:v>2018</c:v>
                </c:pt>
                <c:pt idx="219">
                  <c:v>2018</c:v>
                </c:pt>
                <c:pt idx="220">
                  <c:v>2018</c:v>
                </c:pt>
                <c:pt idx="221">
                  <c:v>2018</c:v>
                </c:pt>
                <c:pt idx="222">
                  <c:v>2018</c:v>
                </c:pt>
                <c:pt idx="223">
                  <c:v>2018</c:v>
                </c:pt>
                <c:pt idx="224">
                  <c:v>2018</c:v>
                </c:pt>
                <c:pt idx="225">
                  <c:v>2018</c:v>
                </c:pt>
                <c:pt idx="226">
                  <c:v>2018</c:v>
                </c:pt>
                <c:pt idx="227">
                  <c:v>2018</c:v>
                </c:pt>
                <c:pt idx="228">
                  <c:v>2018</c:v>
                </c:pt>
                <c:pt idx="229">
                  <c:v>2018</c:v>
                </c:pt>
                <c:pt idx="230">
                  <c:v>2018</c:v>
                </c:pt>
                <c:pt idx="231">
                  <c:v>2018</c:v>
                </c:pt>
                <c:pt idx="232">
                  <c:v>2018</c:v>
                </c:pt>
                <c:pt idx="233">
                  <c:v>2018</c:v>
                </c:pt>
                <c:pt idx="234">
                  <c:v>2018</c:v>
                </c:pt>
                <c:pt idx="235">
                  <c:v>2018</c:v>
                </c:pt>
                <c:pt idx="236">
                  <c:v>2018</c:v>
                </c:pt>
                <c:pt idx="237">
                  <c:v>2018</c:v>
                </c:pt>
                <c:pt idx="238">
                  <c:v>2018</c:v>
                </c:pt>
                <c:pt idx="239">
                  <c:v>2018</c:v>
                </c:pt>
                <c:pt idx="240">
                  <c:v>2018</c:v>
                </c:pt>
                <c:pt idx="241">
                  <c:v>2018</c:v>
                </c:pt>
                <c:pt idx="242">
                  <c:v>2018</c:v>
                </c:pt>
                <c:pt idx="243">
                  <c:v>2018</c:v>
                </c:pt>
                <c:pt idx="244">
                  <c:v>2018</c:v>
                </c:pt>
                <c:pt idx="245">
                  <c:v>2018</c:v>
                </c:pt>
                <c:pt idx="246">
                  <c:v>2018</c:v>
                </c:pt>
                <c:pt idx="247">
                  <c:v>2018</c:v>
                </c:pt>
                <c:pt idx="248">
                  <c:v>2018</c:v>
                </c:pt>
                <c:pt idx="249">
                  <c:v>2019</c:v>
                </c:pt>
                <c:pt idx="250">
                  <c:v>2019</c:v>
                </c:pt>
                <c:pt idx="251">
                  <c:v>2019</c:v>
                </c:pt>
                <c:pt idx="252">
                  <c:v>2019</c:v>
                </c:pt>
                <c:pt idx="253">
                  <c:v>2019</c:v>
                </c:pt>
                <c:pt idx="254">
                  <c:v>2019</c:v>
                </c:pt>
                <c:pt idx="255">
                  <c:v>2019</c:v>
                </c:pt>
                <c:pt idx="256">
                  <c:v>2019</c:v>
                </c:pt>
                <c:pt idx="257">
                  <c:v>2019</c:v>
                </c:pt>
                <c:pt idx="258">
                  <c:v>2019</c:v>
                </c:pt>
                <c:pt idx="259">
                  <c:v>2019</c:v>
                </c:pt>
                <c:pt idx="260">
                  <c:v>2019</c:v>
                </c:pt>
                <c:pt idx="261">
                  <c:v>2019</c:v>
                </c:pt>
                <c:pt idx="262">
                  <c:v>2019</c:v>
                </c:pt>
                <c:pt idx="263">
                  <c:v>2019</c:v>
                </c:pt>
                <c:pt idx="264">
                  <c:v>2019</c:v>
                </c:pt>
                <c:pt idx="265">
                  <c:v>2019</c:v>
                </c:pt>
                <c:pt idx="266">
                  <c:v>2019</c:v>
                </c:pt>
                <c:pt idx="267">
                  <c:v>2019</c:v>
                </c:pt>
                <c:pt idx="268">
                  <c:v>2019</c:v>
                </c:pt>
                <c:pt idx="269">
                  <c:v>2019</c:v>
                </c:pt>
                <c:pt idx="270">
                  <c:v>2019</c:v>
                </c:pt>
                <c:pt idx="271">
                  <c:v>2019</c:v>
                </c:pt>
                <c:pt idx="272">
                  <c:v>2019</c:v>
                </c:pt>
                <c:pt idx="273">
                  <c:v>2019</c:v>
                </c:pt>
                <c:pt idx="274">
                  <c:v>2019</c:v>
                </c:pt>
                <c:pt idx="275">
                  <c:v>2019</c:v>
                </c:pt>
                <c:pt idx="276">
                  <c:v>2019</c:v>
                </c:pt>
                <c:pt idx="277">
                  <c:v>2019</c:v>
                </c:pt>
                <c:pt idx="278">
                  <c:v>2019</c:v>
                </c:pt>
                <c:pt idx="279">
                  <c:v>2019</c:v>
                </c:pt>
                <c:pt idx="280">
                  <c:v>2019</c:v>
                </c:pt>
                <c:pt idx="281">
                  <c:v>2019</c:v>
                </c:pt>
                <c:pt idx="282">
                  <c:v>2019</c:v>
                </c:pt>
                <c:pt idx="283">
                  <c:v>2019</c:v>
                </c:pt>
                <c:pt idx="284">
                  <c:v>2019</c:v>
                </c:pt>
                <c:pt idx="285">
                  <c:v>2019</c:v>
                </c:pt>
                <c:pt idx="286">
                  <c:v>2019</c:v>
                </c:pt>
                <c:pt idx="287">
                  <c:v>2019</c:v>
                </c:pt>
                <c:pt idx="288">
                  <c:v>2019</c:v>
                </c:pt>
                <c:pt idx="289">
                  <c:v>2019</c:v>
                </c:pt>
                <c:pt idx="290">
                  <c:v>2019</c:v>
                </c:pt>
                <c:pt idx="291">
                  <c:v>2019</c:v>
                </c:pt>
                <c:pt idx="292">
                  <c:v>2019</c:v>
                </c:pt>
                <c:pt idx="293">
                  <c:v>2019</c:v>
                </c:pt>
                <c:pt idx="294">
                  <c:v>2019</c:v>
                </c:pt>
                <c:pt idx="295">
                  <c:v>2019</c:v>
                </c:pt>
                <c:pt idx="296">
                  <c:v>2019</c:v>
                </c:pt>
                <c:pt idx="297">
                  <c:v>2019</c:v>
                </c:pt>
                <c:pt idx="298">
                  <c:v>2019</c:v>
                </c:pt>
                <c:pt idx="299">
                  <c:v>2019</c:v>
                </c:pt>
                <c:pt idx="300">
                  <c:v>2019</c:v>
                </c:pt>
                <c:pt idx="301">
                  <c:v>2019</c:v>
                </c:pt>
                <c:pt idx="302">
                  <c:v>2019</c:v>
                </c:pt>
                <c:pt idx="303">
                  <c:v>2019</c:v>
                </c:pt>
                <c:pt idx="304">
                  <c:v>2019</c:v>
                </c:pt>
                <c:pt idx="305">
                  <c:v>2019</c:v>
                </c:pt>
                <c:pt idx="306">
                  <c:v>2019</c:v>
                </c:pt>
                <c:pt idx="307">
                  <c:v>2019</c:v>
                </c:pt>
                <c:pt idx="308">
                  <c:v>2019</c:v>
                </c:pt>
                <c:pt idx="309">
                  <c:v>2019</c:v>
                </c:pt>
                <c:pt idx="310">
                  <c:v>2019</c:v>
                </c:pt>
                <c:pt idx="311">
                  <c:v>2019</c:v>
                </c:pt>
                <c:pt idx="312">
                  <c:v>2019</c:v>
                </c:pt>
                <c:pt idx="313">
                  <c:v>2019</c:v>
                </c:pt>
                <c:pt idx="314">
                  <c:v>2019</c:v>
                </c:pt>
                <c:pt idx="315">
                  <c:v>2019</c:v>
                </c:pt>
                <c:pt idx="316">
                  <c:v>2019</c:v>
                </c:pt>
                <c:pt idx="317">
                  <c:v>2019</c:v>
                </c:pt>
                <c:pt idx="318">
                  <c:v>2019</c:v>
                </c:pt>
                <c:pt idx="319">
                  <c:v>2019</c:v>
                </c:pt>
                <c:pt idx="320">
                  <c:v>2019</c:v>
                </c:pt>
                <c:pt idx="321">
                  <c:v>2019</c:v>
                </c:pt>
                <c:pt idx="322">
                  <c:v>2019</c:v>
                </c:pt>
                <c:pt idx="323">
                  <c:v>2019</c:v>
                </c:pt>
                <c:pt idx="324">
                  <c:v>2019</c:v>
                </c:pt>
                <c:pt idx="325">
                  <c:v>2019</c:v>
                </c:pt>
                <c:pt idx="326">
                  <c:v>2019</c:v>
                </c:pt>
                <c:pt idx="327">
                  <c:v>2019</c:v>
                </c:pt>
                <c:pt idx="328">
                  <c:v>2019</c:v>
                </c:pt>
                <c:pt idx="329">
                  <c:v>2019</c:v>
                </c:pt>
                <c:pt idx="330">
                  <c:v>2019</c:v>
                </c:pt>
                <c:pt idx="331">
                  <c:v>2019</c:v>
                </c:pt>
                <c:pt idx="332">
                  <c:v>2019</c:v>
                </c:pt>
                <c:pt idx="333">
                  <c:v>2019</c:v>
                </c:pt>
                <c:pt idx="334">
                  <c:v>2019</c:v>
                </c:pt>
                <c:pt idx="335">
                  <c:v>2019</c:v>
                </c:pt>
                <c:pt idx="336">
                  <c:v>2019</c:v>
                </c:pt>
                <c:pt idx="337">
                  <c:v>2019</c:v>
                </c:pt>
                <c:pt idx="338">
                  <c:v>2019</c:v>
                </c:pt>
                <c:pt idx="339">
                  <c:v>2019</c:v>
                </c:pt>
                <c:pt idx="340">
                  <c:v>2019</c:v>
                </c:pt>
                <c:pt idx="341">
                  <c:v>2019</c:v>
                </c:pt>
                <c:pt idx="342">
                  <c:v>2019</c:v>
                </c:pt>
                <c:pt idx="343">
                  <c:v>2019</c:v>
                </c:pt>
                <c:pt idx="344">
                  <c:v>2019</c:v>
                </c:pt>
                <c:pt idx="345">
                  <c:v>2019</c:v>
                </c:pt>
                <c:pt idx="346">
                  <c:v>2019</c:v>
                </c:pt>
                <c:pt idx="347">
                  <c:v>2019</c:v>
                </c:pt>
                <c:pt idx="348">
                  <c:v>2019</c:v>
                </c:pt>
                <c:pt idx="349">
                  <c:v>2019</c:v>
                </c:pt>
                <c:pt idx="350">
                  <c:v>2019</c:v>
                </c:pt>
                <c:pt idx="351">
                  <c:v>2019</c:v>
                </c:pt>
                <c:pt idx="352">
                  <c:v>2019</c:v>
                </c:pt>
                <c:pt idx="353">
                  <c:v>2019</c:v>
                </c:pt>
                <c:pt idx="354">
                  <c:v>2019</c:v>
                </c:pt>
                <c:pt idx="355">
                  <c:v>2019</c:v>
                </c:pt>
                <c:pt idx="356">
                  <c:v>2019</c:v>
                </c:pt>
                <c:pt idx="357">
                  <c:v>2019</c:v>
                </c:pt>
                <c:pt idx="358">
                  <c:v>2019</c:v>
                </c:pt>
                <c:pt idx="359">
                  <c:v>2019</c:v>
                </c:pt>
                <c:pt idx="360">
                  <c:v>2019</c:v>
                </c:pt>
                <c:pt idx="361">
                  <c:v>2019</c:v>
                </c:pt>
                <c:pt idx="362">
                  <c:v>2019</c:v>
                </c:pt>
                <c:pt idx="363">
                  <c:v>2019</c:v>
                </c:pt>
                <c:pt idx="364">
                  <c:v>2019</c:v>
                </c:pt>
                <c:pt idx="365">
                  <c:v>2019</c:v>
                </c:pt>
                <c:pt idx="366">
                  <c:v>2019</c:v>
                </c:pt>
                <c:pt idx="367">
                  <c:v>2019</c:v>
                </c:pt>
                <c:pt idx="368">
                  <c:v>2019</c:v>
                </c:pt>
                <c:pt idx="369">
                  <c:v>2019</c:v>
                </c:pt>
                <c:pt idx="370">
                  <c:v>2019</c:v>
                </c:pt>
                <c:pt idx="371">
                  <c:v>2019</c:v>
                </c:pt>
                <c:pt idx="372">
                  <c:v>2019</c:v>
                </c:pt>
                <c:pt idx="373">
                  <c:v>2019</c:v>
                </c:pt>
                <c:pt idx="374">
                  <c:v>2019</c:v>
                </c:pt>
                <c:pt idx="375">
                  <c:v>2019</c:v>
                </c:pt>
                <c:pt idx="376">
                  <c:v>2019</c:v>
                </c:pt>
                <c:pt idx="377">
                  <c:v>2019</c:v>
                </c:pt>
                <c:pt idx="378">
                  <c:v>2019</c:v>
                </c:pt>
                <c:pt idx="379">
                  <c:v>2019</c:v>
                </c:pt>
                <c:pt idx="380">
                  <c:v>2019</c:v>
                </c:pt>
                <c:pt idx="381">
                  <c:v>2019</c:v>
                </c:pt>
                <c:pt idx="382">
                  <c:v>2019</c:v>
                </c:pt>
                <c:pt idx="383">
                  <c:v>2019</c:v>
                </c:pt>
                <c:pt idx="384">
                  <c:v>2019</c:v>
                </c:pt>
                <c:pt idx="385">
                  <c:v>2019</c:v>
                </c:pt>
                <c:pt idx="386">
                  <c:v>2019</c:v>
                </c:pt>
                <c:pt idx="387">
                  <c:v>2019</c:v>
                </c:pt>
                <c:pt idx="388">
                  <c:v>2019</c:v>
                </c:pt>
                <c:pt idx="389">
                  <c:v>2019</c:v>
                </c:pt>
                <c:pt idx="390">
                  <c:v>2019</c:v>
                </c:pt>
                <c:pt idx="391">
                  <c:v>2019</c:v>
                </c:pt>
                <c:pt idx="392">
                  <c:v>2019</c:v>
                </c:pt>
                <c:pt idx="393">
                  <c:v>2019</c:v>
                </c:pt>
                <c:pt idx="394">
                  <c:v>2019</c:v>
                </c:pt>
                <c:pt idx="395">
                  <c:v>2019</c:v>
                </c:pt>
                <c:pt idx="396">
                  <c:v>2019</c:v>
                </c:pt>
                <c:pt idx="397">
                  <c:v>2019</c:v>
                </c:pt>
                <c:pt idx="398">
                  <c:v>2019</c:v>
                </c:pt>
                <c:pt idx="399">
                  <c:v>2019</c:v>
                </c:pt>
                <c:pt idx="400">
                  <c:v>2019</c:v>
                </c:pt>
                <c:pt idx="401">
                  <c:v>2019</c:v>
                </c:pt>
                <c:pt idx="402">
                  <c:v>2019</c:v>
                </c:pt>
                <c:pt idx="403">
                  <c:v>2019</c:v>
                </c:pt>
                <c:pt idx="404">
                  <c:v>2019</c:v>
                </c:pt>
                <c:pt idx="405">
                  <c:v>2019</c:v>
                </c:pt>
                <c:pt idx="406">
                  <c:v>2019</c:v>
                </c:pt>
                <c:pt idx="407">
                  <c:v>2019</c:v>
                </c:pt>
                <c:pt idx="408">
                  <c:v>2019</c:v>
                </c:pt>
                <c:pt idx="409">
                  <c:v>2019</c:v>
                </c:pt>
                <c:pt idx="410">
                  <c:v>2019</c:v>
                </c:pt>
                <c:pt idx="411">
                  <c:v>2019</c:v>
                </c:pt>
                <c:pt idx="412">
                  <c:v>2019</c:v>
                </c:pt>
                <c:pt idx="413">
                  <c:v>2019</c:v>
                </c:pt>
                <c:pt idx="414">
                  <c:v>2019</c:v>
                </c:pt>
                <c:pt idx="415">
                  <c:v>2019</c:v>
                </c:pt>
                <c:pt idx="416">
                  <c:v>2019</c:v>
                </c:pt>
                <c:pt idx="417">
                  <c:v>2019</c:v>
                </c:pt>
                <c:pt idx="418">
                  <c:v>2019</c:v>
                </c:pt>
                <c:pt idx="419">
                  <c:v>2019</c:v>
                </c:pt>
                <c:pt idx="420">
                  <c:v>2019</c:v>
                </c:pt>
                <c:pt idx="421">
                  <c:v>2019</c:v>
                </c:pt>
                <c:pt idx="422">
                  <c:v>2019</c:v>
                </c:pt>
                <c:pt idx="423">
                  <c:v>2019</c:v>
                </c:pt>
                <c:pt idx="424">
                  <c:v>2019</c:v>
                </c:pt>
                <c:pt idx="425">
                  <c:v>2019</c:v>
                </c:pt>
                <c:pt idx="426">
                  <c:v>2019</c:v>
                </c:pt>
                <c:pt idx="427">
                  <c:v>2019</c:v>
                </c:pt>
                <c:pt idx="428">
                  <c:v>2019</c:v>
                </c:pt>
                <c:pt idx="429">
                  <c:v>2019</c:v>
                </c:pt>
                <c:pt idx="430">
                  <c:v>2019</c:v>
                </c:pt>
                <c:pt idx="431">
                  <c:v>2019</c:v>
                </c:pt>
                <c:pt idx="432">
                  <c:v>2019</c:v>
                </c:pt>
                <c:pt idx="433">
                  <c:v>2019</c:v>
                </c:pt>
                <c:pt idx="434">
                  <c:v>2019</c:v>
                </c:pt>
                <c:pt idx="435">
                  <c:v>2019</c:v>
                </c:pt>
                <c:pt idx="436">
                  <c:v>2019</c:v>
                </c:pt>
                <c:pt idx="437">
                  <c:v>2019</c:v>
                </c:pt>
                <c:pt idx="438">
                  <c:v>2019</c:v>
                </c:pt>
                <c:pt idx="439">
                  <c:v>2019</c:v>
                </c:pt>
                <c:pt idx="440">
                  <c:v>2019</c:v>
                </c:pt>
                <c:pt idx="441">
                  <c:v>2019</c:v>
                </c:pt>
                <c:pt idx="442">
                  <c:v>2019</c:v>
                </c:pt>
                <c:pt idx="443">
                  <c:v>2019</c:v>
                </c:pt>
                <c:pt idx="444">
                  <c:v>2019</c:v>
                </c:pt>
                <c:pt idx="445">
                  <c:v>2019</c:v>
                </c:pt>
                <c:pt idx="446">
                  <c:v>2019</c:v>
                </c:pt>
                <c:pt idx="447">
                  <c:v>2019</c:v>
                </c:pt>
                <c:pt idx="448">
                  <c:v>2019</c:v>
                </c:pt>
                <c:pt idx="449">
                  <c:v>2019</c:v>
                </c:pt>
                <c:pt idx="450">
                  <c:v>2019</c:v>
                </c:pt>
                <c:pt idx="451">
                  <c:v>2019</c:v>
                </c:pt>
                <c:pt idx="452">
                  <c:v>2019</c:v>
                </c:pt>
                <c:pt idx="453">
                  <c:v>2019</c:v>
                </c:pt>
                <c:pt idx="454">
                  <c:v>2019</c:v>
                </c:pt>
                <c:pt idx="455">
                  <c:v>2019</c:v>
                </c:pt>
                <c:pt idx="456">
                  <c:v>2019</c:v>
                </c:pt>
                <c:pt idx="457">
                  <c:v>2019</c:v>
                </c:pt>
                <c:pt idx="458">
                  <c:v>2019</c:v>
                </c:pt>
                <c:pt idx="459">
                  <c:v>2019</c:v>
                </c:pt>
                <c:pt idx="460">
                  <c:v>2019</c:v>
                </c:pt>
                <c:pt idx="461">
                  <c:v>2019</c:v>
                </c:pt>
                <c:pt idx="462">
                  <c:v>2019</c:v>
                </c:pt>
                <c:pt idx="463">
                  <c:v>2019</c:v>
                </c:pt>
                <c:pt idx="464">
                  <c:v>2019</c:v>
                </c:pt>
                <c:pt idx="465">
                  <c:v>2019</c:v>
                </c:pt>
                <c:pt idx="466">
                  <c:v>2019</c:v>
                </c:pt>
                <c:pt idx="467">
                  <c:v>2019</c:v>
                </c:pt>
                <c:pt idx="468">
                  <c:v>2019</c:v>
                </c:pt>
                <c:pt idx="469">
                  <c:v>2019</c:v>
                </c:pt>
                <c:pt idx="470">
                  <c:v>2019</c:v>
                </c:pt>
                <c:pt idx="471">
                  <c:v>2019</c:v>
                </c:pt>
                <c:pt idx="472">
                  <c:v>2019</c:v>
                </c:pt>
                <c:pt idx="473">
                  <c:v>2019</c:v>
                </c:pt>
                <c:pt idx="474">
                  <c:v>2019</c:v>
                </c:pt>
                <c:pt idx="475">
                  <c:v>2019</c:v>
                </c:pt>
                <c:pt idx="476">
                  <c:v>2019</c:v>
                </c:pt>
                <c:pt idx="477">
                  <c:v>2019</c:v>
                </c:pt>
                <c:pt idx="478">
                  <c:v>2019</c:v>
                </c:pt>
                <c:pt idx="479">
                  <c:v>2019</c:v>
                </c:pt>
                <c:pt idx="480">
                  <c:v>2019</c:v>
                </c:pt>
                <c:pt idx="481">
                  <c:v>2019</c:v>
                </c:pt>
                <c:pt idx="482">
                  <c:v>2019</c:v>
                </c:pt>
                <c:pt idx="483">
                  <c:v>2019</c:v>
                </c:pt>
                <c:pt idx="484">
                  <c:v>2019</c:v>
                </c:pt>
                <c:pt idx="485">
                  <c:v>2019</c:v>
                </c:pt>
                <c:pt idx="486">
                  <c:v>2019</c:v>
                </c:pt>
                <c:pt idx="487">
                  <c:v>2019</c:v>
                </c:pt>
                <c:pt idx="488">
                  <c:v>2019</c:v>
                </c:pt>
                <c:pt idx="489">
                  <c:v>2019</c:v>
                </c:pt>
                <c:pt idx="490">
                  <c:v>2019</c:v>
                </c:pt>
                <c:pt idx="491">
                  <c:v>2019</c:v>
                </c:pt>
                <c:pt idx="492">
                  <c:v>2019</c:v>
                </c:pt>
                <c:pt idx="493">
                  <c:v>2019</c:v>
                </c:pt>
                <c:pt idx="494">
                  <c:v>2019</c:v>
                </c:pt>
                <c:pt idx="495">
                  <c:v>2019</c:v>
                </c:pt>
                <c:pt idx="496">
                  <c:v>2019</c:v>
                </c:pt>
                <c:pt idx="497">
                  <c:v>2019</c:v>
                </c:pt>
                <c:pt idx="498">
                  <c:v>2020</c:v>
                </c:pt>
                <c:pt idx="499">
                  <c:v>2020</c:v>
                </c:pt>
                <c:pt idx="500">
                  <c:v>2020</c:v>
                </c:pt>
                <c:pt idx="501">
                  <c:v>2020</c:v>
                </c:pt>
                <c:pt idx="502">
                  <c:v>2020</c:v>
                </c:pt>
                <c:pt idx="503">
                  <c:v>2020</c:v>
                </c:pt>
                <c:pt idx="504">
                  <c:v>2020</c:v>
                </c:pt>
                <c:pt idx="505">
                  <c:v>2020</c:v>
                </c:pt>
                <c:pt idx="506">
                  <c:v>2020</c:v>
                </c:pt>
                <c:pt idx="507">
                  <c:v>2020</c:v>
                </c:pt>
                <c:pt idx="508">
                  <c:v>2020</c:v>
                </c:pt>
                <c:pt idx="509">
                  <c:v>2020</c:v>
                </c:pt>
                <c:pt idx="510">
                  <c:v>2020</c:v>
                </c:pt>
                <c:pt idx="511">
                  <c:v>2020</c:v>
                </c:pt>
                <c:pt idx="512">
                  <c:v>2020</c:v>
                </c:pt>
                <c:pt idx="513">
                  <c:v>2020</c:v>
                </c:pt>
                <c:pt idx="514">
                  <c:v>2020</c:v>
                </c:pt>
                <c:pt idx="515">
                  <c:v>2020</c:v>
                </c:pt>
                <c:pt idx="516">
                  <c:v>2020</c:v>
                </c:pt>
                <c:pt idx="517">
                  <c:v>2020</c:v>
                </c:pt>
                <c:pt idx="518">
                  <c:v>2020</c:v>
                </c:pt>
                <c:pt idx="519">
                  <c:v>2020</c:v>
                </c:pt>
                <c:pt idx="520">
                  <c:v>2020</c:v>
                </c:pt>
                <c:pt idx="521">
                  <c:v>2020</c:v>
                </c:pt>
                <c:pt idx="522">
                  <c:v>2020</c:v>
                </c:pt>
                <c:pt idx="523">
                  <c:v>2020</c:v>
                </c:pt>
                <c:pt idx="524">
                  <c:v>2020</c:v>
                </c:pt>
                <c:pt idx="525">
                  <c:v>2020</c:v>
                </c:pt>
                <c:pt idx="526">
                  <c:v>2020</c:v>
                </c:pt>
                <c:pt idx="527">
                  <c:v>2020</c:v>
                </c:pt>
                <c:pt idx="528">
                  <c:v>2020</c:v>
                </c:pt>
                <c:pt idx="529">
                  <c:v>2020</c:v>
                </c:pt>
                <c:pt idx="530">
                  <c:v>2020</c:v>
                </c:pt>
                <c:pt idx="531">
                  <c:v>2020</c:v>
                </c:pt>
                <c:pt idx="532">
                  <c:v>2020</c:v>
                </c:pt>
                <c:pt idx="533">
                  <c:v>2020</c:v>
                </c:pt>
                <c:pt idx="534">
                  <c:v>2020</c:v>
                </c:pt>
                <c:pt idx="535">
                  <c:v>2020</c:v>
                </c:pt>
                <c:pt idx="536">
                  <c:v>2020</c:v>
                </c:pt>
                <c:pt idx="537">
                  <c:v>2020</c:v>
                </c:pt>
                <c:pt idx="538">
                  <c:v>2020</c:v>
                </c:pt>
                <c:pt idx="539">
                  <c:v>2020</c:v>
                </c:pt>
                <c:pt idx="540">
                  <c:v>2020</c:v>
                </c:pt>
                <c:pt idx="541">
                  <c:v>2020</c:v>
                </c:pt>
                <c:pt idx="542">
                  <c:v>2020</c:v>
                </c:pt>
                <c:pt idx="543">
                  <c:v>2020</c:v>
                </c:pt>
                <c:pt idx="544">
                  <c:v>2020</c:v>
                </c:pt>
                <c:pt idx="545">
                  <c:v>2020</c:v>
                </c:pt>
                <c:pt idx="546">
                  <c:v>2020</c:v>
                </c:pt>
                <c:pt idx="547">
                  <c:v>2020</c:v>
                </c:pt>
                <c:pt idx="548">
                  <c:v>2020</c:v>
                </c:pt>
                <c:pt idx="549">
                  <c:v>2020</c:v>
                </c:pt>
                <c:pt idx="550">
                  <c:v>2020</c:v>
                </c:pt>
                <c:pt idx="551">
                  <c:v>2020</c:v>
                </c:pt>
                <c:pt idx="552">
                  <c:v>2020</c:v>
                </c:pt>
                <c:pt idx="553">
                  <c:v>2020</c:v>
                </c:pt>
                <c:pt idx="554">
                  <c:v>2020</c:v>
                </c:pt>
                <c:pt idx="555">
                  <c:v>2020</c:v>
                </c:pt>
                <c:pt idx="556">
                  <c:v>2020</c:v>
                </c:pt>
                <c:pt idx="557">
                  <c:v>2020</c:v>
                </c:pt>
                <c:pt idx="558">
                  <c:v>2020</c:v>
                </c:pt>
                <c:pt idx="559">
                  <c:v>2020</c:v>
                </c:pt>
                <c:pt idx="560">
                  <c:v>2020</c:v>
                </c:pt>
                <c:pt idx="561">
                  <c:v>2020</c:v>
                </c:pt>
                <c:pt idx="562">
                  <c:v>2020</c:v>
                </c:pt>
                <c:pt idx="563">
                  <c:v>2020</c:v>
                </c:pt>
                <c:pt idx="564">
                  <c:v>2020</c:v>
                </c:pt>
                <c:pt idx="565">
                  <c:v>2020</c:v>
                </c:pt>
                <c:pt idx="566">
                  <c:v>2020</c:v>
                </c:pt>
                <c:pt idx="567">
                  <c:v>2020</c:v>
                </c:pt>
                <c:pt idx="568">
                  <c:v>2020</c:v>
                </c:pt>
                <c:pt idx="569">
                  <c:v>2020</c:v>
                </c:pt>
                <c:pt idx="570">
                  <c:v>2020</c:v>
                </c:pt>
                <c:pt idx="571">
                  <c:v>2020</c:v>
                </c:pt>
                <c:pt idx="572">
                  <c:v>2020</c:v>
                </c:pt>
                <c:pt idx="573">
                  <c:v>2020</c:v>
                </c:pt>
                <c:pt idx="574">
                  <c:v>2020</c:v>
                </c:pt>
                <c:pt idx="575">
                  <c:v>2020</c:v>
                </c:pt>
                <c:pt idx="576">
                  <c:v>2020</c:v>
                </c:pt>
                <c:pt idx="577">
                  <c:v>2020</c:v>
                </c:pt>
                <c:pt idx="578">
                  <c:v>2020</c:v>
                </c:pt>
                <c:pt idx="579">
                  <c:v>2020</c:v>
                </c:pt>
                <c:pt idx="580">
                  <c:v>2020</c:v>
                </c:pt>
                <c:pt idx="581">
                  <c:v>2020</c:v>
                </c:pt>
                <c:pt idx="582">
                  <c:v>2020</c:v>
                </c:pt>
                <c:pt idx="583">
                  <c:v>2020</c:v>
                </c:pt>
                <c:pt idx="584">
                  <c:v>2020</c:v>
                </c:pt>
                <c:pt idx="585">
                  <c:v>2020</c:v>
                </c:pt>
                <c:pt idx="586">
                  <c:v>2020</c:v>
                </c:pt>
                <c:pt idx="587">
                  <c:v>2020</c:v>
                </c:pt>
                <c:pt idx="588">
                  <c:v>2020</c:v>
                </c:pt>
                <c:pt idx="589">
                  <c:v>2020</c:v>
                </c:pt>
                <c:pt idx="590">
                  <c:v>2020</c:v>
                </c:pt>
                <c:pt idx="591">
                  <c:v>2020</c:v>
                </c:pt>
                <c:pt idx="592">
                  <c:v>2020</c:v>
                </c:pt>
                <c:pt idx="593">
                  <c:v>2020</c:v>
                </c:pt>
                <c:pt idx="594">
                  <c:v>2020</c:v>
                </c:pt>
                <c:pt idx="595">
                  <c:v>2020</c:v>
                </c:pt>
                <c:pt idx="596">
                  <c:v>2020</c:v>
                </c:pt>
                <c:pt idx="597">
                  <c:v>2020</c:v>
                </c:pt>
                <c:pt idx="598">
                  <c:v>2020</c:v>
                </c:pt>
                <c:pt idx="599">
                  <c:v>2020</c:v>
                </c:pt>
                <c:pt idx="600">
                  <c:v>2020</c:v>
                </c:pt>
                <c:pt idx="601">
                  <c:v>2020</c:v>
                </c:pt>
                <c:pt idx="602">
                  <c:v>2020</c:v>
                </c:pt>
                <c:pt idx="603">
                  <c:v>2020</c:v>
                </c:pt>
                <c:pt idx="604">
                  <c:v>2020</c:v>
                </c:pt>
                <c:pt idx="605">
                  <c:v>2020</c:v>
                </c:pt>
                <c:pt idx="606">
                  <c:v>2020</c:v>
                </c:pt>
                <c:pt idx="607">
                  <c:v>2020</c:v>
                </c:pt>
                <c:pt idx="608">
                  <c:v>2020</c:v>
                </c:pt>
                <c:pt idx="609">
                  <c:v>2020</c:v>
                </c:pt>
                <c:pt idx="610">
                  <c:v>2020</c:v>
                </c:pt>
                <c:pt idx="611">
                  <c:v>2020</c:v>
                </c:pt>
                <c:pt idx="612">
                  <c:v>2020</c:v>
                </c:pt>
                <c:pt idx="613">
                  <c:v>2020</c:v>
                </c:pt>
                <c:pt idx="614">
                  <c:v>2020</c:v>
                </c:pt>
                <c:pt idx="615">
                  <c:v>2020</c:v>
                </c:pt>
                <c:pt idx="616">
                  <c:v>2020</c:v>
                </c:pt>
                <c:pt idx="617">
                  <c:v>2020</c:v>
                </c:pt>
                <c:pt idx="618">
                  <c:v>2020</c:v>
                </c:pt>
                <c:pt idx="619">
                  <c:v>2020</c:v>
                </c:pt>
                <c:pt idx="620">
                  <c:v>2020</c:v>
                </c:pt>
                <c:pt idx="621">
                  <c:v>2020</c:v>
                </c:pt>
                <c:pt idx="622">
                  <c:v>2020</c:v>
                </c:pt>
                <c:pt idx="623">
                  <c:v>2020</c:v>
                </c:pt>
                <c:pt idx="624">
                  <c:v>2020</c:v>
                </c:pt>
                <c:pt idx="625">
                  <c:v>2020</c:v>
                </c:pt>
                <c:pt idx="626">
                  <c:v>2020</c:v>
                </c:pt>
                <c:pt idx="627">
                  <c:v>2020</c:v>
                </c:pt>
                <c:pt idx="628">
                  <c:v>2020</c:v>
                </c:pt>
                <c:pt idx="629">
                  <c:v>2020</c:v>
                </c:pt>
                <c:pt idx="630">
                  <c:v>2020</c:v>
                </c:pt>
                <c:pt idx="631">
                  <c:v>2020</c:v>
                </c:pt>
                <c:pt idx="632">
                  <c:v>2020</c:v>
                </c:pt>
                <c:pt idx="633">
                  <c:v>2020</c:v>
                </c:pt>
                <c:pt idx="634">
                  <c:v>2020</c:v>
                </c:pt>
                <c:pt idx="635">
                  <c:v>2020</c:v>
                </c:pt>
                <c:pt idx="636">
                  <c:v>2020</c:v>
                </c:pt>
                <c:pt idx="637">
                  <c:v>2020</c:v>
                </c:pt>
                <c:pt idx="638">
                  <c:v>2020</c:v>
                </c:pt>
                <c:pt idx="639">
                  <c:v>2020</c:v>
                </c:pt>
                <c:pt idx="640">
                  <c:v>2020</c:v>
                </c:pt>
                <c:pt idx="641">
                  <c:v>2020</c:v>
                </c:pt>
                <c:pt idx="642">
                  <c:v>2020</c:v>
                </c:pt>
                <c:pt idx="643">
                  <c:v>2020</c:v>
                </c:pt>
                <c:pt idx="644">
                  <c:v>2020</c:v>
                </c:pt>
                <c:pt idx="645">
                  <c:v>2020</c:v>
                </c:pt>
                <c:pt idx="646">
                  <c:v>2020</c:v>
                </c:pt>
                <c:pt idx="647">
                  <c:v>2020</c:v>
                </c:pt>
                <c:pt idx="648">
                  <c:v>2020</c:v>
                </c:pt>
                <c:pt idx="649">
                  <c:v>2020</c:v>
                </c:pt>
                <c:pt idx="650">
                  <c:v>2020</c:v>
                </c:pt>
                <c:pt idx="651">
                  <c:v>2020</c:v>
                </c:pt>
                <c:pt idx="652">
                  <c:v>2020</c:v>
                </c:pt>
                <c:pt idx="653">
                  <c:v>2020</c:v>
                </c:pt>
                <c:pt idx="654">
                  <c:v>2020</c:v>
                </c:pt>
                <c:pt idx="655">
                  <c:v>2020</c:v>
                </c:pt>
                <c:pt idx="656">
                  <c:v>2020</c:v>
                </c:pt>
                <c:pt idx="657">
                  <c:v>2020</c:v>
                </c:pt>
                <c:pt idx="658">
                  <c:v>2020</c:v>
                </c:pt>
                <c:pt idx="659">
                  <c:v>2020</c:v>
                </c:pt>
                <c:pt idx="660">
                  <c:v>2020</c:v>
                </c:pt>
                <c:pt idx="661">
                  <c:v>2020</c:v>
                </c:pt>
                <c:pt idx="662">
                  <c:v>2020</c:v>
                </c:pt>
                <c:pt idx="663">
                  <c:v>2020</c:v>
                </c:pt>
                <c:pt idx="664">
                  <c:v>2020</c:v>
                </c:pt>
                <c:pt idx="665">
                  <c:v>2020</c:v>
                </c:pt>
                <c:pt idx="666">
                  <c:v>2020</c:v>
                </c:pt>
                <c:pt idx="667">
                  <c:v>2020</c:v>
                </c:pt>
                <c:pt idx="668">
                  <c:v>2020</c:v>
                </c:pt>
                <c:pt idx="669">
                  <c:v>2020</c:v>
                </c:pt>
                <c:pt idx="670">
                  <c:v>2020</c:v>
                </c:pt>
                <c:pt idx="671">
                  <c:v>2020</c:v>
                </c:pt>
                <c:pt idx="672">
                  <c:v>2020</c:v>
                </c:pt>
                <c:pt idx="673">
                  <c:v>2020</c:v>
                </c:pt>
                <c:pt idx="674">
                  <c:v>2020</c:v>
                </c:pt>
                <c:pt idx="675">
                  <c:v>2020</c:v>
                </c:pt>
                <c:pt idx="676">
                  <c:v>2020</c:v>
                </c:pt>
                <c:pt idx="677">
                  <c:v>2020</c:v>
                </c:pt>
                <c:pt idx="678">
                  <c:v>2020</c:v>
                </c:pt>
                <c:pt idx="679">
                  <c:v>2020</c:v>
                </c:pt>
                <c:pt idx="680">
                  <c:v>2020</c:v>
                </c:pt>
                <c:pt idx="681">
                  <c:v>2020</c:v>
                </c:pt>
                <c:pt idx="682">
                  <c:v>2020</c:v>
                </c:pt>
                <c:pt idx="683">
                  <c:v>2020</c:v>
                </c:pt>
                <c:pt idx="684">
                  <c:v>2020</c:v>
                </c:pt>
                <c:pt idx="685">
                  <c:v>2020</c:v>
                </c:pt>
                <c:pt idx="686">
                  <c:v>2020</c:v>
                </c:pt>
                <c:pt idx="687">
                  <c:v>2020</c:v>
                </c:pt>
                <c:pt idx="688">
                  <c:v>2020</c:v>
                </c:pt>
                <c:pt idx="689">
                  <c:v>2020</c:v>
                </c:pt>
                <c:pt idx="690">
                  <c:v>2020</c:v>
                </c:pt>
                <c:pt idx="691">
                  <c:v>2020</c:v>
                </c:pt>
                <c:pt idx="692">
                  <c:v>2020</c:v>
                </c:pt>
                <c:pt idx="693">
                  <c:v>2020</c:v>
                </c:pt>
                <c:pt idx="694">
                  <c:v>2020</c:v>
                </c:pt>
                <c:pt idx="695">
                  <c:v>2020</c:v>
                </c:pt>
                <c:pt idx="696">
                  <c:v>2020</c:v>
                </c:pt>
                <c:pt idx="697">
                  <c:v>2020</c:v>
                </c:pt>
                <c:pt idx="698">
                  <c:v>2020</c:v>
                </c:pt>
                <c:pt idx="699">
                  <c:v>2020</c:v>
                </c:pt>
                <c:pt idx="700">
                  <c:v>2020</c:v>
                </c:pt>
                <c:pt idx="701">
                  <c:v>2020</c:v>
                </c:pt>
                <c:pt idx="702">
                  <c:v>2020</c:v>
                </c:pt>
                <c:pt idx="703">
                  <c:v>2020</c:v>
                </c:pt>
                <c:pt idx="704">
                  <c:v>2020</c:v>
                </c:pt>
                <c:pt idx="705">
                  <c:v>2020</c:v>
                </c:pt>
                <c:pt idx="706">
                  <c:v>2020</c:v>
                </c:pt>
                <c:pt idx="707">
                  <c:v>2020</c:v>
                </c:pt>
                <c:pt idx="708">
                  <c:v>2020</c:v>
                </c:pt>
                <c:pt idx="709">
                  <c:v>2020</c:v>
                </c:pt>
                <c:pt idx="710">
                  <c:v>2020</c:v>
                </c:pt>
                <c:pt idx="711">
                  <c:v>2020</c:v>
                </c:pt>
                <c:pt idx="712">
                  <c:v>2020</c:v>
                </c:pt>
                <c:pt idx="713">
                  <c:v>2020</c:v>
                </c:pt>
                <c:pt idx="714">
                  <c:v>2020</c:v>
                </c:pt>
                <c:pt idx="715">
                  <c:v>2020</c:v>
                </c:pt>
                <c:pt idx="716">
                  <c:v>2020</c:v>
                </c:pt>
                <c:pt idx="717">
                  <c:v>2020</c:v>
                </c:pt>
                <c:pt idx="718">
                  <c:v>2020</c:v>
                </c:pt>
                <c:pt idx="719">
                  <c:v>2020</c:v>
                </c:pt>
                <c:pt idx="720">
                  <c:v>2020</c:v>
                </c:pt>
                <c:pt idx="721">
                  <c:v>2020</c:v>
                </c:pt>
                <c:pt idx="722">
                  <c:v>2020</c:v>
                </c:pt>
                <c:pt idx="723">
                  <c:v>2020</c:v>
                </c:pt>
                <c:pt idx="724">
                  <c:v>2020</c:v>
                </c:pt>
                <c:pt idx="725">
                  <c:v>2020</c:v>
                </c:pt>
                <c:pt idx="726">
                  <c:v>2020</c:v>
                </c:pt>
                <c:pt idx="727">
                  <c:v>2020</c:v>
                </c:pt>
                <c:pt idx="728">
                  <c:v>2020</c:v>
                </c:pt>
                <c:pt idx="729">
                  <c:v>2020</c:v>
                </c:pt>
                <c:pt idx="730">
                  <c:v>2020</c:v>
                </c:pt>
                <c:pt idx="731">
                  <c:v>2020</c:v>
                </c:pt>
                <c:pt idx="732">
                  <c:v>2020</c:v>
                </c:pt>
                <c:pt idx="733">
                  <c:v>2020</c:v>
                </c:pt>
                <c:pt idx="734">
                  <c:v>2020</c:v>
                </c:pt>
                <c:pt idx="735">
                  <c:v>2020</c:v>
                </c:pt>
                <c:pt idx="736">
                  <c:v>2020</c:v>
                </c:pt>
                <c:pt idx="737">
                  <c:v>2020</c:v>
                </c:pt>
                <c:pt idx="738">
                  <c:v>2020</c:v>
                </c:pt>
                <c:pt idx="739">
                  <c:v>2020</c:v>
                </c:pt>
                <c:pt idx="740">
                  <c:v>2020</c:v>
                </c:pt>
                <c:pt idx="741">
                  <c:v>2020</c:v>
                </c:pt>
                <c:pt idx="742">
                  <c:v>2020</c:v>
                </c:pt>
                <c:pt idx="743">
                  <c:v>2020</c:v>
                </c:pt>
                <c:pt idx="744">
                  <c:v>2020</c:v>
                </c:pt>
                <c:pt idx="745">
                  <c:v>2020</c:v>
                </c:pt>
                <c:pt idx="746">
                  <c:v>2020</c:v>
                </c:pt>
                <c:pt idx="747">
                  <c:v>2020</c:v>
                </c:pt>
                <c:pt idx="748">
                  <c:v>2021</c:v>
                </c:pt>
                <c:pt idx="749">
                  <c:v>2021</c:v>
                </c:pt>
                <c:pt idx="750">
                  <c:v>2021</c:v>
                </c:pt>
                <c:pt idx="751">
                  <c:v>2021</c:v>
                </c:pt>
                <c:pt idx="752">
                  <c:v>2021</c:v>
                </c:pt>
                <c:pt idx="753">
                  <c:v>2021</c:v>
                </c:pt>
                <c:pt idx="754">
                  <c:v>2021</c:v>
                </c:pt>
                <c:pt idx="755">
                  <c:v>2021</c:v>
                </c:pt>
                <c:pt idx="756">
                  <c:v>2021</c:v>
                </c:pt>
                <c:pt idx="757">
                  <c:v>2021</c:v>
                </c:pt>
                <c:pt idx="758">
                  <c:v>2021</c:v>
                </c:pt>
                <c:pt idx="759">
                  <c:v>2021</c:v>
                </c:pt>
                <c:pt idx="760">
                  <c:v>2021</c:v>
                </c:pt>
                <c:pt idx="761">
                  <c:v>2021</c:v>
                </c:pt>
                <c:pt idx="762">
                  <c:v>2021</c:v>
                </c:pt>
                <c:pt idx="763">
                  <c:v>2021</c:v>
                </c:pt>
                <c:pt idx="764">
                  <c:v>2021</c:v>
                </c:pt>
                <c:pt idx="765">
                  <c:v>2021</c:v>
                </c:pt>
                <c:pt idx="766">
                  <c:v>2021</c:v>
                </c:pt>
                <c:pt idx="767">
                  <c:v>2021</c:v>
                </c:pt>
                <c:pt idx="768">
                  <c:v>2021</c:v>
                </c:pt>
                <c:pt idx="769">
                  <c:v>2021</c:v>
                </c:pt>
                <c:pt idx="770">
                  <c:v>2021</c:v>
                </c:pt>
                <c:pt idx="771">
                  <c:v>2021</c:v>
                </c:pt>
                <c:pt idx="772">
                  <c:v>2021</c:v>
                </c:pt>
                <c:pt idx="773">
                  <c:v>2021</c:v>
                </c:pt>
                <c:pt idx="774">
                  <c:v>2021</c:v>
                </c:pt>
                <c:pt idx="775">
                  <c:v>2021</c:v>
                </c:pt>
                <c:pt idx="776">
                  <c:v>2021</c:v>
                </c:pt>
                <c:pt idx="777">
                  <c:v>2021</c:v>
                </c:pt>
                <c:pt idx="778">
                  <c:v>2021</c:v>
                </c:pt>
                <c:pt idx="779">
                  <c:v>2021</c:v>
                </c:pt>
                <c:pt idx="780">
                  <c:v>2021</c:v>
                </c:pt>
                <c:pt idx="781">
                  <c:v>2021</c:v>
                </c:pt>
                <c:pt idx="782">
                  <c:v>2021</c:v>
                </c:pt>
                <c:pt idx="783">
                  <c:v>2021</c:v>
                </c:pt>
                <c:pt idx="784">
                  <c:v>2021</c:v>
                </c:pt>
                <c:pt idx="785">
                  <c:v>2021</c:v>
                </c:pt>
                <c:pt idx="786">
                  <c:v>2021</c:v>
                </c:pt>
                <c:pt idx="787">
                  <c:v>2021</c:v>
                </c:pt>
                <c:pt idx="788">
                  <c:v>2021</c:v>
                </c:pt>
                <c:pt idx="789">
                  <c:v>2021</c:v>
                </c:pt>
                <c:pt idx="790">
                  <c:v>2021</c:v>
                </c:pt>
                <c:pt idx="791">
                  <c:v>2021</c:v>
                </c:pt>
                <c:pt idx="792">
                  <c:v>2021</c:v>
                </c:pt>
                <c:pt idx="793">
                  <c:v>2021</c:v>
                </c:pt>
                <c:pt idx="794">
                  <c:v>2021</c:v>
                </c:pt>
                <c:pt idx="795">
                  <c:v>2021</c:v>
                </c:pt>
                <c:pt idx="796">
                  <c:v>2021</c:v>
                </c:pt>
                <c:pt idx="797">
                  <c:v>2021</c:v>
                </c:pt>
                <c:pt idx="798">
                  <c:v>2021</c:v>
                </c:pt>
                <c:pt idx="799">
                  <c:v>2021</c:v>
                </c:pt>
                <c:pt idx="800">
                  <c:v>2021</c:v>
                </c:pt>
                <c:pt idx="801">
                  <c:v>2021</c:v>
                </c:pt>
                <c:pt idx="802">
                  <c:v>2021</c:v>
                </c:pt>
                <c:pt idx="803">
                  <c:v>2021</c:v>
                </c:pt>
                <c:pt idx="804">
                  <c:v>2021</c:v>
                </c:pt>
                <c:pt idx="805">
                  <c:v>2021</c:v>
                </c:pt>
                <c:pt idx="806">
                  <c:v>2021</c:v>
                </c:pt>
                <c:pt idx="807">
                  <c:v>2021</c:v>
                </c:pt>
                <c:pt idx="808">
                  <c:v>2021</c:v>
                </c:pt>
                <c:pt idx="809">
                  <c:v>2021</c:v>
                </c:pt>
                <c:pt idx="810">
                  <c:v>2021</c:v>
                </c:pt>
                <c:pt idx="811">
                  <c:v>2021</c:v>
                </c:pt>
                <c:pt idx="812">
                  <c:v>2021</c:v>
                </c:pt>
                <c:pt idx="813">
                  <c:v>2021</c:v>
                </c:pt>
                <c:pt idx="814">
                  <c:v>2021</c:v>
                </c:pt>
                <c:pt idx="815">
                  <c:v>2021</c:v>
                </c:pt>
                <c:pt idx="816">
                  <c:v>2021</c:v>
                </c:pt>
                <c:pt idx="817">
                  <c:v>2021</c:v>
                </c:pt>
                <c:pt idx="818">
                  <c:v>2021</c:v>
                </c:pt>
                <c:pt idx="819">
                  <c:v>2021</c:v>
                </c:pt>
                <c:pt idx="820">
                  <c:v>2021</c:v>
                </c:pt>
                <c:pt idx="821">
                  <c:v>2021</c:v>
                </c:pt>
                <c:pt idx="822">
                  <c:v>2021</c:v>
                </c:pt>
                <c:pt idx="823">
                  <c:v>2021</c:v>
                </c:pt>
                <c:pt idx="824">
                  <c:v>2021</c:v>
                </c:pt>
                <c:pt idx="825">
                  <c:v>2021</c:v>
                </c:pt>
                <c:pt idx="826">
                  <c:v>2021</c:v>
                </c:pt>
                <c:pt idx="827">
                  <c:v>2021</c:v>
                </c:pt>
                <c:pt idx="828">
                  <c:v>2021</c:v>
                </c:pt>
                <c:pt idx="829">
                  <c:v>2021</c:v>
                </c:pt>
                <c:pt idx="830">
                  <c:v>2021</c:v>
                </c:pt>
                <c:pt idx="831">
                  <c:v>2021</c:v>
                </c:pt>
                <c:pt idx="832">
                  <c:v>2021</c:v>
                </c:pt>
                <c:pt idx="833">
                  <c:v>2021</c:v>
                </c:pt>
                <c:pt idx="834">
                  <c:v>2021</c:v>
                </c:pt>
                <c:pt idx="835">
                  <c:v>2021</c:v>
                </c:pt>
                <c:pt idx="836">
                  <c:v>2021</c:v>
                </c:pt>
                <c:pt idx="837">
                  <c:v>2021</c:v>
                </c:pt>
                <c:pt idx="838">
                  <c:v>2021</c:v>
                </c:pt>
                <c:pt idx="839">
                  <c:v>2021</c:v>
                </c:pt>
                <c:pt idx="840">
                  <c:v>2021</c:v>
                </c:pt>
                <c:pt idx="841">
                  <c:v>2021</c:v>
                </c:pt>
                <c:pt idx="842">
                  <c:v>2021</c:v>
                </c:pt>
                <c:pt idx="843">
                  <c:v>2021</c:v>
                </c:pt>
                <c:pt idx="844">
                  <c:v>2021</c:v>
                </c:pt>
                <c:pt idx="845">
                  <c:v>2021</c:v>
                </c:pt>
                <c:pt idx="846">
                  <c:v>2021</c:v>
                </c:pt>
                <c:pt idx="847">
                  <c:v>2021</c:v>
                </c:pt>
                <c:pt idx="848">
                  <c:v>2021</c:v>
                </c:pt>
                <c:pt idx="849">
                  <c:v>2021</c:v>
                </c:pt>
                <c:pt idx="850">
                  <c:v>2021</c:v>
                </c:pt>
                <c:pt idx="851">
                  <c:v>2021</c:v>
                </c:pt>
                <c:pt idx="852">
                  <c:v>2021</c:v>
                </c:pt>
                <c:pt idx="853">
                  <c:v>2021</c:v>
                </c:pt>
                <c:pt idx="854">
                  <c:v>2021</c:v>
                </c:pt>
                <c:pt idx="855">
                  <c:v>2021</c:v>
                </c:pt>
                <c:pt idx="856">
                  <c:v>2021</c:v>
                </c:pt>
                <c:pt idx="857">
                  <c:v>2021</c:v>
                </c:pt>
                <c:pt idx="858">
                  <c:v>2021</c:v>
                </c:pt>
                <c:pt idx="859">
                  <c:v>2021</c:v>
                </c:pt>
                <c:pt idx="860">
                  <c:v>2021</c:v>
                </c:pt>
                <c:pt idx="861">
                  <c:v>2021</c:v>
                </c:pt>
                <c:pt idx="862">
                  <c:v>2021</c:v>
                </c:pt>
                <c:pt idx="863">
                  <c:v>2021</c:v>
                </c:pt>
                <c:pt idx="864">
                  <c:v>2021</c:v>
                </c:pt>
                <c:pt idx="865">
                  <c:v>2021</c:v>
                </c:pt>
                <c:pt idx="866">
                  <c:v>2021</c:v>
                </c:pt>
                <c:pt idx="867">
                  <c:v>2021</c:v>
                </c:pt>
                <c:pt idx="868">
                  <c:v>2021</c:v>
                </c:pt>
                <c:pt idx="869">
                  <c:v>2021</c:v>
                </c:pt>
                <c:pt idx="870">
                  <c:v>2021</c:v>
                </c:pt>
                <c:pt idx="871">
                  <c:v>2021</c:v>
                </c:pt>
                <c:pt idx="872">
                  <c:v>2021</c:v>
                </c:pt>
                <c:pt idx="873">
                  <c:v>2021</c:v>
                </c:pt>
                <c:pt idx="874">
                  <c:v>2021</c:v>
                </c:pt>
                <c:pt idx="875">
                  <c:v>2021</c:v>
                </c:pt>
                <c:pt idx="876">
                  <c:v>2021</c:v>
                </c:pt>
                <c:pt idx="877">
                  <c:v>2021</c:v>
                </c:pt>
                <c:pt idx="878">
                  <c:v>2021</c:v>
                </c:pt>
                <c:pt idx="879">
                  <c:v>2021</c:v>
                </c:pt>
                <c:pt idx="880">
                  <c:v>2021</c:v>
                </c:pt>
                <c:pt idx="881">
                  <c:v>2021</c:v>
                </c:pt>
                <c:pt idx="882">
                  <c:v>2021</c:v>
                </c:pt>
                <c:pt idx="883">
                  <c:v>2021</c:v>
                </c:pt>
                <c:pt idx="884">
                  <c:v>2021</c:v>
                </c:pt>
                <c:pt idx="885">
                  <c:v>2021</c:v>
                </c:pt>
                <c:pt idx="886">
                  <c:v>2021</c:v>
                </c:pt>
                <c:pt idx="887">
                  <c:v>2021</c:v>
                </c:pt>
                <c:pt idx="888">
                  <c:v>2021</c:v>
                </c:pt>
                <c:pt idx="889">
                  <c:v>2021</c:v>
                </c:pt>
                <c:pt idx="890">
                  <c:v>2021</c:v>
                </c:pt>
                <c:pt idx="891">
                  <c:v>2021</c:v>
                </c:pt>
                <c:pt idx="892">
                  <c:v>2021</c:v>
                </c:pt>
                <c:pt idx="893">
                  <c:v>2021</c:v>
                </c:pt>
                <c:pt idx="894">
                  <c:v>2021</c:v>
                </c:pt>
                <c:pt idx="895">
                  <c:v>2021</c:v>
                </c:pt>
                <c:pt idx="896">
                  <c:v>2021</c:v>
                </c:pt>
                <c:pt idx="897">
                  <c:v>2021</c:v>
                </c:pt>
                <c:pt idx="898">
                  <c:v>2021</c:v>
                </c:pt>
                <c:pt idx="899">
                  <c:v>2021</c:v>
                </c:pt>
                <c:pt idx="900">
                  <c:v>2021</c:v>
                </c:pt>
                <c:pt idx="901">
                  <c:v>2021</c:v>
                </c:pt>
                <c:pt idx="902">
                  <c:v>2021</c:v>
                </c:pt>
                <c:pt idx="903">
                  <c:v>2021</c:v>
                </c:pt>
                <c:pt idx="904">
                  <c:v>2021</c:v>
                </c:pt>
                <c:pt idx="905">
                  <c:v>2021</c:v>
                </c:pt>
                <c:pt idx="906">
                  <c:v>2021</c:v>
                </c:pt>
                <c:pt idx="907">
                  <c:v>2021</c:v>
                </c:pt>
                <c:pt idx="908">
                  <c:v>2021</c:v>
                </c:pt>
                <c:pt idx="909">
                  <c:v>2021</c:v>
                </c:pt>
                <c:pt idx="910">
                  <c:v>2021</c:v>
                </c:pt>
                <c:pt idx="911">
                  <c:v>2021</c:v>
                </c:pt>
                <c:pt idx="912">
                  <c:v>2021</c:v>
                </c:pt>
                <c:pt idx="913">
                  <c:v>2021</c:v>
                </c:pt>
                <c:pt idx="914">
                  <c:v>2021</c:v>
                </c:pt>
                <c:pt idx="915">
                  <c:v>2021</c:v>
                </c:pt>
                <c:pt idx="916">
                  <c:v>2021</c:v>
                </c:pt>
                <c:pt idx="917">
                  <c:v>2021</c:v>
                </c:pt>
                <c:pt idx="918">
                  <c:v>2021</c:v>
                </c:pt>
                <c:pt idx="919">
                  <c:v>2021</c:v>
                </c:pt>
                <c:pt idx="920">
                  <c:v>2021</c:v>
                </c:pt>
                <c:pt idx="921">
                  <c:v>2021</c:v>
                </c:pt>
                <c:pt idx="922">
                  <c:v>2021</c:v>
                </c:pt>
                <c:pt idx="923">
                  <c:v>2021</c:v>
                </c:pt>
                <c:pt idx="924">
                  <c:v>2021</c:v>
                </c:pt>
                <c:pt idx="925">
                  <c:v>2021</c:v>
                </c:pt>
                <c:pt idx="926">
                  <c:v>2021</c:v>
                </c:pt>
                <c:pt idx="927">
                  <c:v>2021</c:v>
                </c:pt>
                <c:pt idx="928">
                  <c:v>2021</c:v>
                </c:pt>
                <c:pt idx="929">
                  <c:v>2021</c:v>
                </c:pt>
                <c:pt idx="930">
                  <c:v>2021</c:v>
                </c:pt>
                <c:pt idx="931">
                  <c:v>2021</c:v>
                </c:pt>
                <c:pt idx="932">
                  <c:v>2021</c:v>
                </c:pt>
                <c:pt idx="933">
                  <c:v>2021</c:v>
                </c:pt>
                <c:pt idx="934">
                  <c:v>2021</c:v>
                </c:pt>
                <c:pt idx="935">
                  <c:v>2021</c:v>
                </c:pt>
                <c:pt idx="936">
                  <c:v>2021</c:v>
                </c:pt>
                <c:pt idx="937">
                  <c:v>2021</c:v>
                </c:pt>
                <c:pt idx="938">
                  <c:v>2021</c:v>
                </c:pt>
                <c:pt idx="939">
                  <c:v>2021</c:v>
                </c:pt>
                <c:pt idx="940">
                  <c:v>2021</c:v>
                </c:pt>
                <c:pt idx="941">
                  <c:v>2021</c:v>
                </c:pt>
                <c:pt idx="942">
                  <c:v>2021</c:v>
                </c:pt>
                <c:pt idx="943">
                  <c:v>2021</c:v>
                </c:pt>
                <c:pt idx="944">
                  <c:v>2021</c:v>
                </c:pt>
                <c:pt idx="945">
                  <c:v>2021</c:v>
                </c:pt>
                <c:pt idx="946">
                  <c:v>2021</c:v>
                </c:pt>
                <c:pt idx="947">
                  <c:v>2021</c:v>
                </c:pt>
                <c:pt idx="948">
                  <c:v>2021</c:v>
                </c:pt>
                <c:pt idx="949">
                  <c:v>2021</c:v>
                </c:pt>
                <c:pt idx="950">
                  <c:v>2021</c:v>
                </c:pt>
                <c:pt idx="951">
                  <c:v>2021</c:v>
                </c:pt>
                <c:pt idx="952">
                  <c:v>2021</c:v>
                </c:pt>
                <c:pt idx="953">
                  <c:v>2021</c:v>
                </c:pt>
                <c:pt idx="954">
                  <c:v>2021</c:v>
                </c:pt>
                <c:pt idx="955">
                  <c:v>2021</c:v>
                </c:pt>
                <c:pt idx="956">
                  <c:v>2021</c:v>
                </c:pt>
                <c:pt idx="957">
                  <c:v>2021</c:v>
                </c:pt>
                <c:pt idx="958">
                  <c:v>2021</c:v>
                </c:pt>
                <c:pt idx="959">
                  <c:v>2021</c:v>
                </c:pt>
                <c:pt idx="960">
                  <c:v>2021</c:v>
                </c:pt>
                <c:pt idx="961">
                  <c:v>2021</c:v>
                </c:pt>
                <c:pt idx="962">
                  <c:v>2021</c:v>
                </c:pt>
                <c:pt idx="963">
                  <c:v>2021</c:v>
                </c:pt>
                <c:pt idx="964">
                  <c:v>2021</c:v>
                </c:pt>
                <c:pt idx="965">
                  <c:v>2021</c:v>
                </c:pt>
                <c:pt idx="966">
                  <c:v>2021</c:v>
                </c:pt>
                <c:pt idx="967">
                  <c:v>2021</c:v>
                </c:pt>
                <c:pt idx="968">
                  <c:v>2021</c:v>
                </c:pt>
                <c:pt idx="969">
                  <c:v>2021</c:v>
                </c:pt>
                <c:pt idx="970">
                  <c:v>2021</c:v>
                </c:pt>
                <c:pt idx="971">
                  <c:v>2021</c:v>
                </c:pt>
                <c:pt idx="972">
                  <c:v>2021</c:v>
                </c:pt>
                <c:pt idx="973">
                  <c:v>2021</c:v>
                </c:pt>
                <c:pt idx="974">
                  <c:v>2021</c:v>
                </c:pt>
                <c:pt idx="975">
                  <c:v>2021</c:v>
                </c:pt>
                <c:pt idx="976">
                  <c:v>2021</c:v>
                </c:pt>
                <c:pt idx="977">
                  <c:v>2021</c:v>
                </c:pt>
                <c:pt idx="978">
                  <c:v>2021</c:v>
                </c:pt>
                <c:pt idx="979">
                  <c:v>2021</c:v>
                </c:pt>
                <c:pt idx="980">
                  <c:v>2021</c:v>
                </c:pt>
                <c:pt idx="981">
                  <c:v>2021</c:v>
                </c:pt>
                <c:pt idx="982">
                  <c:v>2021</c:v>
                </c:pt>
                <c:pt idx="983">
                  <c:v>2021</c:v>
                </c:pt>
                <c:pt idx="984">
                  <c:v>2021</c:v>
                </c:pt>
                <c:pt idx="985">
                  <c:v>2021</c:v>
                </c:pt>
                <c:pt idx="986">
                  <c:v>2021</c:v>
                </c:pt>
                <c:pt idx="987">
                  <c:v>2021</c:v>
                </c:pt>
                <c:pt idx="988">
                  <c:v>2021</c:v>
                </c:pt>
                <c:pt idx="989">
                  <c:v>2021</c:v>
                </c:pt>
                <c:pt idx="990">
                  <c:v>2021</c:v>
                </c:pt>
                <c:pt idx="991">
                  <c:v>2021</c:v>
                </c:pt>
                <c:pt idx="992">
                  <c:v>2021</c:v>
                </c:pt>
                <c:pt idx="993">
                  <c:v>2021</c:v>
                </c:pt>
                <c:pt idx="994">
                  <c:v>2021</c:v>
                </c:pt>
                <c:pt idx="995">
                  <c:v>2021</c:v>
                </c:pt>
                <c:pt idx="996">
                  <c:v>2021</c:v>
                </c:pt>
                <c:pt idx="997">
                  <c:v>2021</c:v>
                </c:pt>
                <c:pt idx="998">
                  <c:v>2022</c:v>
                </c:pt>
                <c:pt idx="999">
                  <c:v>2022</c:v>
                </c:pt>
                <c:pt idx="1000">
                  <c:v>2022</c:v>
                </c:pt>
                <c:pt idx="1001">
                  <c:v>2022</c:v>
                </c:pt>
                <c:pt idx="1002">
                  <c:v>2022</c:v>
                </c:pt>
                <c:pt idx="1003">
                  <c:v>2022</c:v>
                </c:pt>
                <c:pt idx="1004">
                  <c:v>2022</c:v>
                </c:pt>
                <c:pt idx="1005">
                  <c:v>2022</c:v>
                </c:pt>
                <c:pt idx="1006">
                  <c:v>2022</c:v>
                </c:pt>
                <c:pt idx="1007">
                  <c:v>2022</c:v>
                </c:pt>
                <c:pt idx="1008">
                  <c:v>2022</c:v>
                </c:pt>
                <c:pt idx="1009">
                  <c:v>2022</c:v>
                </c:pt>
                <c:pt idx="1010">
                  <c:v>2022</c:v>
                </c:pt>
                <c:pt idx="1011">
                  <c:v>2022</c:v>
                </c:pt>
                <c:pt idx="1012">
                  <c:v>2022</c:v>
                </c:pt>
                <c:pt idx="1013">
                  <c:v>2022</c:v>
                </c:pt>
                <c:pt idx="1014">
                  <c:v>2022</c:v>
                </c:pt>
                <c:pt idx="1015">
                  <c:v>2022</c:v>
                </c:pt>
                <c:pt idx="1016">
                  <c:v>2022</c:v>
                </c:pt>
                <c:pt idx="1017">
                  <c:v>2022</c:v>
                </c:pt>
                <c:pt idx="1018">
                  <c:v>2022</c:v>
                </c:pt>
                <c:pt idx="1019">
                  <c:v>2022</c:v>
                </c:pt>
                <c:pt idx="1020">
                  <c:v>2022</c:v>
                </c:pt>
                <c:pt idx="1021">
                  <c:v>2022</c:v>
                </c:pt>
                <c:pt idx="1022">
                  <c:v>2022</c:v>
                </c:pt>
                <c:pt idx="1023">
                  <c:v>2022</c:v>
                </c:pt>
                <c:pt idx="1024">
                  <c:v>2022</c:v>
                </c:pt>
                <c:pt idx="1025">
                  <c:v>2022</c:v>
                </c:pt>
                <c:pt idx="1026">
                  <c:v>2022</c:v>
                </c:pt>
                <c:pt idx="1027">
                  <c:v>2022</c:v>
                </c:pt>
                <c:pt idx="1028">
                  <c:v>2022</c:v>
                </c:pt>
                <c:pt idx="1029">
                  <c:v>2022</c:v>
                </c:pt>
                <c:pt idx="1030">
                  <c:v>2022</c:v>
                </c:pt>
                <c:pt idx="1031">
                  <c:v>2022</c:v>
                </c:pt>
                <c:pt idx="1032">
                  <c:v>2022</c:v>
                </c:pt>
                <c:pt idx="1033">
                  <c:v>2022</c:v>
                </c:pt>
                <c:pt idx="1034">
                  <c:v>2022</c:v>
                </c:pt>
                <c:pt idx="1035">
                  <c:v>2022</c:v>
                </c:pt>
                <c:pt idx="1036">
                  <c:v>2022</c:v>
                </c:pt>
                <c:pt idx="1037">
                  <c:v>2022</c:v>
                </c:pt>
                <c:pt idx="1038">
                  <c:v>2022</c:v>
                </c:pt>
                <c:pt idx="1039">
                  <c:v>2022</c:v>
                </c:pt>
                <c:pt idx="1040">
                  <c:v>2022</c:v>
                </c:pt>
                <c:pt idx="1041">
                  <c:v>2022</c:v>
                </c:pt>
                <c:pt idx="1042">
                  <c:v>2022</c:v>
                </c:pt>
                <c:pt idx="1043">
                  <c:v>2022</c:v>
                </c:pt>
                <c:pt idx="1044">
                  <c:v>2022</c:v>
                </c:pt>
                <c:pt idx="1045">
                  <c:v>2022</c:v>
                </c:pt>
                <c:pt idx="1046">
                  <c:v>2022</c:v>
                </c:pt>
                <c:pt idx="1047">
                  <c:v>2022</c:v>
                </c:pt>
                <c:pt idx="1048">
                  <c:v>2022</c:v>
                </c:pt>
                <c:pt idx="1049">
                  <c:v>2022</c:v>
                </c:pt>
                <c:pt idx="1050">
                  <c:v>2022</c:v>
                </c:pt>
                <c:pt idx="1051">
                  <c:v>2022</c:v>
                </c:pt>
                <c:pt idx="1052">
                  <c:v>2022</c:v>
                </c:pt>
                <c:pt idx="1053">
                  <c:v>2022</c:v>
                </c:pt>
                <c:pt idx="1054">
                  <c:v>2022</c:v>
                </c:pt>
                <c:pt idx="1055">
                  <c:v>2022</c:v>
                </c:pt>
                <c:pt idx="1056">
                  <c:v>2022</c:v>
                </c:pt>
                <c:pt idx="1057">
                  <c:v>2022</c:v>
                </c:pt>
                <c:pt idx="1058">
                  <c:v>2022</c:v>
                </c:pt>
                <c:pt idx="1059">
                  <c:v>2022</c:v>
                </c:pt>
                <c:pt idx="1060">
                  <c:v>2022</c:v>
                </c:pt>
                <c:pt idx="1061">
                  <c:v>2022</c:v>
                </c:pt>
                <c:pt idx="1062">
                  <c:v>2022</c:v>
                </c:pt>
                <c:pt idx="1063">
                  <c:v>2022</c:v>
                </c:pt>
                <c:pt idx="1064">
                  <c:v>2022</c:v>
                </c:pt>
                <c:pt idx="1065">
                  <c:v>2022</c:v>
                </c:pt>
                <c:pt idx="1066">
                  <c:v>2022</c:v>
                </c:pt>
                <c:pt idx="1067">
                  <c:v>2022</c:v>
                </c:pt>
                <c:pt idx="1068">
                  <c:v>2022</c:v>
                </c:pt>
                <c:pt idx="1069">
                  <c:v>2022</c:v>
                </c:pt>
                <c:pt idx="1070">
                  <c:v>2022</c:v>
                </c:pt>
                <c:pt idx="1071">
                  <c:v>2022</c:v>
                </c:pt>
                <c:pt idx="1072">
                  <c:v>2022</c:v>
                </c:pt>
                <c:pt idx="1073">
                  <c:v>2022</c:v>
                </c:pt>
                <c:pt idx="1074">
                  <c:v>2022</c:v>
                </c:pt>
                <c:pt idx="1075">
                  <c:v>2022</c:v>
                </c:pt>
                <c:pt idx="1076">
                  <c:v>2022</c:v>
                </c:pt>
                <c:pt idx="1077">
                  <c:v>2022</c:v>
                </c:pt>
                <c:pt idx="1078">
                  <c:v>2022</c:v>
                </c:pt>
                <c:pt idx="1079">
                  <c:v>2022</c:v>
                </c:pt>
                <c:pt idx="1080">
                  <c:v>2022</c:v>
                </c:pt>
                <c:pt idx="1081">
                  <c:v>2022</c:v>
                </c:pt>
                <c:pt idx="1082">
                  <c:v>2022</c:v>
                </c:pt>
                <c:pt idx="1083">
                  <c:v>2022</c:v>
                </c:pt>
                <c:pt idx="1084">
                  <c:v>2022</c:v>
                </c:pt>
                <c:pt idx="1085">
                  <c:v>2022</c:v>
                </c:pt>
                <c:pt idx="1086">
                  <c:v>2022</c:v>
                </c:pt>
                <c:pt idx="1087">
                  <c:v>2022</c:v>
                </c:pt>
                <c:pt idx="1088">
                  <c:v>2022</c:v>
                </c:pt>
                <c:pt idx="1089">
                  <c:v>2022</c:v>
                </c:pt>
                <c:pt idx="1090">
                  <c:v>2022</c:v>
                </c:pt>
                <c:pt idx="1091">
                  <c:v>2022</c:v>
                </c:pt>
                <c:pt idx="1092">
                  <c:v>2022</c:v>
                </c:pt>
                <c:pt idx="1093">
                  <c:v>2022</c:v>
                </c:pt>
                <c:pt idx="1094">
                  <c:v>2022</c:v>
                </c:pt>
                <c:pt idx="1095">
                  <c:v>2022</c:v>
                </c:pt>
                <c:pt idx="1096">
                  <c:v>2022</c:v>
                </c:pt>
                <c:pt idx="1097">
                  <c:v>2022</c:v>
                </c:pt>
                <c:pt idx="1098">
                  <c:v>2022</c:v>
                </c:pt>
                <c:pt idx="1099">
                  <c:v>2022</c:v>
                </c:pt>
                <c:pt idx="1100">
                  <c:v>2022</c:v>
                </c:pt>
                <c:pt idx="1101">
                  <c:v>2022</c:v>
                </c:pt>
                <c:pt idx="1102">
                  <c:v>2022</c:v>
                </c:pt>
                <c:pt idx="1103">
                  <c:v>2022</c:v>
                </c:pt>
                <c:pt idx="1104">
                  <c:v>2022</c:v>
                </c:pt>
                <c:pt idx="1105">
                  <c:v>2022</c:v>
                </c:pt>
                <c:pt idx="1106">
                  <c:v>2022</c:v>
                </c:pt>
                <c:pt idx="1107">
                  <c:v>2022</c:v>
                </c:pt>
                <c:pt idx="1108">
                  <c:v>2022</c:v>
                </c:pt>
                <c:pt idx="1109">
                  <c:v>2022</c:v>
                </c:pt>
                <c:pt idx="1110">
                  <c:v>2022</c:v>
                </c:pt>
                <c:pt idx="1111">
                  <c:v>2022</c:v>
                </c:pt>
                <c:pt idx="1112">
                  <c:v>2022</c:v>
                </c:pt>
                <c:pt idx="1113">
                  <c:v>2022</c:v>
                </c:pt>
                <c:pt idx="1114">
                  <c:v>2022</c:v>
                </c:pt>
                <c:pt idx="1115">
                  <c:v>2022</c:v>
                </c:pt>
                <c:pt idx="1116">
                  <c:v>2022</c:v>
                </c:pt>
                <c:pt idx="1117">
                  <c:v>2022</c:v>
                </c:pt>
                <c:pt idx="1118">
                  <c:v>2022</c:v>
                </c:pt>
                <c:pt idx="1119">
                  <c:v>2022</c:v>
                </c:pt>
                <c:pt idx="1120">
                  <c:v>2022</c:v>
                </c:pt>
                <c:pt idx="1121">
                  <c:v>2022</c:v>
                </c:pt>
                <c:pt idx="1122">
                  <c:v>2022</c:v>
                </c:pt>
                <c:pt idx="1123">
                  <c:v>2022</c:v>
                </c:pt>
                <c:pt idx="1124">
                  <c:v>2022</c:v>
                </c:pt>
                <c:pt idx="1125">
                  <c:v>2022</c:v>
                </c:pt>
                <c:pt idx="1126">
                  <c:v>2022</c:v>
                </c:pt>
                <c:pt idx="1127">
                  <c:v>2022</c:v>
                </c:pt>
                <c:pt idx="1128">
                  <c:v>2022</c:v>
                </c:pt>
                <c:pt idx="1129">
                  <c:v>2022</c:v>
                </c:pt>
                <c:pt idx="1130">
                  <c:v>2022</c:v>
                </c:pt>
                <c:pt idx="1131">
                  <c:v>2022</c:v>
                </c:pt>
                <c:pt idx="1132">
                  <c:v>2022</c:v>
                </c:pt>
                <c:pt idx="1133">
                  <c:v>2022</c:v>
                </c:pt>
                <c:pt idx="1134">
                  <c:v>2022</c:v>
                </c:pt>
                <c:pt idx="1135">
                  <c:v>2022</c:v>
                </c:pt>
                <c:pt idx="1136">
                  <c:v>2022</c:v>
                </c:pt>
                <c:pt idx="1137">
                  <c:v>2022</c:v>
                </c:pt>
                <c:pt idx="1138">
                  <c:v>2022</c:v>
                </c:pt>
                <c:pt idx="1139">
                  <c:v>2022</c:v>
                </c:pt>
                <c:pt idx="1140">
                  <c:v>2022</c:v>
                </c:pt>
                <c:pt idx="1141">
                  <c:v>2022</c:v>
                </c:pt>
                <c:pt idx="1142">
                  <c:v>2022</c:v>
                </c:pt>
                <c:pt idx="1143">
                  <c:v>2022</c:v>
                </c:pt>
                <c:pt idx="1144">
                  <c:v>2022</c:v>
                </c:pt>
                <c:pt idx="1145">
                  <c:v>2022</c:v>
                </c:pt>
                <c:pt idx="1146">
                  <c:v>2022</c:v>
                </c:pt>
                <c:pt idx="1147">
                  <c:v>2022</c:v>
                </c:pt>
                <c:pt idx="1148">
                  <c:v>2022</c:v>
                </c:pt>
                <c:pt idx="1149">
                  <c:v>2022</c:v>
                </c:pt>
                <c:pt idx="1150">
                  <c:v>2022</c:v>
                </c:pt>
                <c:pt idx="1151">
                  <c:v>2022</c:v>
                </c:pt>
                <c:pt idx="1152">
                  <c:v>2022</c:v>
                </c:pt>
                <c:pt idx="1153">
                  <c:v>2022</c:v>
                </c:pt>
                <c:pt idx="1154">
                  <c:v>2022</c:v>
                </c:pt>
                <c:pt idx="1155">
                  <c:v>2022</c:v>
                </c:pt>
                <c:pt idx="1156">
                  <c:v>2022</c:v>
                </c:pt>
                <c:pt idx="1157">
                  <c:v>2022</c:v>
                </c:pt>
                <c:pt idx="1158">
                  <c:v>2022</c:v>
                </c:pt>
                <c:pt idx="1159">
                  <c:v>2022</c:v>
                </c:pt>
                <c:pt idx="1160">
                  <c:v>2022</c:v>
                </c:pt>
                <c:pt idx="1161">
                  <c:v>2022</c:v>
                </c:pt>
                <c:pt idx="1162">
                  <c:v>2022</c:v>
                </c:pt>
                <c:pt idx="1163">
                  <c:v>2022</c:v>
                </c:pt>
                <c:pt idx="1164">
                  <c:v>2022</c:v>
                </c:pt>
                <c:pt idx="1165">
                  <c:v>2022</c:v>
                </c:pt>
                <c:pt idx="1166">
                  <c:v>2022</c:v>
                </c:pt>
                <c:pt idx="1167">
                  <c:v>2022</c:v>
                </c:pt>
                <c:pt idx="1168">
                  <c:v>2022</c:v>
                </c:pt>
                <c:pt idx="1169">
                  <c:v>2022</c:v>
                </c:pt>
                <c:pt idx="1170">
                  <c:v>2022</c:v>
                </c:pt>
                <c:pt idx="1171">
                  <c:v>2022</c:v>
                </c:pt>
                <c:pt idx="1172">
                  <c:v>2022</c:v>
                </c:pt>
                <c:pt idx="1173">
                  <c:v>2022</c:v>
                </c:pt>
                <c:pt idx="1174">
                  <c:v>2022</c:v>
                </c:pt>
                <c:pt idx="1175">
                  <c:v>2022</c:v>
                </c:pt>
                <c:pt idx="1176">
                  <c:v>2022</c:v>
                </c:pt>
                <c:pt idx="1177">
                  <c:v>2022</c:v>
                </c:pt>
                <c:pt idx="1178">
                  <c:v>2022</c:v>
                </c:pt>
                <c:pt idx="1179">
                  <c:v>2022</c:v>
                </c:pt>
                <c:pt idx="1180">
                  <c:v>2022</c:v>
                </c:pt>
                <c:pt idx="1181">
                  <c:v>2022</c:v>
                </c:pt>
                <c:pt idx="1182">
                  <c:v>2022</c:v>
                </c:pt>
                <c:pt idx="1183">
                  <c:v>2022</c:v>
                </c:pt>
                <c:pt idx="1184">
                  <c:v>2022</c:v>
                </c:pt>
                <c:pt idx="1185">
                  <c:v>2022</c:v>
                </c:pt>
                <c:pt idx="1186">
                  <c:v>2022</c:v>
                </c:pt>
                <c:pt idx="1187">
                  <c:v>2022</c:v>
                </c:pt>
                <c:pt idx="1188">
                  <c:v>2022</c:v>
                </c:pt>
                <c:pt idx="1189">
                  <c:v>2022</c:v>
                </c:pt>
                <c:pt idx="1190">
                  <c:v>2022</c:v>
                </c:pt>
                <c:pt idx="1191">
                  <c:v>2022</c:v>
                </c:pt>
                <c:pt idx="1192">
                  <c:v>2022</c:v>
                </c:pt>
                <c:pt idx="1193">
                  <c:v>2022</c:v>
                </c:pt>
                <c:pt idx="1194">
                  <c:v>2022</c:v>
                </c:pt>
                <c:pt idx="1195">
                  <c:v>2022</c:v>
                </c:pt>
                <c:pt idx="1196">
                  <c:v>2022</c:v>
                </c:pt>
                <c:pt idx="1197">
                  <c:v>2022</c:v>
                </c:pt>
                <c:pt idx="1198">
                  <c:v>2022</c:v>
                </c:pt>
                <c:pt idx="1199">
                  <c:v>2022</c:v>
                </c:pt>
                <c:pt idx="1200">
                  <c:v>2022</c:v>
                </c:pt>
                <c:pt idx="1201">
                  <c:v>2022</c:v>
                </c:pt>
                <c:pt idx="1202">
                  <c:v>2022</c:v>
                </c:pt>
                <c:pt idx="1203">
                  <c:v>2022</c:v>
                </c:pt>
                <c:pt idx="1204">
                  <c:v>2022</c:v>
                </c:pt>
                <c:pt idx="1205">
                  <c:v>2022</c:v>
                </c:pt>
                <c:pt idx="1206">
                  <c:v>2022</c:v>
                </c:pt>
                <c:pt idx="1207">
                  <c:v>2022</c:v>
                </c:pt>
                <c:pt idx="1208">
                  <c:v>2022</c:v>
                </c:pt>
                <c:pt idx="1209">
                  <c:v>2022</c:v>
                </c:pt>
                <c:pt idx="1210">
                  <c:v>2022</c:v>
                </c:pt>
                <c:pt idx="1211">
                  <c:v>2022</c:v>
                </c:pt>
                <c:pt idx="1212">
                  <c:v>2022</c:v>
                </c:pt>
                <c:pt idx="1213">
                  <c:v>2022</c:v>
                </c:pt>
                <c:pt idx="1214">
                  <c:v>2022</c:v>
                </c:pt>
                <c:pt idx="1215">
                  <c:v>2022</c:v>
                </c:pt>
                <c:pt idx="1216">
                  <c:v>2022</c:v>
                </c:pt>
                <c:pt idx="1217">
                  <c:v>2022</c:v>
                </c:pt>
                <c:pt idx="1218">
                  <c:v>2022</c:v>
                </c:pt>
                <c:pt idx="1219">
                  <c:v>2022</c:v>
                </c:pt>
                <c:pt idx="1220">
                  <c:v>2022</c:v>
                </c:pt>
                <c:pt idx="1221">
                  <c:v>2022</c:v>
                </c:pt>
                <c:pt idx="1222">
                  <c:v>2022</c:v>
                </c:pt>
                <c:pt idx="1223">
                  <c:v>2022</c:v>
                </c:pt>
                <c:pt idx="1224">
                  <c:v>2022</c:v>
                </c:pt>
                <c:pt idx="1225">
                  <c:v>2022</c:v>
                </c:pt>
                <c:pt idx="1226">
                  <c:v>2022</c:v>
                </c:pt>
                <c:pt idx="1227">
                  <c:v>2022</c:v>
                </c:pt>
                <c:pt idx="1228">
                  <c:v>2022</c:v>
                </c:pt>
                <c:pt idx="1229">
                  <c:v>2022</c:v>
                </c:pt>
                <c:pt idx="1230">
                  <c:v>2022</c:v>
                </c:pt>
                <c:pt idx="1231">
                  <c:v>2022</c:v>
                </c:pt>
                <c:pt idx="1232">
                  <c:v>2022</c:v>
                </c:pt>
                <c:pt idx="1233">
                  <c:v>2022</c:v>
                </c:pt>
                <c:pt idx="1234">
                  <c:v>2022</c:v>
                </c:pt>
                <c:pt idx="1235">
                  <c:v>2022</c:v>
                </c:pt>
                <c:pt idx="1236">
                  <c:v>2022</c:v>
                </c:pt>
                <c:pt idx="1237">
                  <c:v>2022</c:v>
                </c:pt>
                <c:pt idx="1238">
                  <c:v>2022</c:v>
                </c:pt>
                <c:pt idx="1239">
                  <c:v>2022</c:v>
                </c:pt>
                <c:pt idx="1240">
                  <c:v>2022</c:v>
                </c:pt>
                <c:pt idx="1241">
                  <c:v>2022</c:v>
                </c:pt>
                <c:pt idx="1242">
                  <c:v>2022</c:v>
                </c:pt>
                <c:pt idx="1243">
                  <c:v>2022</c:v>
                </c:pt>
                <c:pt idx="1244">
                  <c:v>2022</c:v>
                </c:pt>
                <c:pt idx="1245">
                  <c:v>2023</c:v>
                </c:pt>
                <c:pt idx="1246">
                  <c:v>2023</c:v>
                </c:pt>
                <c:pt idx="1247">
                  <c:v>2023</c:v>
                </c:pt>
                <c:pt idx="1248">
                  <c:v>2023</c:v>
                </c:pt>
                <c:pt idx="1249">
                  <c:v>2023</c:v>
                </c:pt>
                <c:pt idx="1250">
                  <c:v>2023</c:v>
                </c:pt>
                <c:pt idx="1251">
                  <c:v>2023</c:v>
                </c:pt>
                <c:pt idx="1252">
                  <c:v>2023</c:v>
                </c:pt>
                <c:pt idx="1253">
                  <c:v>2023</c:v>
                </c:pt>
                <c:pt idx="1254">
                  <c:v>2023</c:v>
                </c:pt>
                <c:pt idx="1255">
                  <c:v>2023</c:v>
                </c:pt>
                <c:pt idx="1256">
                  <c:v>2023</c:v>
                </c:pt>
                <c:pt idx="1257">
                  <c:v>2023</c:v>
                </c:pt>
                <c:pt idx="1258">
                  <c:v>2023</c:v>
                </c:pt>
                <c:pt idx="1259">
                  <c:v>2023</c:v>
                </c:pt>
                <c:pt idx="1260">
                  <c:v>2023</c:v>
                </c:pt>
                <c:pt idx="1261">
                  <c:v>2023</c:v>
                </c:pt>
                <c:pt idx="1262">
                  <c:v>2023</c:v>
                </c:pt>
                <c:pt idx="1263">
                  <c:v>2023</c:v>
                </c:pt>
                <c:pt idx="1264">
                  <c:v>2023</c:v>
                </c:pt>
                <c:pt idx="1265">
                  <c:v>2023</c:v>
                </c:pt>
                <c:pt idx="1266">
                  <c:v>2023</c:v>
                </c:pt>
                <c:pt idx="1267">
                  <c:v>2023</c:v>
                </c:pt>
                <c:pt idx="1268">
                  <c:v>2023</c:v>
                </c:pt>
                <c:pt idx="1269">
                  <c:v>2023</c:v>
                </c:pt>
                <c:pt idx="1270">
                  <c:v>2023</c:v>
                </c:pt>
                <c:pt idx="1271">
                  <c:v>2023</c:v>
                </c:pt>
                <c:pt idx="1272">
                  <c:v>2023</c:v>
                </c:pt>
                <c:pt idx="1273">
                  <c:v>2023</c:v>
                </c:pt>
                <c:pt idx="1274">
                  <c:v>2023</c:v>
                </c:pt>
                <c:pt idx="1275">
                  <c:v>2023</c:v>
                </c:pt>
                <c:pt idx="1276">
                  <c:v>2023</c:v>
                </c:pt>
                <c:pt idx="1277">
                  <c:v>2023</c:v>
                </c:pt>
                <c:pt idx="1278">
                  <c:v>2023</c:v>
                </c:pt>
                <c:pt idx="1279">
                  <c:v>2023</c:v>
                </c:pt>
                <c:pt idx="1280">
                  <c:v>2023</c:v>
                </c:pt>
                <c:pt idx="1281">
                  <c:v>2023</c:v>
                </c:pt>
                <c:pt idx="1282">
                  <c:v>2023</c:v>
                </c:pt>
                <c:pt idx="1283">
                  <c:v>2023</c:v>
                </c:pt>
                <c:pt idx="1284">
                  <c:v>2023</c:v>
                </c:pt>
                <c:pt idx="1285">
                  <c:v>2023</c:v>
                </c:pt>
                <c:pt idx="1286">
                  <c:v>2023</c:v>
                </c:pt>
                <c:pt idx="1287">
                  <c:v>2023</c:v>
                </c:pt>
                <c:pt idx="1288">
                  <c:v>2023</c:v>
                </c:pt>
                <c:pt idx="1289">
                  <c:v>2023</c:v>
                </c:pt>
                <c:pt idx="1290">
                  <c:v>2023</c:v>
                </c:pt>
                <c:pt idx="1291">
                  <c:v>2023</c:v>
                </c:pt>
                <c:pt idx="1292">
                  <c:v>2023</c:v>
                </c:pt>
                <c:pt idx="1293">
                  <c:v>2023</c:v>
                </c:pt>
                <c:pt idx="1294">
                  <c:v>2023</c:v>
                </c:pt>
                <c:pt idx="1295">
                  <c:v>2023</c:v>
                </c:pt>
                <c:pt idx="1296">
                  <c:v>2023</c:v>
                </c:pt>
                <c:pt idx="1297">
                  <c:v>2023</c:v>
                </c:pt>
                <c:pt idx="1298">
                  <c:v>2023</c:v>
                </c:pt>
                <c:pt idx="1299">
                  <c:v>2023</c:v>
                </c:pt>
                <c:pt idx="1300">
                  <c:v>2023</c:v>
                </c:pt>
                <c:pt idx="1301">
                  <c:v>2023</c:v>
                </c:pt>
                <c:pt idx="1302">
                  <c:v>2023</c:v>
                </c:pt>
                <c:pt idx="1303">
                  <c:v>2023</c:v>
                </c:pt>
                <c:pt idx="1304">
                  <c:v>2023</c:v>
                </c:pt>
                <c:pt idx="1305">
                  <c:v>2023</c:v>
                </c:pt>
                <c:pt idx="1306">
                  <c:v>2023</c:v>
                </c:pt>
                <c:pt idx="1307">
                  <c:v>2023</c:v>
                </c:pt>
                <c:pt idx="1308">
                  <c:v>2023</c:v>
                </c:pt>
                <c:pt idx="1309">
                  <c:v>2023</c:v>
                </c:pt>
                <c:pt idx="1310">
                  <c:v>2023</c:v>
                </c:pt>
                <c:pt idx="1311">
                  <c:v>2023</c:v>
                </c:pt>
                <c:pt idx="1312">
                  <c:v>2023</c:v>
                </c:pt>
                <c:pt idx="1313">
                  <c:v>2023</c:v>
                </c:pt>
                <c:pt idx="1314">
                  <c:v>2023</c:v>
                </c:pt>
                <c:pt idx="1315">
                  <c:v>2023</c:v>
                </c:pt>
                <c:pt idx="1316">
                  <c:v>2023</c:v>
                </c:pt>
                <c:pt idx="1317">
                  <c:v>2023</c:v>
                </c:pt>
                <c:pt idx="1318">
                  <c:v>2023</c:v>
                </c:pt>
                <c:pt idx="1319">
                  <c:v>2023</c:v>
                </c:pt>
                <c:pt idx="1320">
                  <c:v>2023</c:v>
                </c:pt>
                <c:pt idx="1321">
                  <c:v>2023</c:v>
                </c:pt>
                <c:pt idx="1322">
                  <c:v>2023</c:v>
                </c:pt>
                <c:pt idx="1323">
                  <c:v>2023</c:v>
                </c:pt>
                <c:pt idx="1324">
                  <c:v>2023</c:v>
                </c:pt>
                <c:pt idx="1325">
                  <c:v>2023</c:v>
                </c:pt>
                <c:pt idx="1326">
                  <c:v>2023</c:v>
                </c:pt>
                <c:pt idx="1327">
                  <c:v>2023</c:v>
                </c:pt>
                <c:pt idx="1328">
                  <c:v>2023</c:v>
                </c:pt>
                <c:pt idx="1329">
                  <c:v>2023</c:v>
                </c:pt>
                <c:pt idx="1330">
                  <c:v>2023</c:v>
                </c:pt>
                <c:pt idx="1331">
                  <c:v>2023</c:v>
                </c:pt>
                <c:pt idx="1332">
                  <c:v>2023</c:v>
                </c:pt>
                <c:pt idx="1333">
                  <c:v>2023</c:v>
                </c:pt>
                <c:pt idx="1334">
                  <c:v>2023</c:v>
                </c:pt>
                <c:pt idx="1335">
                  <c:v>2023</c:v>
                </c:pt>
                <c:pt idx="1336">
                  <c:v>2023</c:v>
                </c:pt>
                <c:pt idx="1337">
                  <c:v>2023</c:v>
                </c:pt>
                <c:pt idx="1338">
                  <c:v>2023</c:v>
                </c:pt>
                <c:pt idx="1339">
                  <c:v>2023</c:v>
                </c:pt>
                <c:pt idx="1340">
                  <c:v>2023</c:v>
                </c:pt>
                <c:pt idx="1341">
                  <c:v>2023</c:v>
                </c:pt>
                <c:pt idx="1342">
                  <c:v>2023</c:v>
                </c:pt>
                <c:pt idx="1343">
                  <c:v>2023</c:v>
                </c:pt>
                <c:pt idx="1344">
                  <c:v>2023</c:v>
                </c:pt>
                <c:pt idx="1345">
                  <c:v>2023</c:v>
                </c:pt>
                <c:pt idx="1346">
                  <c:v>2023</c:v>
                </c:pt>
                <c:pt idx="1347">
                  <c:v>2023</c:v>
                </c:pt>
                <c:pt idx="1348">
                  <c:v>2023</c:v>
                </c:pt>
                <c:pt idx="1349">
                  <c:v>2023</c:v>
                </c:pt>
                <c:pt idx="1350">
                  <c:v>2023</c:v>
                </c:pt>
                <c:pt idx="1351">
                  <c:v>2023</c:v>
                </c:pt>
                <c:pt idx="1352">
                  <c:v>2023</c:v>
                </c:pt>
                <c:pt idx="1353">
                  <c:v>2023</c:v>
                </c:pt>
                <c:pt idx="1354">
                  <c:v>2023</c:v>
                </c:pt>
                <c:pt idx="1355">
                  <c:v>2023</c:v>
                </c:pt>
                <c:pt idx="1356">
                  <c:v>2023</c:v>
                </c:pt>
                <c:pt idx="1357">
                  <c:v>2023</c:v>
                </c:pt>
                <c:pt idx="1358">
                  <c:v>2023</c:v>
                </c:pt>
                <c:pt idx="1359">
                  <c:v>2023</c:v>
                </c:pt>
                <c:pt idx="1360">
                  <c:v>2023</c:v>
                </c:pt>
                <c:pt idx="1361">
                  <c:v>2023</c:v>
                </c:pt>
                <c:pt idx="1362">
                  <c:v>2023</c:v>
                </c:pt>
                <c:pt idx="1363">
                  <c:v>2023</c:v>
                </c:pt>
                <c:pt idx="1364">
                  <c:v>2023</c:v>
                </c:pt>
                <c:pt idx="1365">
                  <c:v>2023</c:v>
                </c:pt>
                <c:pt idx="1366">
                  <c:v>2023</c:v>
                </c:pt>
                <c:pt idx="1367">
                  <c:v>2023</c:v>
                </c:pt>
                <c:pt idx="1368">
                  <c:v>2023</c:v>
                </c:pt>
                <c:pt idx="1369">
                  <c:v>2023</c:v>
                </c:pt>
                <c:pt idx="1370">
                  <c:v>2023</c:v>
                </c:pt>
                <c:pt idx="1371">
                  <c:v>2023</c:v>
                </c:pt>
                <c:pt idx="1372">
                  <c:v>2023</c:v>
                </c:pt>
                <c:pt idx="1373">
                  <c:v>2023</c:v>
                </c:pt>
                <c:pt idx="1374">
                  <c:v>2023</c:v>
                </c:pt>
                <c:pt idx="1375">
                  <c:v>2023</c:v>
                </c:pt>
                <c:pt idx="1376">
                  <c:v>2023</c:v>
                </c:pt>
                <c:pt idx="1377">
                  <c:v>2023</c:v>
                </c:pt>
                <c:pt idx="1378">
                  <c:v>2023</c:v>
                </c:pt>
                <c:pt idx="1379">
                  <c:v>2023</c:v>
                </c:pt>
                <c:pt idx="1380">
                  <c:v>2023</c:v>
                </c:pt>
                <c:pt idx="1381">
                  <c:v>2023</c:v>
                </c:pt>
                <c:pt idx="1382">
                  <c:v>2023</c:v>
                </c:pt>
                <c:pt idx="1383">
                  <c:v>2023</c:v>
                </c:pt>
                <c:pt idx="1384">
                  <c:v>2023</c:v>
                </c:pt>
                <c:pt idx="1385">
                  <c:v>2023</c:v>
                </c:pt>
                <c:pt idx="1386">
                  <c:v>2023</c:v>
                </c:pt>
                <c:pt idx="1387">
                  <c:v>2023</c:v>
                </c:pt>
                <c:pt idx="1388">
                  <c:v>2023</c:v>
                </c:pt>
                <c:pt idx="1389">
                  <c:v>2023</c:v>
                </c:pt>
                <c:pt idx="1390">
                  <c:v>2023</c:v>
                </c:pt>
                <c:pt idx="1391">
                  <c:v>2023</c:v>
                </c:pt>
                <c:pt idx="1392">
                  <c:v>2023</c:v>
                </c:pt>
                <c:pt idx="1393">
                  <c:v>2023</c:v>
                </c:pt>
                <c:pt idx="1394">
                  <c:v>2023</c:v>
                </c:pt>
                <c:pt idx="1395">
                  <c:v>2023</c:v>
                </c:pt>
                <c:pt idx="1396">
                  <c:v>2023</c:v>
                </c:pt>
                <c:pt idx="1397">
                  <c:v>2023</c:v>
                </c:pt>
                <c:pt idx="1398">
                  <c:v>2023</c:v>
                </c:pt>
                <c:pt idx="1399">
                  <c:v>2023</c:v>
                </c:pt>
                <c:pt idx="1400">
                  <c:v>2023</c:v>
                </c:pt>
                <c:pt idx="1401">
                  <c:v>2023</c:v>
                </c:pt>
                <c:pt idx="1402">
                  <c:v>2023</c:v>
                </c:pt>
                <c:pt idx="1403">
                  <c:v>2023</c:v>
                </c:pt>
                <c:pt idx="1404">
                  <c:v>2023</c:v>
                </c:pt>
                <c:pt idx="1405">
                  <c:v>2023</c:v>
                </c:pt>
                <c:pt idx="1406">
                  <c:v>2023</c:v>
                </c:pt>
                <c:pt idx="1407">
                  <c:v>2023</c:v>
                </c:pt>
                <c:pt idx="1408">
                  <c:v>2023</c:v>
                </c:pt>
                <c:pt idx="1409">
                  <c:v>2023</c:v>
                </c:pt>
                <c:pt idx="1410">
                  <c:v>2023</c:v>
                </c:pt>
                <c:pt idx="1411">
                  <c:v>2023</c:v>
                </c:pt>
                <c:pt idx="1412">
                  <c:v>2023</c:v>
                </c:pt>
                <c:pt idx="1413">
                  <c:v>2023</c:v>
                </c:pt>
                <c:pt idx="1414">
                  <c:v>2023</c:v>
                </c:pt>
                <c:pt idx="1415">
                  <c:v>2023</c:v>
                </c:pt>
                <c:pt idx="1416">
                  <c:v>2023</c:v>
                </c:pt>
                <c:pt idx="1417">
                  <c:v>2023</c:v>
                </c:pt>
                <c:pt idx="1418">
                  <c:v>2023</c:v>
                </c:pt>
                <c:pt idx="1419">
                  <c:v>2023</c:v>
                </c:pt>
                <c:pt idx="1420">
                  <c:v>2023</c:v>
                </c:pt>
                <c:pt idx="1421">
                  <c:v>2023</c:v>
                </c:pt>
                <c:pt idx="1422">
                  <c:v>2023</c:v>
                </c:pt>
                <c:pt idx="1423">
                  <c:v>2023</c:v>
                </c:pt>
                <c:pt idx="1424">
                  <c:v>2023</c:v>
                </c:pt>
                <c:pt idx="1425">
                  <c:v>2023</c:v>
                </c:pt>
                <c:pt idx="1426">
                  <c:v>2023</c:v>
                </c:pt>
                <c:pt idx="1427">
                  <c:v>2023</c:v>
                </c:pt>
                <c:pt idx="1428">
                  <c:v>2023</c:v>
                </c:pt>
                <c:pt idx="1429">
                  <c:v>2023</c:v>
                </c:pt>
                <c:pt idx="1430">
                  <c:v>2023</c:v>
                </c:pt>
                <c:pt idx="1431">
                  <c:v>2023</c:v>
                </c:pt>
                <c:pt idx="1432">
                  <c:v>2023</c:v>
                </c:pt>
                <c:pt idx="1433">
                  <c:v>2023</c:v>
                </c:pt>
                <c:pt idx="1434">
                  <c:v>2023</c:v>
                </c:pt>
                <c:pt idx="1435">
                  <c:v>2023</c:v>
                </c:pt>
                <c:pt idx="1436">
                  <c:v>2023</c:v>
                </c:pt>
                <c:pt idx="1437">
                  <c:v>2023</c:v>
                </c:pt>
                <c:pt idx="1438">
                  <c:v>2023</c:v>
                </c:pt>
                <c:pt idx="1439">
                  <c:v>2023</c:v>
                </c:pt>
                <c:pt idx="1440">
                  <c:v>2023</c:v>
                </c:pt>
                <c:pt idx="1441">
                  <c:v>2023</c:v>
                </c:pt>
                <c:pt idx="1442">
                  <c:v>2023</c:v>
                </c:pt>
                <c:pt idx="1443">
                  <c:v>2023</c:v>
                </c:pt>
                <c:pt idx="1444">
                  <c:v>2023</c:v>
                </c:pt>
                <c:pt idx="1445">
                  <c:v>2023</c:v>
                </c:pt>
                <c:pt idx="1446">
                  <c:v>2023</c:v>
                </c:pt>
                <c:pt idx="1447">
                  <c:v>2023</c:v>
                </c:pt>
                <c:pt idx="1448">
                  <c:v>2023</c:v>
                </c:pt>
                <c:pt idx="1449">
                  <c:v>2023</c:v>
                </c:pt>
                <c:pt idx="1450">
                  <c:v>2023</c:v>
                </c:pt>
                <c:pt idx="1451">
                  <c:v>2023</c:v>
                </c:pt>
                <c:pt idx="1452">
                  <c:v>2023</c:v>
                </c:pt>
                <c:pt idx="1453">
                  <c:v>2023</c:v>
                </c:pt>
                <c:pt idx="1454">
                  <c:v>2023</c:v>
                </c:pt>
                <c:pt idx="1455">
                  <c:v>2023</c:v>
                </c:pt>
                <c:pt idx="1456">
                  <c:v>2023</c:v>
                </c:pt>
                <c:pt idx="1457">
                  <c:v>2023</c:v>
                </c:pt>
                <c:pt idx="1458">
                  <c:v>2023</c:v>
                </c:pt>
                <c:pt idx="1459">
                  <c:v>2023</c:v>
                </c:pt>
                <c:pt idx="1460">
                  <c:v>2023</c:v>
                </c:pt>
                <c:pt idx="1461">
                  <c:v>2023</c:v>
                </c:pt>
                <c:pt idx="1462">
                  <c:v>2023</c:v>
                </c:pt>
                <c:pt idx="1463">
                  <c:v>2023</c:v>
                </c:pt>
                <c:pt idx="1464">
                  <c:v>2023</c:v>
                </c:pt>
                <c:pt idx="1465">
                  <c:v>2023</c:v>
                </c:pt>
                <c:pt idx="1466">
                  <c:v>2023</c:v>
                </c:pt>
                <c:pt idx="1467">
                  <c:v>2023</c:v>
                </c:pt>
                <c:pt idx="1468">
                  <c:v>2023</c:v>
                </c:pt>
                <c:pt idx="1469">
                  <c:v>2023</c:v>
                </c:pt>
                <c:pt idx="1470">
                  <c:v>2023</c:v>
                </c:pt>
                <c:pt idx="1471">
                  <c:v>2023</c:v>
                </c:pt>
                <c:pt idx="1472">
                  <c:v>2023</c:v>
                </c:pt>
                <c:pt idx="1473">
                  <c:v>2023</c:v>
                </c:pt>
                <c:pt idx="1474">
                  <c:v>2023</c:v>
                </c:pt>
                <c:pt idx="1475">
                  <c:v>2023</c:v>
                </c:pt>
                <c:pt idx="1476">
                  <c:v>2023</c:v>
                </c:pt>
                <c:pt idx="1477">
                  <c:v>2023</c:v>
                </c:pt>
                <c:pt idx="1478">
                  <c:v>2023</c:v>
                </c:pt>
                <c:pt idx="1479">
                  <c:v>2023</c:v>
                </c:pt>
                <c:pt idx="1480">
                  <c:v>2023</c:v>
                </c:pt>
                <c:pt idx="1481">
                  <c:v>2023</c:v>
                </c:pt>
                <c:pt idx="1482">
                  <c:v>2023</c:v>
                </c:pt>
                <c:pt idx="1483">
                  <c:v>2023</c:v>
                </c:pt>
                <c:pt idx="1484">
                  <c:v>2023</c:v>
                </c:pt>
                <c:pt idx="1485">
                  <c:v>2023</c:v>
                </c:pt>
                <c:pt idx="1486">
                  <c:v>2023</c:v>
                </c:pt>
                <c:pt idx="1487">
                  <c:v>2023</c:v>
                </c:pt>
                <c:pt idx="1488">
                  <c:v>2023</c:v>
                </c:pt>
                <c:pt idx="1489">
                  <c:v>2023</c:v>
                </c:pt>
                <c:pt idx="1490">
                  <c:v>2023</c:v>
                </c:pt>
                <c:pt idx="1491">
                  <c:v>2023</c:v>
                </c:pt>
                <c:pt idx="1492">
                  <c:v>2023</c:v>
                </c:pt>
                <c:pt idx="1493">
                  <c:v>2024</c:v>
                </c:pt>
                <c:pt idx="1494">
                  <c:v>2024</c:v>
                </c:pt>
                <c:pt idx="1495">
                  <c:v>2024</c:v>
                </c:pt>
                <c:pt idx="1496">
                  <c:v>2024</c:v>
                </c:pt>
                <c:pt idx="1497">
                  <c:v>2024</c:v>
                </c:pt>
                <c:pt idx="1498">
                  <c:v>2024</c:v>
                </c:pt>
                <c:pt idx="1499">
                  <c:v>2024</c:v>
                </c:pt>
                <c:pt idx="1500">
                  <c:v>2024</c:v>
                </c:pt>
                <c:pt idx="1501">
                  <c:v>2024</c:v>
                </c:pt>
                <c:pt idx="1502">
                  <c:v>2024</c:v>
                </c:pt>
                <c:pt idx="1503">
                  <c:v>2024</c:v>
                </c:pt>
                <c:pt idx="1504">
                  <c:v>2024</c:v>
                </c:pt>
                <c:pt idx="1505">
                  <c:v>2024</c:v>
                </c:pt>
                <c:pt idx="1506">
                  <c:v>2024</c:v>
                </c:pt>
                <c:pt idx="1507">
                  <c:v>2024</c:v>
                </c:pt>
                <c:pt idx="1508">
                  <c:v>2024</c:v>
                </c:pt>
                <c:pt idx="1509">
                  <c:v>2024</c:v>
                </c:pt>
                <c:pt idx="1510">
                  <c:v>2024</c:v>
                </c:pt>
                <c:pt idx="1511">
                  <c:v>2024</c:v>
                </c:pt>
                <c:pt idx="1512">
                  <c:v>2024</c:v>
                </c:pt>
                <c:pt idx="1513">
                  <c:v>2024</c:v>
                </c:pt>
                <c:pt idx="1514">
                  <c:v>2024</c:v>
                </c:pt>
                <c:pt idx="1515">
                  <c:v>2024</c:v>
                </c:pt>
                <c:pt idx="1516">
                  <c:v>2024</c:v>
                </c:pt>
                <c:pt idx="1517">
                  <c:v>2024</c:v>
                </c:pt>
                <c:pt idx="1518">
                  <c:v>2024</c:v>
                </c:pt>
                <c:pt idx="1519">
                  <c:v>2024</c:v>
                </c:pt>
                <c:pt idx="1520">
                  <c:v>2024</c:v>
                </c:pt>
                <c:pt idx="1521">
                  <c:v>2024</c:v>
                </c:pt>
                <c:pt idx="1522">
                  <c:v>2024</c:v>
                </c:pt>
                <c:pt idx="1523">
                  <c:v>2024</c:v>
                </c:pt>
                <c:pt idx="1524">
                  <c:v>2024</c:v>
                </c:pt>
                <c:pt idx="1525">
                  <c:v>2024</c:v>
                </c:pt>
                <c:pt idx="1526">
                  <c:v>2024</c:v>
                </c:pt>
                <c:pt idx="1527">
                  <c:v>2024</c:v>
                </c:pt>
                <c:pt idx="1528">
                  <c:v>2024</c:v>
                </c:pt>
                <c:pt idx="1529">
                  <c:v>2024</c:v>
                </c:pt>
                <c:pt idx="1530">
                  <c:v>2024</c:v>
                </c:pt>
                <c:pt idx="1531">
                  <c:v>2024</c:v>
                </c:pt>
                <c:pt idx="1532">
                  <c:v>2024</c:v>
                </c:pt>
                <c:pt idx="1533">
                  <c:v>2024</c:v>
                </c:pt>
                <c:pt idx="1534">
                  <c:v>2024</c:v>
                </c:pt>
                <c:pt idx="1535">
                  <c:v>2024</c:v>
                </c:pt>
                <c:pt idx="1536">
                  <c:v>2024</c:v>
                </c:pt>
                <c:pt idx="1537">
                  <c:v>2024</c:v>
                </c:pt>
                <c:pt idx="1538">
                  <c:v>2024</c:v>
                </c:pt>
                <c:pt idx="1539">
                  <c:v>2024</c:v>
                </c:pt>
                <c:pt idx="1540">
                  <c:v>2024</c:v>
                </c:pt>
                <c:pt idx="1541">
                  <c:v>2024</c:v>
                </c:pt>
                <c:pt idx="1542">
                  <c:v>2024</c:v>
                </c:pt>
                <c:pt idx="1543">
                  <c:v>2024</c:v>
                </c:pt>
                <c:pt idx="1544">
                  <c:v>2024</c:v>
                </c:pt>
                <c:pt idx="1545">
                  <c:v>2024</c:v>
                </c:pt>
                <c:pt idx="1546">
                  <c:v>2024</c:v>
                </c:pt>
                <c:pt idx="1547">
                  <c:v>2024</c:v>
                </c:pt>
                <c:pt idx="1548">
                  <c:v>2024</c:v>
                </c:pt>
                <c:pt idx="1549">
                  <c:v>2024</c:v>
                </c:pt>
                <c:pt idx="1550">
                  <c:v>2024</c:v>
                </c:pt>
                <c:pt idx="1551">
                  <c:v>2024</c:v>
                </c:pt>
                <c:pt idx="1552">
                  <c:v>2024</c:v>
                </c:pt>
                <c:pt idx="1553">
                  <c:v>2024</c:v>
                </c:pt>
                <c:pt idx="1554">
                  <c:v>2024</c:v>
                </c:pt>
                <c:pt idx="1555">
                  <c:v>2024</c:v>
                </c:pt>
                <c:pt idx="1556">
                  <c:v>2024</c:v>
                </c:pt>
                <c:pt idx="1557">
                  <c:v>2024</c:v>
                </c:pt>
                <c:pt idx="1558">
                  <c:v>2024</c:v>
                </c:pt>
                <c:pt idx="1559">
                  <c:v>2024</c:v>
                </c:pt>
                <c:pt idx="1560">
                  <c:v>2024</c:v>
                </c:pt>
                <c:pt idx="1561">
                  <c:v>2024</c:v>
                </c:pt>
                <c:pt idx="1562">
                  <c:v>2024</c:v>
                </c:pt>
                <c:pt idx="1563">
                  <c:v>2024</c:v>
                </c:pt>
                <c:pt idx="1564">
                  <c:v>2024</c:v>
                </c:pt>
                <c:pt idx="1565">
                  <c:v>2024</c:v>
                </c:pt>
                <c:pt idx="1566">
                  <c:v>2024</c:v>
                </c:pt>
                <c:pt idx="1567">
                  <c:v>2024</c:v>
                </c:pt>
                <c:pt idx="1568">
                  <c:v>2024</c:v>
                </c:pt>
                <c:pt idx="1569">
                  <c:v>2024</c:v>
                </c:pt>
                <c:pt idx="1570">
                  <c:v>2024</c:v>
                </c:pt>
                <c:pt idx="1571">
                  <c:v>2024</c:v>
                </c:pt>
                <c:pt idx="1572">
                  <c:v>2024</c:v>
                </c:pt>
                <c:pt idx="1573">
                  <c:v>2024</c:v>
                </c:pt>
                <c:pt idx="1574">
                  <c:v>2024</c:v>
                </c:pt>
                <c:pt idx="1575">
                  <c:v>2024</c:v>
                </c:pt>
                <c:pt idx="1576">
                  <c:v>2024</c:v>
                </c:pt>
                <c:pt idx="1577">
                  <c:v>2024</c:v>
                </c:pt>
                <c:pt idx="1578">
                  <c:v>2024</c:v>
                </c:pt>
                <c:pt idx="1579">
                  <c:v>2024</c:v>
                </c:pt>
                <c:pt idx="1580">
                  <c:v>2024</c:v>
                </c:pt>
                <c:pt idx="1581">
                  <c:v>2024</c:v>
                </c:pt>
              </c:numCache>
            </c:numRef>
          </c:cat>
          <c:val>
            <c:numRef>
              <c:f>'[1.1 Daily BCI and BPI update(2024).xlsx]Sheet7'!$B$2:$B$1583</c:f>
              <c:numCache>
                <c:formatCode>#,##0</c:formatCode>
                <c:ptCount val="1582"/>
                <c:pt idx="0">
                  <c:v>11660</c:v>
                </c:pt>
                <c:pt idx="1">
                  <c:v>11953</c:v>
                </c:pt>
                <c:pt idx="2">
                  <c:v>12283</c:v>
                </c:pt>
                <c:pt idx="3">
                  <c:v>12474</c:v>
                </c:pt>
                <c:pt idx="4">
                  <c:v>12520</c:v>
                </c:pt>
                <c:pt idx="5">
                  <c:v>12335</c:v>
                </c:pt>
                <c:pt idx="6">
                  <c:v>12092</c:v>
                </c:pt>
                <c:pt idx="7">
                  <c:v>11938</c:v>
                </c:pt>
                <c:pt idx="8">
                  <c:v>11895</c:v>
                </c:pt>
                <c:pt idx="9">
                  <c:v>11840</c:v>
                </c:pt>
                <c:pt idx="10">
                  <c:v>11764</c:v>
                </c:pt>
                <c:pt idx="11">
                  <c:v>11758</c:v>
                </c:pt>
                <c:pt idx="12">
                  <c:v>11984</c:v>
                </c:pt>
                <c:pt idx="13">
                  <c:v>12256</c:v>
                </c:pt>
                <c:pt idx="14">
                  <c:v>12660</c:v>
                </c:pt>
                <c:pt idx="15">
                  <c:v>13110</c:v>
                </c:pt>
                <c:pt idx="16">
                  <c:v>13285</c:v>
                </c:pt>
                <c:pt idx="17">
                  <c:v>13348</c:v>
                </c:pt>
                <c:pt idx="18">
                  <c:v>13272</c:v>
                </c:pt>
                <c:pt idx="19">
                  <c:v>12950</c:v>
                </c:pt>
                <c:pt idx="20">
                  <c:v>12591</c:v>
                </c:pt>
                <c:pt idx="21">
                  <c:v>12310</c:v>
                </c:pt>
                <c:pt idx="22">
                  <c:v>12122</c:v>
                </c:pt>
                <c:pt idx="23">
                  <c:v>11953</c:v>
                </c:pt>
                <c:pt idx="24">
                  <c:v>11743</c:v>
                </c:pt>
                <c:pt idx="25">
                  <c:v>11492</c:v>
                </c:pt>
                <c:pt idx="26">
                  <c:v>11266</c:v>
                </c:pt>
                <c:pt idx="27">
                  <c:v>11149</c:v>
                </c:pt>
                <c:pt idx="28">
                  <c:v>11087</c:v>
                </c:pt>
                <c:pt idx="29">
                  <c:v>11004</c:v>
                </c:pt>
                <c:pt idx="30">
                  <c:v>11075</c:v>
                </c:pt>
                <c:pt idx="31">
                  <c:v>11244</c:v>
                </c:pt>
                <c:pt idx="32">
                  <c:v>11436</c:v>
                </c:pt>
                <c:pt idx="33">
                  <c:v>11593</c:v>
                </c:pt>
                <c:pt idx="34">
                  <c:v>12003</c:v>
                </c:pt>
                <c:pt idx="35">
                  <c:v>12551</c:v>
                </c:pt>
                <c:pt idx="36">
                  <c:v>13026</c:v>
                </c:pt>
                <c:pt idx="37">
                  <c:v>13409</c:v>
                </c:pt>
                <c:pt idx="38">
                  <c:v>13585</c:v>
                </c:pt>
                <c:pt idx="39">
                  <c:v>13651</c:v>
                </c:pt>
                <c:pt idx="40">
                  <c:v>13587</c:v>
                </c:pt>
                <c:pt idx="41">
                  <c:v>13502</c:v>
                </c:pt>
                <c:pt idx="42">
                  <c:v>13452</c:v>
                </c:pt>
                <c:pt idx="43">
                  <c:v>13477</c:v>
                </c:pt>
                <c:pt idx="44">
                  <c:v>13679</c:v>
                </c:pt>
                <c:pt idx="45">
                  <c:v>13943</c:v>
                </c:pt>
                <c:pt idx="46">
                  <c:v>14281</c:v>
                </c:pt>
                <c:pt idx="47">
                  <c:v>14510</c:v>
                </c:pt>
                <c:pt idx="48">
                  <c:v>14612</c:v>
                </c:pt>
                <c:pt idx="49">
                  <c:v>14611</c:v>
                </c:pt>
                <c:pt idx="50">
                  <c:v>14610</c:v>
                </c:pt>
                <c:pt idx="51">
                  <c:v>14581</c:v>
                </c:pt>
                <c:pt idx="52">
                  <c:v>14559</c:v>
                </c:pt>
                <c:pt idx="53">
                  <c:v>14598</c:v>
                </c:pt>
                <c:pt idx="54">
                  <c:v>14603</c:v>
                </c:pt>
                <c:pt idx="55">
                  <c:v>14554</c:v>
                </c:pt>
                <c:pt idx="56">
                  <c:v>14460</c:v>
                </c:pt>
                <c:pt idx="57">
                  <c:v>14387</c:v>
                </c:pt>
                <c:pt idx="58">
                  <c:v>14295</c:v>
                </c:pt>
                <c:pt idx="59">
                  <c:v>14102</c:v>
                </c:pt>
                <c:pt idx="60">
                  <c:v>13814</c:v>
                </c:pt>
                <c:pt idx="61">
                  <c:v>13616</c:v>
                </c:pt>
                <c:pt idx="62">
                  <c:v>13288</c:v>
                </c:pt>
                <c:pt idx="63">
                  <c:v>12829</c:v>
                </c:pt>
                <c:pt idx="64">
                  <c:v>12393</c:v>
                </c:pt>
                <c:pt idx="65">
                  <c:v>12233</c:v>
                </c:pt>
                <c:pt idx="66">
                  <c:v>12202</c:v>
                </c:pt>
                <c:pt idx="67">
                  <c:v>12258</c:v>
                </c:pt>
                <c:pt idx="68">
                  <c:v>12299</c:v>
                </c:pt>
                <c:pt idx="69">
                  <c:v>12383</c:v>
                </c:pt>
                <c:pt idx="70">
                  <c:v>12582</c:v>
                </c:pt>
                <c:pt idx="71">
                  <c:v>12663</c:v>
                </c:pt>
                <c:pt idx="72">
                  <c:v>12584</c:v>
                </c:pt>
                <c:pt idx="73">
                  <c:v>12355</c:v>
                </c:pt>
                <c:pt idx="74">
                  <c:v>12146</c:v>
                </c:pt>
                <c:pt idx="75">
                  <c:v>11963</c:v>
                </c:pt>
                <c:pt idx="76">
                  <c:v>11895</c:v>
                </c:pt>
                <c:pt idx="77">
                  <c:v>11807</c:v>
                </c:pt>
                <c:pt idx="78">
                  <c:v>11761</c:v>
                </c:pt>
                <c:pt idx="79">
                  <c:v>11788</c:v>
                </c:pt>
                <c:pt idx="80">
                  <c:v>11798</c:v>
                </c:pt>
                <c:pt idx="81">
                  <c:v>11805</c:v>
                </c:pt>
                <c:pt idx="82">
                  <c:v>11754</c:v>
                </c:pt>
                <c:pt idx="83">
                  <c:v>11725</c:v>
                </c:pt>
                <c:pt idx="84">
                  <c:v>11739</c:v>
                </c:pt>
                <c:pt idx="85">
                  <c:v>11696</c:v>
                </c:pt>
                <c:pt idx="86">
                  <c:v>11599</c:v>
                </c:pt>
                <c:pt idx="87">
                  <c:v>11544</c:v>
                </c:pt>
                <c:pt idx="88">
                  <c:v>11500</c:v>
                </c:pt>
                <c:pt idx="89">
                  <c:v>11506</c:v>
                </c:pt>
                <c:pt idx="90">
                  <c:v>11450</c:v>
                </c:pt>
                <c:pt idx="91">
                  <c:v>11417</c:v>
                </c:pt>
                <c:pt idx="92">
                  <c:v>11381</c:v>
                </c:pt>
                <c:pt idx="93">
                  <c:v>11354</c:v>
                </c:pt>
                <c:pt idx="94">
                  <c:v>11366</c:v>
                </c:pt>
                <c:pt idx="95">
                  <c:v>11345</c:v>
                </c:pt>
                <c:pt idx="96">
                  <c:v>11311</c:v>
                </c:pt>
                <c:pt idx="97">
                  <c:v>11191</c:v>
                </c:pt>
                <c:pt idx="98">
                  <c:v>11028</c:v>
                </c:pt>
                <c:pt idx="99">
                  <c:v>10885</c:v>
                </c:pt>
                <c:pt idx="100">
                  <c:v>10703</c:v>
                </c:pt>
                <c:pt idx="101">
                  <c:v>10614</c:v>
                </c:pt>
                <c:pt idx="102">
                  <c:v>10719</c:v>
                </c:pt>
                <c:pt idx="103">
                  <c:v>11004</c:v>
                </c:pt>
                <c:pt idx="104">
                  <c:v>11239</c:v>
                </c:pt>
                <c:pt idx="105">
                  <c:v>11530</c:v>
                </c:pt>
                <c:pt idx="106">
                  <c:v>11893</c:v>
                </c:pt>
                <c:pt idx="107">
                  <c:v>12310</c:v>
                </c:pt>
                <c:pt idx="108">
                  <c:v>12890</c:v>
                </c:pt>
                <c:pt idx="109">
                  <c:v>13095</c:v>
                </c:pt>
                <c:pt idx="110">
                  <c:v>13256</c:v>
                </c:pt>
                <c:pt idx="111">
                  <c:v>13386</c:v>
                </c:pt>
                <c:pt idx="112">
                  <c:v>13458</c:v>
                </c:pt>
                <c:pt idx="113">
                  <c:v>13415</c:v>
                </c:pt>
                <c:pt idx="114">
                  <c:v>13302</c:v>
                </c:pt>
                <c:pt idx="115">
                  <c:v>13082</c:v>
                </c:pt>
                <c:pt idx="116">
                  <c:v>12754</c:v>
                </c:pt>
                <c:pt idx="117">
                  <c:v>12427</c:v>
                </c:pt>
                <c:pt idx="118">
                  <c:v>12206</c:v>
                </c:pt>
                <c:pt idx="119">
                  <c:v>12082</c:v>
                </c:pt>
                <c:pt idx="120">
                  <c:v>11925</c:v>
                </c:pt>
                <c:pt idx="121">
                  <c:v>11946</c:v>
                </c:pt>
                <c:pt idx="122">
                  <c:v>12015</c:v>
                </c:pt>
                <c:pt idx="123">
                  <c:v>12056</c:v>
                </c:pt>
                <c:pt idx="124">
                  <c:v>12039</c:v>
                </c:pt>
                <c:pt idx="125">
                  <c:v>12004</c:v>
                </c:pt>
                <c:pt idx="126">
                  <c:v>11999</c:v>
                </c:pt>
                <c:pt idx="127">
                  <c:v>12032</c:v>
                </c:pt>
                <c:pt idx="128">
                  <c:v>12084</c:v>
                </c:pt>
                <c:pt idx="129">
                  <c:v>12188</c:v>
                </c:pt>
                <c:pt idx="130">
                  <c:v>12647</c:v>
                </c:pt>
                <c:pt idx="131">
                  <c:v>13080</c:v>
                </c:pt>
                <c:pt idx="132">
                  <c:v>13247</c:v>
                </c:pt>
                <c:pt idx="133">
                  <c:v>13318</c:v>
                </c:pt>
                <c:pt idx="134">
                  <c:v>13324</c:v>
                </c:pt>
                <c:pt idx="135">
                  <c:v>13305</c:v>
                </c:pt>
                <c:pt idx="136">
                  <c:v>13270</c:v>
                </c:pt>
                <c:pt idx="137">
                  <c:v>13347</c:v>
                </c:pt>
                <c:pt idx="138">
                  <c:v>13502</c:v>
                </c:pt>
                <c:pt idx="139">
                  <c:v>13597</c:v>
                </c:pt>
                <c:pt idx="140">
                  <c:v>13683</c:v>
                </c:pt>
                <c:pt idx="141">
                  <c:v>13714</c:v>
                </c:pt>
                <c:pt idx="142">
                  <c:v>13681</c:v>
                </c:pt>
                <c:pt idx="143">
                  <c:v>13718</c:v>
                </c:pt>
                <c:pt idx="144">
                  <c:v>13704</c:v>
                </c:pt>
                <c:pt idx="145">
                  <c:v>13557</c:v>
                </c:pt>
                <c:pt idx="146">
                  <c:v>13308</c:v>
                </c:pt>
                <c:pt idx="147">
                  <c:v>12956</c:v>
                </c:pt>
                <c:pt idx="148">
                  <c:v>12642</c:v>
                </c:pt>
                <c:pt idx="149">
                  <c:v>12433</c:v>
                </c:pt>
                <c:pt idx="150">
                  <c:v>12190</c:v>
                </c:pt>
                <c:pt idx="151">
                  <c:v>12015</c:v>
                </c:pt>
                <c:pt idx="152">
                  <c:v>11897</c:v>
                </c:pt>
                <c:pt idx="153">
                  <c:v>11841</c:v>
                </c:pt>
                <c:pt idx="154">
                  <c:v>11841</c:v>
                </c:pt>
                <c:pt idx="155">
                  <c:v>12023</c:v>
                </c:pt>
                <c:pt idx="156">
                  <c:v>12367</c:v>
                </c:pt>
                <c:pt idx="157">
                  <c:v>12733</c:v>
                </c:pt>
                <c:pt idx="158">
                  <c:v>13070</c:v>
                </c:pt>
                <c:pt idx="159">
                  <c:v>13274</c:v>
                </c:pt>
                <c:pt idx="160">
                  <c:v>13494</c:v>
                </c:pt>
                <c:pt idx="161">
                  <c:v>13772</c:v>
                </c:pt>
                <c:pt idx="162">
                  <c:v>14165</c:v>
                </c:pt>
                <c:pt idx="163">
                  <c:v>14360</c:v>
                </c:pt>
                <c:pt idx="164">
                  <c:v>14447</c:v>
                </c:pt>
                <c:pt idx="165">
                  <c:v>14449</c:v>
                </c:pt>
                <c:pt idx="166">
                  <c:v>14190</c:v>
                </c:pt>
                <c:pt idx="167">
                  <c:v>13868</c:v>
                </c:pt>
                <c:pt idx="168">
                  <c:v>13610</c:v>
                </c:pt>
                <c:pt idx="169">
                  <c:v>13413</c:v>
                </c:pt>
                <c:pt idx="170">
                  <c:v>13341</c:v>
                </c:pt>
                <c:pt idx="171">
                  <c:v>13430</c:v>
                </c:pt>
                <c:pt idx="172">
                  <c:v>13549</c:v>
                </c:pt>
                <c:pt idx="173">
                  <c:v>13702</c:v>
                </c:pt>
                <c:pt idx="174">
                  <c:v>13790</c:v>
                </c:pt>
                <c:pt idx="175">
                  <c:v>13774</c:v>
                </c:pt>
                <c:pt idx="176">
                  <c:v>13685</c:v>
                </c:pt>
                <c:pt idx="177">
                  <c:v>13641</c:v>
                </c:pt>
                <c:pt idx="178">
                  <c:v>13611</c:v>
                </c:pt>
                <c:pt idx="179">
                  <c:v>13734</c:v>
                </c:pt>
                <c:pt idx="180">
                  <c:v>13824</c:v>
                </c:pt>
                <c:pt idx="181">
                  <c:v>14097</c:v>
                </c:pt>
                <c:pt idx="182">
                  <c:v>14350</c:v>
                </c:pt>
                <c:pt idx="183">
                  <c:v>14546</c:v>
                </c:pt>
                <c:pt idx="184">
                  <c:v>14841</c:v>
                </c:pt>
                <c:pt idx="185">
                  <c:v>15153</c:v>
                </c:pt>
                <c:pt idx="186">
                  <c:v>15286</c:v>
                </c:pt>
                <c:pt idx="187">
                  <c:v>15351</c:v>
                </c:pt>
                <c:pt idx="188">
                  <c:v>15342</c:v>
                </c:pt>
                <c:pt idx="189">
                  <c:v>15239</c:v>
                </c:pt>
                <c:pt idx="190">
                  <c:v>15256</c:v>
                </c:pt>
                <c:pt idx="191">
                  <c:v>15481</c:v>
                </c:pt>
                <c:pt idx="192">
                  <c:v>15659</c:v>
                </c:pt>
                <c:pt idx="193">
                  <c:v>15806</c:v>
                </c:pt>
                <c:pt idx="194">
                  <c:v>15821</c:v>
                </c:pt>
                <c:pt idx="195">
                  <c:v>15855</c:v>
                </c:pt>
                <c:pt idx="196">
                  <c:v>15939</c:v>
                </c:pt>
                <c:pt idx="197">
                  <c:v>15996</c:v>
                </c:pt>
                <c:pt idx="198">
                  <c:v>16011</c:v>
                </c:pt>
                <c:pt idx="199">
                  <c:v>16110</c:v>
                </c:pt>
                <c:pt idx="200">
                  <c:v>16096</c:v>
                </c:pt>
                <c:pt idx="201">
                  <c:v>16013</c:v>
                </c:pt>
                <c:pt idx="202">
                  <c:v>15856</c:v>
                </c:pt>
                <c:pt idx="203">
                  <c:v>15660</c:v>
                </c:pt>
                <c:pt idx="204">
                  <c:v>15254</c:v>
                </c:pt>
                <c:pt idx="205">
                  <c:v>14894</c:v>
                </c:pt>
                <c:pt idx="206">
                  <c:v>14460</c:v>
                </c:pt>
                <c:pt idx="207">
                  <c:v>14161</c:v>
                </c:pt>
                <c:pt idx="208">
                  <c:v>13918</c:v>
                </c:pt>
                <c:pt idx="209">
                  <c:v>13765</c:v>
                </c:pt>
                <c:pt idx="210">
                  <c:v>13745</c:v>
                </c:pt>
                <c:pt idx="211">
                  <c:v>13800</c:v>
                </c:pt>
                <c:pt idx="212">
                  <c:v>13865</c:v>
                </c:pt>
                <c:pt idx="213">
                  <c:v>13881</c:v>
                </c:pt>
                <c:pt idx="214">
                  <c:v>13825</c:v>
                </c:pt>
                <c:pt idx="215">
                  <c:v>13629</c:v>
                </c:pt>
                <c:pt idx="216">
                  <c:v>13483</c:v>
                </c:pt>
                <c:pt idx="217">
                  <c:v>13418</c:v>
                </c:pt>
                <c:pt idx="218">
                  <c:v>13384</c:v>
                </c:pt>
                <c:pt idx="219">
                  <c:v>13348</c:v>
                </c:pt>
                <c:pt idx="220">
                  <c:v>13219</c:v>
                </c:pt>
                <c:pt idx="221">
                  <c:v>13003</c:v>
                </c:pt>
                <c:pt idx="222">
                  <c:v>12731</c:v>
                </c:pt>
                <c:pt idx="223">
                  <c:v>12549</c:v>
                </c:pt>
                <c:pt idx="224">
                  <c:v>12350</c:v>
                </c:pt>
                <c:pt idx="225">
                  <c:v>12180</c:v>
                </c:pt>
                <c:pt idx="226">
                  <c:v>12051</c:v>
                </c:pt>
                <c:pt idx="227">
                  <c:v>12055</c:v>
                </c:pt>
                <c:pt idx="228">
                  <c:v>12139</c:v>
                </c:pt>
                <c:pt idx="229">
                  <c:v>12368</c:v>
                </c:pt>
                <c:pt idx="230">
                  <c:v>12569</c:v>
                </c:pt>
                <c:pt idx="231">
                  <c:v>12648</c:v>
                </c:pt>
                <c:pt idx="232">
                  <c:v>12682</c:v>
                </c:pt>
                <c:pt idx="233">
                  <c:v>12736</c:v>
                </c:pt>
                <c:pt idx="234">
                  <c:v>12774</c:v>
                </c:pt>
                <c:pt idx="235">
                  <c:v>12762</c:v>
                </c:pt>
                <c:pt idx="236">
                  <c:v>12737</c:v>
                </c:pt>
                <c:pt idx="237">
                  <c:v>12697</c:v>
                </c:pt>
                <c:pt idx="238">
                  <c:v>12650</c:v>
                </c:pt>
                <c:pt idx="239">
                  <c:v>12604</c:v>
                </c:pt>
                <c:pt idx="240">
                  <c:v>12577</c:v>
                </c:pt>
                <c:pt idx="241">
                  <c:v>12719</c:v>
                </c:pt>
                <c:pt idx="242">
                  <c:v>12854</c:v>
                </c:pt>
                <c:pt idx="243">
                  <c:v>12945</c:v>
                </c:pt>
                <c:pt idx="244">
                  <c:v>12987</c:v>
                </c:pt>
                <c:pt idx="245">
                  <c:v>12971</c:v>
                </c:pt>
                <c:pt idx="246">
                  <c:v>12845</c:v>
                </c:pt>
                <c:pt idx="247">
                  <c:v>12606</c:v>
                </c:pt>
                <c:pt idx="248">
                  <c:v>12484</c:v>
                </c:pt>
                <c:pt idx="249">
                  <c:v>12052</c:v>
                </c:pt>
                <c:pt idx="250">
                  <c:v>11817</c:v>
                </c:pt>
                <c:pt idx="251">
                  <c:v>11574</c:v>
                </c:pt>
                <c:pt idx="252">
                  <c:v>11250</c:v>
                </c:pt>
                <c:pt idx="253">
                  <c:v>10909</c:v>
                </c:pt>
                <c:pt idx="254">
                  <c:v>10527</c:v>
                </c:pt>
                <c:pt idx="255">
                  <c:v>10233</c:v>
                </c:pt>
                <c:pt idx="256">
                  <c:v>10039</c:v>
                </c:pt>
                <c:pt idx="257">
                  <c:v>9957</c:v>
                </c:pt>
                <c:pt idx="258">
                  <c:v>9772</c:v>
                </c:pt>
                <c:pt idx="259">
                  <c:v>9486</c:v>
                </c:pt>
                <c:pt idx="260">
                  <c:v>9220</c:v>
                </c:pt>
                <c:pt idx="261">
                  <c:v>8968</c:v>
                </c:pt>
                <c:pt idx="262">
                  <c:v>8653</c:v>
                </c:pt>
                <c:pt idx="263">
                  <c:v>8231</c:v>
                </c:pt>
                <c:pt idx="264">
                  <c:v>7734</c:v>
                </c:pt>
                <c:pt idx="265">
                  <c:v>7260</c:v>
                </c:pt>
                <c:pt idx="266">
                  <c:v>6876</c:v>
                </c:pt>
                <c:pt idx="267">
                  <c:v>6572</c:v>
                </c:pt>
                <c:pt idx="268">
                  <c:v>6337</c:v>
                </c:pt>
                <c:pt idx="269">
                  <c:v>6083</c:v>
                </c:pt>
                <c:pt idx="270">
                  <c:v>5984</c:v>
                </c:pt>
                <c:pt idx="271">
                  <c:v>5906</c:v>
                </c:pt>
                <c:pt idx="272">
                  <c:v>5898</c:v>
                </c:pt>
                <c:pt idx="273">
                  <c:v>5903</c:v>
                </c:pt>
                <c:pt idx="274">
                  <c:v>6014</c:v>
                </c:pt>
                <c:pt idx="275">
                  <c:v>6128</c:v>
                </c:pt>
                <c:pt idx="276">
                  <c:v>6222</c:v>
                </c:pt>
                <c:pt idx="277">
                  <c:v>6346</c:v>
                </c:pt>
                <c:pt idx="278">
                  <c:v>6447</c:v>
                </c:pt>
                <c:pt idx="279">
                  <c:v>6505</c:v>
                </c:pt>
                <c:pt idx="280">
                  <c:v>6531</c:v>
                </c:pt>
                <c:pt idx="281">
                  <c:v>6551</c:v>
                </c:pt>
                <c:pt idx="282">
                  <c:v>6619</c:v>
                </c:pt>
                <c:pt idx="283">
                  <c:v>6705</c:v>
                </c:pt>
                <c:pt idx="284">
                  <c:v>6764</c:v>
                </c:pt>
                <c:pt idx="285">
                  <c:v>6834</c:v>
                </c:pt>
                <c:pt idx="286">
                  <c:v>6970</c:v>
                </c:pt>
                <c:pt idx="287">
                  <c:v>7243</c:v>
                </c:pt>
                <c:pt idx="288">
                  <c:v>7676</c:v>
                </c:pt>
                <c:pt idx="289">
                  <c:v>8246</c:v>
                </c:pt>
                <c:pt idx="290">
                  <c:v>8681</c:v>
                </c:pt>
                <c:pt idx="291">
                  <c:v>8971</c:v>
                </c:pt>
                <c:pt idx="292">
                  <c:v>9156</c:v>
                </c:pt>
                <c:pt idx="293">
                  <c:v>9287</c:v>
                </c:pt>
                <c:pt idx="294">
                  <c:v>9205</c:v>
                </c:pt>
                <c:pt idx="295">
                  <c:v>8962</c:v>
                </c:pt>
                <c:pt idx="296">
                  <c:v>8740</c:v>
                </c:pt>
                <c:pt idx="297">
                  <c:v>8484</c:v>
                </c:pt>
                <c:pt idx="298">
                  <c:v>8317</c:v>
                </c:pt>
                <c:pt idx="299">
                  <c:v>8491</c:v>
                </c:pt>
                <c:pt idx="300">
                  <c:v>8876</c:v>
                </c:pt>
                <c:pt idx="301">
                  <c:v>9052</c:v>
                </c:pt>
                <c:pt idx="302">
                  <c:v>9243</c:v>
                </c:pt>
                <c:pt idx="303">
                  <c:v>9549</c:v>
                </c:pt>
                <c:pt idx="304">
                  <c:v>9919</c:v>
                </c:pt>
                <c:pt idx="305">
                  <c:v>10038</c:v>
                </c:pt>
                <c:pt idx="306">
                  <c:v>10101</c:v>
                </c:pt>
                <c:pt idx="307">
                  <c:v>10199</c:v>
                </c:pt>
                <c:pt idx="308">
                  <c:v>10189</c:v>
                </c:pt>
                <c:pt idx="309">
                  <c:v>10397</c:v>
                </c:pt>
                <c:pt idx="310">
                  <c:v>10512</c:v>
                </c:pt>
                <c:pt idx="311">
                  <c:v>10564</c:v>
                </c:pt>
                <c:pt idx="312">
                  <c:v>10642</c:v>
                </c:pt>
                <c:pt idx="313">
                  <c:v>10659</c:v>
                </c:pt>
                <c:pt idx="314">
                  <c:v>10591</c:v>
                </c:pt>
                <c:pt idx="315">
                  <c:v>10466</c:v>
                </c:pt>
                <c:pt idx="316">
                  <c:v>10346</c:v>
                </c:pt>
                <c:pt idx="317">
                  <c:v>10195</c:v>
                </c:pt>
                <c:pt idx="318">
                  <c:v>10090</c:v>
                </c:pt>
                <c:pt idx="319">
                  <c:v>10039</c:v>
                </c:pt>
                <c:pt idx="320">
                  <c:v>10072</c:v>
                </c:pt>
                <c:pt idx="321">
                  <c:v>10252</c:v>
                </c:pt>
                <c:pt idx="322">
                  <c:v>10483</c:v>
                </c:pt>
                <c:pt idx="323">
                  <c:v>10737</c:v>
                </c:pt>
                <c:pt idx="324">
                  <c:v>10865</c:v>
                </c:pt>
                <c:pt idx="325">
                  <c:v>10900</c:v>
                </c:pt>
                <c:pt idx="326">
                  <c:v>10946</c:v>
                </c:pt>
                <c:pt idx="327">
                  <c:v>10962</c:v>
                </c:pt>
                <c:pt idx="328">
                  <c:v>10983</c:v>
                </c:pt>
                <c:pt idx="329">
                  <c:v>11005</c:v>
                </c:pt>
                <c:pt idx="330">
                  <c:v>11022</c:v>
                </c:pt>
                <c:pt idx="331">
                  <c:v>11021</c:v>
                </c:pt>
                <c:pt idx="332">
                  <c:v>11044</c:v>
                </c:pt>
                <c:pt idx="333">
                  <c:v>11083</c:v>
                </c:pt>
                <c:pt idx="334">
                  <c:v>11081</c:v>
                </c:pt>
                <c:pt idx="335">
                  <c:v>11059</c:v>
                </c:pt>
                <c:pt idx="336">
                  <c:v>11109</c:v>
                </c:pt>
                <c:pt idx="337">
                  <c:v>11170</c:v>
                </c:pt>
                <c:pt idx="338">
                  <c:v>11283</c:v>
                </c:pt>
                <c:pt idx="339">
                  <c:v>11435</c:v>
                </c:pt>
                <c:pt idx="340">
                  <c:v>11557</c:v>
                </c:pt>
                <c:pt idx="341">
                  <c:v>11660</c:v>
                </c:pt>
                <c:pt idx="342">
                  <c:v>11683</c:v>
                </c:pt>
                <c:pt idx="343">
                  <c:v>11719</c:v>
                </c:pt>
                <c:pt idx="344">
                  <c:v>11747</c:v>
                </c:pt>
                <c:pt idx="345">
                  <c:v>11869</c:v>
                </c:pt>
                <c:pt idx="346">
                  <c:v>12061</c:v>
                </c:pt>
                <c:pt idx="347">
                  <c:v>12197</c:v>
                </c:pt>
                <c:pt idx="348">
                  <c:v>12353</c:v>
                </c:pt>
                <c:pt idx="349">
                  <c:v>12471</c:v>
                </c:pt>
                <c:pt idx="350">
                  <c:v>12529</c:v>
                </c:pt>
                <c:pt idx="351">
                  <c:v>12484</c:v>
                </c:pt>
                <c:pt idx="352">
                  <c:v>12407</c:v>
                </c:pt>
                <c:pt idx="353">
                  <c:v>12230</c:v>
                </c:pt>
                <c:pt idx="354">
                  <c:v>12024</c:v>
                </c:pt>
                <c:pt idx="355">
                  <c:v>11707</c:v>
                </c:pt>
                <c:pt idx="356">
                  <c:v>11483</c:v>
                </c:pt>
                <c:pt idx="357">
                  <c:v>11281</c:v>
                </c:pt>
                <c:pt idx="358">
                  <c:v>11108</c:v>
                </c:pt>
                <c:pt idx="359">
                  <c:v>10970</c:v>
                </c:pt>
                <c:pt idx="360">
                  <c:v>10868</c:v>
                </c:pt>
                <c:pt idx="361">
                  <c:v>10792</c:v>
                </c:pt>
                <c:pt idx="362">
                  <c:v>10709</c:v>
                </c:pt>
                <c:pt idx="363">
                  <c:v>10614</c:v>
                </c:pt>
                <c:pt idx="364">
                  <c:v>10502</c:v>
                </c:pt>
                <c:pt idx="365">
                  <c:v>10380</c:v>
                </c:pt>
                <c:pt idx="366">
                  <c:v>10310</c:v>
                </c:pt>
                <c:pt idx="367">
                  <c:v>10405</c:v>
                </c:pt>
                <c:pt idx="368">
                  <c:v>10711</c:v>
                </c:pt>
                <c:pt idx="369">
                  <c:v>11054</c:v>
                </c:pt>
                <c:pt idx="370">
                  <c:v>11463</c:v>
                </c:pt>
                <c:pt idx="371">
                  <c:v>11825</c:v>
                </c:pt>
                <c:pt idx="372">
                  <c:v>12065</c:v>
                </c:pt>
                <c:pt idx="373">
                  <c:v>12440</c:v>
                </c:pt>
                <c:pt idx="374">
                  <c:v>12932</c:v>
                </c:pt>
                <c:pt idx="375">
                  <c:v>13898</c:v>
                </c:pt>
                <c:pt idx="376">
                  <c:v>14683</c:v>
                </c:pt>
                <c:pt idx="377">
                  <c:v>14892</c:v>
                </c:pt>
                <c:pt idx="378">
                  <c:v>15182</c:v>
                </c:pt>
                <c:pt idx="379">
                  <c:v>15618</c:v>
                </c:pt>
                <c:pt idx="380">
                  <c:v>16262</c:v>
                </c:pt>
                <c:pt idx="381">
                  <c:v>16715</c:v>
                </c:pt>
                <c:pt idx="382">
                  <c:v>17002</c:v>
                </c:pt>
                <c:pt idx="383">
                  <c:v>17410</c:v>
                </c:pt>
                <c:pt idx="384">
                  <c:v>17629</c:v>
                </c:pt>
                <c:pt idx="385">
                  <c:v>17984</c:v>
                </c:pt>
                <c:pt idx="386">
                  <c:v>18253</c:v>
                </c:pt>
                <c:pt idx="387">
                  <c:v>18506</c:v>
                </c:pt>
                <c:pt idx="388">
                  <c:v>18634</c:v>
                </c:pt>
                <c:pt idx="389">
                  <c:v>18470</c:v>
                </c:pt>
                <c:pt idx="390">
                  <c:v>18190</c:v>
                </c:pt>
                <c:pt idx="391">
                  <c:v>17616</c:v>
                </c:pt>
                <c:pt idx="392">
                  <c:v>17163</c:v>
                </c:pt>
                <c:pt idx="393">
                  <c:v>16537</c:v>
                </c:pt>
                <c:pt idx="394">
                  <c:v>15998</c:v>
                </c:pt>
                <c:pt idx="395">
                  <c:v>15449</c:v>
                </c:pt>
                <c:pt idx="396">
                  <c:v>15116</c:v>
                </c:pt>
                <c:pt idx="397">
                  <c:v>14936</c:v>
                </c:pt>
                <c:pt idx="398">
                  <c:v>15010</c:v>
                </c:pt>
                <c:pt idx="399">
                  <c:v>15373</c:v>
                </c:pt>
                <c:pt idx="400">
                  <c:v>15818</c:v>
                </c:pt>
                <c:pt idx="401">
                  <c:v>16281</c:v>
                </c:pt>
                <c:pt idx="402">
                  <c:v>16545</c:v>
                </c:pt>
                <c:pt idx="403">
                  <c:v>17127</c:v>
                </c:pt>
                <c:pt idx="404">
                  <c:v>17909</c:v>
                </c:pt>
                <c:pt idx="405">
                  <c:v>18403</c:v>
                </c:pt>
                <c:pt idx="406">
                  <c:v>18601</c:v>
                </c:pt>
                <c:pt idx="407">
                  <c:v>18630</c:v>
                </c:pt>
                <c:pt idx="408">
                  <c:v>18511</c:v>
                </c:pt>
                <c:pt idx="409">
                  <c:v>18604</c:v>
                </c:pt>
                <c:pt idx="410">
                  <c:v>18961</c:v>
                </c:pt>
                <c:pt idx="411">
                  <c:v>19177</c:v>
                </c:pt>
                <c:pt idx="412">
                  <c:v>19422</c:v>
                </c:pt>
                <c:pt idx="413">
                  <c:v>19603</c:v>
                </c:pt>
                <c:pt idx="414">
                  <c:v>19770</c:v>
                </c:pt>
                <c:pt idx="415">
                  <c:v>19899</c:v>
                </c:pt>
                <c:pt idx="416">
                  <c:v>19918</c:v>
                </c:pt>
                <c:pt idx="417">
                  <c:v>19878</c:v>
                </c:pt>
                <c:pt idx="418">
                  <c:v>19745</c:v>
                </c:pt>
                <c:pt idx="419">
                  <c:v>19553</c:v>
                </c:pt>
                <c:pt idx="420">
                  <c:v>19332</c:v>
                </c:pt>
                <c:pt idx="421">
                  <c:v>19097</c:v>
                </c:pt>
                <c:pt idx="422">
                  <c:v>18760</c:v>
                </c:pt>
                <c:pt idx="423">
                  <c:v>18583</c:v>
                </c:pt>
                <c:pt idx="424">
                  <c:v>18451</c:v>
                </c:pt>
                <c:pt idx="425">
                  <c:v>18460</c:v>
                </c:pt>
                <c:pt idx="426">
                  <c:v>18431</c:v>
                </c:pt>
                <c:pt idx="427">
                  <c:v>18288</c:v>
                </c:pt>
                <c:pt idx="428">
                  <c:v>17986</c:v>
                </c:pt>
                <c:pt idx="429">
                  <c:v>17596</c:v>
                </c:pt>
                <c:pt idx="430">
                  <c:v>17224</c:v>
                </c:pt>
                <c:pt idx="431">
                  <c:v>16926</c:v>
                </c:pt>
                <c:pt idx="432">
                  <c:v>16569</c:v>
                </c:pt>
                <c:pt idx="433">
                  <c:v>16253</c:v>
                </c:pt>
                <c:pt idx="434">
                  <c:v>15825</c:v>
                </c:pt>
                <c:pt idx="435">
                  <c:v>15451</c:v>
                </c:pt>
                <c:pt idx="436">
                  <c:v>15119</c:v>
                </c:pt>
                <c:pt idx="437">
                  <c:v>14976</c:v>
                </c:pt>
                <c:pt idx="438">
                  <c:v>14837</c:v>
                </c:pt>
                <c:pt idx="439">
                  <c:v>14790</c:v>
                </c:pt>
                <c:pt idx="440">
                  <c:v>14870</c:v>
                </c:pt>
                <c:pt idx="441">
                  <c:v>15020</c:v>
                </c:pt>
                <c:pt idx="442">
                  <c:v>15435</c:v>
                </c:pt>
                <c:pt idx="443">
                  <c:v>15833</c:v>
                </c:pt>
                <c:pt idx="444">
                  <c:v>16280</c:v>
                </c:pt>
                <c:pt idx="445">
                  <c:v>16440</c:v>
                </c:pt>
                <c:pt idx="446">
                  <c:v>16532</c:v>
                </c:pt>
                <c:pt idx="447">
                  <c:v>16447</c:v>
                </c:pt>
                <c:pt idx="448">
                  <c:v>16158</c:v>
                </c:pt>
                <c:pt idx="449">
                  <c:v>15914</c:v>
                </c:pt>
                <c:pt idx="450">
                  <c:v>15726</c:v>
                </c:pt>
                <c:pt idx="451">
                  <c:v>15525</c:v>
                </c:pt>
                <c:pt idx="452">
                  <c:v>15317</c:v>
                </c:pt>
                <c:pt idx="453">
                  <c:v>15101</c:v>
                </c:pt>
                <c:pt idx="454">
                  <c:v>14917</c:v>
                </c:pt>
                <c:pt idx="455">
                  <c:v>14497</c:v>
                </c:pt>
                <c:pt idx="456">
                  <c:v>14137</c:v>
                </c:pt>
                <c:pt idx="457">
                  <c:v>13862</c:v>
                </c:pt>
                <c:pt idx="458">
                  <c:v>13620</c:v>
                </c:pt>
                <c:pt idx="459">
                  <c:v>13371</c:v>
                </c:pt>
                <c:pt idx="460">
                  <c:v>13109</c:v>
                </c:pt>
                <c:pt idx="461">
                  <c:v>12838</c:v>
                </c:pt>
                <c:pt idx="462">
                  <c:v>12477</c:v>
                </c:pt>
                <c:pt idx="463">
                  <c:v>12059</c:v>
                </c:pt>
                <c:pt idx="464">
                  <c:v>11660</c:v>
                </c:pt>
                <c:pt idx="465">
                  <c:v>11295</c:v>
                </c:pt>
                <c:pt idx="466">
                  <c:v>10996</c:v>
                </c:pt>
                <c:pt idx="467">
                  <c:v>10703</c:v>
                </c:pt>
                <c:pt idx="468">
                  <c:v>10428</c:v>
                </c:pt>
                <c:pt idx="469">
                  <c:v>10139</c:v>
                </c:pt>
                <c:pt idx="470">
                  <c:v>9999</c:v>
                </c:pt>
                <c:pt idx="471">
                  <c:v>9970</c:v>
                </c:pt>
                <c:pt idx="472">
                  <c:v>9992</c:v>
                </c:pt>
                <c:pt idx="473">
                  <c:v>10004</c:v>
                </c:pt>
                <c:pt idx="474">
                  <c:v>9942</c:v>
                </c:pt>
                <c:pt idx="475">
                  <c:v>9877</c:v>
                </c:pt>
                <c:pt idx="476">
                  <c:v>9829</c:v>
                </c:pt>
                <c:pt idx="477">
                  <c:v>9763</c:v>
                </c:pt>
                <c:pt idx="478">
                  <c:v>9844</c:v>
                </c:pt>
                <c:pt idx="479">
                  <c:v>10239</c:v>
                </c:pt>
                <c:pt idx="480">
                  <c:v>10758</c:v>
                </c:pt>
                <c:pt idx="481">
                  <c:v>11277</c:v>
                </c:pt>
                <c:pt idx="482">
                  <c:v>11517</c:v>
                </c:pt>
                <c:pt idx="483">
                  <c:v>11591</c:v>
                </c:pt>
                <c:pt idx="484">
                  <c:v>11695</c:v>
                </c:pt>
                <c:pt idx="485">
                  <c:v>11811</c:v>
                </c:pt>
                <c:pt idx="486">
                  <c:v>11924</c:v>
                </c:pt>
                <c:pt idx="487">
                  <c:v>12174</c:v>
                </c:pt>
                <c:pt idx="488">
                  <c:v>12544</c:v>
                </c:pt>
                <c:pt idx="489">
                  <c:v>12681</c:v>
                </c:pt>
                <c:pt idx="490">
                  <c:v>12745</c:v>
                </c:pt>
                <c:pt idx="491">
                  <c:v>12730</c:v>
                </c:pt>
                <c:pt idx="492">
                  <c:v>12365</c:v>
                </c:pt>
                <c:pt idx="493">
                  <c:v>11685</c:v>
                </c:pt>
                <c:pt idx="494">
                  <c:v>11062</c:v>
                </c:pt>
                <c:pt idx="495">
                  <c:v>10508</c:v>
                </c:pt>
                <c:pt idx="496">
                  <c:v>10099</c:v>
                </c:pt>
                <c:pt idx="497">
                  <c:v>9812</c:v>
                </c:pt>
                <c:pt idx="498">
                  <c:v>8537</c:v>
                </c:pt>
                <c:pt idx="499">
                  <c:v>8013</c:v>
                </c:pt>
                <c:pt idx="500">
                  <c:v>7609</c:v>
                </c:pt>
                <c:pt idx="501">
                  <c:v>7223</c:v>
                </c:pt>
                <c:pt idx="502">
                  <c:v>7063</c:v>
                </c:pt>
                <c:pt idx="503">
                  <c:v>6939</c:v>
                </c:pt>
                <c:pt idx="504">
                  <c:v>6834</c:v>
                </c:pt>
                <c:pt idx="505">
                  <c:v>6899</c:v>
                </c:pt>
                <c:pt idx="506">
                  <c:v>7422</c:v>
                </c:pt>
                <c:pt idx="507">
                  <c:v>7727</c:v>
                </c:pt>
                <c:pt idx="508">
                  <c:v>7830</c:v>
                </c:pt>
                <c:pt idx="509">
                  <c:v>7791</c:v>
                </c:pt>
                <c:pt idx="510">
                  <c:v>7418</c:v>
                </c:pt>
                <c:pt idx="511">
                  <c:v>6844</c:v>
                </c:pt>
                <c:pt idx="512">
                  <c:v>6425</c:v>
                </c:pt>
                <c:pt idx="513">
                  <c:v>6216</c:v>
                </c:pt>
                <c:pt idx="514">
                  <c:v>6054</c:v>
                </c:pt>
                <c:pt idx="515">
                  <c:v>5861</c:v>
                </c:pt>
                <c:pt idx="516">
                  <c:v>5648</c:v>
                </c:pt>
                <c:pt idx="517">
                  <c:v>5351</c:v>
                </c:pt>
                <c:pt idx="518">
                  <c:v>5163</c:v>
                </c:pt>
                <c:pt idx="519">
                  <c:v>4910</c:v>
                </c:pt>
                <c:pt idx="520">
                  <c:v>4738</c:v>
                </c:pt>
                <c:pt idx="521">
                  <c:v>4681</c:v>
                </c:pt>
                <c:pt idx="522">
                  <c:v>4773</c:v>
                </c:pt>
                <c:pt idx="523">
                  <c:v>4871</c:v>
                </c:pt>
                <c:pt idx="524">
                  <c:v>4913</c:v>
                </c:pt>
                <c:pt idx="525">
                  <c:v>5010</c:v>
                </c:pt>
                <c:pt idx="526">
                  <c:v>5234</c:v>
                </c:pt>
                <c:pt idx="527">
                  <c:v>5506</c:v>
                </c:pt>
                <c:pt idx="528">
                  <c:v>5724</c:v>
                </c:pt>
                <c:pt idx="529">
                  <c:v>5917</c:v>
                </c:pt>
                <c:pt idx="530">
                  <c:v>6207</c:v>
                </c:pt>
                <c:pt idx="531">
                  <c:v>6496</c:v>
                </c:pt>
                <c:pt idx="532">
                  <c:v>6796</c:v>
                </c:pt>
                <c:pt idx="533">
                  <c:v>7087</c:v>
                </c:pt>
                <c:pt idx="534">
                  <c:v>7302</c:v>
                </c:pt>
                <c:pt idx="535">
                  <c:v>7467</c:v>
                </c:pt>
                <c:pt idx="536">
                  <c:v>7733</c:v>
                </c:pt>
                <c:pt idx="537">
                  <c:v>7972</c:v>
                </c:pt>
                <c:pt idx="538">
                  <c:v>8147</c:v>
                </c:pt>
                <c:pt idx="539">
                  <c:v>8232</c:v>
                </c:pt>
                <c:pt idx="540">
                  <c:v>8419</c:v>
                </c:pt>
                <c:pt idx="541">
                  <c:v>8651</c:v>
                </c:pt>
                <c:pt idx="542">
                  <c:v>9231</c:v>
                </c:pt>
                <c:pt idx="543">
                  <c:v>9610</c:v>
                </c:pt>
                <c:pt idx="544">
                  <c:v>9607</c:v>
                </c:pt>
                <c:pt idx="545">
                  <c:v>9573</c:v>
                </c:pt>
                <c:pt idx="546">
                  <c:v>9511</c:v>
                </c:pt>
                <c:pt idx="547">
                  <c:v>9314</c:v>
                </c:pt>
                <c:pt idx="548">
                  <c:v>9061</c:v>
                </c:pt>
                <c:pt idx="549">
                  <c:v>8732</c:v>
                </c:pt>
                <c:pt idx="550">
                  <c:v>8367</c:v>
                </c:pt>
                <c:pt idx="551">
                  <c:v>7975</c:v>
                </c:pt>
                <c:pt idx="552">
                  <c:v>7652</c:v>
                </c:pt>
                <c:pt idx="553">
                  <c:v>7259</c:v>
                </c:pt>
                <c:pt idx="554">
                  <c:v>6968</c:v>
                </c:pt>
                <c:pt idx="555">
                  <c:v>6714</c:v>
                </c:pt>
                <c:pt idx="556">
                  <c:v>6484</c:v>
                </c:pt>
                <c:pt idx="557">
                  <c:v>6437</c:v>
                </c:pt>
                <c:pt idx="558">
                  <c:v>6563</c:v>
                </c:pt>
                <c:pt idx="559">
                  <c:v>6589</c:v>
                </c:pt>
                <c:pt idx="560">
                  <c:v>6813</c:v>
                </c:pt>
                <c:pt idx="561">
                  <c:v>7050</c:v>
                </c:pt>
                <c:pt idx="562">
                  <c:v>7131</c:v>
                </c:pt>
                <c:pt idx="563">
                  <c:v>7170</c:v>
                </c:pt>
                <c:pt idx="564">
                  <c:v>7205</c:v>
                </c:pt>
                <c:pt idx="565">
                  <c:v>7198</c:v>
                </c:pt>
                <c:pt idx="566">
                  <c:v>7244</c:v>
                </c:pt>
                <c:pt idx="567">
                  <c:v>7315</c:v>
                </c:pt>
                <c:pt idx="568">
                  <c:v>7361</c:v>
                </c:pt>
                <c:pt idx="569">
                  <c:v>7380</c:v>
                </c:pt>
                <c:pt idx="570">
                  <c:v>7392</c:v>
                </c:pt>
                <c:pt idx="571">
                  <c:v>7429</c:v>
                </c:pt>
                <c:pt idx="572">
                  <c:v>7402</c:v>
                </c:pt>
                <c:pt idx="573">
                  <c:v>7234</c:v>
                </c:pt>
                <c:pt idx="574">
                  <c:v>7005</c:v>
                </c:pt>
                <c:pt idx="575">
                  <c:v>6832</c:v>
                </c:pt>
                <c:pt idx="576">
                  <c:v>6719</c:v>
                </c:pt>
                <c:pt idx="577">
                  <c:v>6667</c:v>
                </c:pt>
                <c:pt idx="578">
                  <c:v>6578</c:v>
                </c:pt>
                <c:pt idx="579">
                  <c:v>6482</c:v>
                </c:pt>
                <c:pt idx="580">
                  <c:v>6402</c:v>
                </c:pt>
                <c:pt idx="581">
                  <c:v>6337</c:v>
                </c:pt>
                <c:pt idx="582">
                  <c:v>6315</c:v>
                </c:pt>
                <c:pt idx="583">
                  <c:v>6228</c:v>
                </c:pt>
                <c:pt idx="584">
                  <c:v>6104</c:v>
                </c:pt>
                <c:pt idx="585">
                  <c:v>5999</c:v>
                </c:pt>
                <c:pt idx="586">
                  <c:v>5923</c:v>
                </c:pt>
                <c:pt idx="587">
                  <c:v>5806</c:v>
                </c:pt>
                <c:pt idx="588">
                  <c:v>5656</c:v>
                </c:pt>
                <c:pt idx="589">
                  <c:v>5524</c:v>
                </c:pt>
                <c:pt idx="590">
                  <c:v>5424</c:v>
                </c:pt>
                <c:pt idx="591">
                  <c:v>5392</c:v>
                </c:pt>
                <c:pt idx="592">
                  <c:v>5390</c:v>
                </c:pt>
                <c:pt idx="593">
                  <c:v>5465</c:v>
                </c:pt>
                <c:pt idx="594">
                  <c:v>5606</c:v>
                </c:pt>
                <c:pt idx="595">
                  <c:v>5718</c:v>
                </c:pt>
                <c:pt idx="596">
                  <c:v>5908</c:v>
                </c:pt>
                <c:pt idx="597">
                  <c:v>6198</c:v>
                </c:pt>
                <c:pt idx="598">
                  <c:v>6483</c:v>
                </c:pt>
                <c:pt idx="599">
                  <c:v>6789</c:v>
                </c:pt>
                <c:pt idx="600">
                  <c:v>6991</c:v>
                </c:pt>
                <c:pt idx="601">
                  <c:v>7151</c:v>
                </c:pt>
                <c:pt idx="602">
                  <c:v>7285</c:v>
                </c:pt>
                <c:pt idx="603">
                  <c:v>7336</c:v>
                </c:pt>
                <c:pt idx="604">
                  <c:v>7324</c:v>
                </c:pt>
                <c:pt idx="605">
                  <c:v>7281</c:v>
                </c:pt>
                <c:pt idx="606">
                  <c:v>7192</c:v>
                </c:pt>
                <c:pt idx="607">
                  <c:v>7168</c:v>
                </c:pt>
                <c:pt idx="608">
                  <c:v>7391</c:v>
                </c:pt>
                <c:pt idx="609">
                  <c:v>7665</c:v>
                </c:pt>
                <c:pt idx="610">
                  <c:v>7959</c:v>
                </c:pt>
                <c:pt idx="611">
                  <c:v>8545</c:v>
                </c:pt>
                <c:pt idx="612">
                  <c:v>9170</c:v>
                </c:pt>
                <c:pt idx="613">
                  <c:v>10055</c:v>
                </c:pt>
                <c:pt idx="614">
                  <c:v>10603</c:v>
                </c:pt>
                <c:pt idx="615">
                  <c:v>10840</c:v>
                </c:pt>
                <c:pt idx="616">
                  <c:v>10997</c:v>
                </c:pt>
                <c:pt idx="617">
                  <c:v>11202</c:v>
                </c:pt>
                <c:pt idx="618">
                  <c:v>11273</c:v>
                </c:pt>
                <c:pt idx="619">
                  <c:v>11306</c:v>
                </c:pt>
                <c:pt idx="620">
                  <c:v>11307</c:v>
                </c:pt>
                <c:pt idx="621">
                  <c:v>11315</c:v>
                </c:pt>
                <c:pt idx="622">
                  <c:v>11298</c:v>
                </c:pt>
                <c:pt idx="623">
                  <c:v>11317</c:v>
                </c:pt>
                <c:pt idx="624">
                  <c:v>11840</c:v>
                </c:pt>
                <c:pt idx="625">
                  <c:v>12387</c:v>
                </c:pt>
                <c:pt idx="626">
                  <c:v>13113</c:v>
                </c:pt>
                <c:pt idx="627">
                  <c:v>13651</c:v>
                </c:pt>
                <c:pt idx="628">
                  <c:v>14011</c:v>
                </c:pt>
                <c:pt idx="629">
                  <c:v>14286</c:v>
                </c:pt>
                <c:pt idx="630">
                  <c:v>14376</c:v>
                </c:pt>
                <c:pt idx="631">
                  <c:v>14375</c:v>
                </c:pt>
                <c:pt idx="632">
                  <c:v>14211</c:v>
                </c:pt>
                <c:pt idx="633">
                  <c:v>13898</c:v>
                </c:pt>
                <c:pt idx="634">
                  <c:v>13532</c:v>
                </c:pt>
                <c:pt idx="635">
                  <c:v>13188</c:v>
                </c:pt>
                <c:pt idx="636">
                  <c:v>12736</c:v>
                </c:pt>
                <c:pt idx="637">
                  <c:v>12012</c:v>
                </c:pt>
                <c:pt idx="638">
                  <c:v>11363</c:v>
                </c:pt>
                <c:pt idx="639">
                  <c:v>10786</c:v>
                </c:pt>
                <c:pt idx="640">
                  <c:v>10449</c:v>
                </c:pt>
                <c:pt idx="641">
                  <c:v>10220</c:v>
                </c:pt>
                <c:pt idx="642">
                  <c:v>10491</c:v>
                </c:pt>
                <c:pt idx="643">
                  <c:v>10831</c:v>
                </c:pt>
                <c:pt idx="644">
                  <c:v>11045</c:v>
                </c:pt>
                <c:pt idx="645">
                  <c:v>11287</c:v>
                </c:pt>
                <c:pt idx="646">
                  <c:v>11840</c:v>
                </c:pt>
                <c:pt idx="647">
                  <c:v>12693</c:v>
                </c:pt>
                <c:pt idx="648">
                  <c:v>13448</c:v>
                </c:pt>
                <c:pt idx="649">
                  <c:v>14070</c:v>
                </c:pt>
                <c:pt idx="650">
                  <c:v>14400</c:v>
                </c:pt>
                <c:pt idx="651">
                  <c:v>15041</c:v>
                </c:pt>
                <c:pt idx="652">
                  <c:v>15723</c:v>
                </c:pt>
                <c:pt idx="653">
                  <c:v>16174</c:v>
                </c:pt>
                <c:pt idx="654">
                  <c:v>16415</c:v>
                </c:pt>
                <c:pt idx="655">
                  <c:v>16372</c:v>
                </c:pt>
                <c:pt idx="656">
                  <c:v>16181</c:v>
                </c:pt>
                <c:pt idx="657">
                  <c:v>15815</c:v>
                </c:pt>
                <c:pt idx="658">
                  <c:v>15301</c:v>
                </c:pt>
                <c:pt idx="659">
                  <c:v>14876</c:v>
                </c:pt>
                <c:pt idx="660">
                  <c:v>14689</c:v>
                </c:pt>
                <c:pt idx="661">
                  <c:v>14658</c:v>
                </c:pt>
                <c:pt idx="662">
                  <c:v>14544</c:v>
                </c:pt>
                <c:pt idx="663">
                  <c:v>14568</c:v>
                </c:pt>
                <c:pt idx="664">
                  <c:v>14549</c:v>
                </c:pt>
                <c:pt idx="665">
                  <c:v>14439</c:v>
                </c:pt>
                <c:pt idx="666">
                  <c:v>14113</c:v>
                </c:pt>
                <c:pt idx="667">
                  <c:v>13635</c:v>
                </c:pt>
                <c:pt idx="668">
                  <c:v>13260</c:v>
                </c:pt>
                <c:pt idx="669">
                  <c:v>13040</c:v>
                </c:pt>
                <c:pt idx="670">
                  <c:v>12724</c:v>
                </c:pt>
                <c:pt idx="671">
                  <c:v>12330</c:v>
                </c:pt>
                <c:pt idx="672">
                  <c:v>12036</c:v>
                </c:pt>
                <c:pt idx="673">
                  <c:v>11817</c:v>
                </c:pt>
                <c:pt idx="674">
                  <c:v>11704</c:v>
                </c:pt>
                <c:pt idx="675">
                  <c:v>11666</c:v>
                </c:pt>
                <c:pt idx="676">
                  <c:v>11692</c:v>
                </c:pt>
                <c:pt idx="677">
                  <c:v>11748</c:v>
                </c:pt>
                <c:pt idx="678">
                  <c:v>11835</c:v>
                </c:pt>
                <c:pt idx="679">
                  <c:v>11891</c:v>
                </c:pt>
                <c:pt idx="680">
                  <c:v>11932</c:v>
                </c:pt>
                <c:pt idx="681">
                  <c:v>12047</c:v>
                </c:pt>
                <c:pt idx="682">
                  <c:v>12247</c:v>
                </c:pt>
                <c:pt idx="683">
                  <c:v>12423</c:v>
                </c:pt>
                <c:pt idx="684">
                  <c:v>12512</c:v>
                </c:pt>
                <c:pt idx="685">
                  <c:v>12516</c:v>
                </c:pt>
                <c:pt idx="686">
                  <c:v>12367</c:v>
                </c:pt>
                <c:pt idx="687">
                  <c:v>12275</c:v>
                </c:pt>
                <c:pt idx="688">
                  <c:v>12355</c:v>
                </c:pt>
                <c:pt idx="689">
                  <c:v>12443</c:v>
                </c:pt>
                <c:pt idx="690">
                  <c:v>12549</c:v>
                </c:pt>
                <c:pt idx="691">
                  <c:v>12694</c:v>
                </c:pt>
                <c:pt idx="692">
                  <c:v>12852</c:v>
                </c:pt>
                <c:pt idx="693">
                  <c:v>12950</c:v>
                </c:pt>
                <c:pt idx="694">
                  <c:v>12986</c:v>
                </c:pt>
                <c:pt idx="695">
                  <c:v>12927</c:v>
                </c:pt>
                <c:pt idx="696">
                  <c:v>12713</c:v>
                </c:pt>
                <c:pt idx="697">
                  <c:v>12286</c:v>
                </c:pt>
                <c:pt idx="698">
                  <c:v>11906</c:v>
                </c:pt>
                <c:pt idx="699">
                  <c:v>11681</c:v>
                </c:pt>
                <c:pt idx="700">
                  <c:v>11459</c:v>
                </c:pt>
                <c:pt idx="701">
                  <c:v>11309</c:v>
                </c:pt>
                <c:pt idx="702">
                  <c:v>11294</c:v>
                </c:pt>
                <c:pt idx="703">
                  <c:v>11469</c:v>
                </c:pt>
                <c:pt idx="704">
                  <c:v>11623</c:v>
                </c:pt>
                <c:pt idx="705">
                  <c:v>11653</c:v>
                </c:pt>
                <c:pt idx="706">
                  <c:v>11700</c:v>
                </c:pt>
                <c:pt idx="707">
                  <c:v>11671</c:v>
                </c:pt>
                <c:pt idx="708">
                  <c:v>11604</c:v>
                </c:pt>
                <c:pt idx="709">
                  <c:v>11473</c:v>
                </c:pt>
                <c:pt idx="710">
                  <c:v>11252</c:v>
                </c:pt>
                <c:pt idx="711">
                  <c:v>11075</c:v>
                </c:pt>
                <c:pt idx="712">
                  <c:v>10880</c:v>
                </c:pt>
                <c:pt idx="713">
                  <c:v>10711</c:v>
                </c:pt>
                <c:pt idx="714">
                  <c:v>10625</c:v>
                </c:pt>
                <c:pt idx="715">
                  <c:v>10530</c:v>
                </c:pt>
                <c:pt idx="716">
                  <c:v>10488</c:v>
                </c:pt>
                <c:pt idx="717">
                  <c:v>10595</c:v>
                </c:pt>
                <c:pt idx="718">
                  <c:v>10780</c:v>
                </c:pt>
                <c:pt idx="719">
                  <c:v>10930</c:v>
                </c:pt>
                <c:pt idx="720">
                  <c:v>11264</c:v>
                </c:pt>
                <c:pt idx="721">
                  <c:v>11622</c:v>
                </c:pt>
                <c:pt idx="722">
                  <c:v>11930</c:v>
                </c:pt>
                <c:pt idx="723">
                  <c:v>12176</c:v>
                </c:pt>
                <c:pt idx="724">
                  <c:v>12456</c:v>
                </c:pt>
                <c:pt idx="725">
                  <c:v>12583</c:v>
                </c:pt>
                <c:pt idx="726">
                  <c:v>12718</c:v>
                </c:pt>
                <c:pt idx="727">
                  <c:v>12830</c:v>
                </c:pt>
                <c:pt idx="728">
                  <c:v>12863</c:v>
                </c:pt>
                <c:pt idx="729">
                  <c:v>12843</c:v>
                </c:pt>
                <c:pt idx="730">
                  <c:v>12693</c:v>
                </c:pt>
                <c:pt idx="731">
                  <c:v>12407</c:v>
                </c:pt>
                <c:pt idx="732">
                  <c:v>12104</c:v>
                </c:pt>
                <c:pt idx="733">
                  <c:v>11983</c:v>
                </c:pt>
                <c:pt idx="734">
                  <c:v>11924</c:v>
                </c:pt>
                <c:pt idx="735">
                  <c:v>12095</c:v>
                </c:pt>
                <c:pt idx="736">
                  <c:v>12494</c:v>
                </c:pt>
                <c:pt idx="737">
                  <c:v>12847</c:v>
                </c:pt>
                <c:pt idx="738">
                  <c:v>13183</c:v>
                </c:pt>
                <c:pt idx="739">
                  <c:v>13362</c:v>
                </c:pt>
                <c:pt idx="740">
                  <c:v>13415</c:v>
                </c:pt>
                <c:pt idx="741">
                  <c:v>13191</c:v>
                </c:pt>
                <c:pt idx="742">
                  <c:v>12899</c:v>
                </c:pt>
                <c:pt idx="743">
                  <c:v>12621</c:v>
                </c:pt>
                <c:pt idx="744">
                  <c:v>12395</c:v>
                </c:pt>
                <c:pt idx="745">
                  <c:v>12169</c:v>
                </c:pt>
                <c:pt idx="746">
                  <c:v>12001</c:v>
                </c:pt>
                <c:pt idx="747">
                  <c:v>11926</c:v>
                </c:pt>
                <c:pt idx="748">
                  <c:v>12272</c:v>
                </c:pt>
                <c:pt idx="749">
                  <c:v>12801</c:v>
                </c:pt>
                <c:pt idx="750">
                  <c:v>13166</c:v>
                </c:pt>
                <c:pt idx="751">
                  <c:v>13533</c:v>
                </c:pt>
                <c:pt idx="752">
                  <c:v>14031</c:v>
                </c:pt>
                <c:pt idx="753">
                  <c:v>14581</c:v>
                </c:pt>
                <c:pt idx="754">
                  <c:v>14803</c:v>
                </c:pt>
                <c:pt idx="755">
                  <c:v>14802</c:v>
                </c:pt>
                <c:pt idx="756">
                  <c:v>14562</c:v>
                </c:pt>
                <c:pt idx="757">
                  <c:v>14545</c:v>
                </c:pt>
                <c:pt idx="758">
                  <c:v>14559</c:v>
                </c:pt>
                <c:pt idx="759">
                  <c:v>14506</c:v>
                </c:pt>
                <c:pt idx="760">
                  <c:v>14550</c:v>
                </c:pt>
                <c:pt idx="761">
                  <c:v>14749</c:v>
                </c:pt>
                <c:pt idx="762">
                  <c:v>14934</c:v>
                </c:pt>
                <c:pt idx="763">
                  <c:v>14988</c:v>
                </c:pt>
                <c:pt idx="764">
                  <c:v>14943</c:v>
                </c:pt>
                <c:pt idx="765">
                  <c:v>14807</c:v>
                </c:pt>
                <c:pt idx="766">
                  <c:v>14680</c:v>
                </c:pt>
                <c:pt idx="767">
                  <c:v>14695</c:v>
                </c:pt>
                <c:pt idx="768">
                  <c:v>14669</c:v>
                </c:pt>
                <c:pt idx="769">
                  <c:v>14615</c:v>
                </c:pt>
                <c:pt idx="770">
                  <c:v>14604</c:v>
                </c:pt>
                <c:pt idx="771">
                  <c:v>14658</c:v>
                </c:pt>
                <c:pt idx="772">
                  <c:v>14960</c:v>
                </c:pt>
                <c:pt idx="773">
                  <c:v>15198</c:v>
                </c:pt>
                <c:pt idx="774">
                  <c:v>15664</c:v>
                </c:pt>
                <c:pt idx="775">
                  <c:v>16172</c:v>
                </c:pt>
                <c:pt idx="776">
                  <c:v>16838</c:v>
                </c:pt>
                <c:pt idx="777">
                  <c:v>17496</c:v>
                </c:pt>
                <c:pt idx="778">
                  <c:v>17976</c:v>
                </c:pt>
                <c:pt idx="779">
                  <c:v>19549</c:v>
                </c:pt>
                <c:pt idx="780">
                  <c:v>22659</c:v>
                </c:pt>
                <c:pt idx="781">
                  <c:v>22237</c:v>
                </c:pt>
                <c:pt idx="782">
                  <c:v>20991</c:v>
                </c:pt>
                <c:pt idx="783">
                  <c:v>20892</c:v>
                </c:pt>
                <c:pt idx="784">
                  <c:v>20755</c:v>
                </c:pt>
                <c:pt idx="785">
                  <c:v>20485</c:v>
                </c:pt>
                <c:pt idx="786">
                  <c:v>19868</c:v>
                </c:pt>
                <c:pt idx="787">
                  <c:v>19256</c:v>
                </c:pt>
                <c:pt idx="788">
                  <c:v>18775</c:v>
                </c:pt>
                <c:pt idx="789">
                  <c:v>18899</c:v>
                </c:pt>
                <c:pt idx="790">
                  <c:v>19450</c:v>
                </c:pt>
                <c:pt idx="791">
                  <c:v>19904</c:v>
                </c:pt>
                <c:pt idx="792">
                  <c:v>20165</c:v>
                </c:pt>
                <c:pt idx="793">
                  <c:v>20323</c:v>
                </c:pt>
                <c:pt idx="794">
                  <c:v>20145</c:v>
                </c:pt>
                <c:pt idx="795">
                  <c:v>19962</c:v>
                </c:pt>
                <c:pt idx="796">
                  <c:v>19956</c:v>
                </c:pt>
                <c:pt idx="797">
                  <c:v>20178</c:v>
                </c:pt>
                <c:pt idx="798">
                  <c:v>20452</c:v>
                </c:pt>
                <c:pt idx="799">
                  <c:v>21349</c:v>
                </c:pt>
                <c:pt idx="800">
                  <c:v>23245</c:v>
                </c:pt>
                <c:pt idx="801">
                  <c:v>25400</c:v>
                </c:pt>
                <c:pt idx="802">
                  <c:v>26773</c:v>
                </c:pt>
                <c:pt idx="803">
                  <c:v>27520</c:v>
                </c:pt>
                <c:pt idx="804">
                  <c:v>26846</c:v>
                </c:pt>
                <c:pt idx="805">
                  <c:v>25719</c:v>
                </c:pt>
                <c:pt idx="806">
                  <c:v>25503</c:v>
                </c:pt>
                <c:pt idx="807">
                  <c:v>25447</c:v>
                </c:pt>
                <c:pt idx="808">
                  <c:v>25310</c:v>
                </c:pt>
                <c:pt idx="809">
                  <c:v>24507</c:v>
                </c:pt>
                <c:pt idx="810">
                  <c:v>23188</c:v>
                </c:pt>
                <c:pt idx="811">
                  <c:v>22354</c:v>
                </c:pt>
                <c:pt idx="812">
                  <c:v>21880</c:v>
                </c:pt>
                <c:pt idx="813">
                  <c:v>21218</c:v>
                </c:pt>
                <c:pt idx="814">
                  <c:v>19444</c:v>
                </c:pt>
                <c:pt idx="815">
                  <c:v>18026</c:v>
                </c:pt>
                <c:pt idx="816">
                  <c:v>17352</c:v>
                </c:pt>
                <c:pt idx="817">
                  <c:v>17083</c:v>
                </c:pt>
                <c:pt idx="818">
                  <c:v>18157</c:v>
                </c:pt>
                <c:pt idx="819">
                  <c:v>20110</c:v>
                </c:pt>
                <c:pt idx="820">
                  <c:v>21119</c:v>
                </c:pt>
                <c:pt idx="821">
                  <c:v>21968</c:v>
                </c:pt>
                <c:pt idx="822">
                  <c:v>23010</c:v>
                </c:pt>
                <c:pt idx="823">
                  <c:v>24206</c:v>
                </c:pt>
                <c:pt idx="824">
                  <c:v>24176</c:v>
                </c:pt>
                <c:pt idx="825">
                  <c:v>23667</c:v>
                </c:pt>
                <c:pt idx="826">
                  <c:v>23271</c:v>
                </c:pt>
                <c:pt idx="827">
                  <c:v>22949</c:v>
                </c:pt>
                <c:pt idx="828">
                  <c:v>23260</c:v>
                </c:pt>
                <c:pt idx="829">
                  <c:v>23785</c:v>
                </c:pt>
                <c:pt idx="830">
                  <c:v>24045</c:v>
                </c:pt>
                <c:pt idx="831">
                  <c:v>24515</c:v>
                </c:pt>
                <c:pt idx="832">
                  <c:v>25634</c:v>
                </c:pt>
                <c:pt idx="833">
                  <c:v>26182</c:v>
                </c:pt>
                <c:pt idx="834">
                  <c:v>26597</c:v>
                </c:pt>
                <c:pt idx="835">
                  <c:v>27126</c:v>
                </c:pt>
                <c:pt idx="836">
                  <c:v>27740</c:v>
                </c:pt>
                <c:pt idx="837">
                  <c:v>27606</c:v>
                </c:pt>
                <c:pt idx="838">
                  <c:v>27154</c:v>
                </c:pt>
                <c:pt idx="839">
                  <c:v>26652</c:v>
                </c:pt>
                <c:pt idx="840">
                  <c:v>26179</c:v>
                </c:pt>
                <c:pt idx="841">
                  <c:v>25682</c:v>
                </c:pt>
                <c:pt idx="842">
                  <c:v>25709</c:v>
                </c:pt>
                <c:pt idx="843">
                  <c:v>25834</c:v>
                </c:pt>
                <c:pt idx="844">
                  <c:v>25693</c:v>
                </c:pt>
                <c:pt idx="845">
                  <c:v>25558</c:v>
                </c:pt>
                <c:pt idx="846">
                  <c:v>25285</c:v>
                </c:pt>
                <c:pt idx="847">
                  <c:v>24903</c:v>
                </c:pt>
                <c:pt idx="848">
                  <c:v>24618</c:v>
                </c:pt>
                <c:pt idx="849">
                  <c:v>24841</c:v>
                </c:pt>
                <c:pt idx="850">
                  <c:v>25212</c:v>
                </c:pt>
                <c:pt idx="851">
                  <c:v>25693</c:v>
                </c:pt>
                <c:pt idx="852">
                  <c:v>26068</c:v>
                </c:pt>
                <c:pt idx="853">
                  <c:v>26400</c:v>
                </c:pt>
                <c:pt idx="854">
                  <c:v>26588</c:v>
                </c:pt>
                <c:pt idx="855">
                  <c:v>26940</c:v>
                </c:pt>
                <c:pt idx="856">
                  <c:v>27582</c:v>
                </c:pt>
                <c:pt idx="857">
                  <c:v>28836</c:v>
                </c:pt>
                <c:pt idx="858">
                  <c:v>29718</c:v>
                </c:pt>
                <c:pt idx="859">
                  <c:v>30087</c:v>
                </c:pt>
                <c:pt idx="860">
                  <c:v>30664</c:v>
                </c:pt>
                <c:pt idx="861">
                  <c:v>31671</c:v>
                </c:pt>
                <c:pt idx="862">
                  <c:v>32022</c:v>
                </c:pt>
                <c:pt idx="863">
                  <c:v>31897</c:v>
                </c:pt>
                <c:pt idx="864">
                  <c:v>31544</c:v>
                </c:pt>
                <c:pt idx="865">
                  <c:v>30889</c:v>
                </c:pt>
                <c:pt idx="866">
                  <c:v>30760</c:v>
                </c:pt>
                <c:pt idx="867">
                  <c:v>31639</c:v>
                </c:pt>
                <c:pt idx="868">
                  <c:v>32774</c:v>
                </c:pt>
                <c:pt idx="869">
                  <c:v>34447</c:v>
                </c:pt>
                <c:pt idx="870">
                  <c:v>36087</c:v>
                </c:pt>
                <c:pt idx="871">
                  <c:v>37074</c:v>
                </c:pt>
                <c:pt idx="872">
                  <c:v>38135</c:v>
                </c:pt>
                <c:pt idx="873">
                  <c:v>38422</c:v>
                </c:pt>
                <c:pt idx="874">
                  <c:v>38170</c:v>
                </c:pt>
                <c:pt idx="875">
                  <c:v>37437</c:v>
                </c:pt>
                <c:pt idx="876">
                  <c:v>37347</c:v>
                </c:pt>
                <c:pt idx="877">
                  <c:v>37152</c:v>
                </c:pt>
                <c:pt idx="878">
                  <c:v>36912</c:v>
                </c:pt>
                <c:pt idx="879">
                  <c:v>36626</c:v>
                </c:pt>
                <c:pt idx="880">
                  <c:v>35734</c:v>
                </c:pt>
                <c:pt idx="881">
                  <c:v>34630</c:v>
                </c:pt>
                <c:pt idx="882">
                  <c:v>33370</c:v>
                </c:pt>
                <c:pt idx="883">
                  <c:v>32719</c:v>
                </c:pt>
                <c:pt idx="884">
                  <c:v>32611</c:v>
                </c:pt>
                <c:pt idx="885">
                  <c:v>32400</c:v>
                </c:pt>
                <c:pt idx="886">
                  <c:v>32195</c:v>
                </c:pt>
                <c:pt idx="887">
                  <c:v>32042</c:v>
                </c:pt>
                <c:pt idx="888">
                  <c:v>31756</c:v>
                </c:pt>
                <c:pt idx="889">
                  <c:v>31619</c:v>
                </c:pt>
                <c:pt idx="890">
                  <c:v>31204</c:v>
                </c:pt>
                <c:pt idx="891">
                  <c:v>30634</c:v>
                </c:pt>
                <c:pt idx="892">
                  <c:v>30078</c:v>
                </c:pt>
                <c:pt idx="893">
                  <c:v>29734</c:v>
                </c:pt>
                <c:pt idx="894">
                  <c:v>29610</c:v>
                </c:pt>
                <c:pt idx="895">
                  <c:v>29766</c:v>
                </c:pt>
                <c:pt idx="896">
                  <c:v>30222</c:v>
                </c:pt>
                <c:pt idx="897">
                  <c:v>30758</c:v>
                </c:pt>
                <c:pt idx="898">
                  <c:v>31041</c:v>
                </c:pt>
                <c:pt idx="899">
                  <c:v>31125</c:v>
                </c:pt>
                <c:pt idx="900">
                  <c:v>31282</c:v>
                </c:pt>
                <c:pt idx="901">
                  <c:v>31640</c:v>
                </c:pt>
                <c:pt idx="902">
                  <c:v>31949</c:v>
                </c:pt>
                <c:pt idx="903">
                  <c:v>32092</c:v>
                </c:pt>
                <c:pt idx="904">
                  <c:v>32253</c:v>
                </c:pt>
                <c:pt idx="905">
                  <c:v>32552</c:v>
                </c:pt>
                <c:pt idx="906">
                  <c:v>33360</c:v>
                </c:pt>
                <c:pt idx="907">
                  <c:v>33782</c:v>
                </c:pt>
                <c:pt idx="908">
                  <c:v>34063</c:v>
                </c:pt>
                <c:pt idx="909">
                  <c:v>34282</c:v>
                </c:pt>
                <c:pt idx="910">
                  <c:v>34615</c:v>
                </c:pt>
                <c:pt idx="911">
                  <c:v>34969</c:v>
                </c:pt>
                <c:pt idx="912">
                  <c:v>35202</c:v>
                </c:pt>
                <c:pt idx="913">
                  <c:v>34870</c:v>
                </c:pt>
                <c:pt idx="914">
                  <c:v>34028</c:v>
                </c:pt>
                <c:pt idx="915">
                  <c:v>33354</c:v>
                </c:pt>
                <c:pt idx="916">
                  <c:v>32846</c:v>
                </c:pt>
                <c:pt idx="917">
                  <c:v>32445</c:v>
                </c:pt>
                <c:pt idx="918">
                  <c:v>31895</c:v>
                </c:pt>
                <c:pt idx="919">
                  <c:v>31468</c:v>
                </c:pt>
                <c:pt idx="920">
                  <c:v>31260</c:v>
                </c:pt>
                <c:pt idx="921">
                  <c:v>31589</c:v>
                </c:pt>
                <c:pt idx="922">
                  <c:v>32356</c:v>
                </c:pt>
                <c:pt idx="923">
                  <c:v>33249</c:v>
                </c:pt>
                <c:pt idx="924">
                  <c:v>33803</c:v>
                </c:pt>
                <c:pt idx="925">
                  <c:v>34201</c:v>
                </c:pt>
                <c:pt idx="926">
                  <c:v>34665</c:v>
                </c:pt>
                <c:pt idx="927">
                  <c:v>35138</c:v>
                </c:pt>
                <c:pt idx="928">
                  <c:v>35240</c:v>
                </c:pt>
                <c:pt idx="929">
                  <c:v>35373</c:v>
                </c:pt>
                <c:pt idx="930">
                  <c:v>35647</c:v>
                </c:pt>
                <c:pt idx="931">
                  <c:v>35947</c:v>
                </c:pt>
                <c:pt idx="932">
                  <c:v>36104</c:v>
                </c:pt>
                <c:pt idx="933">
                  <c:v>36180</c:v>
                </c:pt>
                <c:pt idx="934">
                  <c:v>36271</c:v>
                </c:pt>
                <c:pt idx="935">
                  <c:v>36335</c:v>
                </c:pt>
                <c:pt idx="936">
                  <c:v>36119</c:v>
                </c:pt>
                <c:pt idx="937">
                  <c:v>35929</c:v>
                </c:pt>
                <c:pt idx="938">
                  <c:v>35648</c:v>
                </c:pt>
                <c:pt idx="939">
                  <c:v>35259</c:v>
                </c:pt>
                <c:pt idx="940">
                  <c:v>35130</c:v>
                </c:pt>
                <c:pt idx="941">
                  <c:v>34953</c:v>
                </c:pt>
                <c:pt idx="942">
                  <c:v>34794</c:v>
                </c:pt>
                <c:pt idx="943">
                  <c:v>34893</c:v>
                </c:pt>
                <c:pt idx="944">
                  <c:v>35150</c:v>
                </c:pt>
                <c:pt idx="945">
                  <c:v>35624</c:v>
                </c:pt>
                <c:pt idx="946">
                  <c:v>36204</c:v>
                </c:pt>
                <c:pt idx="947">
                  <c:v>36584</c:v>
                </c:pt>
                <c:pt idx="948">
                  <c:v>36818</c:v>
                </c:pt>
                <c:pt idx="949">
                  <c:v>37494</c:v>
                </c:pt>
                <c:pt idx="950">
                  <c:v>38128</c:v>
                </c:pt>
                <c:pt idx="951">
                  <c:v>38737</c:v>
                </c:pt>
                <c:pt idx="952">
                  <c:v>38945</c:v>
                </c:pt>
                <c:pt idx="953">
                  <c:v>38952</c:v>
                </c:pt>
                <c:pt idx="954">
                  <c:v>38075</c:v>
                </c:pt>
                <c:pt idx="955">
                  <c:v>36746</c:v>
                </c:pt>
                <c:pt idx="956">
                  <c:v>35682</c:v>
                </c:pt>
                <c:pt idx="957">
                  <c:v>35061</c:v>
                </c:pt>
                <c:pt idx="958">
                  <c:v>34337</c:v>
                </c:pt>
                <c:pt idx="959">
                  <c:v>32797</c:v>
                </c:pt>
                <c:pt idx="960">
                  <c:v>30191</c:v>
                </c:pt>
                <c:pt idx="961">
                  <c:v>28492</c:v>
                </c:pt>
                <c:pt idx="962">
                  <c:v>27641</c:v>
                </c:pt>
                <c:pt idx="963">
                  <c:v>27564</c:v>
                </c:pt>
                <c:pt idx="964">
                  <c:v>27759</c:v>
                </c:pt>
                <c:pt idx="965">
                  <c:v>27708</c:v>
                </c:pt>
                <c:pt idx="966">
                  <c:v>27237</c:v>
                </c:pt>
                <c:pt idx="967">
                  <c:v>26370</c:v>
                </c:pt>
                <c:pt idx="968">
                  <c:v>25647</c:v>
                </c:pt>
                <c:pt idx="969">
                  <c:v>24072</c:v>
                </c:pt>
                <c:pt idx="970">
                  <c:v>22277</c:v>
                </c:pt>
                <c:pt idx="971">
                  <c:v>21025</c:v>
                </c:pt>
                <c:pt idx="972">
                  <c:v>20535</c:v>
                </c:pt>
                <c:pt idx="973">
                  <c:v>20620</c:v>
                </c:pt>
                <c:pt idx="974">
                  <c:v>21000</c:v>
                </c:pt>
                <c:pt idx="975">
                  <c:v>21405</c:v>
                </c:pt>
                <c:pt idx="976">
                  <c:v>22404</c:v>
                </c:pt>
                <c:pt idx="977">
                  <c:v>23586</c:v>
                </c:pt>
                <c:pt idx="978">
                  <c:v>24613</c:v>
                </c:pt>
                <c:pt idx="979">
                  <c:v>25297</c:v>
                </c:pt>
                <c:pt idx="980">
                  <c:v>26076</c:v>
                </c:pt>
                <c:pt idx="981">
                  <c:v>27271</c:v>
                </c:pt>
                <c:pt idx="982">
                  <c:v>28154</c:v>
                </c:pt>
                <c:pt idx="983">
                  <c:v>28904</c:v>
                </c:pt>
                <c:pt idx="984">
                  <c:v>29275</c:v>
                </c:pt>
                <c:pt idx="985">
                  <c:v>28992</c:v>
                </c:pt>
                <c:pt idx="986">
                  <c:v>28306</c:v>
                </c:pt>
                <c:pt idx="987">
                  <c:v>27610</c:v>
                </c:pt>
                <c:pt idx="988">
                  <c:v>26952</c:v>
                </c:pt>
                <c:pt idx="989">
                  <c:v>25911</c:v>
                </c:pt>
                <c:pt idx="990">
                  <c:v>24693</c:v>
                </c:pt>
                <c:pt idx="991">
                  <c:v>23630</c:v>
                </c:pt>
                <c:pt idx="992">
                  <c:v>21994</c:v>
                </c:pt>
                <c:pt idx="993">
                  <c:v>21204</c:v>
                </c:pt>
                <c:pt idx="994">
                  <c:v>20796</c:v>
                </c:pt>
                <c:pt idx="995">
                  <c:v>21460</c:v>
                </c:pt>
                <c:pt idx="996">
                  <c:v>22638</c:v>
                </c:pt>
                <c:pt idx="997">
                  <c:v>23158</c:v>
                </c:pt>
                <c:pt idx="998">
                  <c:v>25865</c:v>
                </c:pt>
                <c:pt idx="999">
                  <c:v>27023</c:v>
                </c:pt>
                <c:pt idx="1000">
                  <c:v>27117</c:v>
                </c:pt>
                <c:pt idx="1001">
                  <c:v>26610</c:v>
                </c:pt>
                <c:pt idx="1002">
                  <c:v>25645</c:v>
                </c:pt>
                <c:pt idx="1003">
                  <c:v>24435</c:v>
                </c:pt>
                <c:pt idx="1004">
                  <c:v>23081</c:v>
                </c:pt>
                <c:pt idx="1005">
                  <c:v>22069</c:v>
                </c:pt>
                <c:pt idx="1006">
                  <c:v>21376</c:v>
                </c:pt>
                <c:pt idx="1007">
                  <c:v>20935</c:v>
                </c:pt>
                <c:pt idx="1008">
                  <c:v>20011</c:v>
                </c:pt>
                <c:pt idx="1009">
                  <c:v>18852</c:v>
                </c:pt>
                <c:pt idx="1010">
                  <c:v>18220</c:v>
                </c:pt>
                <c:pt idx="1011">
                  <c:v>18087</c:v>
                </c:pt>
                <c:pt idx="1012">
                  <c:v>18119</c:v>
                </c:pt>
                <c:pt idx="1013">
                  <c:v>17890</c:v>
                </c:pt>
                <c:pt idx="1014">
                  <c:v>17224</c:v>
                </c:pt>
                <c:pt idx="1015">
                  <c:v>16615</c:v>
                </c:pt>
                <c:pt idx="1016">
                  <c:v>16557</c:v>
                </c:pt>
                <c:pt idx="1017">
                  <c:v>16454</c:v>
                </c:pt>
                <c:pt idx="1018">
                  <c:v>16296</c:v>
                </c:pt>
                <c:pt idx="1019">
                  <c:v>15885</c:v>
                </c:pt>
                <c:pt idx="1020">
                  <c:v>15939</c:v>
                </c:pt>
                <c:pt idx="1021">
                  <c:v>16165</c:v>
                </c:pt>
                <c:pt idx="1022">
                  <c:v>16694</c:v>
                </c:pt>
                <c:pt idx="1023">
                  <c:v>17740</c:v>
                </c:pt>
                <c:pt idx="1024">
                  <c:v>19377</c:v>
                </c:pt>
                <c:pt idx="1025">
                  <c:v>20998</c:v>
                </c:pt>
                <c:pt idx="1026">
                  <c:v>21623</c:v>
                </c:pt>
                <c:pt idx="1027">
                  <c:v>21763</c:v>
                </c:pt>
                <c:pt idx="1028">
                  <c:v>21601</c:v>
                </c:pt>
                <c:pt idx="1029">
                  <c:v>21374</c:v>
                </c:pt>
                <c:pt idx="1030">
                  <c:v>21288</c:v>
                </c:pt>
                <c:pt idx="1031">
                  <c:v>21375</c:v>
                </c:pt>
                <c:pt idx="1032">
                  <c:v>21969</c:v>
                </c:pt>
                <c:pt idx="1033">
                  <c:v>23366</c:v>
                </c:pt>
                <c:pt idx="1034">
                  <c:v>24290</c:v>
                </c:pt>
                <c:pt idx="1035">
                  <c:v>24204</c:v>
                </c:pt>
                <c:pt idx="1036">
                  <c:v>23922</c:v>
                </c:pt>
                <c:pt idx="1037">
                  <c:v>23389</c:v>
                </c:pt>
                <c:pt idx="1038">
                  <c:v>23410</c:v>
                </c:pt>
                <c:pt idx="1039">
                  <c:v>23703</c:v>
                </c:pt>
                <c:pt idx="1040">
                  <c:v>24293</c:v>
                </c:pt>
                <c:pt idx="1041">
                  <c:v>25061</c:v>
                </c:pt>
                <c:pt idx="1042">
                  <c:v>26113</c:v>
                </c:pt>
                <c:pt idx="1043">
                  <c:v>27367</c:v>
                </c:pt>
                <c:pt idx="1044">
                  <c:v>28744</c:v>
                </c:pt>
                <c:pt idx="1045">
                  <c:v>29097</c:v>
                </c:pt>
                <c:pt idx="1046">
                  <c:v>28685</c:v>
                </c:pt>
                <c:pt idx="1047">
                  <c:v>27826</c:v>
                </c:pt>
                <c:pt idx="1048">
                  <c:v>26512</c:v>
                </c:pt>
                <c:pt idx="1049">
                  <c:v>25626</c:v>
                </c:pt>
                <c:pt idx="1050">
                  <c:v>25649</c:v>
                </c:pt>
                <c:pt idx="1051">
                  <c:v>25868</c:v>
                </c:pt>
                <c:pt idx="1052">
                  <c:v>26561</c:v>
                </c:pt>
                <c:pt idx="1053">
                  <c:v>27999</c:v>
                </c:pt>
                <c:pt idx="1054">
                  <c:v>29450</c:v>
                </c:pt>
                <c:pt idx="1055">
                  <c:v>30413</c:v>
                </c:pt>
                <c:pt idx="1056">
                  <c:v>30713</c:v>
                </c:pt>
                <c:pt idx="1057">
                  <c:v>30746</c:v>
                </c:pt>
                <c:pt idx="1058">
                  <c:v>30029</c:v>
                </c:pt>
                <c:pt idx="1059">
                  <c:v>29123</c:v>
                </c:pt>
                <c:pt idx="1060">
                  <c:v>28273</c:v>
                </c:pt>
                <c:pt idx="1061">
                  <c:v>27660</c:v>
                </c:pt>
                <c:pt idx="1062">
                  <c:v>27135</c:v>
                </c:pt>
                <c:pt idx="1063">
                  <c:v>26562</c:v>
                </c:pt>
                <c:pt idx="1064">
                  <c:v>25809</c:v>
                </c:pt>
                <c:pt idx="1065">
                  <c:v>25003</c:v>
                </c:pt>
                <c:pt idx="1066">
                  <c:v>24997</c:v>
                </c:pt>
                <c:pt idx="1067">
                  <c:v>25063</c:v>
                </c:pt>
                <c:pt idx="1068">
                  <c:v>25763</c:v>
                </c:pt>
                <c:pt idx="1069">
                  <c:v>26711</c:v>
                </c:pt>
                <c:pt idx="1070">
                  <c:v>27378</c:v>
                </c:pt>
                <c:pt idx="1071">
                  <c:v>27715</c:v>
                </c:pt>
                <c:pt idx="1072">
                  <c:v>27780</c:v>
                </c:pt>
                <c:pt idx="1073">
                  <c:v>27419</c:v>
                </c:pt>
                <c:pt idx="1074">
                  <c:v>27039</c:v>
                </c:pt>
                <c:pt idx="1075">
                  <c:v>26703</c:v>
                </c:pt>
                <c:pt idx="1076">
                  <c:v>26273</c:v>
                </c:pt>
                <c:pt idx="1077">
                  <c:v>26139</c:v>
                </c:pt>
                <c:pt idx="1078">
                  <c:v>26228</c:v>
                </c:pt>
                <c:pt idx="1079">
                  <c:v>26443</c:v>
                </c:pt>
                <c:pt idx="1080">
                  <c:v>26591</c:v>
                </c:pt>
                <c:pt idx="1081">
                  <c:v>27116</c:v>
                </c:pt>
                <c:pt idx="1082">
                  <c:v>27986</c:v>
                </c:pt>
                <c:pt idx="1083">
                  <c:v>28572</c:v>
                </c:pt>
                <c:pt idx="1084">
                  <c:v>29093</c:v>
                </c:pt>
                <c:pt idx="1085">
                  <c:v>29491</c:v>
                </c:pt>
                <c:pt idx="1086">
                  <c:v>29848</c:v>
                </c:pt>
                <c:pt idx="1087">
                  <c:v>29790</c:v>
                </c:pt>
                <c:pt idx="1088">
                  <c:v>29545</c:v>
                </c:pt>
                <c:pt idx="1089">
                  <c:v>29168</c:v>
                </c:pt>
                <c:pt idx="1090">
                  <c:v>29290</c:v>
                </c:pt>
                <c:pt idx="1091">
                  <c:v>29939</c:v>
                </c:pt>
                <c:pt idx="1092">
                  <c:v>30326</c:v>
                </c:pt>
                <c:pt idx="1093">
                  <c:v>30440</c:v>
                </c:pt>
                <c:pt idx="1094">
                  <c:v>30392</c:v>
                </c:pt>
                <c:pt idx="1095">
                  <c:v>29892</c:v>
                </c:pt>
                <c:pt idx="1096">
                  <c:v>28965</c:v>
                </c:pt>
                <c:pt idx="1097">
                  <c:v>28259</c:v>
                </c:pt>
                <c:pt idx="1098">
                  <c:v>27431</c:v>
                </c:pt>
                <c:pt idx="1099">
                  <c:v>26493</c:v>
                </c:pt>
                <c:pt idx="1100">
                  <c:v>25860</c:v>
                </c:pt>
                <c:pt idx="1101">
                  <c:v>25663</c:v>
                </c:pt>
                <c:pt idx="1102">
                  <c:v>25573</c:v>
                </c:pt>
                <c:pt idx="1103">
                  <c:v>25339</c:v>
                </c:pt>
                <c:pt idx="1104">
                  <c:v>24723</c:v>
                </c:pt>
                <c:pt idx="1105">
                  <c:v>24064</c:v>
                </c:pt>
                <c:pt idx="1106">
                  <c:v>23662</c:v>
                </c:pt>
                <c:pt idx="1107">
                  <c:v>23403</c:v>
                </c:pt>
                <c:pt idx="1108">
                  <c:v>23657</c:v>
                </c:pt>
                <c:pt idx="1109">
                  <c:v>24355</c:v>
                </c:pt>
                <c:pt idx="1110">
                  <c:v>25113</c:v>
                </c:pt>
                <c:pt idx="1111">
                  <c:v>25757</c:v>
                </c:pt>
                <c:pt idx="1112">
                  <c:v>25846</c:v>
                </c:pt>
                <c:pt idx="1113">
                  <c:v>25656</c:v>
                </c:pt>
                <c:pt idx="1114">
                  <c:v>25170</c:v>
                </c:pt>
                <c:pt idx="1115">
                  <c:v>24592</c:v>
                </c:pt>
                <c:pt idx="1116">
                  <c:v>24254</c:v>
                </c:pt>
                <c:pt idx="1117">
                  <c:v>23870</c:v>
                </c:pt>
                <c:pt idx="1118">
                  <c:v>23092</c:v>
                </c:pt>
                <c:pt idx="1119">
                  <c:v>22589</c:v>
                </c:pt>
                <c:pt idx="1120">
                  <c:v>22369</c:v>
                </c:pt>
                <c:pt idx="1121">
                  <c:v>22297</c:v>
                </c:pt>
                <c:pt idx="1122">
                  <c:v>22219</c:v>
                </c:pt>
                <c:pt idx="1123">
                  <c:v>21965</c:v>
                </c:pt>
                <c:pt idx="1124">
                  <c:v>21270</c:v>
                </c:pt>
                <c:pt idx="1125">
                  <c:v>20501</c:v>
                </c:pt>
                <c:pt idx="1126">
                  <c:v>20010</c:v>
                </c:pt>
                <c:pt idx="1127">
                  <c:v>19546</c:v>
                </c:pt>
                <c:pt idx="1128">
                  <c:v>18867</c:v>
                </c:pt>
                <c:pt idx="1129">
                  <c:v>18075</c:v>
                </c:pt>
                <c:pt idx="1130">
                  <c:v>17280</c:v>
                </c:pt>
                <c:pt idx="1131">
                  <c:v>16969</c:v>
                </c:pt>
                <c:pt idx="1132">
                  <c:v>16846</c:v>
                </c:pt>
                <c:pt idx="1133">
                  <c:v>17001</c:v>
                </c:pt>
                <c:pt idx="1134">
                  <c:v>17746</c:v>
                </c:pt>
                <c:pt idx="1135">
                  <c:v>18455</c:v>
                </c:pt>
                <c:pt idx="1136">
                  <c:v>18838</c:v>
                </c:pt>
                <c:pt idx="1137">
                  <c:v>18900</c:v>
                </c:pt>
                <c:pt idx="1138">
                  <c:v>18790</c:v>
                </c:pt>
                <c:pt idx="1139">
                  <c:v>18680</c:v>
                </c:pt>
                <c:pt idx="1140">
                  <c:v>18581</c:v>
                </c:pt>
                <c:pt idx="1141">
                  <c:v>18463</c:v>
                </c:pt>
                <c:pt idx="1142">
                  <c:v>18392</c:v>
                </c:pt>
                <c:pt idx="1143">
                  <c:v>18235</c:v>
                </c:pt>
                <c:pt idx="1144">
                  <c:v>18047</c:v>
                </c:pt>
                <c:pt idx="1145">
                  <c:v>17849</c:v>
                </c:pt>
                <c:pt idx="1146">
                  <c:v>17699</c:v>
                </c:pt>
                <c:pt idx="1147">
                  <c:v>17624</c:v>
                </c:pt>
                <c:pt idx="1148">
                  <c:v>17444</c:v>
                </c:pt>
                <c:pt idx="1149">
                  <c:v>17385</c:v>
                </c:pt>
                <c:pt idx="1150">
                  <c:v>17339</c:v>
                </c:pt>
                <c:pt idx="1151">
                  <c:v>17161</c:v>
                </c:pt>
                <c:pt idx="1152">
                  <c:v>16967</c:v>
                </c:pt>
                <c:pt idx="1153">
                  <c:v>16653</c:v>
                </c:pt>
                <c:pt idx="1154">
                  <c:v>16242</c:v>
                </c:pt>
                <c:pt idx="1155">
                  <c:v>15738</c:v>
                </c:pt>
                <c:pt idx="1156">
                  <c:v>15188</c:v>
                </c:pt>
                <c:pt idx="1157">
                  <c:v>14808</c:v>
                </c:pt>
                <c:pt idx="1158">
                  <c:v>14149</c:v>
                </c:pt>
                <c:pt idx="1159">
                  <c:v>13422</c:v>
                </c:pt>
                <c:pt idx="1160">
                  <c:v>12816</c:v>
                </c:pt>
                <c:pt idx="1161">
                  <c:v>12344</c:v>
                </c:pt>
                <c:pt idx="1162">
                  <c:v>11556</c:v>
                </c:pt>
                <c:pt idx="1163">
                  <c:v>10956</c:v>
                </c:pt>
                <c:pt idx="1164">
                  <c:v>11069</c:v>
                </c:pt>
                <c:pt idx="1165">
                  <c:v>11442</c:v>
                </c:pt>
                <c:pt idx="1166">
                  <c:v>11941</c:v>
                </c:pt>
                <c:pt idx="1167">
                  <c:v>12715</c:v>
                </c:pt>
                <c:pt idx="1168">
                  <c:v>14196</c:v>
                </c:pt>
                <c:pt idx="1169">
                  <c:v>15815</c:v>
                </c:pt>
                <c:pt idx="1170">
                  <c:v>16786</c:v>
                </c:pt>
                <c:pt idx="1171">
                  <c:v>17302</c:v>
                </c:pt>
                <c:pt idx="1172">
                  <c:v>18666</c:v>
                </c:pt>
                <c:pt idx="1173">
                  <c:v>19309</c:v>
                </c:pt>
                <c:pt idx="1174">
                  <c:v>18813</c:v>
                </c:pt>
                <c:pt idx="1175">
                  <c:v>17913</c:v>
                </c:pt>
                <c:pt idx="1176">
                  <c:v>18206</c:v>
                </c:pt>
                <c:pt idx="1177">
                  <c:v>18189</c:v>
                </c:pt>
                <c:pt idx="1178">
                  <c:v>17983</c:v>
                </c:pt>
                <c:pt idx="1179">
                  <c:v>17959</c:v>
                </c:pt>
                <c:pt idx="1180">
                  <c:v>17927</c:v>
                </c:pt>
                <c:pt idx="1181">
                  <c:v>17982</c:v>
                </c:pt>
                <c:pt idx="1182">
                  <c:v>18201</c:v>
                </c:pt>
                <c:pt idx="1183">
                  <c:v>18567</c:v>
                </c:pt>
                <c:pt idx="1184">
                  <c:v>18742</c:v>
                </c:pt>
                <c:pt idx="1185">
                  <c:v>18741</c:v>
                </c:pt>
                <c:pt idx="1186">
                  <c:v>18987</c:v>
                </c:pt>
                <c:pt idx="1187">
                  <c:v>19847</c:v>
                </c:pt>
                <c:pt idx="1188">
                  <c:v>20084</c:v>
                </c:pt>
                <c:pt idx="1189">
                  <c:v>20116</c:v>
                </c:pt>
                <c:pt idx="1190">
                  <c:v>20048</c:v>
                </c:pt>
                <c:pt idx="1191">
                  <c:v>19763</c:v>
                </c:pt>
                <c:pt idx="1192">
                  <c:v>19323</c:v>
                </c:pt>
                <c:pt idx="1193">
                  <c:v>18796</c:v>
                </c:pt>
                <c:pt idx="1194">
                  <c:v>18729</c:v>
                </c:pt>
                <c:pt idx="1195">
                  <c:v>18796</c:v>
                </c:pt>
                <c:pt idx="1196">
                  <c:v>19220</c:v>
                </c:pt>
                <c:pt idx="1197">
                  <c:v>19475</c:v>
                </c:pt>
                <c:pt idx="1198">
                  <c:v>19448</c:v>
                </c:pt>
                <c:pt idx="1199">
                  <c:v>19293</c:v>
                </c:pt>
                <c:pt idx="1200">
                  <c:v>19019</c:v>
                </c:pt>
                <c:pt idx="1201">
                  <c:v>18653</c:v>
                </c:pt>
                <c:pt idx="1202">
                  <c:v>18065</c:v>
                </c:pt>
                <c:pt idx="1203">
                  <c:v>17100</c:v>
                </c:pt>
                <c:pt idx="1204">
                  <c:v>16350</c:v>
                </c:pt>
                <c:pt idx="1205">
                  <c:v>15703</c:v>
                </c:pt>
                <c:pt idx="1206">
                  <c:v>15266</c:v>
                </c:pt>
                <c:pt idx="1207">
                  <c:v>15149</c:v>
                </c:pt>
                <c:pt idx="1208">
                  <c:v>15295</c:v>
                </c:pt>
                <c:pt idx="1209">
                  <c:v>15299</c:v>
                </c:pt>
                <c:pt idx="1210">
                  <c:v>15265</c:v>
                </c:pt>
                <c:pt idx="1211">
                  <c:v>15024</c:v>
                </c:pt>
                <c:pt idx="1212">
                  <c:v>14767</c:v>
                </c:pt>
                <c:pt idx="1213">
                  <c:v>14574</c:v>
                </c:pt>
                <c:pt idx="1214">
                  <c:v>14735</c:v>
                </c:pt>
                <c:pt idx="1215">
                  <c:v>15003</c:v>
                </c:pt>
                <c:pt idx="1216">
                  <c:v>15131</c:v>
                </c:pt>
                <c:pt idx="1217">
                  <c:v>15196</c:v>
                </c:pt>
                <c:pt idx="1218">
                  <c:v>14850</c:v>
                </c:pt>
                <c:pt idx="1219">
                  <c:v>14343</c:v>
                </c:pt>
                <c:pt idx="1220">
                  <c:v>13937</c:v>
                </c:pt>
                <c:pt idx="1221">
                  <c:v>13463</c:v>
                </c:pt>
                <c:pt idx="1222">
                  <c:v>13180</c:v>
                </c:pt>
                <c:pt idx="1223">
                  <c:v>13195</c:v>
                </c:pt>
                <c:pt idx="1224">
                  <c:v>13310</c:v>
                </c:pt>
                <c:pt idx="1225">
                  <c:v>13468</c:v>
                </c:pt>
                <c:pt idx="1226">
                  <c:v>13718</c:v>
                </c:pt>
                <c:pt idx="1227">
                  <c:v>14112</c:v>
                </c:pt>
                <c:pt idx="1228">
                  <c:v>14422</c:v>
                </c:pt>
                <c:pt idx="1229">
                  <c:v>14564</c:v>
                </c:pt>
                <c:pt idx="1230">
                  <c:v>14741</c:v>
                </c:pt>
                <c:pt idx="1231">
                  <c:v>14912</c:v>
                </c:pt>
                <c:pt idx="1232">
                  <c:v>14935</c:v>
                </c:pt>
                <c:pt idx="1233">
                  <c:v>14950</c:v>
                </c:pt>
                <c:pt idx="1234">
                  <c:v>14927</c:v>
                </c:pt>
                <c:pt idx="1235">
                  <c:v>14789</c:v>
                </c:pt>
                <c:pt idx="1236">
                  <c:v>14700</c:v>
                </c:pt>
                <c:pt idx="1237">
                  <c:v>14786</c:v>
                </c:pt>
                <c:pt idx="1238">
                  <c:v>14924</c:v>
                </c:pt>
                <c:pt idx="1239">
                  <c:v>14869</c:v>
                </c:pt>
                <c:pt idx="1240">
                  <c:v>14808</c:v>
                </c:pt>
                <c:pt idx="1241">
                  <c:v>14595</c:v>
                </c:pt>
                <c:pt idx="1242">
                  <c:v>14378</c:v>
                </c:pt>
                <c:pt idx="1243">
                  <c:v>14070</c:v>
                </c:pt>
                <c:pt idx="1244">
                  <c:v>13813</c:v>
                </c:pt>
                <c:pt idx="1245">
                  <c:v>12944</c:v>
                </c:pt>
                <c:pt idx="1246">
                  <c:v>12400</c:v>
                </c:pt>
                <c:pt idx="1247">
                  <c:v>11986</c:v>
                </c:pt>
                <c:pt idx="1248">
                  <c:v>11693</c:v>
                </c:pt>
                <c:pt idx="1249">
                  <c:v>11252</c:v>
                </c:pt>
                <c:pt idx="1250">
                  <c:v>10705</c:v>
                </c:pt>
                <c:pt idx="1251">
                  <c:v>10137</c:v>
                </c:pt>
                <c:pt idx="1252">
                  <c:v>9757</c:v>
                </c:pt>
                <c:pt idx="1253">
                  <c:v>9618</c:v>
                </c:pt>
                <c:pt idx="1254">
                  <c:v>9636</c:v>
                </c:pt>
                <c:pt idx="1255">
                  <c:v>9699</c:v>
                </c:pt>
                <c:pt idx="1256">
                  <c:v>9672</c:v>
                </c:pt>
                <c:pt idx="1257">
                  <c:v>9641</c:v>
                </c:pt>
                <c:pt idx="1258">
                  <c:v>9544</c:v>
                </c:pt>
                <c:pt idx="1259">
                  <c:v>9428</c:v>
                </c:pt>
                <c:pt idx="1260">
                  <c:v>9313</c:v>
                </c:pt>
                <c:pt idx="1261">
                  <c:v>9318</c:v>
                </c:pt>
                <c:pt idx="1262">
                  <c:v>9409</c:v>
                </c:pt>
                <c:pt idx="1263">
                  <c:v>9487</c:v>
                </c:pt>
                <c:pt idx="1264">
                  <c:v>9543</c:v>
                </c:pt>
                <c:pt idx="1265">
                  <c:v>9464</c:v>
                </c:pt>
                <c:pt idx="1266">
                  <c:v>9262</c:v>
                </c:pt>
                <c:pt idx="1267">
                  <c:v>8894</c:v>
                </c:pt>
                <c:pt idx="1268">
                  <c:v>8456</c:v>
                </c:pt>
                <c:pt idx="1269">
                  <c:v>8159</c:v>
                </c:pt>
                <c:pt idx="1270">
                  <c:v>7806</c:v>
                </c:pt>
                <c:pt idx="1271">
                  <c:v>7704</c:v>
                </c:pt>
                <c:pt idx="1272">
                  <c:v>7745</c:v>
                </c:pt>
                <c:pt idx="1273">
                  <c:v>7779</c:v>
                </c:pt>
                <c:pt idx="1274">
                  <c:v>7764</c:v>
                </c:pt>
                <c:pt idx="1275">
                  <c:v>7631</c:v>
                </c:pt>
                <c:pt idx="1276">
                  <c:v>7473</c:v>
                </c:pt>
                <c:pt idx="1277">
                  <c:v>7358</c:v>
                </c:pt>
                <c:pt idx="1278">
                  <c:v>7302</c:v>
                </c:pt>
                <c:pt idx="1279">
                  <c:v>7277</c:v>
                </c:pt>
                <c:pt idx="1280">
                  <c:v>7585</c:v>
                </c:pt>
                <c:pt idx="1281">
                  <c:v>8557</c:v>
                </c:pt>
                <c:pt idx="1282">
                  <c:v>10520</c:v>
                </c:pt>
                <c:pt idx="1283">
                  <c:v>11439</c:v>
                </c:pt>
                <c:pt idx="1284">
                  <c:v>11853</c:v>
                </c:pt>
                <c:pt idx="1285">
                  <c:v>12785</c:v>
                </c:pt>
                <c:pt idx="1286">
                  <c:v>13634</c:v>
                </c:pt>
                <c:pt idx="1287">
                  <c:v>14006</c:v>
                </c:pt>
                <c:pt idx="1288">
                  <c:v>14087</c:v>
                </c:pt>
                <c:pt idx="1289">
                  <c:v>14240</c:v>
                </c:pt>
                <c:pt idx="1290">
                  <c:v>14219</c:v>
                </c:pt>
                <c:pt idx="1291">
                  <c:v>14325</c:v>
                </c:pt>
                <c:pt idx="1292">
                  <c:v>14617</c:v>
                </c:pt>
                <c:pt idx="1293">
                  <c:v>14884</c:v>
                </c:pt>
                <c:pt idx="1294">
                  <c:v>15121</c:v>
                </c:pt>
                <c:pt idx="1295">
                  <c:v>15685</c:v>
                </c:pt>
                <c:pt idx="1296">
                  <c:v>15912</c:v>
                </c:pt>
                <c:pt idx="1297">
                  <c:v>15716</c:v>
                </c:pt>
                <c:pt idx="1298">
                  <c:v>15509</c:v>
                </c:pt>
                <c:pt idx="1299">
                  <c:v>15270</c:v>
                </c:pt>
                <c:pt idx="1300">
                  <c:v>14919</c:v>
                </c:pt>
                <c:pt idx="1301">
                  <c:v>14454</c:v>
                </c:pt>
                <c:pt idx="1302">
                  <c:v>14260</c:v>
                </c:pt>
                <c:pt idx="1303">
                  <c:v>14149</c:v>
                </c:pt>
                <c:pt idx="1304">
                  <c:v>14085</c:v>
                </c:pt>
                <c:pt idx="1305">
                  <c:v>14051</c:v>
                </c:pt>
                <c:pt idx="1306">
                  <c:v>14386</c:v>
                </c:pt>
                <c:pt idx="1307">
                  <c:v>14622</c:v>
                </c:pt>
                <c:pt idx="1308">
                  <c:v>14718</c:v>
                </c:pt>
                <c:pt idx="1309">
                  <c:v>14972</c:v>
                </c:pt>
                <c:pt idx="1310">
                  <c:v>15517</c:v>
                </c:pt>
                <c:pt idx="1311">
                  <c:v>16314</c:v>
                </c:pt>
                <c:pt idx="1312">
                  <c:v>16661</c:v>
                </c:pt>
                <c:pt idx="1313">
                  <c:v>16669</c:v>
                </c:pt>
                <c:pt idx="1314">
                  <c:v>16312</c:v>
                </c:pt>
                <c:pt idx="1315">
                  <c:v>15724</c:v>
                </c:pt>
                <c:pt idx="1316">
                  <c:v>15317</c:v>
                </c:pt>
                <c:pt idx="1317">
                  <c:v>15076</c:v>
                </c:pt>
                <c:pt idx="1318">
                  <c:v>14796</c:v>
                </c:pt>
                <c:pt idx="1319">
                  <c:v>14910</c:v>
                </c:pt>
                <c:pt idx="1320">
                  <c:v>15094</c:v>
                </c:pt>
                <c:pt idx="1321">
                  <c:v>15225</c:v>
                </c:pt>
                <c:pt idx="1322">
                  <c:v>15186</c:v>
                </c:pt>
                <c:pt idx="1323">
                  <c:v>15001</c:v>
                </c:pt>
                <c:pt idx="1324">
                  <c:v>14761</c:v>
                </c:pt>
                <c:pt idx="1325">
                  <c:v>14506</c:v>
                </c:pt>
                <c:pt idx="1326">
                  <c:v>14274</c:v>
                </c:pt>
                <c:pt idx="1327">
                  <c:v>14066</c:v>
                </c:pt>
                <c:pt idx="1328">
                  <c:v>13862</c:v>
                </c:pt>
                <c:pt idx="1329">
                  <c:v>13630</c:v>
                </c:pt>
                <c:pt idx="1330">
                  <c:v>13512</c:v>
                </c:pt>
                <c:pt idx="1331">
                  <c:v>13450</c:v>
                </c:pt>
                <c:pt idx="1332">
                  <c:v>13333</c:v>
                </c:pt>
                <c:pt idx="1333">
                  <c:v>13009</c:v>
                </c:pt>
                <c:pt idx="1334">
                  <c:v>12619</c:v>
                </c:pt>
                <c:pt idx="1335">
                  <c:v>12291</c:v>
                </c:pt>
                <c:pt idx="1336">
                  <c:v>11828</c:v>
                </c:pt>
                <c:pt idx="1337">
                  <c:v>11343</c:v>
                </c:pt>
                <c:pt idx="1338">
                  <c:v>11112</c:v>
                </c:pt>
                <c:pt idx="1339">
                  <c:v>11001</c:v>
                </c:pt>
                <c:pt idx="1340">
                  <c:v>10982</c:v>
                </c:pt>
                <c:pt idx="1341">
                  <c:v>10911</c:v>
                </c:pt>
                <c:pt idx="1342">
                  <c:v>10653</c:v>
                </c:pt>
                <c:pt idx="1343">
                  <c:v>10272</c:v>
                </c:pt>
                <c:pt idx="1344">
                  <c:v>10072</c:v>
                </c:pt>
                <c:pt idx="1345">
                  <c:v>9811</c:v>
                </c:pt>
                <c:pt idx="1346">
                  <c:v>9405</c:v>
                </c:pt>
                <c:pt idx="1347">
                  <c:v>9270</c:v>
                </c:pt>
                <c:pt idx="1348">
                  <c:v>9269</c:v>
                </c:pt>
                <c:pt idx="1349">
                  <c:v>9434</c:v>
                </c:pt>
                <c:pt idx="1350">
                  <c:v>9973</c:v>
                </c:pt>
                <c:pt idx="1351">
                  <c:v>10252</c:v>
                </c:pt>
                <c:pt idx="1352">
                  <c:v>10312</c:v>
                </c:pt>
                <c:pt idx="1353">
                  <c:v>10316</c:v>
                </c:pt>
                <c:pt idx="1354">
                  <c:v>10295</c:v>
                </c:pt>
                <c:pt idx="1355">
                  <c:v>10297</c:v>
                </c:pt>
                <c:pt idx="1356">
                  <c:v>10466</c:v>
                </c:pt>
                <c:pt idx="1357">
                  <c:v>10658</c:v>
                </c:pt>
                <c:pt idx="1358">
                  <c:v>10738</c:v>
                </c:pt>
                <c:pt idx="1359">
                  <c:v>10733</c:v>
                </c:pt>
                <c:pt idx="1360">
                  <c:v>10568</c:v>
                </c:pt>
                <c:pt idx="1361">
                  <c:v>10417</c:v>
                </c:pt>
                <c:pt idx="1362">
                  <c:v>10263</c:v>
                </c:pt>
                <c:pt idx="1363">
                  <c:v>10139</c:v>
                </c:pt>
                <c:pt idx="1364">
                  <c:v>10013</c:v>
                </c:pt>
                <c:pt idx="1365">
                  <c:v>9797</c:v>
                </c:pt>
                <c:pt idx="1366">
                  <c:v>9526</c:v>
                </c:pt>
                <c:pt idx="1367">
                  <c:v>9368</c:v>
                </c:pt>
                <c:pt idx="1368">
                  <c:v>9273</c:v>
                </c:pt>
                <c:pt idx="1369">
                  <c:v>9130</c:v>
                </c:pt>
                <c:pt idx="1370">
                  <c:v>8891</c:v>
                </c:pt>
                <c:pt idx="1371">
                  <c:v>8723</c:v>
                </c:pt>
                <c:pt idx="1372">
                  <c:v>8736</c:v>
                </c:pt>
                <c:pt idx="1373">
                  <c:v>8852</c:v>
                </c:pt>
                <c:pt idx="1374">
                  <c:v>8966</c:v>
                </c:pt>
                <c:pt idx="1375">
                  <c:v>9243</c:v>
                </c:pt>
                <c:pt idx="1376">
                  <c:v>9774</c:v>
                </c:pt>
                <c:pt idx="1377">
                  <c:v>9906</c:v>
                </c:pt>
                <c:pt idx="1378">
                  <c:v>9853</c:v>
                </c:pt>
                <c:pt idx="1379">
                  <c:v>9756</c:v>
                </c:pt>
                <c:pt idx="1380">
                  <c:v>9470</c:v>
                </c:pt>
                <c:pt idx="1381">
                  <c:v>8940</c:v>
                </c:pt>
                <c:pt idx="1382">
                  <c:v>8503</c:v>
                </c:pt>
                <c:pt idx="1383">
                  <c:v>8320</c:v>
                </c:pt>
                <c:pt idx="1384">
                  <c:v>8186</c:v>
                </c:pt>
                <c:pt idx="1385">
                  <c:v>8054</c:v>
                </c:pt>
                <c:pt idx="1386">
                  <c:v>8244</c:v>
                </c:pt>
                <c:pt idx="1387">
                  <c:v>8594</c:v>
                </c:pt>
                <c:pt idx="1388">
                  <c:v>8774</c:v>
                </c:pt>
                <c:pt idx="1389">
                  <c:v>8964</c:v>
                </c:pt>
                <c:pt idx="1390">
                  <c:v>9307</c:v>
                </c:pt>
                <c:pt idx="1391">
                  <c:v>9741</c:v>
                </c:pt>
                <c:pt idx="1392">
                  <c:v>10010</c:v>
                </c:pt>
                <c:pt idx="1393">
                  <c:v>10200</c:v>
                </c:pt>
                <c:pt idx="1394">
                  <c:v>10373</c:v>
                </c:pt>
                <c:pt idx="1395">
                  <c:v>10754</c:v>
                </c:pt>
                <c:pt idx="1396">
                  <c:v>11098</c:v>
                </c:pt>
                <c:pt idx="1397">
                  <c:v>11629</c:v>
                </c:pt>
                <c:pt idx="1398">
                  <c:v>12037</c:v>
                </c:pt>
                <c:pt idx="1399">
                  <c:v>12281</c:v>
                </c:pt>
                <c:pt idx="1400">
                  <c:v>12710</c:v>
                </c:pt>
                <c:pt idx="1401">
                  <c:v>13374</c:v>
                </c:pt>
                <c:pt idx="1402">
                  <c:v>13702</c:v>
                </c:pt>
                <c:pt idx="1403">
                  <c:v>13876</c:v>
                </c:pt>
                <c:pt idx="1404">
                  <c:v>13872</c:v>
                </c:pt>
                <c:pt idx="1405">
                  <c:v>13647</c:v>
                </c:pt>
                <c:pt idx="1406">
                  <c:v>13263</c:v>
                </c:pt>
                <c:pt idx="1407">
                  <c:v>13106</c:v>
                </c:pt>
                <c:pt idx="1408">
                  <c:v>13041</c:v>
                </c:pt>
                <c:pt idx="1409">
                  <c:v>13481</c:v>
                </c:pt>
                <c:pt idx="1410">
                  <c:v>13689</c:v>
                </c:pt>
                <c:pt idx="1411">
                  <c:v>13526</c:v>
                </c:pt>
                <c:pt idx="1412">
                  <c:v>13300</c:v>
                </c:pt>
                <c:pt idx="1413">
                  <c:v>13305</c:v>
                </c:pt>
                <c:pt idx="1414">
                  <c:v>13326</c:v>
                </c:pt>
                <c:pt idx="1415">
                  <c:v>13192</c:v>
                </c:pt>
                <c:pt idx="1416">
                  <c:v>13255</c:v>
                </c:pt>
                <c:pt idx="1417">
                  <c:v>13405</c:v>
                </c:pt>
                <c:pt idx="1418">
                  <c:v>13570</c:v>
                </c:pt>
                <c:pt idx="1419">
                  <c:v>14176</c:v>
                </c:pt>
                <c:pt idx="1420">
                  <c:v>14610</c:v>
                </c:pt>
                <c:pt idx="1421">
                  <c:v>14781</c:v>
                </c:pt>
                <c:pt idx="1422">
                  <c:v>14906</c:v>
                </c:pt>
                <c:pt idx="1423">
                  <c:v>14995</c:v>
                </c:pt>
                <c:pt idx="1424">
                  <c:v>15238</c:v>
                </c:pt>
                <c:pt idx="1425">
                  <c:v>15361</c:v>
                </c:pt>
                <c:pt idx="1426">
                  <c:v>15265</c:v>
                </c:pt>
                <c:pt idx="1427">
                  <c:v>15164</c:v>
                </c:pt>
                <c:pt idx="1428">
                  <c:v>15168</c:v>
                </c:pt>
                <c:pt idx="1429">
                  <c:v>15244</c:v>
                </c:pt>
                <c:pt idx="1430">
                  <c:v>15399</c:v>
                </c:pt>
                <c:pt idx="1431">
                  <c:v>15384</c:v>
                </c:pt>
                <c:pt idx="1432">
                  <c:v>15305</c:v>
                </c:pt>
                <c:pt idx="1433">
                  <c:v>15159</c:v>
                </c:pt>
                <c:pt idx="1434">
                  <c:v>14905</c:v>
                </c:pt>
                <c:pt idx="1435">
                  <c:v>14627</c:v>
                </c:pt>
                <c:pt idx="1436">
                  <c:v>14329</c:v>
                </c:pt>
                <c:pt idx="1437">
                  <c:v>14151</c:v>
                </c:pt>
                <c:pt idx="1438">
                  <c:v>14275</c:v>
                </c:pt>
                <c:pt idx="1439">
                  <c:v>14504</c:v>
                </c:pt>
                <c:pt idx="1440">
                  <c:v>14526</c:v>
                </c:pt>
                <c:pt idx="1441">
                  <c:v>14333</c:v>
                </c:pt>
                <c:pt idx="1442">
                  <c:v>14104</c:v>
                </c:pt>
                <c:pt idx="1443">
                  <c:v>13975</c:v>
                </c:pt>
                <c:pt idx="1444">
                  <c:v>14087</c:v>
                </c:pt>
                <c:pt idx="1445">
                  <c:v>14568</c:v>
                </c:pt>
                <c:pt idx="1446">
                  <c:v>14719</c:v>
                </c:pt>
                <c:pt idx="1447">
                  <c:v>14738</c:v>
                </c:pt>
                <c:pt idx="1448">
                  <c:v>14746</c:v>
                </c:pt>
                <c:pt idx="1449">
                  <c:v>14831</c:v>
                </c:pt>
                <c:pt idx="1450">
                  <c:v>14840</c:v>
                </c:pt>
                <c:pt idx="1451">
                  <c:v>14652</c:v>
                </c:pt>
                <c:pt idx="1452">
                  <c:v>14448</c:v>
                </c:pt>
                <c:pt idx="1453">
                  <c:v>14177</c:v>
                </c:pt>
                <c:pt idx="1454">
                  <c:v>13803</c:v>
                </c:pt>
                <c:pt idx="1455">
                  <c:v>13398</c:v>
                </c:pt>
                <c:pt idx="1456">
                  <c:v>13146</c:v>
                </c:pt>
                <c:pt idx="1457">
                  <c:v>13034</c:v>
                </c:pt>
                <c:pt idx="1458">
                  <c:v>13029</c:v>
                </c:pt>
                <c:pt idx="1459">
                  <c:v>13078</c:v>
                </c:pt>
                <c:pt idx="1460">
                  <c:v>13231</c:v>
                </c:pt>
                <c:pt idx="1461">
                  <c:v>13501</c:v>
                </c:pt>
                <c:pt idx="1462">
                  <c:v>13773</c:v>
                </c:pt>
                <c:pt idx="1463">
                  <c:v>13934</c:v>
                </c:pt>
                <c:pt idx="1464">
                  <c:v>14464</c:v>
                </c:pt>
                <c:pt idx="1465">
                  <c:v>15241</c:v>
                </c:pt>
                <c:pt idx="1466">
                  <c:v>16196</c:v>
                </c:pt>
                <c:pt idx="1467">
                  <c:v>16868</c:v>
                </c:pt>
                <c:pt idx="1468">
                  <c:v>17235</c:v>
                </c:pt>
                <c:pt idx="1469">
                  <c:v>17722</c:v>
                </c:pt>
                <c:pt idx="1470">
                  <c:v>18075</c:v>
                </c:pt>
                <c:pt idx="1471">
                  <c:v>18308</c:v>
                </c:pt>
                <c:pt idx="1472">
                  <c:v>18577</c:v>
                </c:pt>
                <c:pt idx="1473">
                  <c:v>18859</c:v>
                </c:pt>
                <c:pt idx="1474">
                  <c:v>18950</c:v>
                </c:pt>
                <c:pt idx="1475">
                  <c:v>19183</c:v>
                </c:pt>
                <c:pt idx="1476">
                  <c:v>19975</c:v>
                </c:pt>
                <c:pt idx="1477">
                  <c:v>21067</c:v>
                </c:pt>
                <c:pt idx="1478">
                  <c:v>21966</c:v>
                </c:pt>
                <c:pt idx="1479">
                  <c:v>21823</c:v>
                </c:pt>
                <c:pt idx="1480">
                  <c:v>20802</c:v>
                </c:pt>
                <c:pt idx="1481">
                  <c:v>19776</c:v>
                </c:pt>
                <c:pt idx="1482">
                  <c:v>18932</c:v>
                </c:pt>
                <c:pt idx="1483">
                  <c:v>18438</c:v>
                </c:pt>
                <c:pt idx="1484">
                  <c:v>17968</c:v>
                </c:pt>
                <c:pt idx="1485">
                  <c:v>17577</c:v>
                </c:pt>
                <c:pt idx="1486">
                  <c:v>17231</c:v>
                </c:pt>
                <c:pt idx="1487">
                  <c:v>17096</c:v>
                </c:pt>
                <c:pt idx="1488">
                  <c:v>17155</c:v>
                </c:pt>
                <c:pt idx="1489">
                  <c:v>17231</c:v>
                </c:pt>
                <c:pt idx="1490">
                  <c:v>17252</c:v>
                </c:pt>
                <c:pt idx="1491">
                  <c:v>17236</c:v>
                </c:pt>
                <c:pt idx="1492">
                  <c:v>17183</c:v>
                </c:pt>
                <c:pt idx="1493">
                  <c:v>16851</c:v>
                </c:pt>
                <c:pt idx="1494">
                  <c:v>16271</c:v>
                </c:pt>
                <c:pt idx="1495">
                  <c:v>15543</c:v>
                </c:pt>
                <c:pt idx="1496">
                  <c:v>14993</c:v>
                </c:pt>
                <c:pt idx="1497">
                  <c:v>14449</c:v>
                </c:pt>
                <c:pt idx="1498">
                  <c:v>13810</c:v>
                </c:pt>
                <c:pt idx="1499">
                  <c:v>13173</c:v>
                </c:pt>
                <c:pt idx="1500">
                  <c:v>12790</c:v>
                </c:pt>
                <c:pt idx="1501">
                  <c:v>12693</c:v>
                </c:pt>
                <c:pt idx="1502">
                  <c:v>12709</c:v>
                </c:pt>
                <c:pt idx="1503">
                  <c:v>12786</c:v>
                </c:pt>
                <c:pt idx="1504">
                  <c:v>13014</c:v>
                </c:pt>
                <c:pt idx="1505">
                  <c:v>13432</c:v>
                </c:pt>
                <c:pt idx="1506">
                  <c:v>13946</c:v>
                </c:pt>
                <c:pt idx="1507">
                  <c:v>14186</c:v>
                </c:pt>
                <c:pt idx="1508">
                  <c:v>14513</c:v>
                </c:pt>
                <c:pt idx="1509">
                  <c:v>14968</c:v>
                </c:pt>
                <c:pt idx="1510">
                  <c:v>15209</c:v>
                </c:pt>
                <c:pt idx="1511">
                  <c:v>15263</c:v>
                </c:pt>
                <c:pt idx="1512">
                  <c:v>15175</c:v>
                </c:pt>
                <c:pt idx="1513">
                  <c:v>14725</c:v>
                </c:pt>
                <c:pt idx="1514">
                  <c:v>14093</c:v>
                </c:pt>
                <c:pt idx="1515">
                  <c:v>13471</c:v>
                </c:pt>
                <c:pt idx="1516">
                  <c:v>12996</c:v>
                </c:pt>
                <c:pt idx="1517">
                  <c:v>12768</c:v>
                </c:pt>
                <c:pt idx="1518">
                  <c:v>12851</c:v>
                </c:pt>
                <c:pt idx="1519">
                  <c:v>13006</c:v>
                </c:pt>
                <c:pt idx="1520">
                  <c:v>13269</c:v>
                </c:pt>
                <c:pt idx="1521">
                  <c:v>13581</c:v>
                </c:pt>
                <c:pt idx="1522">
                  <c:v>13735</c:v>
                </c:pt>
                <c:pt idx="1523">
                  <c:v>13950</c:v>
                </c:pt>
                <c:pt idx="1524">
                  <c:v>14237</c:v>
                </c:pt>
                <c:pt idx="1525">
                  <c:v>14607</c:v>
                </c:pt>
                <c:pt idx="1526">
                  <c:v>14817</c:v>
                </c:pt>
                <c:pt idx="1527">
                  <c:v>15132</c:v>
                </c:pt>
                <c:pt idx="1528">
                  <c:v>15352</c:v>
                </c:pt>
                <c:pt idx="1529">
                  <c:v>15058</c:v>
                </c:pt>
                <c:pt idx="1530">
                  <c:v>14615</c:v>
                </c:pt>
                <c:pt idx="1531">
                  <c:v>14357</c:v>
                </c:pt>
                <c:pt idx="1532">
                  <c:v>14201</c:v>
                </c:pt>
                <c:pt idx="1533">
                  <c:v>14225</c:v>
                </c:pt>
                <c:pt idx="1534">
                  <c:v>14646</c:v>
                </c:pt>
                <c:pt idx="1535">
                  <c:v>15130</c:v>
                </c:pt>
                <c:pt idx="1536">
                  <c:v>15509</c:v>
                </c:pt>
                <c:pt idx="1537">
                  <c:v>15961</c:v>
                </c:pt>
                <c:pt idx="1538">
                  <c:v>16242</c:v>
                </c:pt>
                <c:pt idx="1539">
                  <c:v>16407</c:v>
                </c:pt>
                <c:pt idx="1540">
                  <c:v>16556</c:v>
                </c:pt>
                <c:pt idx="1541">
                  <c:v>16750</c:v>
                </c:pt>
                <c:pt idx="1542">
                  <c:v>17040</c:v>
                </c:pt>
                <c:pt idx="1543">
                  <c:v>17537</c:v>
                </c:pt>
                <c:pt idx="1544">
                  <c:v>18385</c:v>
                </c:pt>
                <c:pt idx="1545">
                  <c:v>19197</c:v>
                </c:pt>
                <c:pt idx="1546">
                  <c:v>20106</c:v>
                </c:pt>
                <c:pt idx="1547">
                  <c:v>20685</c:v>
                </c:pt>
                <c:pt idx="1548">
                  <c:v>20757</c:v>
                </c:pt>
                <c:pt idx="1549">
                  <c:v>20260</c:v>
                </c:pt>
                <c:pt idx="1550">
                  <c:v>19834</c:v>
                </c:pt>
                <c:pt idx="1551">
                  <c:v>19483</c:v>
                </c:pt>
                <c:pt idx="1552">
                  <c:v>19082</c:v>
                </c:pt>
                <c:pt idx="1553">
                  <c:v>18392</c:v>
                </c:pt>
                <c:pt idx="1554">
                  <c:v>17470</c:v>
                </c:pt>
                <c:pt idx="1555">
                  <c:v>16913</c:v>
                </c:pt>
                <c:pt idx="1556">
                  <c:v>16341</c:v>
                </c:pt>
                <c:pt idx="1557">
                  <c:v>15947</c:v>
                </c:pt>
                <c:pt idx="1558">
                  <c:v>15601</c:v>
                </c:pt>
                <c:pt idx="1559">
                  <c:v>15255</c:v>
                </c:pt>
                <c:pt idx="1560">
                  <c:v>15001</c:v>
                </c:pt>
                <c:pt idx="1561">
                  <c:v>14699</c:v>
                </c:pt>
                <c:pt idx="1562">
                  <c:v>14680</c:v>
                </c:pt>
                <c:pt idx="1563">
                  <c:v>15092</c:v>
                </c:pt>
                <c:pt idx="1564">
                  <c:v>15419</c:v>
                </c:pt>
                <c:pt idx="1565">
                  <c:v>15623</c:v>
                </c:pt>
                <c:pt idx="1566">
                  <c:v>15785</c:v>
                </c:pt>
                <c:pt idx="1567">
                  <c:v>16244</c:v>
                </c:pt>
                <c:pt idx="1568">
                  <c:v>16885</c:v>
                </c:pt>
                <c:pt idx="1569">
                  <c:v>17246</c:v>
                </c:pt>
                <c:pt idx="1570">
                  <c:v>17348</c:v>
                </c:pt>
                <c:pt idx="1571">
                  <c:v>17222</c:v>
                </c:pt>
                <c:pt idx="1572">
                  <c:v>17187</c:v>
                </c:pt>
                <c:pt idx="1573">
                  <c:v>17065</c:v>
                </c:pt>
                <c:pt idx="1574">
                  <c:v>16900</c:v>
                </c:pt>
                <c:pt idx="1575">
                  <c:v>16719</c:v>
                </c:pt>
                <c:pt idx="1576">
                  <c:v>16608</c:v>
                </c:pt>
                <c:pt idx="1577">
                  <c:v>16622</c:v>
                </c:pt>
                <c:pt idx="1578">
                  <c:v>16766</c:v>
                </c:pt>
                <c:pt idx="1579">
                  <c:v>16952</c:v>
                </c:pt>
                <c:pt idx="1580">
                  <c:v>17545</c:v>
                </c:pt>
                <c:pt idx="1581">
                  <c:v>18044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CE-4128-9FEB-1D2FAA921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7523904"/>
        <c:axId val="517522464"/>
      </c:lineChart>
      <c:catAx>
        <c:axId val="51752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33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7522464"/>
        <c:crosses val="autoZero"/>
        <c:auto val="1"/>
        <c:lblAlgn val="ctr"/>
        <c:lblOffset val="100"/>
        <c:noMultiLvlLbl val="0"/>
      </c:catAx>
      <c:valAx>
        <c:axId val="51752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33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752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33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zh-CN" altLang="en-US" sz="18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zh-CN" altLang="en-US" sz="16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中国铝矾土海运贸易量(</a:t>
            </a:r>
            <a:r>
              <a:rPr lang="en-US" altLang="zh-CN" sz="16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MT</a:t>
            </a:r>
            <a:r>
              <a:rPr lang="zh-CN" altLang="en-US" sz="16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altLang="zh-CN" sz="16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                  </a:t>
            </a:r>
            <a:endParaRPr lang="zh-CN" altLang="en-US" sz="1600" b="1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7.6966232940717208E-2"/>
          <c:y val="2.27919837781660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zh-CN" altLang="en-US" sz="18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effectLst/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2.6324107804476134E-2"/>
          <c:y val="0.10716672507307026"/>
          <c:w val="0.9517391356917938"/>
          <c:h val="0.8290700808373673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'[New Microsoft Excel Worksheet.xlsx]Sheet1'!$B$3:$L$3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2024(f)</c:v>
                </c:pt>
                <c:pt idx="10">
                  <c:v>2025(f)</c:v>
                </c:pt>
              </c:strCache>
            </c:strRef>
          </c:cat>
          <c:val>
            <c:numRef>
              <c:f>'[New Microsoft Excel Worksheet.xlsx]Sheet1'!$B$8:$L$8</c:f>
              <c:numCache>
                <c:formatCode>General</c:formatCode>
                <c:ptCount val="11"/>
                <c:pt idx="0">
                  <c:v>56.1</c:v>
                </c:pt>
                <c:pt idx="1">
                  <c:v>52.1</c:v>
                </c:pt>
                <c:pt idx="2">
                  <c:v>68.7</c:v>
                </c:pt>
                <c:pt idx="3">
                  <c:v>82.6</c:v>
                </c:pt>
                <c:pt idx="4">
                  <c:v>100.7</c:v>
                </c:pt>
                <c:pt idx="5">
                  <c:v>111.5</c:v>
                </c:pt>
                <c:pt idx="6">
                  <c:v>107.4</c:v>
                </c:pt>
                <c:pt idx="7">
                  <c:v>125.7</c:v>
                </c:pt>
                <c:pt idx="8">
                  <c:v>141.6</c:v>
                </c:pt>
                <c:pt idx="9">
                  <c:v>148.69999999999999</c:v>
                </c:pt>
                <c:pt idx="10">
                  <c:v>155.4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B-446C-B3D1-72A31E505B2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62585760"/>
        <c:axId val="962569440"/>
      </c:barChart>
      <c:catAx>
        <c:axId val="96258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zh-CN"/>
          </a:p>
        </c:txPr>
        <c:crossAx val="962569440"/>
        <c:crosses val="autoZero"/>
        <c:auto val="1"/>
        <c:lblAlgn val="ctr"/>
        <c:lblOffset val="100"/>
        <c:noMultiLvlLbl val="0"/>
      </c:catAx>
      <c:valAx>
        <c:axId val="962569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6258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'[New Microsoft Excel Worksheet.xlsx]Sheet1'!$B$3:$L$3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2024(f)</c:v>
                </c:pt>
                <c:pt idx="10">
                  <c:v>2025(f)</c:v>
                </c:pt>
              </c:strCache>
            </c:strRef>
          </c:cat>
          <c:val>
            <c:numRef>
              <c:f>'[New Microsoft Excel Worksheet.xlsx]Sheet1'!$B$10:$L$10</c:f>
              <c:numCache>
                <c:formatCode>0%</c:formatCode>
                <c:ptCount val="11"/>
                <c:pt idx="0">
                  <c:v>0.59680851063829787</c:v>
                </c:pt>
                <c:pt idx="1">
                  <c:v>0.63769889840881278</c:v>
                </c:pt>
                <c:pt idx="2">
                  <c:v>0.68358208955223887</c:v>
                </c:pt>
                <c:pt idx="3">
                  <c:v>0.71888598781549162</c:v>
                </c:pt>
                <c:pt idx="4">
                  <c:v>0.74981384959046904</c:v>
                </c:pt>
                <c:pt idx="5">
                  <c:v>0.77055977885279892</c:v>
                </c:pt>
                <c:pt idx="6">
                  <c:v>0.76989247311827957</c:v>
                </c:pt>
                <c:pt idx="7">
                  <c:v>0.82806324110671936</c:v>
                </c:pt>
                <c:pt idx="8">
                  <c:v>0.8778673279603223</c:v>
                </c:pt>
                <c:pt idx="9">
                  <c:v>0.85166093928980524</c:v>
                </c:pt>
                <c:pt idx="10">
                  <c:v>0.84640522875817004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D7-4E66-92EC-D9786CE32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962567040"/>
        <c:axId val="962568480"/>
      </c:barChart>
      <c:catAx>
        <c:axId val="962567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62568480"/>
        <c:crosses val="autoZero"/>
        <c:auto val="1"/>
        <c:lblAlgn val="ctr"/>
        <c:lblOffset val="100"/>
        <c:noMultiLvlLbl val="0"/>
      </c:catAx>
      <c:valAx>
        <c:axId val="96256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6256704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58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zh-CN" altLang="en-US" sz="18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几内亚铝矾土海运贸易量</a:t>
            </a:r>
            <a:endParaRPr lang="en-SG" altLang="zh-CN" sz="18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effectLst/>
            </a:endParaRPr>
          </a:p>
          <a:p>
            <a:pPr>
              <a:defRPr/>
            </a:pPr>
            <a:r>
              <a:rPr lang="zh-CN" altLang="en-US" sz="18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(2015-2025)/million tons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'[New Microsoft Excel Worksheet.xlsx]Sheet1'!$B$3:$L$3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2024(f)</c:v>
                </c:pt>
                <c:pt idx="10">
                  <c:v>2025(f)</c:v>
                </c:pt>
              </c:strCache>
            </c:strRef>
          </c:cat>
          <c:val>
            <c:numRef>
              <c:f>'[New Microsoft Excel Worksheet.xlsx]Sheet1'!$B$5:$L$5</c:f>
              <c:numCache>
                <c:formatCode>General</c:formatCode>
                <c:ptCount val="11"/>
                <c:pt idx="0">
                  <c:v>19.2</c:v>
                </c:pt>
                <c:pt idx="1">
                  <c:v>26</c:v>
                </c:pt>
                <c:pt idx="2">
                  <c:v>42.7</c:v>
                </c:pt>
                <c:pt idx="3">
                  <c:v>53.9</c:v>
                </c:pt>
                <c:pt idx="4">
                  <c:v>60.9</c:v>
                </c:pt>
                <c:pt idx="5">
                  <c:v>72.7</c:v>
                </c:pt>
                <c:pt idx="6">
                  <c:v>72.8</c:v>
                </c:pt>
                <c:pt idx="7">
                  <c:v>85.2</c:v>
                </c:pt>
                <c:pt idx="8">
                  <c:v>108.5</c:v>
                </c:pt>
                <c:pt idx="9">
                  <c:v>118.3</c:v>
                </c:pt>
                <c:pt idx="10">
                  <c:v>127.2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F9-47FC-A265-B1EBF8011D5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201657056"/>
        <c:axId val="1201659936"/>
      </c:barChart>
      <c:catAx>
        <c:axId val="120165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01659936"/>
        <c:crosses val="autoZero"/>
        <c:auto val="1"/>
        <c:lblAlgn val="ctr"/>
        <c:lblOffset val="100"/>
        <c:noMultiLvlLbl val="0"/>
      </c:catAx>
      <c:valAx>
        <c:axId val="1201659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0165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1496025609085E-2"/>
          <c:y val="3.214049237301745E-2"/>
          <c:w val="0.90112993978480471"/>
          <c:h val="0.900077348844207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'[New Microsoft Excel Worksheet.xlsx]Sheet1'!$B$3:$L$3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2024(f)</c:v>
                </c:pt>
                <c:pt idx="10">
                  <c:v>2025(f)</c:v>
                </c:pt>
              </c:strCache>
            </c:strRef>
          </c:cat>
          <c:val>
            <c:numRef>
              <c:f>'[New Microsoft Excel Worksheet.xlsx]Sheet1'!$B$12:$L$12</c:f>
              <c:numCache>
                <c:formatCode>0%</c:formatCode>
                <c:ptCount val="11"/>
                <c:pt idx="0">
                  <c:v>0.20425531914893616</c:v>
                </c:pt>
                <c:pt idx="1">
                  <c:v>0.31823745410036719</c:v>
                </c:pt>
                <c:pt idx="2">
                  <c:v>0.42487562189054728</c:v>
                </c:pt>
                <c:pt idx="3">
                  <c:v>0.46910356832027844</c:v>
                </c:pt>
                <c:pt idx="4">
                  <c:v>0.45346239761727469</c:v>
                </c:pt>
                <c:pt idx="5">
                  <c:v>0.50241879751209406</c:v>
                </c:pt>
                <c:pt idx="6">
                  <c:v>0.52186379928315407</c:v>
                </c:pt>
                <c:pt idx="7">
                  <c:v>0.56126482213438733</c:v>
                </c:pt>
                <c:pt idx="8">
                  <c:v>0.67265964042157467</c:v>
                </c:pt>
                <c:pt idx="9">
                  <c:v>0.67754868270332191</c:v>
                </c:pt>
                <c:pt idx="10">
                  <c:v>0.69281045751633996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1-41A0-A731-CBEB15003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201660896"/>
        <c:axId val="1201684896"/>
      </c:barChart>
      <c:catAx>
        <c:axId val="1201660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01684896"/>
        <c:crosses val="autoZero"/>
        <c:auto val="1"/>
        <c:lblAlgn val="ctr"/>
        <c:lblOffset val="100"/>
        <c:noMultiLvlLbl val="0"/>
      </c:catAx>
      <c:valAx>
        <c:axId val="120168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0166089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SG" altLang="en-US" dirty="0"/>
              <a:t> </a:t>
            </a:r>
            <a:r>
              <a:rPr lang="en-US" altLang="zh-SG" dirty="0"/>
              <a:t>2023</a:t>
            </a:r>
            <a:r>
              <a:rPr lang="zh-SG" altLang="en-US" dirty="0"/>
              <a:t>年</a:t>
            </a:r>
            <a:r>
              <a:rPr lang="zh-CN" altLang="en-US" dirty="0"/>
              <a:t>几内亚铝矾土发运总量</a:t>
            </a:r>
            <a:r>
              <a:rPr lang="en-US" altLang="zh-CN" dirty="0"/>
              <a:t>125,773,320</a:t>
            </a:r>
            <a:r>
              <a:rPr lang="zh-SG" alt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2830681340550185"/>
          <c:y val="0.1341999841625057"/>
          <c:w val="0.84554782593777611"/>
          <c:h val="0.607147157440964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Sheet1!$K$2</c:f>
              <c:strCache>
                <c:ptCount val="1"/>
                <c:pt idx="0">
                  <c:v> 23年出口总量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Sheet1!$I$3:$I$14</c:f>
              <c:strCache>
                <c:ptCount val="12"/>
                <c:pt idx="0">
                  <c:v>赢联盟</c:v>
                </c:pt>
                <c:pt idx="1">
                  <c:v>美铝</c:v>
                </c:pt>
                <c:pt idx="2">
                  <c:v>阿铝</c:v>
                </c:pt>
                <c:pt idx="3">
                  <c:v>中铝</c:v>
                </c:pt>
                <c:pt idx="4">
                  <c:v>河南国际</c:v>
                </c:pt>
                <c:pt idx="5">
                  <c:v>顺达</c:v>
                </c:pt>
                <c:pt idx="6">
                  <c:v>阿夏普拉</c:v>
                </c:pt>
                <c:pt idx="7">
                  <c:v>国电投</c:v>
                </c:pt>
                <c:pt idx="8">
                  <c:v>阿鲁法</c:v>
                </c:pt>
                <c:pt idx="9">
                  <c:v>俄铝CBK</c:v>
                </c:pt>
                <c:pt idx="10">
                  <c:v>俄铝COBAD</c:v>
                </c:pt>
                <c:pt idx="11">
                  <c:v>GIC</c:v>
                </c:pt>
              </c:strCache>
            </c:strRef>
          </c:cat>
          <c:val>
            <c:numRef>
              <c:f>Sheet1!$K$3:$K$14</c:f>
              <c:numCache>
                <c:formatCode>_(* #,##0_);_(* \(#,##0\);_(* "-"??_);_(@_)</c:formatCode>
                <c:ptCount val="12"/>
                <c:pt idx="0">
                  <c:v>48786554</c:v>
                </c:pt>
                <c:pt idx="1">
                  <c:v>16894993</c:v>
                </c:pt>
                <c:pt idx="2">
                  <c:v>13972074</c:v>
                </c:pt>
                <c:pt idx="3">
                  <c:v>12782576</c:v>
                </c:pt>
                <c:pt idx="4">
                  <c:v>9293742</c:v>
                </c:pt>
                <c:pt idx="5">
                  <c:v>8182928</c:v>
                </c:pt>
                <c:pt idx="6">
                  <c:v>4441687</c:v>
                </c:pt>
                <c:pt idx="7">
                  <c:v>3154257</c:v>
                </c:pt>
                <c:pt idx="8">
                  <c:v>3049772</c:v>
                </c:pt>
                <c:pt idx="9">
                  <c:v>2782274</c:v>
                </c:pt>
                <c:pt idx="10">
                  <c:v>2081422</c:v>
                </c:pt>
                <c:pt idx="11">
                  <c:v>351041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27-42CF-9CD3-741B174AA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862751"/>
        <c:axId val="163868031"/>
      </c:barChart>
      <c:catAx>
        <c:axId val="16386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3868031"/>
        <c:crosses val="autoZero"/>
        <c:auto val="1"/>
        <c:lblAlgn val="ctr"/>
        <c:lblOffset val="100"/>
        <c:noMultiLvlLbl val="0"/>
      </c:catAx>
      <c:valAx>
        <c:axId val="163868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3862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8385097696191"/>
          <c:y val="0.19177465830469817"/>
          <c:w val="0.36740285068533102"/>
          <c:h val="0.621205602724318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3-467B-AAC7-824057D90A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3-467B-AAC7-824057D90A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3-467B-AAC7-824057D90A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E73-467B-AAC7-824057D90AE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en-US"/>
                      <a:t>74%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E73-467B-AAC7-824057D90A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en-US"/>
                      <a:t>20%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E73-467B-AAC7-824057D90AE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en-US" dirty="0"/>
                      <a:t>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E73-467B-AAC7-824057D90AE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en-US" dirty="0"/>
                      <a:t>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E73-467B-AAC7-824057D90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'[MR 1.1 Composition of cape cargoes.xlsx]Braemar commoditeis by vsl type'!$L$4:$L$8</c:f>
              <c:strCache>
                <c:ptCount val="4"/>
                <c:pt idx="0">
                  <c:v>Iron ore</c:v>
                </c:pt>
                <c:pt idx="1">
                  <c:v>Coal</c:v>
                </c:pt>
                <c:pt idx="2">
                  <c:v>Bauxite</c:v>
                </c:pt>
                <c:pt idx="3">
                  <c:v>Other</c:v>
                </c:pt>
              </c:strCache>
              <c:extLst/>
            </c:strRef>
          </c:cat>
          <c:val>
            <c:numRef>
              <c:f>'[MR 1.1 Composition of cape cargoes.xlsx]Braemar commoditeis by vsl type'!$M$4:$M$8</c:f>
              <c:numCache>
                <c:formatCode>0.0%</c:formatCode>
                <c:ptCount val="4"/>
                <c:pt idx="0">
                  <c:v>0.7495769881556672</c:v>
                </c:pt>
                <c:pt idx="1">
                  <c:v>0.19052453468697125</c:v>
                </c:pt>
                <c:pt idx="2">
                  <c:v>3.8578680203045689E-2</c:v>
                </c:pt>
                <c:pt idx="3">
                  <c:v>2.1319796954314751E-2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4E73-467B-AAC7-824057D90A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'[西非铝矾土 2018.01-2023.10.xlsx]Sheet2'!$C$2</c:f>
              <c:strCache>
                <c:ptCount val="1"/>
                <c:pt idx="0">
                  <c:v>Capesize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'[西非铝矾土 2018.01-2023.10.xlsx]Sheet2'!$B$3:$B$72</c:f>
              <c:strCache>
                <c:ptCount val="70"/>
                <c:pt idx="0">
                  <c:v>2018-Jan</c:v>
                </c:pt>
                <c:pt idx="1">
                  <c:v>2018-Feb</c:v>
                </c:pt>
                <c:pt idx="2">
                  <c:v>2018-Mar</c:v>
                </c:pt>
                <c:pt idx="3">
                  <c:v>2018-Apr</c:v>
                </c:pt>
                <c:pt idx="4">
                  <c:v>2018-May</c:v>
                </c:pt>
                <c:pt idx="5">
                  <c:v>2018-Jun</c:v>
                </c:pt>
                <c:pt idx="6">
                  <c:v>2018-Jul</c:v>
                </c:pt>
                <c:pt idx="7">
                  <c:v>2018-Aug</c:v>
                </c:pt>
                <c:pt idx="8">
                  <c:v>2018-Sep</c:v>
                </c:pt>
                <c:pt idx="9">
                  <c:v>2018-Oct</c:v>
                </c:pt>
                <c:pt idx="10">
                  <c:v>2018-Nov</c:v>
                </c:pt>
                <c:pt idx="11">
                  <c:v>2018-Dec</c:v>
                </c:pt>
                <c:pt idx="12">
                  <c:v>2019-Jan</c:v>
                </c:pt>
                <c:pt idx="13">
                  <c:v>2019-Feb</c:v>
                </c:pt>
                <c:pt idx="14">
                  <c:v>2019-Mar</c:v>
                </c:pt>
                <c:pt idx="15">
                  <c:v>2019-Apr</c:v>
                </c:pt>
                <c:pt idx="16">
                  <c:v>2019-May</c:v>
                </c:pt>
                <c:pt idx="17">
                  <c:v>2019-Jun</c:v>
                </c:pt>
                <c:pt idx="18">
                  <c:v>2019-Jul</c:v>
                </c:pt>
                <c:pt idx="19">
                  <c:v>2019-Aug</c:v>
                </c:pt>
                <c:pt idx="20">
                  <c:v>2019-Sep</c:v>
                </c:pt>
                <c:pt idx="21">
                  <c:v>2019-Oct</c:v>
                </c:pt>
                <c:pt idx="22">
                  <c:v>2019-Nov</c:v>
                </c:pt>
                <c:pt idx="23">
                  <c:v>2019-Dec</c:v>
                </c:pt>
                <c:pt idx="24">
                  <c:v>2020-Jan</c:v>
                </c:pt>
                <c:pt idx="25">
                  <c:v>2020-Feb</c:v>
                </c:pt>
                <c:pt idx="26">
                  <c:v>2020-Mar</c:v>
                </c:pt>
                <c:pt idx="27">
                  <c:v>2020-Apr</c:v>
                </c:pt>
                <c:pt idx="28">
                  <c:v>2020-May</c:v>
                </c:pt>
                <c:pt idx="29">
                  <c:v>2020-Jun</c:v>
                </c:pt>
                <c:pt idx="30">
                  <c:v>2020-Jul</c:v>
                </c:pt>
                <c:pt idx="31">
                  <c:v>2020-Aug</c:v>
                </c:pt>
                <c:pt idx="32">
                  <c:v>2020-Sep</c:v>
                </c:pt>
                <c:pt idx="33">
                  <c:v>2020-Oct</c:v>
                </c:pt>
                <c:pt idx="34">
                  <c:v>2020-Nov</c:v>
                </c:pt>
                <c:pt idx="35">
                  <c:v>2020-Dec</c:v>
                </c:pt>
                <c:pt idx="36">
                  <c:v>2021-Jan</c:v>
                </c:pt>
                <c:pt idx="37">
                  <c:v>2021-Feb</c:v>
                </c:pt>
                <c:pt idx="38">
                  <c:v>2021-Mar</c:v>
                </c:pt>
                <c:pt idx="39">
                  <c:v>2021-Apr</c:v>
                </c:pt>
                <c:pt idx="40">
                  <c:v>2021-May</c:v>
                </c:pt>
                <c:pt idx="41">
                  <c:v>2021-Jun</c:v>
                </c:pt>
                <c:pt idx="42">
                  <c:v>2021-Jul</c:v>
                </c:pt>
                <c:pt idx="43">
                  <c:v>2021-Aug</c:v>
                </c:pt>
                <c:pt idx="44">
                  <c:v>2021-Sep</c:v>
                </c:pt>
                <c:pt idx="45">
                  <c:v>2021-Oct</c:v>
                </c:pt>
                <c:pt idx="46">
                  <c:v>2021-Nov</c:v>
                </c:pt>
                <c:pt idx="47">
                  <c:v>2021-Dec</c:v>
                </c:pt>
                <c:pt idx="48">
                  <c:v>2022-Jan</c:v>
                </c:pt>
                <c:pt idx="49">
                  <c:v>2022-Feb</c:v>
                </c:pt>
                <c:pt idx="50">
                  <c:v>2022-Mar</c:v>
                </c:pt>
                <c:pt idx="51">
                  <c:v>2022-Apr</c:v>
                </c:pt>
                <c:pt idx="52">
                  <c:v>2022-May</c:v>
                </c:pt>
                <c:pt idx="53">
                  <c:v>2022-Jun</c:v>
                </c:pt>
                <c:pt idx="54">
                  <c:v>2022-Jul</c:v>
                </c:pt>
                <c:pt idx="55">
                  <c:v>2022-Aug</c:v>
                </c:pt>
                <c:pt idx="56">
                  <c:v>2022-Sep</c:v>
                </c:pt>
                <c:pt idx="57">
                  <c:v>2022-Oct</c:v>
                </c:pt>
                <c:pt idx="58">
                  <c:v>2022-Nov</c:v>
                </c:pt>
                <c:pt idx="59">
                  <c:v>2022-Dec</c:v>
                </c:pt>
                <c:pt idx="60">
                  <c:v>2023-Jan</c:v>
                </c:pt>
                <c:pt idx="61">
                  <c:v>2023-Feb</c:v>
                </c:pt>
                <c:pt idx="62">
                  <c:v>2023-Mar</c:v>
                </c:pt>
                <c:pt idx="63">
                  <c:v>2023-Apr</c:v>
                </c:pt>
                <c:pt idx="64">
                  <c:v>2023-May</c:v>
                </c:pt>
                <c:pt idx="65">
                  <c:v>2023-Jun</c:v>
                </c:pt>
                <c:pt idx="66">
                  <c:v>2023-Jul</c:v>
                </c:pt>
                <c:pt idx="67">
                  <c:v>2023-Aug</c:v>
                </c:pt>
                <c:pt idx="68">
                  <c:v>2023-Sep</c:v>
                </c:pt>
                <c:pt idx="69">
                  <c:v>2023-Oct</c:v>
                </c:pt>
              </c:strCache>
            </c:strRef>
          </c:cat>
          <c:val>
            <c:numRef>
              <c:f>'[西非铝矾土 2018.01-2023.10.xlsx]Sheet2'!$C$3:$C$72</c:f>
              <c:numCache>
                <c:formatCode>General</c:formatCode>
                <c:ptCount val="70"/>
                <c:pt idx="0">
                  <c:v>15</c:v>
                </c:pt>
                <c:pt idx="1">
                  <c:v>18</c:v>
                </c:pt>
                <c:pt idx="2">
                  <c:v>19</c:v>
                </c:pt>
                <c:pt idx="3">
                  <c:v>22</c:v>
                </c:pt>
                <c:pt idx="4">
                  <c:v>19</c:v>
                </c:pt>
                <c:pt idx="5">
                  <c:v>21</c:v>
                </c:pt>
                <c:pt idx="6">
                  <c:v>18</c:v>
                </c:pt>
                <c:pt idx="7">
                  <c:v>14</c:v>
                </c:pt>
                <c:pt idx="8">
                  <c:v>19</c:v>
                </c:pt>
                <c:pt idx="9">
                  <c:v>21</c:v>
                </c:pt>
                <c:pt idx="10">
                  <c:v>24</c:v>
                </c:pt>
                <c:pt idx="11">
                  <c:v>26</c:v>
                </c:pt>
                <c:pt idx="12">
                  <c:v>28</c:v>
                </c:pt>
                <c:pt idx="13">
                  <c:v>26</c:v>
                </c:pt>
                <c:pt idx="14">
                  <c:v>32</c:v>
                </c:pt>
                <c:pt idx="15">
                  <c:v>29</c:v>
                </c:pt>
                <c:pt idx="16">
                  <c:v>27</c:v>
                </c:pt>
                <c:pt idx="17">
                  <c:v>23</c:v>
                </c:pt>
                <c:pt idx="18">
                  <c:v>14</c:v>
                </c:pt>
                <c:pt idx="19">
                  <c:v>13</c:v>
                </c:pt>
                <c:pt idx="20">
                  <c:v>8</c:v>
                </c:pt>
                <c:pt idx="21">
                  <c:v>24</c:v>
                </c:pt>
                <c:pt idx="22">
                  <c:v>29</c:v>
                </c:pt>
                <c:pt idx="23">
                  <c:v>29</c:v>
                </c:pt>
                <c:pt idx="24">
                  <c:v>28</c:v>
                </c:pt>
                <c:pt idx="25">
                  <c:v>28</c:v>
                </c:pt>
                <c:pt idx="26">
                  <c:v>32</c:v>
                </c:pt>
                <c:pt idx="27">
                  <c:v>35</c:v>
                </c:pt>
                <c:pt idx="28">
                  <c:v>46</c:v>
                </c:pt>
                <c:pt idx="29">
                  <c:v>31</c:v>
                </c:pt>
                <c:pt idx="30">
                  <c:v>21</c:v>
                </c:pt>
                <c:pt idx="31">
                  <c:v>23</c:v>
                </c:pt>
                <c:pt idx="32">
                  <c:v>21</c:v>
                </c:pt>
                <c:pt idx="33">
                  <c:v>32</c:v>
                </c:pt>
                <c:pt idx="34">
                  <c:v>32</c:v>
                </c:pt>
                <c:pt idx="35">
                  <c:v>34</c:v>
                </c:pt>
                <c:pt idx="36">
                  <c:v>34</c:v>
                </c:pt>
                <c:pt idx="37">
                  <c:v>30</c:v>
                </c:pt>
                <c:pt idx="38">
                  <c:v>34</c:v>
                </c:pt>
                <c:pt idx="39">
                  <c:v>32</c:v>
                </c:pt>
                <c:pt idx="40">
                  <c:v>30</c:v>
                </c:pt>
                <c:pt idx="41">
                  <c:v>36</c:v>
                </c:pt>
                <c:pt idx="42">
                  <c:v>26</c:v>
                </c:pt>
                <c:pt idx="43">
                  <c:v>26</c:v>
                </c:pt>
                <c:pt idx="44">
                  <c:v>23</c:v>
                </c:pt>
                <c:pt idx="45">
                  <c:v>26</c:v>
                </c:pt>
                <c:pt idx="46">
                  <c:v>31</c:v>
                </c:pt>
                <c:pt idx="47">
                  <c:v>46</c:v>
                </c:pt>
                <c:pt idx="48">
                  <c:v>32</c:v>
                </c:pt>
                <c:pt idx="49">
                  <c:v>35</c:v>
                </c:pt>
                <c:pt idx="50">
                  <c:v>44</c:v>
                </c:pt>
                <c:pt idx="51">
                  <c:v>36</c:v>
                </c:pt>
                <c:pt idx="52">
                  <c:v>42</c:v>
                </c:pt>
                <c:pt idx="53">
                  <c:v>38</c:v>
                </c:pt>
                <c:pt idx="54">
                  <c:v>32</c:v>
                </c:pt>
                <c:pt idx="55">
                  <c:v>28</c:v>
                </c:pt>
                <c:pt idx="56">
                  <c:v>40</c:v>
                </c:pt>
                <c:pt idx="57">
                  <c:v>43</c:v>
                </c:pt>
                <c:pt idx="58">
                  <c:v>49</c:v>
                </c:pt>
                <c:pt idx="59">
                  <c:v>52</c:v>
                </c:pt>
                <c:pt idx="60">
                  <c:v>48</c:v>
                </c:pt>
                <c:pt idx="61">
                  <c:v>44</c:v>
                </c:pt>
                <c:pt idx="62">
                  <c:v>58</c:v>
                </c:pt>
                <c:pt idx="63">
                  <c:v>56</c:v>
                </c:pt>
                <c:pt idx="64">
                  <c:v>55</c:v>
                </c:pt>
                <c:pt idx="65">
                  <c:v>52</c:v>
                </c:pt>
                <c:pt idx="66">
                  <c:v>45</c:v>
                </c:pt>
                <c:pt idx="67">
                  <c:v>40</c:v>
                </c:pt>
                <c:pt idx="68">
                  <c:v>48</c:v>
                </c:pt>
                <c:pt idx="69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F7-4500-9E92-BAB34042CB86}"/>
            </c:ext>
          </c:extLst>
        </c:ser>
        <c:ser>
          <c:idx val="1"/>
          <c:order val="1"/>
          <c:tx>
            <c:strRef>
              <c:f>'[西非铝矾土 2018.01-2023.10.xlsx]Sheet2'!$D$2</c:f>
              <c:strCache>
                <c:ptCount val="1"/>
                <c:pt idx="0">
                  <c:v>Panamax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'[西非铝矾土 2018.01-2023.10.xlsx]Sheet2'!$B$3:$B$72</c:f>
              <c:strCache>
                <c:ptCount val="70"/>
                <c:pt idx="0">
                  <c:v>2018-Jan</c:v>
                </c:pt>
                <c:pt idx="1">
                  <c:v>2018-Feb</c:v>
                </c:pt>
                <c:pt idx="2">
                  <c:v>2018-Mar</c:v>
                </c:pt>
                <c:pt idx="3">
                  <c:v>2018-Apr</c:v>
                </c:pt>
                <c:pt idx="4">
                  <c:v>2018-May</c:v>
                </c:pt>
                <c:pt idx="5">
                  <c:v>2018-Jun</c:v>
                </c:pt>
                <c:pt idx="6">
                  <c:v>2018-Jul</c:v>
                </c:pt>
                <c:pt idx="7">
                  <c:v>2018-Aug</c:v>
                </c:pt>
                <c:pt idx="8">
                  <c:v>2018-Sep</c:v>
                </c:pt>
                <c:pt idx="9">
                  <c:v>2018-Oct</c:v>
                </c:pt>
                <c:pt idx="10">
                  <c:v>2018-Nov</c:v>
                </c:pt>
                <c:pt idx="11">
                  <c:v>2018-Dec</c:v>
                </c:pt>
                <c:pt idx="12">
                  <c:v>2019-Jan</c:v>
                </c:pt>
                <c:pt idx="13">
                  <c:v>2019-Feb</c:v>
                </c:pt>
                <c:pt idx="14">
                  <c:v>2019-Mar</c:v>
                </c:pt>
                <c:pt idx="15">
                  <c:v>2019-Apr</c:v>
                </c:pt>
                <c:pt idx="16">
                  <c:v>2019-May</c:v>
                </c:pt>
                <c:pt idx="17">
                  <c:v>2019-Jun</c:v>
                </c:pt>
                <c:pt idx="18">
                  <c:v>2019-Jul</c:v>
                </c:pt>
                <c:pt idx="19">
                  <c:v>2019-Aug</c:v>
                </c:pt>
                <c:pt idx="20">
                  <c:v>2019-Sep</c:v>
                </c:pt>
                <c:pt idx="21">
                  <c:v>2019-Oct</c:v>
                </c:pt>
                <c:pt idx="22">
                  <c:v>2019-Nov</c:v>
                </c:pt>
                <c:pt idx="23">
                  <c:v>2019-Dec</c:v>
                </c:pt>
                <c:pt idx="24">
                  <c:v>2020-Jan</c:v>
                </c:pt>
                <c:pt idx="25">
                  <c:v>2020-Feb</c:v>
                </c:pt>
                <c:pt idx="26">
                  <c:v>2020-Mar</c:v>
                </c:pt>
                <c:pt idx="27">
                  <c:v>2020-Apr</c:v>
                </c:pt>
                <c:pt idx="28">
                  <c:v>2020-May</c:v>
                </c:pt>
                <c:pt idx="29">
                  <c:v>2020-Jun</c:v>
                </c:pt>
                <c:pt idx="30">
                  <c:v>2020-Jul</c:v>
                </c:pt>
                <c:pt idx="31">
                  <c:v>2020-Aug</c:v>
                </c:pt>
                <c:pt idx="32">
                  <c:v>2020-Sep</c:v>
                </c:pt>
                <c:pt idx="33">
                  <c:v>2020-Oct</c:v>
                </c:pt>
                <c:pt idx="34">
                  <c:v>2020-Nov</c:v>
                </c:pt>
                <c:pt idx="35">
                  <c:v>2020-Dec</c:v>
                </c:pt>
                <c:pt idx="36">
                  <c:v>2021-Jan</c:v>
                </c:pt>
                <c:pt idx="37">
                  <c:v>2021-Feb</c:v>
                </c:pt>
                <c:pt idx="38">
                  <c:v>2021-Mar</c:v>
                </c:pt>
                <c:pt idx="39">
                  <c:v>2021-Apr</c:v>
                </c:pt>
                <c:pt idx="40">
                  <c:v>2021-May</c:v>
                </c:pt>
                <c:pt idx="41">
                  <c:v>2021-Jun</c:v>
                </c:pt>
                <c:pt idx="42">
                  <c:v>2021-Jul</c:v>
                </c:pt>
                <c:pt idx="43">
                  <c:v>2021-Aug</c:v>
                </c:pt>
                <c:pt idx="44">
                  <c:v>2021-Sep</c:v>
                </c:pt>
                <c:pt idx="45">
                  <c:v>2021-Oct</c:v>
                </c:pt>
                <c:pt idx="46">
                  <c:v>2021-Nov</c:v>
                </c:pt>
                <c:pt idx="47">
                  <c:v>2021-Dec</c:v>
                </c:pt>
                <c:pt idx="48">
                  <c:v>2022-Jan</c:v>
                </c:pt>
                <c:pt idx="49">
                  <c:v>2022-Feb</c:v>
                </c:pt>
                <c:pt idx="50">
                  <c:v>2022-Mar</c:v>
                </c:pt>
                <c:pt idx="51">
                  <c:v>2022-Apr</c:v>
                </c:pt>
                <c:pt idx="52">
                  <c:v>2022-May</c:v>
                </c:pt>
                <c:pt idx="53">
                  <c:v>2022-Jun</c:v>
                </c:pt>
                <c:pt idx="54">
                  <c:v>2022-Jul</c:v>
                </c:pt>
                <c:pt idx="55">
                  <c:v>2022-Aug</c:v>
                </c:pt>
                <c:pt idx="56">
                  <c:v>2022-Sep</c:v>
                </c:pt>
                <c:pt idx="57">
                  <c:v>2022-Oct</c:v>
                </c:pt>
                <c:pt idx="58">
                  <c:v>2022-Nov</c:v>
                </c:pt>
                <c:pt idx="59">
                  <c:v>2022-Dec</c:v>
                </c:pt>
                <c:pt idx="60">
                  <c:v>2023-Jan</c:v>
                </c:pt>
                <c:pt idx="61">
                  <c:v>2023-Feb</c:v>
                </c:pt>
                <c:pt idx="62">
                  <c:v>2023-Mar</c:v>
                </c:pt>
                <c:pt idx="63">
                  <c:v>2023-Apr</c:v>
                </c:pt>
                <c:pt idx="64">
                  <c:v>2023-May</c:v>
                </c:pt>
                <c:pt idx="65">
                  <c:v>2023-Jun</c:v>
                </c:pt>
                <c:pt idx="66">
                  <c:v>2023-Jul</c:v>
                </c:pt>
                <c:pt idx="67">
                  <c:v>2023-Aug</c:v>
                </c:pt>
                <c:pt idx="68">
                  <c:v>2023-Sep</c:v>
                </c:pt>
                <c:pt idx="69">
                  <c:v>2023-Oct</c:v>
                </c:pt>
              </c:strCache>
            </c:strRef>
          </c:cat>
          <c:val>
            <c:numRef>
              <c:f>'[西非铝矾土 2018.01-2023.10.xlsx]Sheet2'!$D$3:$D$72</c:f>
              <c:numCache>
                <c:formatCode>General</c:formatCode>
                <c:ptCount val="70"/>
                <c:pt idx="0">
                  <c:v>8</c:v>
                </c:pt>
                <c:pt idx="1">
                  <c:v>8</c:v>
                </c:pt>
                <c:pt idx="2">
                  <c:v>10</c:v>
                </c:pt>
                <c:pt idx="3">
                  <c:v>6</c:v>
                </c:pt>
                <c:pt idx="4">
                  <c:v>8</c:v>
                </c:pt>
                <c:pt idx="5">
                  <c:v>7</c:v>
                </c:pt>
                <c:pt idx="6">
                  <c:v>6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9</c:v>
                </c:pt>
                <c:pt idx="11">
                  <c:v>14</c:v>
                </c:pt>
                <c:pt idx="12">
                  <c:v>13</c:v>
                </c:pt>
                <c:pt idx="13">
                  <c:v>7</c:v>
                </c:pt>
                <c:pt idx="14">
                  <c:v>9</c:v>
                </c:pt>
                <c:pt idx="15">
                  <c:v>11</c:v>
                </c:pt>
                <c:pt idx="16">
                  <c:v>9</c:v>
                </c:pt>
                <c:pt idx="17">
                  <c:v>12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8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7</c:v>
                </c:pt>
                <c:pt idx="26">
                  <c:v>14</c:v>
                </c:pt>
                <c:pt idx="27">
                  <c:v>11</c:v>
                </c:pt>
                <c:pt idx="28">
                  <c:v>6</c:v>
                </c:pt>
                <c:pt idx="29">
                  <c:v>8</c:v>
                </c:pt>
                <c:pt idx="30">
                  <c:v>4</c:v>
                </c:pt>
                <c:pt idx="31">
                  <c:v>9</c:v>
                </c:pt>
                <c:pt idx="32">
                  <c:v>8</c:v>
                </c:pt>
                <c:pt idx="33">
                  <c:v>9</c:v>
                </c:pt>
                <c:pt idx="34">
                  <c:v>12</c:v>
                </c:pt>
                <c:pt idx="35">
                  <c:v>13</c:v>
                </c:pt>
                <c:pt idx="36">
                  <c:v>7</c:v>
                </c:pt>
                <c:pt idx="37">
                  <c:v>9</c:v>
                </c:pt>
                <c:pt idx="38">
                  <c:v>6</c:v>
                </c:pt>
                <c:pt idx="39">
                  <c:v>6</c:v>
                </c:pt>
                <c:pt idx="40">
                  <c:v>9</c:v>
                </c:pt>
                <c:pt idx="41">
                  <c:v>5</c:v>
                </c:pt>
                <c:pt idx="42">
                  <c:v>10</c:v>
                </c:pt>
                <c:pt idx="43">
                  <c:v>3</c:v>
                </c:pt>
                <c:pt idx="44">
                  <c:v>5</c:v>
                </c:pt>
                <c:pt idx="45">
                  <c:v>6</c:v>
                </c:pt>
                <c:pt idx="46">
                  <c:v>9</c:v>
                </c:pt>
                <c:pt idx="47">
                  <c:v>11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4</c:v>
                </c:pt>
                <c:pt idx="52">
                  <c:v>7</c:v>
                </c:pt>
                <c:pt idx="53">
                  <c:v>4</c:v>
                </c:pt>
                <c:pt idx="54">
                  <c:v>5</c:v>
                </c:pt>
                <c:pt idx="55">
                  <c:v>7</c:v>
                </c:pt>
                <c:pt idx="56">
                  <c:v>11</c:v>
                </c:pt>
                <c:pt idx="57">
                  <c:v>7</c:v>
                </c:pt>
                <c:pt idx="58">
                  <c:v>8</c:v>
                </c:pt>
                <c:pt idx="59">
                  <c:v>7</c:v>
                </c:pt>
                <c:pt idx="60">
                  <c:v>3</c:v>
                </c:pt>
                <c:pt idx="61">
                  <c:v>4</c:v>
                </c:pt>
                <c:pt idx="62">
                  <c:v>3</c:v>
                </c:pt>
                <c:pt idx="63">
                  <c:v>3</c:v>
                </c:pt>
                <c:pt idx="64">
                  <c:v>2</c:v>
                </c:pt>
                <c:pt idx="65">
                  <c:v>3</c:v>
                </c:pt>
                <c:pt idx="66">
                  <c:v>5</c:v>
                </c:pt>
                <c:pt idx="67">
                  <c:v>4</c:v>
                </c:pt>
                <c:pt idx="68">
                  <c:v>2</c:v>
                </c:pt>
                <c:pt idx="6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F7-4500-9E92-BAB34042CB86}"/>
            </c:ext>
          </c:extLst>
        </c:ser>
        <c:ser>
          <c:idx val="2"/>
          <c:order val="2"/>
          <c:tx>
            <c:strRef>
              <c:f>'[西非铝矾土 2018.01-2023.10.xlsx]Sheet2'!$E$2</c:f>
              <c:strCache>
                <c:ptCount val="1"/>
                <c:pt idx="0">
                  <c:v>Supra&amp;Ultra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'[西非铝矾土 2018.01-2023.10.xlsx]Sheet2'!$B$3:$B$72</c:f>
              <c:strCache>
                <c:ptCount val="70"/>
                <c:pt idx="0">
                  <c:v>2018-Jan</c:v>
                </c:pt>
                <c:pt idx="1">
                  <c:v>2018-Feb</c:v>
                </c:pt>
                <c:pt idx="2">
                  <c:v>2018-Mar</c:v>
                </c:pt>
                <c:pt idx="3">
                  <c:v>2018-Apr</c:v>
                </c:pt>
                <c:pt idx="4">
                  <c:v>2018-May</c:v>
                </c:pt>
                <c:pt idx="5">
                  <c:v>2018-Jun</c:v>
                </c:pt>
                <c:pt idx="6">
                  <c:v>2018-Jul</c:v>
                </c:pt>
                <c:pt idx="7">
                  <c:v>2018-Aug</c:v>
                </c:pt>
                <c:pt idx="8">
                  <c:v>2018-Sep</c:v>
                </c:pt>
                <c:pt idx="9">
                  <c:v>2018-Oct</c:v>
                </c:pt>
                <c:pt idx="10">
                  <c:v>2018-Nov</c:v>
                </c:pt>
                <c:pt idx="11">
                  <c:v>2018-Dec</c:v>
                </c:pt>
                <c:pt idx="12">
                  <c:v>2019-Jan</c:v>
                </c:pt>
                <c:pt idx="13">
                  <c:v>2019-Feb</c:v>
                </c:pt>
                <c:pt idx="14">
                  <c:v>2019-Mar</c:v>
                </c:pt>
                <c:pt idx="15">
                  <c:v>2019-Apr</c:v>
                </c:pt>
                <c:pt idx="16">
                  <c:v>2019-May</c:v>
                </c:pt>
                <c:pt idx="17">
                  <c:v>2019-Jun</c:v>
                </c:pt>
                <c:pt idx="18">
                  <c:v>2019-Jul</c:v>
                </c:pt>
                <c:pt idx="19">
                  <c:v>2019-Aug</c:v>
                </c:pt>
                <c:pt idx="20">
                  <c:v>2019-Sep</c:v>
                </c:pt>
                <c:pt idx="21">
                  <c:v>2019-Oct</c:v>
                </c:pt>
                <c:pt idx="22">
                  <c:v>2019-Nov</c:v>
                </c:pt>
                <c:pt idx="23">
                  <c:v>2019-Dec</c:v>
                </c:pt>
                <c:pt idx="24">
                  <c:v>2020-Jan</c:v>
                </c:pt>
                <c:pt idx="25">
                  <c:v>2020-Feb</c:v>
                </c:pt>
                <c:pt idx="26">
                  <c:v>2020-Mar</c:v>
                </c:pt>
                <c:pt idx="27">
                  <c:v>2020-Apr</c:v>
                </c:pt>
                <c:pt idx="28">
                  <c:v>2020-May</c:v>
                </c:pt>
                <c:pt idx="29">
                  <c:v>2020-Jun</c:v>
                </c:pt>
                <c:pt idx="30">
                  <c:v>2020-Jul</c:v>
                </c:pt>
                <c:pt idx="31">
                  <c:v>2020-Aug</c:v>
                </c:pt>
                <c:pt idx="32">
                  <c:v>2020-Sep</c:v>
                </c:pt>
                <c:pt idx="33">
                  <c:v>2020-Oct</c:v>
                </c:pt>
                <c:pt idx="34">
                  <c:v>2020-Nov</c:v>
                </c:pt>
                <c:pt idx="35">
                  <c:v>2020-Dec</c:v>
                </c:pt>
                <c:pt idx="36">
                  <c:v>2021-Jan</c:v>
                </c:pt>
                <c:pt idx="37">
                  <c:v>2021-Feb</c:v>
                </c:pt>
                <c:pt idx="38">
                  <c:v>2021-Mar</c:v>
                </c:pt>
                <c:pt idx="39">
                  <c:v>2021-Apr</c:v>
                </c:pt>
                <c:pt idx="40">
                  <c:v>2021-May</c:v>
                </c:pt>
                <c:pt idx="41">
                  <c:v>2021-Jun</c:v>
                </c:pt>
                <c:pt idx="42">
                  <c:v>2021-Jul</c:v>
                </c:pt>
                <c:pt idx="43">
                  <c:v>2021-Aug</c:v>
                </c:pt>
                <c:pt idx="44">
                  <c:v>2021-Sep</c:v>
                </c:pt>
                <c:pt idx="45">
                  <c:v>2021-Oct</c:v>
                </c:pt>
                <c:pt idx="46">
                  <c:v>2021-Nov</c:v>
                </c:pt>
                <c:pt idx="47">
                  <c:v>2021-Dec</c:v>
                </c:pt>
                <c:pt idx="48">
                  <c:v>2022-Jan</c:v>
                </c:pt>
                <c:pt idx="49">
                  <c:v>2022-Feb</c:v>
                </c:pt>
                <c:pt idx="50">
                  <c:v>2022-Mar</c:v>
                </c:pt>
                <c:pt idx="51">
                  <c:v>2022-Apr</c:v>
                </c:pt>
                <c:pt idx="52">
                  <c:v>2022-May</c:v>
                </c:pt>
                <c:pt idx="53">
                  <c:v>2022-Jun</c:v>
                </c:pt>
                <c:pt idx="54">
                  <c:v>2022-Jul</c:v>
                </c:pt>
                <c:pt idx="55">
                  <c:v>2022-Aug</c:v>
                </c:pt>
                <c:pt idx="56">
                  <c:v>2022-Sep</c:v>
                </c:pt>
                <c:pt idx="57">
                  <c:v>2022-Oct</c:v>
                </c:pt>
                <c:pt idx="58">
                  <c:v>2022-Nov</c:v>
                </c:pt>
                <c:pt idx="59">
                  <c:v>2022-Dec</c:v>
                </c:pt>
                <c:pt idx="60">
                  <c:v>2023-Jan</c:v>
                </c:pt>
                <c:pt idx="61">
                  <c:v>2023-Feb</c:v>
                </c:pt>
                <c:pt idx="62">
                  <c:v>2023-Mar</c:v>
                </c:pt>
                <c:pt idx="63">
                  <c:v>2023-Apr</c:v>
                </c:pt>
                <c:pt idx="64">
                  <c:v>2023-May</c:v>
                </c:pt>
                <c:pt idx="65">
                  <c:v>2023-Jun</c:v>
                </c:pt>
                <c:pt idx="66">
                  <c:v>2023-Jul</c:v>
                </c:pt>
                <c:pt idx="67">
                  <c:v>2023-Aug</c:v>
                </c:pt>
                <c:pt idx="68">
                  <c:v>2023-Sep</c:v>
                </c:pt>
                <c:pt idx="69">
                  <c:v>2023-Oct</c:v>
                </c:pt>
              </c:strCache>
            </c:strRef>
          </c:cat>
          <c:val>
            <c:numRef>
              <c:f>'[西非铝矾土 2018.01-2023.10.xlsx]Sheet2'!$E$3:$E$72</c:f>
              <c:numCache>
                <c:formatCode>General</c:formatCode>
                <c:ptCount val="70"/>
                <c:pt idx="0">
                  <c:v>3</c:v>
                </c:pt>
                <c:pt idx="1">
                  <c:v>6</c:v>
                </c:pt>
                <c:pt idx="2">
                  <c:v>7</c:v>
                </c:pt>
                <c:pt idx="3">
                  <c:v>10</c:v>
                </c:pt>
                <c:pt idx="4">
                  <c:v>6</c:v>
                </c:pt>
                <c:pt idx="5">
                  <c:v>8</c:v>
                </c:pt>
                <c:pt idx="6">
                  <c:v>11</c:v>
                </c:pt>
                <c:pt idx="7">
                  <c:v>4</c:v>
                </c:pt>
                <c:pt idx="8">
                  <c:v>7</c:v>
                </c:pt>
                <c:pt idx="9">
                  <c:v>8</c:v>
                </c:pt>
                <c:pt idx="10">
                  <c:v>13</c:v>
                </c:pt>
                <c:pt idx="11">
                  <c:v>10</c:v>
                </c:pt>
                <c:pt idx="12">
                  <c:v>12</c:v>
                </c:pt>
                <c:pt idx="13">
                  <c:v>10</c:v>
                </c:pt>
                <c:pt idx="14">
                  <c:v>8</c:v>
                </c:pt>
                <c:pt idx="15">
                  <c:v>15</c:v>
                </c:pt>
                <c:pt idx="16">
                  <c:v>10</c:v>
                </c:pt>
                <c:pt idx="17">
                  <c:v>13</c:v>
                </c:pt>
                <c:pt idx="18">
                  <c:v>11</c:v>
                </c:pt>
                <c:pt idx="19">
                  <c:v>12</c:v>
                </c:pt>
                <c:pt idx="20">
                  <c:v>10</c:v>
                </c:pt>
                <c:pt idx="21">
                  <c:v>8</c:v>
                </c:pt>
                <c:pt idx="22">
                  <c:v>4</c:v>
                </c:pt>
                <c:pt idx="23">
                  <c:v>8</c:v>
                </c:pt>
                <c:pt idx="24">
                  <c:v>10</c:v>
                </c:pt>
                <c:pt idx="25">
                  <c:v>8</c:v>
                </c:pt>
                <c:pt idx="26">
                  <c:v>9</c:v>
                </c:pt>
                <c:pt idx="27">
                  <c:v>7</c:v>
                </c:pt>
                <c:pt idx="28">
                  <c:v>13</c:v>
                </c:pt>
                <c:pt idx="29">
                  <c:v>6</c:v>
                </c:pt>
                <c:pt idx="30">
                  <c:v>13</c:v>
                </c:pt>
                <c:pt idx="31">
                  <c:v>10</c:v>
                </c:pt>
                <c:pt idx="32">
                  <c:v>14</c:v>
                </c:pt>
                <c:pt idx="33">
                  <c:v>8</c:v>
                </c:pt>
                <c:pt idx="34">
                  <c:v>8</c:v>
                </c:pt>
                <c:pt idx="35">
                  <c:v>10</c:v>
                </c:pt>
                <c:pt idx="36">
                  <c:v>8</c:v>
                </c:pt>
                <c:pt idx="37">
                  <c:v>8</c:v>
                </c:pt>
                <c:pt idx="38">
                  <c:v>13</c:v>
                </c:pt>
                <c:pt idx="39">
                  <c:v>13</c:v>
                </c:pt>
                <c:pt idx="40">
                  <c:v>15</c:v>
                </c:pt>
                <c:pt idx="41">
                  <c:v>7</c:v>
                </c:pt>
                <c:pt idx="42">
                  <c:v>13</c:v>
                </c:pt>
                <c:pt idx="43">
                  <c:v>12</c:v>
                </c:pt>
                <c:pt idx="44">
                  <c:v>6</c:v>
                </c:pt>
                <c:pt idx="45">
                  <c:v>13</c:v>
                </c:pt>
                <c:pt idx="46">
                  <c:v>12</c:v>
                </c:pt>
                <c:pt idx="47">
                  <c:v>5</c:v>
                </c:pt>
                <c:pt idx="48">
                  <c:v>6</c:v>
                </c:pt>
                <c:pt idx="49">
                  <c:v>7</c:v>
                </c:pt>
                <c:pt idx="50">
                  <c:v>7</c:v>
                </c:pt>
                <c:pt idx="51">
                  <c:v>9</c:v>
                </c:pt>
                <c:pt idx="52">
                  <c:v>11</c:v>
                </c:pt>
                <c:pt idx="53">
                  <c:v>11</c:v>
                </c:pt>
                <c:pt idx="54">
                  <c:v>5</c:v>
                </c:pt>
                <c:pt idx="55">
                  <c:v>10</c:v>
                </c:pt>
                <c:pt idx="56">
                  <c:v>8</c:v>
                </c:pt>
                <c:pt idx="57">
                  <c:v>13</c:v>
                </c:pt>
                <c:pt idx="58">
                  <c:v>12</c:v>
                </c:pt>
                <c:pt idx="59">
                  <c:v>7</c:v>
                </c:pt>
                <c:pt idx="60">
                  <c:v>11</c:v>
                </c:pt>
                <c:pt idx="61">
                  <c:v>6</c:v>
                </c:pt>
                <c:pt idx="62">
                  <c:v>7</c:v>
                </c:pt>
                <c:pt idx="63">
                  <c:v>14</c:v>
                </c:pt>
                <c:pt idx="64">
                  <c:v>9</c:v>
                </c:pt>
                <c:pt idx="65">
                  <c:v>5</c:v>
                </c:pt>
                <c:pt idx="66">
                  <c:v>8</c:v>
                </c:pt>
                <c:pt idx="67">
                  <c:v>2</c:v>
                </c:pt>
                <c:pt idx="68">
                  <c:v>9</c:v>
                </c:pt>
                <c:pt idx="6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F7-4500-9E92-BAB34042CB86}"/>
            </c:ext>
          </c:extLst>
        </c:ser>
        <c:ser>
          <c:idx val="3"/>
          <c:order val="3"/>
          <c:tx>
            <c:strRef>
              <c:f>'[西非铝矾土 2018.01-2023.10.xlsx]Sheet2'!$F$2</c:f>
              <c:strCache>
                <c:ptCount val="1"/>
                <c:pt idx="0">
                  <c:v>Handy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'[西非铝矾土 2018.01-2023.10.xlsx]Sheet2'!$B$3:$B$72</c:f>
              <c:strCache>
                <c:ptCount val="70"/>
                <c:pt idx="0">
                  <c:v>2018-Jan</c:v>
                </c:pt>
                <c:pt idx="1">
                  <c:v>2018-Feb</c:v>
                </c:pt>
                <c:pt idx="2">
                  <c:v>2018-Mar</c:v>
                </c:pt>
                <c:pt idx="3">
                  <c:v>2018-Apr</c:v>
                </c:pt>
                <c:pt idx="4">
                  <c:v>2018-May</c:v>
                </c:pt>
                <c:pt idx="5">
                  <c:v>2018-Jun</c:v>
                </c:pt>
                <c:pt idx="6">
                  <c:v>2018-Jul</c:v>
                </c:pt>
                <c:pt idx="7">
                  <c:v>2018-Aug</c:v>
                </c:pt>
                <c:pt idx="8">
                  <c:v>2018-Sep</c:v>
                </c:pt>
                <c:pt idx="9">
                  <c:v>2018-Oct</c:v>
                </c:pt>
                <c:pt idx="10">
                  <c:v>2018-Nov</c:v>
                </c:pt>
                <c:pt idx="11">
                  <c:v>2018-Dec</c:v>
                </c:pt>
                <c:pt idx="12">
                  <c:v>2019-Jan</c:v>
                </c:pt>
                <c:pt idx="13">
                  <c:v>2019-Feb</c:v>
                </c:pt>
                <c:pt idx="14">
                  <c:v>2019-Mar</c:v>
                </c:pt>
                <c:pt idx="15">
                  <c:v>2019-Apr</c:v>
                </c:pt>
                <c:pt idx="16">
                  <c:v>2019-May</c:v>
                </c:pt>
                <c:pt idx="17">
                  <c:v>2019-Jun</c:v>
                </c:pt>
                <c:pt idx="18">
                  <c:v>2019-Jul</c:v>
                </c:pt>
                <c:pt idx="19">
                  <c:v>2019-Aug</c:v>
                </c:pt>
                <c:pt idx="20">
                  <c:v>2019-Sep</c:v>
                </c:pt>
                <c:pt idx="21">
                  <c:v>2019-Oct</c:v>
                </c:pt>
                <c:pt idx="22">
                  <c:v>2019-Nov</c:v>
                </c:pt>
                <c:pt idx="23">
                  <c:v>2019-Dec</c:v>
                </c:pt>
                <c:pt idx="24">
                  <c:v>2020-Jan</c:v>
                </c:pt>
                <c:pt idx="25">
                  <c:v>2020-Feb</c:v>
                </c:pt>
                <c:pt idx="26">
                  <c:v>2020-Mar</c:v>
                </c:pt>
                <c:pt idx="27">
                  <c:v>2020-Apr</c:v>
                </c:pt>
                <c:pt idx="28">
                  <c:v>2020-May</c:v>
                </c:pt>
                <c:pt idx="29">
                  <c:v>2020-Jun</c:v>
                </c:pt>
                <c:pt idx="30">
                  <c:v>2020-Jul</c:v>
                </c:pt>
                <c:pt idx="31">
                  <c:v>2020-Aug</c:v>
                </c:pt>
                <c:pt idx="32">
                  <c:v>2020-Sep</c:v>
                </c:pt>
                <c:pt idx="33">
                  <c:v>2020-Oct</c:v>
                </c:pt>
                <c:pt idx="34">
                  <c:v>2020-Nov</c:v>
                </c:pt>
                <c:pt idx="35">
                  <c:v>2020-Dec</c:v>
                </c:pt>
                <c:pt idx="36">
                  <c:v>2021-Jan</c:v>
                </c:pt>
                <c:pt idx="37">
                  <c:v>2021-Feb</c:v>
                </c:pt>
                <c:pt idx="38">
                  <c:v>2021-Mar</c:v>
                </c:pt>
                <c:pt idx="39">
                  <c:v>2021-Apr</c:v>
                </c:pt>
                <c:pt idx="40">
                  <c:v>2021-May</c:v>
                </c:pt>
                <c:pt idx="41">
                  <c:v>2021-Jun</c:v>
                </c:pt>
                <c:pt idx="42">
                  <c:v>2021-Jul</c:v>
                </c:pt>
                <c:pt idx="43">
                  <c:v>2021-Aug</c:v>
                </c:pt>
                <c:pt idx="44">
                  <c:v>2021-Sep</c:v>
                </c:pt>
                <c:pt idx="45">
                  <c:v>2021-Oct</c:v>
                </c:pt>
                <c:pt idx="46">
                  <c:v>2021-Nov</c:v>
                </c:pt>
                <c:pt idx="47">
                  <c:v>2021-Dec</c:v>
                </c:pt>
                <c:pt idx="48">
                  <c:v>2022-Jan</c:v>
                </c:pt>
                <c:pt idx="49">
                  <c:v>2022-Feb</c:v>
                </c:pt>
                <c:pt idx="50">
                  <c:v>2022-Mar</c:v>
                </c:pt>
                <c:pt idx="51">
                  <c:v>2022-Apr</c:v>
                </c:pt>
                <c:pt idx="52">
                  <c:v>2022-May</c:v>
                </c:pt>
                <c:pt idx="53">
                  <c:v>2022-Jun</c:v>
                </c:pt>
                <c:pt idx="54">
                  <c:v>2022-Jul</c:v>
                </c:pt>
                <c:pt idx="55">
                  <c:v>2022-Aug</c:v>
                </c:pt>
                <c:pt idx="56">
                  <c:v>2022-Sep</c:v>
                </c:pt>
                <c:pt idx="57">
                  <c:v>2022-Oct</c:v>
                </c:pt>
                <c:pt idx="58">
                  <c:v>2022-Nov</c:v>
                </c:pt>
                <c:pt idx="59">
                  <c:v>2022-Dec</c:v>
                </c:pt>
                <c:pt idx="60">
                  <c:v>2023-Jan</c:v>
                </c:pt>
                <c:pt idx="61">
                  <c:v>2023-Feb</c:v>
                </c:pt>
                <c:pt idx="62">
                  <c:v>2023-Mar</c:v>
                </c:pt>
                <c:pt idx="63">
                  <c:v>2023-Apr</c:v>
                </c:pt>
                <c:pt idx="64">
                  <c:v>2023-May</c:v>
                </c:pt>
                <c:pt idx="65">
                  <c:v>2023-Jun</c:v>
                </c:pt>
                <c:pt idx="66">
                  <c:v>2023-Jul</c:v>
                </c:pt>
                <c:pt idx="67">
                  <c:v>2023-Aug</c:v>
                </c:pt>
                <c:pt idx="68">
                  <c:v>2023-Sep</c:v>
                </c:pt>
                <c:pt idx="69">
                  <c:v>2023-Oct</c:v>
                </c:pt>
              </c:strCache>
            </c:strRef>
          </c:cat>
          <c:val>
            <c:numRef>
              <c:f>'[西非铝矾土 2018.01-2023.10.xlsx]Sheet2'!$F$3:$F$72</c:f>
              <c:numCache>
                <c:formatCode>General</c:formatCode>
                <c:ptCount val="70"/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3</c:v>
                </c:pt>
                <c:pt idx="12">
                  <c:v>6</c:v>
                </c:pt>
                <c:pt idx="13">
                  <c:v>1</c:v>
                </c:pt>
                <c:pt idx="14">
                  <c:v>3</c:v>
                </c:pt>
                <c:pt idx="15">
                  <c:v>2</c:v>
                </c:pt>
                <c:pt idx="16">
                  <c:v>4</c:v>
                </c:pt>
                <c:pt idx="17">
                  <c:v>2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  <c:pt idx="21">
                  <c:v>3</c:v>
                </c:pt>
                <c:pt idx="22">
                  <c:v>4</c:v>
                </c:pt>
                <c:pt idx="23">
                  <c:v>1</c:v>
                </c:pt>
                <c:pt idx="24">
                  <c:v>3</c:v>
                </c:pt>
                <c:pt idx="25">
                  <c:v>1</c:v>
                </c:pt>
                <c:pt idx="26">
                  <c:v>2</c:v>
                </c:pt>
                <c:pt idx="27">
                  <c:v>1</c:v>
                </c:pt>
                <c:pt idx="28">
                  <c:v>1</c:v>
                </c:pt>
                <c:pt idx="29">
                  <c:v>4</c:v>
                </c:pt>
                <c:pt idx="30">
                  <c:v>3</c:v>
                </c:pt>
                <c:pt idx="31">
                  <c:v>1</c:v>
                </c:pt>
                <c:pt idx="33">
                  <c:v>5</c:v>
                </c:pt>
                <c:pt idx="34">
                  <c:v>4</c:v>
                </c:pt>
                <c:pt idx="35">
                  <c:v>4</c:v>
                </c:pt>
                <c:pt idx="36">
                  <c:v>3</c:v>
                </c:pt>
                <c:pt idx="37">
                  <c:v>1</c:v>
                </c:pt>
                <c:pt idx="38">
                  <c:v>3</c:v>
                </c:pt>
                <c:pt idx="39">
                  <c:v>6</c:v>
                </c:pt>
                <c:pt idx="40">
                  <c:v>10</c:v>
                </c:pt>
                <c:pt idx="41">
                  <c:v>2</c:v>
                </c:pt>
                <c:pt idx="42">
                  <c:v>4</c:v>
                </c:pt>
                <c:pt idx="43">
                  <c:v>10</c:v>
                </c:pt>
                <c:pt idx="44">
                  <c:v>3</c:v>
                </c:pt>
                <c:pt idx="45">
                  <c:v>1</c:v>
                </c:pt>
                <c:pt idx="46">
                  <c:v>1</c:v>
                </c:pt>
                <c:pt idx="47">
                  <c:v>3</c:v>
                </c:pt>
                <c:pt idx="48">
                  <c:v>1</c:v>
                </c:pt>
                <c:pt idx="49">
                  <c:v>1</c:v>
                </c:pt>
                <c:pt idx="50">
                  <c:v>2</c:v>
                </c:pt>
                <c:pt idx="51">
                  <c:v>3</c:v>
                </c:pt>
                <c:pt idx="52">
                  <c:v>1</c:v>
                </c:pt>
                <c:pt idx="53">
                  <c:v>2</c:v>
                </c:pt>
                <c:pt idx="54">
                  <c:v>2</c:v>
                </c:pt>
                <c:pt idx="55">
                  <c:v>4</c:v>
                </c:pt>
                <c:pt idx="56">
                  <c:v>4</c:v>
                </c:pt>
                <c:pt idx="57">
                  <c:v>3</c:v>
                </c:pt>
                <c:pt idx="58">
                  <c:v>4</c:v>
                </c:pt>
                <c:pt idx="59">
                  <c:v>3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3</c:v>
                </c:pt>
                <c:pt idx="66">
                  <c:v>2</c:v>
                </c:pt>
                <c:pt idx="67">
                  <c:v>1</c:v>
                </c:pt>
                <c:pt idx="68">
                  <c:v>6</c:v>
                </c:pt>
                <c:pt idx="6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F7-4500-9E92-BAB34042CB86}"/>
            </c:ext>
          </c:extLst>
        </c:ser>
        <c:ser>
          <c:idx val="4"/>
          <c:order val="4"/>
          <c:tx>
            <c:strRef>
              <c:f>'[西非铝矾土 2018.01-2023.10.xlsx]Sheet2'!$G$2</c:f>
              <c:strCache>
                <c:ptCount val="1"/>
                <c:pt idx="0">
                  <c:v>Mini Bulker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'[西非铝矾土 2018.01-2023.10.xlsx]Sheet2'!$B$3:$B$72</c:f>
              <c:strCache>
                <c:ptCount val="70"/>
                <c:pt idx="0">
                  <c:v>2018-Jan</c:v>
                </c:pt>
                <c:pt idx="1">
                  <c:v>2018-Feb</c:v>
                </c:pt>
                <c:pt idx="2">
                  <c:v>2018-Mar</c:v>
                </c:pt>
                <c:pt idx="3">
                  <c:v>2018-Apr</c:v>
                </c:pt>
                <c:pt idx="4">
                  <c:v>2018-May</c:v>
                </c:pt>
                <c:pt idx="5">
                  <c:v>2018-Jun</c:v>
                </c:pt>
                <c:pt idx="6">
                  <c:v>2018-Jul</c:v>
                </c:pt>
                <c:pt idx="7">
                  <c:v>2018-Aug</c:v>
                </c:pt>
                <c:pt idx="8">
                  <c:v>2018-Sep</c:v>
                </c:pt>
                <c:pt idx="9">
                  <c:v>2018-Oct</c:v>
                </c:pt>
                <c:pt idx="10">
                  <c:v>2018-Nov</c:v>
                </c:pt>
                <c:pt idx="11">
                  <c:v>2018-Dec</c:v>
                </c:pt>
                <c:pt idx="12">
                  <c:v>2019-Jan</c:v>
                </c:pt>
                <c:pt idx="13">
                  <c:v>2019-Feb</c:v>
                </c:pt>
                <c:pt idx="14">
                  <c:v>2019-Mar</c:v>
                </c:pt>
                <c:pt idx="15">
                  <c:v>2019-Apr</c:v>
                </c:pt>
                <c:pt idx="16">
                  <c:v>2019-May</c:v>
                </c:pt>
                <c:pt idx="17">
                  <c:v>2019-Jun</c:v>
                </c:pt>
                <c:pt idx="18">
                  <c:v>2019-Jul</c:v>
                </c:pt>
                <c:pt idx="19">
                  <c:v>2019-Aug</c:v>
                </c:pt>
                <c:pt idx="20">
                  <c:v>2019-Sep</c:v>
                </c:pt>
                <c:pt idx="21">
                  <c:v>2019-Oct</c:v>
                </c:pt>
                <c:pt idx="22">
                  <c:v>2019-Nov</c:v>
                </c:pt>
                <c:pt idx="23">
                  <c:v>2019-Dec</c:v>
                </c:pt>
                <c:pt idx="24">
                  <c:v>2020-Jan</c:v>
                </c:pt>
                <c:pt idx="25">
                  <c:v>2020-Feb</c:v>
                </c:pt>
                <c:pt idx="26">
                  <c:v>2020-Mar</c:v>
                </c:pt>
                <c:pt idx="27">
                  <c:v>2020-Apr</c:v>
                </c:pt>
                <c:pt idx="28">
                  <c:v>2020-May</c:v>
                </c:pt>
                <c:pt idx="29">
                  <c:v>2020-Jun</c:v>
                </c:pt>
                <c:pt idx="30">
                  <c:v>2020-Jul</c:v>
                </c:pt>
                <c:pt idx="31">
                  <c:v>2020-Aug</c:v>
                </c:pt>
                <c:pt idx="32">
                  <c:v>2020-Sep</c:v>
                </c:pt>
                <c:pt idx="33">
                  <c:v>2020-Oct</c:v>
                </c:pt>
                <c:pt idx="34">
                  <c:v>2020-Nov</c:v>
                </c:pt>
                <c:pt idx="35">
                  <c:v>2020-Dec</c:v>
                </c:pt>
                <c:pt idx="36">
                  <c:v>2021-Jan</c:v>
                </c:pt>
                <c:pt idx="37">
                  <c:v>2021-Feb</c:v>
                </c:pt>
                <c:pt idx="38">
                  <c:v>2021-Mar</c:v>
                </c:pt>
                <c:pt idx="39">
                  <c:v>2021-Apr</c:v>
                </c:pt>
                <c:pt idx="40">
                  <c:v>2021-May</c:v>
                </c:pt>
                <c:pt idx="41">
                  <c:v>2021-Jun</c:v>
                </c:pt>
                <c:pt idx="42">
                  <c:v>2021-Jul</c:v>
                </c:pt>
                <c:pt idx="43">
                  <c:v>2021-Aug</c:v>
                </c:pt>
                <c:pt idx="44">
                  <c:v>2021-Sep</c:v>
                </c:pt>
                <c:pt idx="45">
                  <c:v>2021-Oct</c:v>
                </c:pt>
                <c:pt idx="46">
                  <c:v>2021-Nov</c:v>
                </c:pt>
                <c:pt idx="47">
                  <c:v>2021-Dec</c:v>
                </c:pt>
                <c:pt idx="48">
                  <c:v>2022-Jan</c:v>
                </c:pt>
                <c:pt idx="49">
                  <c:v>2022-Feb</c:v>
                </c:pt>
                <c:pt idx="50">
                  <c:v>2022-Mar</c:v>
                </c:pt>
                <c:pt idx="51">
                  <c:v>2022-Apr</c:v>
                </c:pt>
                <c:pt idx="52">
                  <c:v>2022-May</c:v>
                </c:pt>
                <c:pt idx="53">
                  <c:v>2022-Jun</c:v>
                </c:pt>
                <c:pt idx="54">
                  <c:v>2022-Jul</c:v>
                </c:pt>
                <c:pt idx="55">
                  <c:v>2022-Aug</c:v>
                </c:pt>
                <c:pt idx="56">
                  <c:v>2022-Sep</c:v>
                </c:pt>
                <c:pt idx="57">
                  <c:v>2022-Oct</c:v>
                </c:pt>
                <c:pt idx="58">
                  <c:v>2022-Nov</c:v>
                </c:pt>
                <c:pt idx="59">
                  <c:v>2022-Dec</c:v>
                </c:pt>
                <c:pt idx="60">
                  <c:v>2023-Jan</c:v>
                </c:pt>
                <c:pt idx="61">
                  <c:v>2023-Feb</c:v>
                </c:pt>
                <c:pt idx="62">
                  <c:v>2023-Mar</c:v>
                </c:pt>
                <c:pt idx="63">
                  <c:v>2023-Apr</c:v>
                </c:pt>
                <c:pt idx="64">
                  <c:v>2023-May</c:v>
                </c:pt>
                <c:pt idx="65">
                  <c:v>2023-Jun</c:v>
                </c:pt>
                <c:pt idx="66">
                  <c:v>2023-Jul</c:v>
                </c:pt>
                <c:pt idx="67">
                  <c:v>2023-Aug</c:v>
                </c:pt>
                <c:pt idx="68">
                  <c:v>2023-Sep</c:v>
                </c:pt>
                <c:pt idx="69">
                  <c:v>2023-Oct</c:v>
                </c:pt>
              </c:strCache>
            </c:strRef>
          </c:cat>
          <c:val>
            <c:numRef>
              <c:f>'[西非铝矾土 2018.01-2023.10.xlsx]Sheet2'!$G$3:$G$72</c:f>
              <c:numCache>
                <c:formatCode>General</c:formatCode>
                <c:ptCount val="70"/>
                <c:pt idx="4">
                  <c:v>1</c:v>
                </c:pt>
                <c:pt idx="7">
                  <c:v>2</c:v>
                </c:pt>
                <c:pt idx="12">
                  <c:v>1</c:v>
                </c:pt>
                <c:pt idx="14">
                  <c:v>1</c:v>
                </c:pt>
                <c:pt idx="17">
                  <c:v>1</c:v>
                </c:pt>
                <c:pt idx="19">
                  <c:v>1</c:v>
                </c:pt>
                <c:pt idx="20">
                  <c:v>1</c:v>
                </c:pt>
                <c:pt idx="22">
                  <c:v>1</c:v>
                </c:pt>
                <c:pt idx="23">
                  <c:v>1</c:v>
                </c:pt>
                <c:pt idx="25">
                  <c:v>1</c:v>
                </c:pt>
                <c:pt idx="26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5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2</c:v>
                </c:pt>
                <c:pt idx="58">
                  <c:v>1</c:v>
                </c:pt>
                <c:pt idx="64">
                  <c:v>1</c:v>
                </c:pt>
                <c:pt idx="67">
                  <c:v>1</c:v>
                </c:pt>
                <c:pt idx="6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F7-4500-9E92-BAB34042C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64006640"/>
        <c:axId val="464004720"/>
      </c:barChart>
      <c:catAx>
        <c:axId val="4640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64004720"/>
        <c:crosses val="autoZero"/>
        <c:auto val="1"/>
        <c:lblAlgn val="ctr"/>
        <c:lblOffset val="100"/>
        <c:noMultiLvlLbl val="0"/>
      </c:catAx>
      <c:valAx>
        <c:axId val="4640047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640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6275539813859E-2"/>
          <c:y val="5.5373660955529418E-2"/>
          <c:w val="0.84563253591496479"/>
          <c:h val="0.8293147389025087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'[1.1 Daily BCI and BPI update(2024).xlsx]Sheet10'!$A$2:$A$2336</c:f>
              <c:numCache>
                <c:formatCode>General</c:formatCode>
                <c:ptCount val="2335"/>
                <c:pt idx="0">
                  <c:v>2015</c:v>
                </c:pt>
                <c:pt idx="1">
                  <c:v>2015</c:v>
                </c:pt>
                <c:pt idx="2">
                  <c:v>2015</c:v>
                </c:pt>
                <c:pt idx="3">
                  <c:v>2015</c:v>
                </c:pt>
                <c:pt idx="4">
                  <c:v>2015</c:v>
                </c:pt>
                <c:pt idx="5">
                  <c:v>2015</c:v>
                </c:pt>
                <c:pt idx="6">
                  <c:v>2015</c:v>
                </c:pt>
                <c:pt idx="7">
                  <c:v>2015</c:v>
                </c:pt>
                <c:pt idx="8">
                  <c:v>2015</c:v>
                </c:pt>
                <c:pt idx="9">
                  <c:v>2015</c:v>
                </c:pt>
                <c:pt idx="10">
                  <c:v>2015</c:v>
                </c:pt>
                <c:pt idx="11">
                  <c:v>2015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2015</c:v>
                </c:pt>
                <c:pt idx="25">
                  <c:v>2015</c:v>
                </c:pt>
                <c:pt idx="26">
                  <c:v>2015</c:v>
                </c:pt>
                <c:pt idx="27">
                  <c:v>2015</c:v>
                </c:pt>
                <c:pt idx="28">
                  <c:v>2015</c:v>
                </c:pt>
                <c:pt idx="29">
                  <c:v>2015</c:v>
                </c:pt>
                <c:pt idx="30">
                  <c:v>2015</c:v>
                </c:pt>
                <c:pt idx="31">
                  <c:v>2015</c:v>
                </c:pt>
                <c:pt idx="32">
                  <c:v>2015</c:v>
                </c:pt>
                <c:pt idx="33">
                  <c:v>2015</c:v>
                </c:pt>
                <c:pt idx="34">
                  <c:v>2015</c:v>
                </c:pt>
                <c:pt idx="35">
                  <c:v>2015</c:v>
                </c:pt>
                <c:pt idx="36">
                  <c:v>2015</c:v>
                </c:pt>
                <c:pt idx="37">
                  <c:v>2015</c:v>
                </c:pt>
                <c:pt idx="38">
                  <c:v>2015</c:v>
                </c:pt>
                <c:pt idx="39">
                  <c:v>2015</c:v>
                </c:pt>
                <c:pt idx="40">
                  <c:v>2015</c:v>
                </c:pt>
                <c:pt idx="41">
                  <c:v>2015</c:v>
                </c:pt>
                <c:pt idx="42">
                  <c:v>2015</c:v>
                </c:pt>
                <c:pt idx="43">
                  <c:v>2015</c:v>
                </c:pt>
                <c:pt idx="44">
                  <c:v>2015</c:v>
                </c:pt>
                <c:pt idx="45">
                  <c:v>2015</c:v>
                </c:pt>
                <c:pt idx="46">
                  <c:v>2015</c:v>
                </c:pt>
                <c:pt idx="47">
                  <c:v>2015</c:v>
                </c:pt>
                <c:pt idx="48">
                  <c:v>2015</c:v>
                </c:pt>
                <c:pt idx="49">
                  <c:v>2015</c:v>
                </c:pt>
                <c:pt idx="50">
                  <c:v>2015</c:v>
                </c:pt>
                <c:pt idx="51">
                  <c:v>2015</c:v>
                </c:pt>
                <c:pt idx="52">
                  <c:v>2015</c:v>
                </c:pt>
                <c:pt idx="53">
                  <c:v>2015</c:v>
                </c:pt>
                <c:pt idx="54">
                  <c:v>2015</c:v>
                </c:pt>
                <c:pt idx="55">
                  <c:v>2015</c:v>
                </c:pt>
                <c:pt idx="56">
                  <c:v>2015</c:v>
                </c:pt>
                <c:pt idx="57">
                  <c:v>2015</c:v>
                </c:pt>
                <c:pt idx="58">
                  <c:v>2015</c:v>
                </c:pt>
                <c:pt idx="59">
                  <c:v>2015</c:v>
                </c:pt>
                <c:pt idx="60">
                  <c:v>2015</c:v>
                </c:pt>
                <c:pt idx="61">
                  <c:v>2015</c:v>
                </c:pt>
                <c:pt idx="62">
                  <c:v>2015</c:v>
                </c:pt>
                <c:pt idx="63">
                  <c:v>2015</c:v>
                </c:pt>
                <c:pt idx="64">
                  <c:v>2015</c:v>
                </c:pt>
                <c:pt idx="65">
                  <c:v>2015</c:v>
                </c:pt>
                <c:pt idx="66">
                  <c:v>2015</c:v>
                </c:pt>
                <c:pt idx="67">
                  <c:v>2015</c:v>
                </c:pt>
                <c:pt idx="68">
                  <c:v>2015</c:v>
                </c:pt>
                <c:pt idx="69">
                  <c:v>2015</c:v>
                </c:pt>
                <c:pt idx="70">
                  <c:v>2015</c:v>
                </c:pt>
                <c:pt idx="71">
                  <c:v>2015</c:v>
                </c:pt>
                <c:pt idx="72">
                  <c:v>2015</c:v>
                </c:pt>
                <c:pt idx="73">
                  <c:v>2015</c:v>
                </c:pt>
                <c:pt idx="74">
                  <c:v>2015</c:v>
                </c:pt>
                <c:pt idx="75">
                  <c:v>2015</c:v>
                </c:pt>
                <c:pt idx="76">
                  <c:v>2015</c:v>
                </c:pt>
                <c:pt idx="77">
                  <c:v>2015</c:v>
                </c:pt>
                <c:pt idx="78">
                  <c:v>2015</c:v>
                </c:pt>
                <c:pt idx="79">
                  <c:v>2015</c:v>
                </c:pt>
                <c:pt idx="80">
                  <c:v>2015</c:v>
                </c:pt>
                <c:pt idx="81">
                  <c:v>2015</c:v>
                </c:pt>
                <c:pt idx="82">
                  <c:v>2015</c:v>
                </c:pt>
                <c:pt idx="83">
                  <c:v>2015</c:v>
                </c:pt>
                <c:pt idx="84">
                  <c:v>2015</c:v>
                </c:pt>
                <c:pt idx="85">
                  <c:v>2015</c:v>
                </c:pt>
                <c:pt idx="86">
                  <c:v>2015</c:v>
                </c:pt>
                <c:pt idx="87">
                  <c:v>2015</c:v>
                </c:pt>
                <c:pt idx="88">
                  <c:v>2015</c:v>
                </c:pt>
                <c:pt idx="89">
                  <c:v>2015</c:v>
                </c:pt>
                <c:pt idx="90">
                  <c:v>2015</c:v>
                </c:pt>
                <c:pt idx="91">
                  <c:v>2015</c:v>
                </c:pt>
                <c:pt idx="92">
                  <c:v>2015</c:v>
                </c:pt>
                <c:pt idx="93">
                  <c:v>2015</c:v>
                </c:pt>
                <c:pt idx="94">
                  <c:v>2015</c:v>
                </c:pt>
                <c:pt idx="95">
                  <c:v>2015</c:v>
                </c:pt>
                <c:pt idx="96">
                  <c:v>2015</c:v>
                </c:pt>
                <c:pt idx="97">
                  <c:v>2015</c:v>
                </c:pt>
                <c:pt idx="98">
                  <c:v>2015</c:v>
                </c:pt>
                <c:pt idx="99">
                  <c:v>2015</c:v>
                </c:pt>
                <c:pt idx="100">
                  <c:v>2015</c:v>
                </c:pt>
                <c:pt idx="101">
                  <c:v>2015</c:v>
                </c:pt>
                <c:pt idx="102">
                  <c:v>2015</c:v>
                </c:pt>
                <c:pt idx="103">
                  <c:v>2015</c:v>
                </c:pt>
                <c:pt idx="104">
                  <c:v>2015</c:v>
                </c:pt>
                <c:pt idx="105">
                  <c:v>2015</c:v>
                </c:pt>
                <c:pt idx="106">
                  <c:v>2015</c:v>
                </c:pt>
                <c:pt idx="107">
                  <c:v>2015</c:v>
                </c:pt>
                <c:pt idx="108">
                  <c:v>2015</c:v>
                </c:pt>
                <c:pt idx="109">
                  <c:v>2015</c:v>
                </c:pt>
                <c:pt idx="110">
                  <c:v>2015</c:v>
                </c:pt>
                <c:pt idx="111">
                  <c:v>2015</c:v>
                </c:pt>
                <c:pt idx="112">
                  <c:v>2015</c:v>
                </c:pt>
                <c:pt idx="113">
                  <c:v>2015</c:v>
                </c:pt>
                <c:pt idx="114">
                  <c:v>2015</c:v>
                </c:pt>
                <c:pt idx="115">
                  <c:v>2015</c:v>
                </c:pt>
                <c:pt idx="116">
                  <c:v>2015</c:v>
                </c:pt>
                <c:pt idx="117">
                  <c:v>2015</c:v>
                </c:pt>
                <c:pt idx="118">
                  <c:v>2015</c:v>
                </c:pt>
                <c:pt idx="119">
                  <c:v>2015</c:v>
                </c:pt>
                <c:pt idx="120">
                  <c:v>2015</c:v>
                </c:pt>
                <c:pt idx="121">
                  <c:v>2015</c:v>
                </c:pt>
                <c:pt idx="122">
                  <c:v>2015</c:v>
                </c:pt>
                <c:pt idx="123">
                  <c:v>2015</c:v>
                </c:pt>
                <c:pt idx="124">
                  <c:v>2015</c:v>
                </c:pt>
                <c:pt idx="125">
                  <c:v>2015</c:v>
                </c:pt>
                <c:pt idx="126">
                  <c:v>2015</c:v>
                </c:pt>
                <c:pt idx="127">
                  <c:v>2015</c:v>
                </c:pt>
                <c:pt idx="128">
                  <c:v>2015</c:v>
                </c:pt>
                <c:pt idx="129">
                  <c:v>2015</c:v>
                </c:pt>
                <c:pt idx="130">
                  <c:v>2015</c:v>
                </c:pt>
                <c:pt idx="131">
                  <c:v>2015</c:v>
                </c:pt>
                <c:pt idx="132">
                  <c:v>2015</c:v>
                </c:pt>
                <c:pt idx="133">
                  <c:v>2015</c:v>
                </c:pt>
                <c:pt idx="134">
                  <c:v>2015</c:v>
                </c:pt>
                <c:pt idx="135">
                  <c:v>2015</c:v>
                </c:pt>
                <c:pt idx="136">
                  <c:v>2015</c:v>
                </c:pt>
                <c:pt idx="137">
                  <c:v>2015</c:v>
                </c:pt>
                <c:pt idx="138">
                  <c:v>2015</c:v>
                </c:pt>
                <c:pt idx="139">
                  <c:v>2015</c:v>
                </c:pt>
                <c:pt idx="140">
                  <c:v>2015</c:v>
                </c:pt>
                <c:pt idx="141">
                  <c:v>2015</c:v>
                </c:pt>
                <c:pt idx="142">
                  <c:v>2015</c:v>
                </c:pt>
                <c:pt idx="143">
                  <c:v>2015</c:v>
                </c:pt>
                <c:pt idx="144">
                  <c:v>2015</c:v>
                </c:pt>
                <c:pt idx="145">
                  <c:v>2015</c:v>
                </c:pt>
                <c:pt idx="146">
                  <c:v>2015</c:v>
                </c:pt>
                <c:pt idx="147">
                  <c:v>2015</c:v>
                </c:pt>
                <c:pt idx="148">
                  <c:v>2015</c:v>
                </c:pt>
                <c:pt idx="149">
                  <c:v>2015</c:v>
                </c:pt>
                <c:pt idx="150">
                  <c:v>2015</c:v>
                </c:pt>
                <c:pt idx="151">
                  <c:v>2015</c:v>
                </c:pt>
                <c:pt idx="152">
                  <c:v>2015</c:v>
                </c:pt>
                <c:pt idx="153">
                  <c:v>2015</c:v>
                </c:pt>
                <c:pt idx="154">
                  <c:v>2015</c:v>
                </c:pt>
                <c:pt idx="155">
                  <c:v>2015</c:v>
                </c:pt>
                <c:pt idx="156">
                  <c:v>2015</c:v>
                </c:pt>
                <c:pt idx="157">
                  <c:v>2015</c:v>
                </c:pt>
                <c:pt idx="158">
                  <c:v>2015</c:v>
                </c:pt>
                <c:pt idx="159">
                  <c:v>2015</c:v>
                </c:pt>
                <c:pt idx="160">
                  <c:v>2015</c:v>
                </c:pt>
                <c:pt idx="161">
                  <c:v>2015</c:v>
                </c:pt>
                <c:pt idx="162">
                  <c:v>2015</c:v>
                </c:pt>
                <c:pt idx="163">
                  <c:v>2015</c:v>
                </c:pt>
                <c:pt idx="164">
                  <c:v>2015</c:v>
                </c:pt>
                <c:pt idx="165">
                  <c:v>2015</c:v>
                </c:pt>
                <c:pt idx="166">
                  <c:v>2015</c:v>
                </c:pt>
                <c:pt idx="167">
                  <c:v>2015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2015</c:v>
                </c:pt>
                <c:pt idx="181">
                  <c:v>2015</c:v>
                </c:pt>
                <c:pt idx="182">
                  <c:v>2015</c:v>
                </c:pt>
                <c:pt idx="183">
                  <c:v>2015</c:v>
                </c:pt>
                <c:pt idx="184">
                  <c:v>2015</c:v>
                </c:pt>
                <c:pt idx="185">
                  <c:v>2015</c:v>
                </c:pt>
                <c:pt idx="186">
                  <c:v>2015</c:v>
                </c:pt>
                <c:pt idx="187">
                  <c:v>2015</c:v>
                </c:pt>
                <c:pt idx="188">
                  <c:v>2015</c:v>
                </c:pt>
                <c:pt idx="189">
                  <c:v>2015</c:v>
                </c:pt>
                <c:pt idx="190">
                  <c:v>2015</c:v>
                </c:pt>
                <c:pt idx="191">
                  <c:v>2015</c:v>
                </c:pt>
                <c:pt idx="192">
                  <c:v>2015</c:v>
                </c:pt>
                <c:pt idx="193">
                  <c:v>2015</c:v>
                </c:pt>
                <c:pt idx="194">
                  <c:v>2015</c:v>
                </c:pt>
                <c:pt idx="195">
                  <c:v>2015</c:v>
                </c:pt>
                <c:pt idx="196">
                  <c:v>2015</c:v>
                </c:pt>
                <c:pt idx="197">
                  <c:v>2015</c:v>
                </c:pt>
                <c:pt idx="198">
                  <c:v>2015</c:v>
                </c:pt>
                <c:pt idx="199">
                  <c:v>2015</c:v>
                </c:pt>
                <c:pt idx="200">
                  <c:v>2015</c:v>
                </c:pt>
                <c:pt idx="201">
                  <c:v>2015</c:v>
                </c:pt>
                <c:pt idx="202">
                  <c:v>2015</c:v>
                </c:pt>
                <c:pt idx="203">
                  <c:v>2015</c:v>
                </c:pt>
                <c:pt idx="204">
                  <c:v>2015</c:v>
                </c:pt>
                <c:pt idx="205">
                  <c:v>2015</c:v>
                </c:pt>
                <c:pt idx="206">
                  <c:v>2015</c:v>
                </c:pt>
                <c:pt idx="207">
                  <c:v>2015</c:v>
                </c:pt>
                <c:pt idx="208">
                  <c:v>2015</c:v>
                </c:pt>
                <c:pt idx="209">
                  <c:v>2015</c:v>
                </c:pt>
                <c:pt idx="210">
                  <c:v>2015</c:v>
                </c:pt>
                <c:pt idx="211">
                  <c:v>2015</c:v>
                </c:pt>
                <c:pt idx="212">
                  <c:v>2015</c:v>
                </c:pt>
                <c:pt idx="213">
                  <c:v>2015</c:v>
                </c:pt>
                <c:pt idx="214">
                  <c:v>2015</c:v>
                </c:pt>
                <c:pt idx="215">
                  <c:v>2015</c:v>
                </c:pt>
                <c:pt idx="216">
                  <c:v>2015</c:v>
                </c:pt>
                <c:pt idx="217">
                  <c:v>2015</c:v>
                </c:pt>
                <c:pt idx="218">
                  <c:v>2015</c:v>
                </c:pt>
                <c:pt idx="219">
                  <c:v>2015</c:v>
                </c:pt>
                <c:pt idx="220">
                  <c:v>2015</c:v>
                </c:pt>
                <c:pt idx="221">
                  <c:v>2015</c:v>
                </c:pt>
                <c:pt idx="222">
                  <c:v>2015</c:v>
                </c:pt>
                <c:pt idx="223">
                  <c:v>2015</c:v>
                </c:pt>
                <c:pt idx="224">
                  <c:v>2015</c:v>
                </c:pt>
                <c:pt idx="225">
                  <c:v>2015</c:v>
                </c:pt>
                <c:pt idx="226">
                  <c:v>2015</c:v>
                </c:pt>
                <c:pt idx="227">
                  <c:v>2015</c:v>
                </c:pt>
                <c:pt idx="228">
                  <c:v>2015</c:v>
                </c:pt>
                <c:pt idx="229">
                  <c:v>2015</c:v>
                </c:pt>
                <c:pt idx="230">
                  <c:v>2015</c:v>
                </c:pt>
                <c:pt idx="231">
                  <c:v>2015</c:v>
                </c:pt>
                <c:pt idx="232">
                  <c:v>2015</c:v>
                </c:pt>
                <c:pt idx="233">
                  <c:v>2015</c:v>
                </c:pt>
                <c:pt idx="234">
                  <c:v>2015</c:v>
                </c:pt>
                <c:pt idx="235">
                  <c:v>2015</c:v>
                </c:pt>
                <c:pt idx="236">
                  <c:v>2015</c:v>
                </c:pt>
                <c:pt idx="237">
                  <c:v>2015</c:v>
                </c:pt>
                <c:pt idx="238">
                  <c:v>2015</c:v>
                </c:pt>
                <c:pt idx="239">
                  <c:v>2015</c:v>
                </c:pt>
                <c:pt idx="240">
                  <c:v>2015</c:v>
                </c:pt>
                <c:pt idx="241">
                  <c:v>2015</c:v>
                </c:pt>
                <c:pt idx="242">
                  <c:v>2015</c:v>
                </c:pt>
                <c:pt idx="243">
                  <c:v>2015</c:v>
                </c:pt>
                <c:pt idx="244">
                  <c:v>2015</c:v>
                </c:pt>
                <c:pt idx="245">
                  <c:v>2015</c:v>
                </c:pt>
                <c:pt idx="246">
                  <c:v>2015</c:v>
                </c:pt>
                <c:pt idx="247">
                  <c:v>2015</c:v>
                </c:pt>
                <c:pt idx="248">
                  <c:v>2015</c:v>
                </c:pt>
                <c:pt idx="249">
                  <c:v>2015</c:v>
                </c:pt>
                <c:pt idx="250">
                  <c:v>2016</c:v>
                </c:pt>
                <c:pt idx="251">
                  <c:v>2016</c:v>
                </c:pt>
                <c:pt idx="252">
                  <c:v>2016</c:v>
                </c:pt>
                <c:pt idx="253">
                  <c:v>2016</c:v>
                </c:pt>
                <c:pt idx="254">
                  <c:v>2016</c:v>
                </c:pt>
                <c:pt idx="255">
                  <c:v>2016</c:v>
                </c:pt>
                <c:pt idx="256">
                  <c:v>2016</c:v>
                </c:pt>
                <c:pt idx="257">
                  <c:v>2016</c:v>
                </c:pt>
                <c:pt idx="258">
                  <c:v>2016</c:v>
                </c:pt>
                <c:pt idx="259">
                  <c:v>2016</c:v>
                </c:pt>
                <c:pt idx="260">
                  <c:v>2016</c:v>
                </c:pt>
                <c:pt idx="261">
                  <c:v>2016</c:v>
                </c:pt>
                <c:pt idx="262">
                  <c:v>2016</c:v>
                </c:pt>
                <c:pt idx="263">
                  <c:v>2016</c:v>
                </c:pt>
                <c:pt idx="264">
                  <c:v>2016</c:v>
                </c:pt>
                <c:pt idx="265">
                  <c:v>2016</c:v>
                </c:pt>
                <c:pt idx="266">
                  <c:v>2016</c:v>
                </c:pt>
                <c:pt idx="267">
                  <c:v>2016</c:v>
                </c:pt>
                <c:pt idx="268">
                  <c:v>2016</c:v>
                </c:pt>
                <c:pt idx="269">
                  <c:v>2016</c:v>
                </c:pt>
                <c:pt idx="270">
                  <c:v>2016</c:v>
                </c:pt>
                <c:pt idx="271">
                  <c:v>2016</c:v>
                </c:pt>
                <c:pt idx="272">
                  <c:v>2016</c:v>
                </c:pt>
                <c:pt idx="273">
                  <c:v>2016</c:v>
                </c:pt>
                <c:pt idx="274">
                  <c:v>2016</c:v>
                </c:pt>
                <c:pt idx="275">
                  <c:v>2016</c:v>
                </c:pt>
                <c:pt idx="276">
                  <c:v>2016</c:v>
                </c:pt>
                <c:pt idx="277">
                  <c:v>2016</c:v>
                </c:pt>
                <c:pt idx="278">
                  <c:v>2016</c:v>
                </c:pt>
                <c:pt idx="279">
                  <c:v>2016</c:v>
                </c:pt>
                <c:pt idx="280">
                  <c:v>2016</c:v>
                </c:pt>
                <c:pt idx="281">
                  <c:v>2016</c:v>
                </c:pt>
                <c:pt idx="282">
                  <c:v>2016</c:v>
                </c:pt>
                <c:pt idx="283">
                  <c:v>2016</c:v>
                </c:pt>
                <c:pt idx="284">
                  <c:v>2016</c:v>
                </c:pt>
                <c:pt idx="285">
                  <c:v>2016</c:v>
                </c:pt>
                <c:pt idx="286">
                  <c:v>2016</c:v>
                </c:pt>
                <c:pt idx="287">
                  <c:v>2016</c:v>
                </c:pt>
                <c:pt idx="288">
                  <c:v>2016</c:v>
                </c:pt>
                <c:pt idx="289">
                  <c:v>2016</c:v>
                </c:pt>
                <c:pt idx="290">
                  <c:v>2016</c:v>
                </c:pt>
                <c:pt idx="291">
                  <c:v>2016</c:v>
                </c:pt>
                <c:pt idx="292">
                  <c:v>2016</c:v>
                </c:pt>
                <c:pt idx="293">
                  <c:v>2016</c:v>
                </c:pt>
                <c:pt idx="294">
                  <c:v>2016</c:v>
                </c:pt>
                <c:pt idx="295">
                  <c:v>2016</c:v>
                </c:pt>
                <c:pt idx="296">
                  <c:v>2016</c:v>
                </c:pt>
                <c:pt idx="297">
                  <c:v>2016</c:v>
                </c:pt>
                <c:pt idx="298">
                  <c:v>2016</c:v>
                </c:pt>
                <c:pt idx="299">
                  <c:v>2016</c:v>
                </c:pt>
                <c:pt idx="300">
                  <c:v>2016</c:v>
                </c:pt>
                <c:pt idx="301">
                  <c:v>2016</c:v>
                </c:pt>
                <c:pt idx="302">
                  <c:v>2016</c:v>
                </c:pt>
                <c:pt idx="303">
                  <c:v>2016</c:v>
                </c:pt>
                <c:pt idx="304">
                  <c:v>2016</c:v>
                </c:pt>
                <c:pt idx="305">
                  <c:v>2016</c:v>
                </c:pt>
                <c:pt idx="306">
                  <c:v>2016</c:v>
                </c:pt>
                <c:pt idx="307">
                  <c:v>2016</c:v>
                </c:pt>
                <c:pt idx="308">
                  <c:v>2016</c:v>
                </c:pt>
                <c:pt idx="309">
                  <c:v>2016</c:v>
                </c:pt>
                <c:pt idx="310">
                  <c:v>2016</c:v>
                </c:pt>
                <c:pt idx="311">
                  <c:v>2016</c:v>
                </c:pt>
                <c:pt idx="312">
                  <c:v>2016</c:v>
                </c:pt>
                <c:pt idx="313">
                  <c:v>2016</c:v>
                </c:pt>
                <c:pt idx="314">
                  <c:v>2016</c:v>
                </c:pt>
                <c:pt idx="315">
                  <c:v>2016</c:v>
                </c:pt>
                <c:pt idx="316">
                  <c:v>2016</c:v>
                </c:pt>
                <c:pt idx="317">
                  <c:v>2016</c:v>
                </c:pt>
                <c:pt idx="318">
                  <c:v>2016</c:v>
                </c:pt>
                <c:pt idx="319">
                  <c:v>2016</c:v>
                </c:pt>
                <c:pt idx="320">
                  <c:v>2016</c:v>
                </c:pt>
                <c:pt idx="321">
                  <c:v>2016</c:v>
                </c:pt>
                <c:pt idx="322">
                  <c:v>2016</c:v>
                </c:pt>
                <c:pt idx="323">
                  <c:v>2016</c:v>
                </c:pt>
                <c:pt idx="324">
                  <c:v>2016</c:v>
                </c:pt>
                <c:pt idx="325">
                  <c:v>2016</c:v>
                </c:pt>
                <c:pt idx="326">
                  <c:v>2016</c:v>
                </c:pt>
                <c:pt idx="327">
                  <c:v>2016</c:v>
                </c:pt>
                <c:pt idx="328">
                  <c:v>2016</c:v>
                </c:pt>
                <c:pt idx="329">
                  <c:v>2016</c:v>
                </c:pt>
                <c:pt idx="330">
                  <c:v>2016</c:v>
                </c:pt>
                <c:pt idx="331">
                  <c:v>2016</c:v>
                </c:pt>
                <c:pt idx="332">
                  <c:v>2016</c:v>
                </c:pt>
                <c:pt idx="333">
                  <c:v>2016</c:v>
                </c:pt>
                <c:pt idx="334">
                  <c:v>2016</c:v>
                </c:pt>
                <c:pt idx="335">
                  <c:v>2016</c:v>
                </c:pt>
                <c:pt idx="336">
                  <c:v>2016</c:v>
                </c:pt>
                <c:pt idx="337">
                  <c:v>2016</c:v>
                </c:pt>
                <c:pt idx="338">
                  <c:v>2016</c:v>
                </c:pt>
                <c:pt idx="339">
                  <c:v>2016</c:v>
                </c:pt>
                <c:pt idx="340">
                  <c:v>2016</c:v>
                </c:pt>
                <c:pt idx="341">
                  <c:v>2016</c:v>
                </c:pt>
                <c:pt idx="342">
                  <c:v>2016</c:v>
                </c:pt>
                <c:pt idx="343">
                  <c:v>2016</c:v>
                </c:pt>
                <c:pt idx="344">
                  <c:v>2016</c:v>
                </c:pt>
                <c:pt idx="345">
                  <c:v>2016</c:v>
                </c:pt>
                <c:pt idx="346">
                  <c:v>2016</c:v>
                </c:pt>
                <c:pt idx="347">
                  <c:v>2016</c:v>
                </c:pt>
                <c:pt idx="348">
                  <c:v>2016</c:v>
                </c:pt>
                <c:pt idx="349">
                  <c:v>2016</c:v>
                </c:pt>
                <c:pt idx="350">
                  <c:v>2016</c:v>
                </c:pt>
                <c:pt idx="351">
                  <c:v>2016</c:v>
                </c:pt>
                <c:pt idx="352">
                  <c:v>2016</c:v>
                </c:pt>
                <c:pt idx="353">
                  <c:v>2016</c:v>
                </c:pt>
                <c:pt idx="354">
                  <c:v>2016</c:v>
                </c:pt>
                <c:pt idx="355">
                  <c:v>2016</c:v>
                </c:pt>
                <c:pt idx="356">
                  <c:v>2016</c:v>
                </c:pt>
                <c:pt idx="357">
                  <c:v>2016</c:v>
                </c:pt>
                <c:pt idx="358">
                  <c:v>2016</c:v>
                </c:pt>
                <c:pt idx="359">
                  <c:v>2016</c:v>
                </c:pt>
                <c:pt idx="360">
                  <c:v>2016</c:v>
                </c:pt>
                <c:pt idx="361">
                  <c:v>2016</c:v>
                </c:pt>
                <c:pt idx="362">
                  <c:v>2016</c:v>
                </c:pt>
                <c:pt idx="363">
                  <c:v>2016</c:v>
                </c:pt>
                <c:pt idx="364">
                  <c:v>2016</c:v>
                </c:pt>
                <c:pt idx="365">
                  <c:v>2016</c:v>
                </c:pt>
                <c:pt idx="366">
                  <c:v>2016</c:v>
                </c:pt>
                <c:pt idx="367">
                  <c:v>2016</c:v>
                </c:pt>
                <c:pt idx="368">
                  <c:v>2016</c:v>
                </c:pt>
                <c:pt idx="369">
                  <c:v>2016</c:v>
                </c:pt>
                <c:pt idx="370">
                  <c:v>2016</c:v>
                </c:pt>
                <c:pt idx="371">
                  <c:v>2016</c:v>
                </c:pt>
                <c:pt idx="372">
                  <c:v>2016</c:v>
                </c:pt>
                <c:pt idx="373">
                  <c:v>2016</c:v>
                </c:pt>
                <c:pt idx="374">
                  <c:v>2016</c:v>
                </c:pt>
                <c:pt idx="375">
                  <c:v>2016</c:v>
                </c:pt>
                <c:pt idx="376">
                  <c:v>2016</c:v>
                </c:pt>
                <c:pt idx="377">
                  <c:v>2016</c:v>
                </c:pt>
                <c:pt idx="378">
                  <c:v>2016</c:v>
                </c:pt>
                <c:pt idx="379">
                  <c:v>2016</c:v>
                </c:pt>
                <c:pt idx="380">
                  <c:v>2016</c:v>
                </c:pt>
                <c:pt idx="381">
                  <c:v>2016</c:v>
                </c:pt>
                <c:pt idx="382">
                  <c:v>2016</c:v>
                </c:pt>
                <c:pt idx="383">
                  <c:v>2016</c:v>
                </c:pt>
                <c:pt idx="384">
                  <c:v>2016</c:v>
                </c:pt>
                <c:pt idx="385">
                  <c:v>2016</c:v>
                </c:pt>
                <c:pt idx="386">
                  <c:v>2016</c:v>
                </c:pt>
                <c:pt idx="387">
                  <c:v>2016</c:v>
                </c:pt>
                <c:pt idx="388">
                  <c:v>2016</c:v>
                </c:pt>
                <c:pt idx="389">
                  <c:v>2016</c:v>
                </c:pt>
                <c:pt idx="390">
                  <c:v>2016</c:v>
                </c:pt>
                <c:pt idx="391">
                  <c:v>2016</c:v>
                </c:pt>
                <c:pt idx="392">
                  <c:v>2016</c:v>
                </c:pt>
                <c:pt idx="393">
                  <c:v>2016</c:v>
                </c:pt>
                <c:pt idx="394">
                  <c:v>2016</c:v>
                </c:pt>
                <c:pt idx="395">
                  <c:v>2016</c:v>
                </c:pt>
                <c:pt idx="396">
                  <c:v>2016</c:v>
                </c:pt>
                <c:pt idx="397">
                  <c:v>2016</c:v>
                </c:pt>
                <c:pt idx="398">
                  <c:v>2016</c:v>
                </c:pt>
                <c:pt idx="399">
                  <c:v>2016</c:v>
                </c:pt>
                <c:pt idx="400">
                  <c:v>2016</c:v>
                </c:pt>
                <c:pt idx="401">
                  <c:v>2016</c:v>
                </c:pt>
                <c:pt idx="402">
                  <c:v>2016</c:v>
                </c:pt>
                <c:pt idx="403">
                  <c:v>2016</c:v>
                </c:pt>
                <c:pt idx="404">
                  <c:v>2016</c:v>
                </c:pt>
                <c:pt idx="405">
                  <c:v>2016</c:v>
                </c:pt>
                <c:pt idx="406">
                  <c:v>2016</c:v>
                </c:pt>
                <c:pt idx="407">
                  <c:v>2016</c:v>
                </c:pt>
                <c:pt idx="408">
                  <c:v>2016</c:v>
                </c:pt>
                <c:pt idx="409">
                  <c:v>2016</c:v>
                </c:pt>
                <c:pt idx="410">
                  <c:v>2016</c:v>
                </c:pt>
                <c:pt idx="411">
                  <c:v>2016</c:v>
                </c:pt>
                <c:pt idx="412">
                  <c:v>2016</c:v>
                </c:pt>
                <c:pt idx="413">
                  <c:v>2016</c:v>
                </c:pt>
                <c:pt idx="414">
                  <c:v>2016</c:v>
                </c:pt>
                <c:pt idx="415">
                  <c:v>2016</c:v>
                </c:pt>
                <c:pt idx="416">
                  <c:v>2016</c:v>
                </c:pt>
                <c:pt idx="417">
                  <c:v>2016</c:v>
                </c:pt>
                <c:pt idx="418">
                  <c:v>2016</c:v>
                </c:pt>
                <c:pt idx="419">
                  <c:v>2016</c:v>
                </c:pt>
                <c:pt idx="420">
                  <c:v>2016</c:v>
                </c:pt>
                <c:pt idx="421">
                  <c:v>2016</c:v>
                </c:pt>
                <c:pt idx="422">
                  <c:v>2016</c:v>
                </c:pt>
                <c:pt idx="423">
                  <c:v>2016</c:v>
                </c:pt>
                <c:pt idx="424">
                  <c:v>2016</c:v>
                </c:pt>
                <c:pt idx="425">
                  <c:v>2016</c:v>
                </c:pt>
                <c:pt idx="426">
                  <c:v>2016</c:v>
                </c:pt>
                <c:pt idx="427">
                  <c:v>2016</c:v>
                </c:pt>
                <c:pt idx="428">
                  <c:v>2016</c:v>
                </c:pt>
                <c:pt idx="429">
                  <c:v>2016</c:v>
                </c:pt>
                <c:pt idx="430">
                  <c:v>2016</c:v>
                </c:pt>
                <c:pt idx="431">
                  <c:v>2016</c:v>
                </c:pt>
                <c:pt idx="432">
                  <c:v>2016</c:v>
                </c:pt>
                <c:pt idx="433">
                  <c:v>2016</c:v>
                </c:pt>
                <c:pt idx="434">
                  <c:v>2016</c:v>
                </c:pt>
                <c:pt idx="435">
                  <c:v>2016</c:v>
                </c:pt>
                <c:pt idx="436">
                  <c:v>2016</c:v>
                </c:pt>
                <c:pt idx="437">
                  <c:v>2016</c:v>
                </c:pt>
                <c:pt idx="438">
                  <c:v>2016</c:v>
                </c:pt>
                <c:pt idx="439">
                  <c:v>2016</c:v>
                </c:pt>
                <c:pt idx="440">
                  <c:v>2016</c:v>
                </c:pt>
                <c:pt idx="441">
                  <c:v>2016</c:v>
                </c:pt>
                <c:pt idx="442">
                  <c:v>2016</c:v>
                </c:pt>
                <c:pt idx="443">
                  <c:v>2016</c:v>
                </c:pt>
                <c:pt idx="444">
                  <c:v>2016</c:v>
                </c:pt>
                <c:pt idx="445">
                  <c:v>2016</c:v>
                </c:pt>
                <c:pt idx="446">
                  <c:v>2016</c:v>
                </c:pt>
                <c:pt idx="447">
                  <c:v>2016</c:v>
                </c:pt>
                <c:pt idx="448">
                  <c:v>2016</c:v>
                </c:pt>
                <c:pt idx="449">
                  <c:v>2016</c:v>
                </c:pt>
                <c:pt idx="450">
                  <c:v>2016</c:v>
                </c:pt>
                <c:pt idx="451">
                  <c:v>2016</c:v>
                </c:pt>
                <c:pt idx="452">
                  <c:v>2016</c:v>
                </c:pt>
                <c:pt idx="453">
                  <c:v>2016</c:v>
                </c:pt>
                <c:pt idx="454">
                  <c:v>2016</c:v>
                </c:pt>
                <c:pt idx="455">
                  <c:v>2016</c:v>
                </c:pt>
                <c:pt idx="456">
                  <c:v>2016</c:v>
                </c:pt>
                <c:pt idx="457">
                  <c:v>2016</c:v>
                </c:pt>
                <c:pt idx="458">
                  <c:v>2016</c:v>
                </c:pt>
                <c:pt idx="459">
                  <c:v>2016</c:v>
                </c:pt>
                <c:pt idx="460">
                  <c:v>2016</c:v>
                </c:pt>
                <c:pt idx="461">
                  <c:v>2016</c:v>
                </c:pt>
                <c:pt idx="462">
                  <c:v>2016</c:v>
                </c:pt>
                <c:pt idx="463">
                  <c:v>2016</c:v>
                </c:pt>
                <c:pt idx="464">
                  <c:v>2016</c:v>
                </c:pt>
                <c:pt idx="465">
                  <c:v>2016</c:v>
                </c:pt>
                <c:pt idx="466">
                  <c:v>2016</c:v>
                </c:pt>
                <c:pt idx="467">
                  <c:v>2016</c:v>
                </c:pt>
                <c:pt idx="468">
                  <c:v>2016</c:v>
                </c:pt>
                <c:pt idx="469">
                  <c:v>2016</c:v>
                </c:pt>
                <c:pt idx="470">
                  <c:v>2016</c:v>
                </c:pt>
                <c:pt idx="471">
                  <c:v>2016</c:v>
                </c:pt>
                <c:pt idx="472">
                  <c:v>2016</c:v>
                </c:pt>
                <c:pt idx="473">
                  <c:v>2016</c:v>
                </c:pt>
                <c:pt idx="474">
                  <c:v>2016</c:v>
                </c:pt>
                <c:pt idx="475">
                  <c:v>2016</c:v>
                </c:pt>
                <c:pt idx="476">
                  <c:v>2016</c:v>
                </c:pt>
                <c:pt idx="477">
                  <c:v>2016</c:v>
                </c:pt>
                <c:pt idx="478">
                  <c:v>2016</c:v>
                </c:pt>
                <c:pt idx="479">
                  <c:v>2016</c:v>
                </c:pt>
                <c:pt idx="480">
                  <c:v>2016</c:v>
                </c:pt>
                <c:pt idx="481">
                  <c:v>2016</c:v>
                </c:pt>
                <c:pt idx="482">
                  <c:v>2016</c:v>
                </c:pt>
                <c:pt idx="483">
                  <c:v>2016</c:v>
                </c:pt>
                <c:pt idx="484">
                  <c:v>2016</c:v>
                </c:pt>
                <c:pt idx="485">
                  <c:v>2016</c:v>
                </c:pt>
                <c:pt idx="486">
                  <c:v>2016</c:v>
                </c:pt>
                <c:pt idx="487">
                  <c:v>2016</c:v>
                </c:pt>
                <c:pt idx="488">
                  <c:v>2016</c:v>
                </c:pt>
                <c:pt idx="489">
                  <c:v>2016</c:v>
                </c:pt>
                <c:pt idx="490">
                  <c:v>2016</c:v>
                </c:pt>
                <c:pt idx="491">
                  <c:v>2016</c:v>
                </c:pt>
                <c:pt idx="492">
                  <c:v>2016</c:v>
                </c:pt>
                <c:pt idx="493">
                  <c:v>2016</c:v>
                </c:pt>
                <c:pt idx="494">
                  <c:v>2016</c:v>
                </c:pt>
                <c:pt idx="495">
                  <c:v>2016</c:v>
                </c:pt>
                <c:pt idx="496">
                  <c:v>2016</c:v>
                </c:pt>
                <c:pt idx="497">
                  <c:v>2016</c:v>
                </c:pt>
                <c:pt idx="498">
                  <c:v>2016</c:v>
                </c:pt>
                <c:pt idx="499">
                  <c:v>2016</c:v>
                </c:pt>
                <c:pt idx="500">
                  <c:v>2017</c:v>
                </c:pt>
                <c:pt idx="501">
                  <c:v>2017</c:v>
                </c:pt>
                <c:pt idx="502">
                  <c:v>2017</c:v>
                </c:pt>
                <c:pt idx="503">
                  <c:v>2017</c:v>
                </c:pt>
                <c:pt idx="504">
                  <c:v>2017</c:v>
                </c:pt>
                <c:pt idx="505">
                  <c:v>2017</c:v>
                </c:pt>
                <c:pt idx="506">
                  <c:v>2017</c:v>
                </c:pt>
                <c:pt idx="507">
                  <c:v>2017</c:v>
                </c:pt>
                <c:pt idx="508">
                  <c:v>2017</c:v>
                </c:pt>
                <c:pt idx="509">
                  <c:v>2017</c:v>
                </c:pt>
                <c:pt idx="510">
                  <c:v>2017</c:v>
                </c:pt>
                <c:pt idx="511">
                  <c:v>2017</c:v>
                </c:pt>
                <c:pt idx="512">
                  <c:v>2017</c:v>
                </c:pt>
                <c:pt idx="513">
                  <c:v>2017</c:v>
                </c:pt>
                <c:pt idx="514">
                  <c:v>2017</c:v>
                </c:pt>
                <c:pt idx="515">
                  <c:v>2017</c:v>
                </c:pt>
                <c:pt idx="516">
                  <c:v>2017</c:v>
                </c:pt>
                <c:pt idx="517">
                  <c:v>2017</c:v>
                </c:pt>
                <c:pt idx="518">
                  <c:v>2017</c:v>
                </c:pt>
                <c:pt idx="519">
                  <c:v>2017</c:v>
                </c:pt>
                <c:pt idx="520">
                  <c:v>2017</c:v>
                </c:pt>
                <c:pt idx="521">
                  <c:v>2017</c:v>
                </c:pt>
                <c:pt idx="522">
                  <c:v>2017</c:v>
                </c:pt>
                <c:pt idx="523">
                  <c:v>2017</c:v>
                </c:pt>
                <c:pt idx="524">
                  <c:v>2017</c:v>
                </c:pt>
                <c:pt idx="525">
                  <c:v>2017</c:v>
                </c:pt>
                <c:pt idx="526">
                  <c:v>2017</c:v>
                </c:pt>
                <c:pt idx="527">
                  <c:v>2017</c:v>
                </c:pt>
                <c:pt idx="528">
                  <c:v>2017</c:v>
                </c:pt>
                <c:pt idx="529">
                  <c:v>2017</c:v>
                </c:pt>
                <c:pt idx="530">
                  <c:v>2017</c:v>
                </c:pt>
                <c:pt idx="531">
                  <c:v>2017</c:v>
                </c:pt>
                <c:pt idx="532">
                  <c:v>2017</c:v>
                </c:pt>
                <c:pt idx="533">
                  <c:v>2017</c:v>
                </c:pt>
                <c:pt idx="534">
                  <c:v>2017</c:v>
                </c:pt>
                <c:pt idx="535">
                  <c:v>2017</c:v>
                </c:pt>
                <c:pt idx="536">
                  <c:v>2017</c:v>
                </c:pt>
                <c:pt idx="537">
                  <c:v>2017</c:v>
                </c:pt>
                <c:pt idx="538">
                  <c:v>2017</c:v>
                </c:pt>
                <c:pt idx="539">
                  <c:v>2017</c:v>
                </c:pt>
                <c:pt idx="540">
                  <c:v>2017</c:v>
                </c:pt>
                <c:pt idx="541">
                  <c:v>2017</c:v>
                </c:pt>
                <c:pt idx="542">
                  <c:v>2017</c:v>
                </c:pt>
                <c:pt idx="543">
                  <c:v>2017</c:v>
                </c:pt>
                <c:pt idx="544">
                  <c:v>2017</c:v>
                </c:pt>
                <c:pt idx="545">
                  <c:v>2017</c:v>
                </c:pt>
                <c:pt idx="546">
                  <c:v>2017</c:v>
                </c:pt>
                <c:pt idx="547">
                  <c:v>2017</c:v>
                </c:pt>
                <c:pt idx="548">
                  <c:v>2017</c:v>
                </c:pt>
                <c:pt idx="549">
                  <c:v>2017</c:v>
                </c:pt>
                <c:pt idx="550">
                  <c:v>2017</c:v>
                </c:pt>
                <c:pt idx="551">
                  <c:v>2017</c:v>
                </c:pt>
                <c:pt idx="552">
                  <c:v>2017</c:v>
                </c:pt>
                <c:pt idx="553">
                  <c:v>2017</c:v>
                </c:pt>
                <c:pt idx="554">
                  <c:v>2017</c:v>
                </c:pt>
                <c:pt idx="555">
                  <c:v>2017</c:v>
                </c:pt>
                <c:pt idx="556">
                  <c:v>2017</c:v>
                </c:pt>
                <c:pt idx="557">
                  <c:v>2017</c:v>
                </c:pt>
                <c:pt idx="558">
                  <c:v>2017</c:v>
                </c:pt>
                <c:pt idx="559">
                  <c:v>2017</c:v>
                </c:pt>
                <c:pt idx="560">
                  <c:v>2017</c:v>
                </c:pt>
                <c:pt idx="561">
                  <c:v>2017</c:v>
                </c:pt>
                <c:pt idx="562">
                  <c:v>2017</c:v>
                </c:pt>
                <c:pt idx="563">
                  <c:v>2017</c:v>
                </c:pt>
                <c:pt idx="564">
                  <c:v>2017</c:v>
                </c:pt>
                <c:pt idx="565">
                  <c:v>2017</c:v>
                </c:pt>
                <c:pt idx="566">
                  <c:v>2017</c:v>
                </c:pt>
                <c:pt idx="567">
                  <c:v>2017</c:v>
                </c:pt>
                <c:pt idx="568">
                  <c:v>2017</c:v>
                </c:pt>
                <c:pt idx="569">
                  <c:v>2017</c:v>
                </c:pt>
                <c:pt idx="570">
                  <c:v>2017</c:v>
                </c:pt>
                <c:pt idx="571">
                  <c:v>2017</c:v>
                </c:pt>
                <c:pt idx="572">
                  <c:v>2017</c:v>
                </c:pt>
                <c:pt idx="573">
                  <c:v>2017</c:v>
                </c:pt>
                <c:pt idx="574">
                  <c:v>2017</c:v>
                </c:pt>
                <c:pt idx="575">
                  <c:v>2017</c:v>
                </c:pt>
                <c:pt idx="576">
                  <c:v>2017</c:v>
                </c:pt>
                <c:pt idx="577">
                  <c:v>2017</c:v>
                </c:pt>
                <c:pt idx="578">
                  <c:v>2017</c:v>
                </c:pt>
                <c:pt idx="579">
                  <c:v>2017</c:v>
                </c:pt>
                <c:pt idx="580">
                  <c:v>2017</c:v>
                </c:pt>
                <c:pt idx="581">
                  <c:v>2017</c:v>
                </c:pt>
                <c:pt idx="582">
                  <c:v>2017</c:v>
                </c:pt>
                <c:pt idx="583">
                  <c:v>2017</c:v>
                </c:pt>
                <c:pt idx="584">
                  <c:v>2017</c:v>
                </c:pt>
                <c:pt idx="585">
                  <c:v>2017</c:v>
                </c:pt>
                <c:pt idx="586">
                  <c:v>2017</c:v>
                </c:pt>
                <c:pt idx="587">
                  <c:v>2017</c:v>
                </c:pt>
                <c:pt idx="588">
                  <c:v>2017</c:v>
                </c:pt>
                <c:pt idx="589">
                  <c:v>2017</c:v>
                </c:pt>
                <c:pt idx="590">
                  <c:v>2017</c:v>
                </c:pt>
                <c:pt idx="591">
                  <c:v>2017</c:v>
                </c:pt>
                <c:pt idx="592">
                  <c:v>2017</c:v>
                </c:pt>
                <c:pt idx="593">
                  <c:v>2017</c:v>
                </c:pt>
                <c:pt idx="594">
                  <c:v>2017</c:v>
                </c:pt>
                <c:pt idx="595">
                  <c:v>2017</c:v>
                </c:pt>
                <c:pt idx="596">
                  <c:v>2017</c:v>
                </c:pt>
                <c:pt idx="597">
                  <c:v>2017</c:v>
                </c:pt>
                <c:pt idx="598">
                  <c:v>2017</c:v>
                </c:pt>
                <c:pt idx="599">
                  <c:v>2017</c:v>
                </c:pt>
                <c:pt idx="600">
                  <c:v>2017</c:v>
                </c:pt>
                <c:pt idx="601">
                  <c:v>2017</c:v>
                </c:pt>
                <c:pt idx="602">
                  <c:v>2017</c:v>
                </c:pt>
                <c:pt idx="603">
                  <c:v>2017</c:v>
                </c:pt>
                <c:pt idx="604">
                  <c:v>2017</c:v>
                </c:pt>
                <c:pt idx="605">
                  <c:v>2017</c:v>
                </c:pt>
                <c:pt idx="606">
                  <c:v>2017</c:v>
                </c:pt>
                <c:pt idx="607">
                  <c:v>2017</c:v>
                </c:pt>
                <c:pt idx="608">
                  <c:v>2017</c:v>
                </c:pt>
                <c:pt idx="609">
                  <c:v>2017</c:v>
                </c:pt>
                <c:pt idx="610">
                  <c:v>2017</c:v>
                </c:pt>
                <c:pt idx="611">
                  <c:v>2017</c:v>
                </c:pt>
                <c:pt idx="612">
                  <c:v>2017</c:v>
                </c:pt>
                <c:pt idx="613">
                  <c:v>2017</c:v>
                </c:pt>
                <c:pt idx="614">
                  <c:v>2017</c:v>
                </c:pt>
                <c:pt idx="615">
                  <c:v>2017</c:v>
                </c:pt>
                <c:pt idx="616">
                  <c:v>2017</c:v>
                </c:pt>
                <c:pt idx="617">
                  <c:v>2017</c:v>
                </c:pt>
                <c:pt idx="618">
                  <c:v>2017</c:v>
                </c:pt>
                <c:pt idx="619">
                  <c:v>2017</c:v>
                </c:pt>
                <c:pt idx="620">
                  <c:v>2017</c:v>
                </c:pt>
                <c:pt idx="621">
                  <c:v>2017</c:v>
                </c:pt>
                <c:pt idx="622">
                  <c:v>2017</c:v>
                </c:pt>
                <c:pt idx="623">
                  <c:v>2017</c:v>
                </c:pt>
                <c:pt idx="624">
                  <c:v>2017</c:v>
                </c:pt>
                <c:pt idx="625">
                  <c:v>2017</c:v>
                </c:pt>
                <c:pt idx="626">
                  <c:v>2017</c:v>
                </c:pt>
                <c:pt idx="627">
                  <c:v>2017</c:v>
                </c:pt>
                <c:pt idx="628">
                  <c:v>2017</c:v>
                </c:pt>
                <c:pt idx="629">
                  <c:v>2017</c:v>
                </c:pt>
                <c:pt idx="630">
                  <c:v>2017</c:v>
                </c:pt>
                <c:pt idx="631">
                  <c:v>2017</c:v>
                </c:pt>
                <c:pt idx="632">
                  <c:v>2017</c:v>
                </c:pt>
                <c:pt idx="633">
                  <c:v>2017</c:v>
                </c:pt>
                <c:pt idx="634">
                  <c:v>2017</c:v>
                </c:pt>
                <c:pt idx="635">
                  <c:v>2017</c:v>
                </c:pt>
                <c:pt idx="636">
                  <c:v>2017</c:v>
                </c:pt>
                <c:pt idx="637">
                  <c:v>2017</c:v>
                </c:pt>
                <c:pt idx="638">
                  <c:v>2017</c:v>
                </c:pt>
                <c:pt idx="639">
                  <c:v>2017</c:v>
                </c:pt>
                <c:pt idx="640">
                  <c:v>2017</c:v>
                </c:pt>
                <c:pt idx="641">
                  <c:v>2017</c:v>
                </c:pt>
                <c:pt idx="642">
                  <c:v>2017</c:v>
                </c:pt>
                <c:pt idx="643">
                  <c:v>2017</c:v>
                </c:pt>
                <c:pt idx="644">
                  <c:v>2017</c:v>
                </c:pt>
                <c:pt idx="645">
                  <c:v>2017</c:v>
                </c:pt>
                <c:pt idx="646">
                  <c:v>2017</c:v>
                </c:pt>
                <c:pt idx="647">
                  <c:v>2017</c:v>
                </c:pt>
                <c:pt idx="648">
                  <c:v>2017</c:v>
                </c:pt>
                <c:pt idx="649">
                  <c:v>2017</c:v>
                </c:pt>
                <c:pt idx="650">
                  <c:v>2017</c:v>
                </c:pt>
                <c:pt idx="651">
                  <c:v>2017</c:v>
                </c:pt>
                <c:pt idx="652">
                  <c:v>2017</c:v>
                </c:pt>
                <c:pt idx="653">
                  <c:v>2017</c:v>
                </c:pt>
                <c:pt idx="654">
                  <c:v>2017</c:v>
                </c:pt>
                <c:pt idx="655">
                  <c:v>2017</c:v>
                </c:pt>
                <c:pt idx="656">
                  <c:v>2017</c:v>
                </c:pt>
                <c:pt idx="657">
                  <c:v>2017</c:v>
                </c:pt>
                <c:pt idx="658">
                  <c:v>2017</c:v>
                </c:pt>
                <c:pt idx="659">
                  <c:v>2017</c:v>
                </c:pt>
                <c:pt idx="660">
                  <c:v>2017</c:v>
                </c:pt>
                <c:pt idx="661">
                  <c:v>2017</c:v>
                </c:pt>
                <c:pt idx="662">
                  <c:v>2017</c:v>
                </c:pt>
                <c:pt idx="663">
                  <c:v>2017</c:v>
                </c:pt>
                <c:pt idx="664">
                  <c:v>2017</c:v>
                </c:pt>
                <c:pt idx="665">
                  <c:v>2017</c:v>
                </c:pt>
                <c:pt idx="666">
                  <c:v>2017</c:v>
                </c:pt>
                <c:pt idx="667">
                  <c:v>2017</c:v>
                </c:pt>
                <c:pt idx="668">
                  <c:v>2017</c:v>
                </c:pt>
                <c:pt idx="669">
                  <c:v>2017</c:v>
                </c:pt>
                <c:pt idx="670">
                  <c:v>2017</c:v>
                </c:pt>
                <c:pt idx="671">
                  <c:v>2017</c:v>
                </c:pt>
                <c:pt idx="672">
                  <c:v>2017</c:v>
                </c:pt>
                <c:pt idx="673">
                  <c:v>2017</c:v>
                </c:pt>
                <c:pt idx="674">
                  <c:v>2017</c:v>
                </c:pt>
                <c:pt idx="675">
                  <c:v>2017</c:v>
                </c:pt>
                <c:pt idx="676">
                  <c:v>2017</c:v>
                </c:pt>
                <c:pt idx="677">
                  <c:v>2017</c:v>
                </c:pt>
                <c:pt idx="678">
                  <c:v>2017</c:v>
                </c:pt>
                <c:pt idx="679">
                  <c:v>2017</c:v>
                </c:pt>
                <c:pt idx="680">
                  <c:v>2017</c:v>
                </c:pt>
                <c:pt idx="681">
                  <c:v>2017</c:v>
                </c:pt>
                <c:pt idx="682">
                  <c:v>2017</c:v>
                </c:pt>
                <c:pt idx="683">
                  <c:v>2017</c:v>
                </c:pt>
                <c:pt idx="684">
                  <c:v>2017</c:v>
                </c:pt>
                <c:pt idx="685">
                  <c:v>2017</c:v>
                </c:pt>
                <c:pt idx="686">
                  <c:v>2017</c:v>
                </c:pt>
                <c:pt idx="687">
                  <c:v>2017</c:v>
                </c:pt>
                <c:pt idx="688">
                  <c:v>2017</c:v>
                </c:pt>
                <c:pt idx="689">
                  <c:v>2017</c:v>
                </c:pt>
                <c:pt idx="690">
                  <c:v>2017</c:v>
                </c:pt>
                <c:pt idx="691">
                  <c:v>2017</c:v>
                </c:pt>
                <c:pt idx="692">
                  <c:v>2017</c:v>
                </c:pt>
                <c:pt idx="693">
                  <c:v>2017</c:v>
                </c:pt>
                <c:pt idx="694">
                  <c:v>2017</c:v>
                </c:pt>
                <c:pt idx="695">
                  <c:v>2017</c:v>
                </c:pt>
                <c:pt idx="696">
                  <c:v>2017</c:v>
                </c:pt>
                <c:pt idx="697">
                  <c:v>2017</c:v>
                </c:pt>
                <c:pt idx="698">
                  <c:v>2017</c:v>
                </c:pt>
                <c:pt idx="699">
                  <c:v>2017</c:v>
                </c:pt>
                <c:pt idx="700">
                  <c:v>2017</c:v>
                </c:pt>
                <c:pt idx="701">
                  <c:v>2017</c:v>
                </c:pt>
                <c:pt idx="702">
                  <c:v>2017</c:v>
                </c:pt>
                <c:pt idx="703">
                  <c:v>2017</c:v>
                </c:pt>
                <c:pt idx="704">
                  <c:v>2017</c:v>
                </c:pt>
                <c:pt idx="705">
                  <c:v>2017</c:v>
                </c:pt>
                <c:pt idx="706">
                  <c:v>2017</c:v>
                </c:pt>
                <c:pt idx="707">
                  <c:v>2017</c:v>
                </c:pt>
                <c:pt idx="708">
                  <c:v>2017</c:v>
                </c:pt>
                <c:pt idx="709">
                  <c:v>2017</c:v>
                </c:pt>
                <c:pt idx="710">
                  <c:v>2017</c:v>
                </c:pt>
                <c:pt idx="711">
                  <c:v>2017</c:v>
                </c:pt>
                <c:pt idx="712">
                  <c:v>2017</c:v>
                </c:pt>
                <c:pt idx="713">
                  <c:v>2017</c:v>
                </c:pt>
                <c:pt idx="714">
                  <c:v>2017</c:v>
                </c:pt>
                <c:pt idx="715">
                  <c:v>2017</c:v>
                </c:pt>
                <c:pt idx="716">
                  <c:v>2017</c:v>
                </c:pt>
                <c:pt idx="717">
                  <c:v>2017</c:v>
                </c:pt>
                <c:pt idx="718">
                  <c:v>2017</c:v>
                </c:pt>
                <c:pt idx="719">
                  <c:v>2017</c:v>
                </c:pt>
                <c:pt idx="720">
                  <c:v>2017</c:v>
                </c:pt>
                <c:pt idx="721">
                  <c:v>2017</c:v>
                </c:pt>
                <c:pt idx="722">
                  <c:v>2017</c:v>
                </c:pt>
                <c:pt idx="723">
                  <c:v>2017</c:v>
                </c:pt>
                <c:pt idx="724">
                  <c:v>2017</c:v>
                </c:pt>
                <c:pt idx="725">
                  <c:v>2017</c:v>
                </c:pt>
                <c:pt idx="726">
                  <c:v>2017</c:v>
                </c:pt>
                <c:pt idx="727">
                  <c:v>2017</c:v>
                </c:pt>
                <c:pt idx="728">
                  <c:v>2017</c:v>
                </c:pt>
                <c:pt idx="729">
                  <c:v>2017</c:v>
                </c:pt>
                <c:pt idx="730">
                  <c:v>2017</c:v>
                </c:pt>
                <c:pt idx="731">
                  <c:v>2017</c:v>
                </c:pt>
                <c:pt idx="732">
                  <c:v>2017</c:v>
                </c:pt>
                <c:pt idx="733">
                  <c:v>2017</c:v>
                </c:pt>
                <c:pt idx="734">
                  <c:v>2017</c:v>
                </c:pt>
                <c:pt idx="735">
                  <c:v>2017</c:v>
                </c:pt>
                <c:pt idx="736">
                  <c:v>2017</c:v>
                </c:pt>
                <c:pt idx="737">
                  <c:v>2017</c:v>
                </c:pt>
                <c:pt idx="738">
                  <c:v>2017</c:v>
                </c:pt>
                <c:pt idx="739">
                  <c:v>2017</c:v>
                </c:pt>
                <c:pt idx="740">
                  <c:v>2017</c:v>
                </c:pt>
                <c:pt idx="741">
                  <c:v>2017</c:v>
                </c:pt>
                <c:pt idx="742">
                  <c:v>2017</c:v>
                </c:pt>
                <c:pt idx="743">
                  <c:v>2017</c:v>
                </c:pt>
                <c:pt idx="744">
                  <c:v>2017</c:v>
                </c:pt>
                <c:pt idx="745">
                  <c:v>2017</c:v>
                </c:pt>
                <c:pt idx="746">
                  <c:v>2017</c:v>
                </c:pt>
                <c:pt idx="747">
                  <c:v>2017</c:v>
                </c:pt>
                <c:pt idx="748">
                  <c:v>2017</c:v>
                </c:pt>
                <c:pt idx="749">
                  <c:v>2018</c:v>
                </c:pt>
                <c:pt idx="750">
                  <c:v>2018</c:v>
                </c:pt>
                <c:pt idx="751">
                  <c:v>2018</c:v>
                </c:pt>
                <c:pt idx="752">
                  <c:v>2018</c:v>
                </c:pt>
                <c:pt idx="753">
                  <c:v>2018</c:v>
                </c:pt>
                <c:pt idx="754">
                  <c:v>2018</c:v>
                </c:pt>
                <c:pt idx="755">
                  <c:v>2018</c:v>
                </c:pt>
                <c:pt idx="756">
                  <c:v>2018</c:v>
                </c:pt>
                <c:pt idx="757">
                  <c:v>2018</c:v>
                </c:pt>
                <c:pt idx="758">
                  <c:v>2018</c:v>
                </c:pt>
                <c:pt idx="759">
                  <c:v>2018</c:v>
                </c:pt>
                <c:pt idx="760">
                  <c:v>2018</c:v>
                </c:pt>
                <c:pt idx="761">
                  <c:v>2018</c:v>
                </c:pt>
                <c:pt idx="762">
                  <c:v>2018</c:v>
                </c:pt>
                <c:pt idx="763">
                  <c:v>2018</c:v>
                </c:pt>
                <c:pt idx="764">
                  <c:v>2018</c:v>
                </c:pt>
                <c:pt idx="765">
                  <c:v>2018</c:v>
                </c:pt>
                <c:pt idx="766">
                  <c:v>2018</c:v>
                </c:pt>
                <c:pt idx="767">
                  <c:v>2018</c:v>
                </c:pt>
                <c:pt idx="768">
                  <c:v>2018</c:v>
                </c:pt>
                <c:pt idx="769">
                  <c:v>2018</c:v>
                </c:pt>
                <c:pt idx="770">
                  <c:v>2018</c:v>
                </c:pt>
                <c:pt idx="771">
                  <c:v>2018</c:v>
                </c:pt>
                <c:pt idx="772">
                  <c:v>2018</c:v>
                </c:pt>
                <c:pt idx="773">
                  <c:v>2018</c:v>
                </c:pt>
                <c:pt idx="774">
                  <c:v>2018</c:v>
                </c:pt>
                <c:pt idx="775">
                  <c:v>2018</c:v>
                </c:pt>
                <c:pt idx="776">
                  <c:v>2018</c:v>
                </c:pt>
                <c:pt idx="777">
                  <c:v>2018</c:v>
                </c:pt>
                <c:pt idx="778">
                  <c:v>2018</c:v>
                </c:pt>
                <c:pt idx="779">
                  <c:v>2018</c:v>
                </c:pt>
                <c:pt idx="780">
                  <c:v>2018</c:v>
                </c:pt>
                <c:pt idx="781">
                  <c:v>2018</c:v>
                </c:pt>
                <c:pt idx="782">
                  <c:v>2018</c:v>
                </c:pt>
                <c:pt idx="783">
                  <c:v>2018</c:v>
                </c:pt>
                <c:pt idx="784">
                  <c:v>2018</c:v>
                </c:pt>
                <c:pt idx="785">
                  <c:v>2018</c:v>
                </c:pt>
                <c:pt idx="786">
                  <c:v>2018</c:v>
                </c:pt>
                <c:pt idx="787">
                  <c:v>2018</c:v>
                </c:pt>
                <c:pt idx="788">
                  <c:v>2018</c:v>
                </c:pt>
                <c:pt idx="789">
                  <c:v>2018</c:v>
                </c:pt>
                <c:pt idx="790">
                  <c:v>2018</c:v>
                </c:pt>
                <c:pt idx="791">
                  <c:v>2018</c:v>
                </c:pt>
                <c:pt idx="792">
                  <c:v>2018</c:v>
                </c:pt>
                <c:pt idx="793">
                  <c:v>2018</c:v>
                </c:pt>
                <c:pt idx="794">
                  <c:v>2018</c:v>
                </c:pt>
                <c:pt idx="795">
                  <c:v>2018</c:v>
                </c:pt>
                <c:pt idx="796">
                  <c:v>2018</c:v>
                </c:pt>
                <c:pt idx="797">
                  <c:v>2018</c:v>
                </c:pt>
                <c:pt idx="798">
                  <c:v>2018</c:v>
                </c:pt>
                <c:pt idx="799">
                  <c:v>2018</c:v>
                </c:pt>
                <c:pt idx="800">
                  <c:v>2018</c:v>
                </c:pt>
                <c:pt idx="801">
                  <c:v>2018</c:v>
                </c:pt>
                <c:pt idx="802">
                  <c:v>2018</c:v>
                </c:pt>
                <c:pt idx="803">
                  <c:v>2018</c:v>
                </c:pt>
                <c:pt idx="804">
                  <c:v>2018</c:v>
                </c:pt>
                <c:pt idx="805">
                  <c:v>2018</c:v>
                </c:pt>
                <c:pt idx="806">
                  <c:v>2018</c:v>
                </c:pt>
                <c:pt idx="807">
                  <c:v>2018</c:v>
                </c:pt>
                <c:pt idx="808">
                  <c:v>2018</c:v>
                </c:pt>
                <c:pt idx="809">
                  <c:v>2018</c:v>
                </c:pt>
                <c:pt idx="810">
                  <c:v>2018</c:v>
                </c:pt>
                <c:pt idx="811">
                  <c:v>2018</c:v>
                </c:pt>
                <c:pt idx="812">
                  <c:v>2018</c:v>
                </c:pt>
                <c:pt idx="813">
                  <c:v>2018</c:v>
                </c:pt>
                <c:pt idx="814">
                  <c:v>2018</c:v>
                </c:pt>
                <c:pt idx="815">
                  <c:v>2018</c:v>
                </c:pt>
                <c:pt idx="816">
                  <c:v>2018</c:v>
                </c:pt>
                <c:pt idx="817">
                  <c:v>2018</c:v>
                </c:pt>
                <c:pt idx="818">
                  <c:v>2018</c:v>
                </c:pt>
                <c:pt idx="819">
                  <c:v>2018</c:v>
                </c:pt>
                <c:pt idx="820">
                  <c:v>2018</c:v>
                </c:pt>
                <c:pt idx="821">
                  <c:v>2018</c:v>
                </c:pt>
                <c:pt idx="822">
                  <c:v>2018</c:v>
                </c:pt>
                <c:pt idx="823">
                  <c:v>2018</c:v>
                </c:pt>
                <c:pt idx="824">
                  <c:v>2018</c:v>
                </c:pt>
                <c:pt idx="825">
                  <c:v>2018</c:v>
                </c:pt>
                <c:pt idx="826">
                  <c:v>2018</c:v>
                </c:pt>
                <c:pt idx="827">
                  <c:v>2018</c:v>
                </c:pt>
                <c:pt idx="828">
                  <c:v>2018</c:v>
                </c:pt>
                <c:pt idx="829">
                  <c:v>2018</c:v>
                </c:pt>
                <c:pt idx="830">
                  <c:v>2018</c:v>
                </c:pt>
                <c:pt idx="831">
                  <c:v>2018</c:v>
                </c:pt>
                <c:pt idx="832">
                  <c:v>2018</c:v>
                </c:pt>
                <c:pt idx="833">
                  <c:v>2018</c:v>
                </c:pt>
                <c:pt idx="834">
                  <c:v>2018</c:v>
                </c:pt>
                <c:pt idx="835">
                  <c:v>2018</c:v>
                </c:pt>
                <c:pt idx="836">
                  <c:v>2018</c:v>
                </c:pt>
                <c:pt idx="837">
                  <c:v>2018</c:v>
                </c:pt>
                <c:pt idx="838">
                  <c:v>2018</c:v>
                </c:pt>
                <c:pt idx="839">
                  <c:v>2018</c:v>
                </c:pt>
                <c:pt idx="840">
                  <c:v>2018</c:v>
                </c:pt>
                <c:pt idx="841">
                  <c:v>2018</c:v>
                </c:pt>
                <c:pt idx="842">
                  <c:v>2018</c:v>
                </c:pt>
                <c:pt idx="843">
                  <c:v>2018</c:v>
                </c:pt>
                <c:pt idx="844">
                  <c:v>2018</c:v>
                </c:pt>
                <c:pt idx="845">
                  <c:v>2018</c:v>
                </c:pt>
                <c:pt idx="846">
                  <c:v>2018</c:v>
                </c:pt>
                <c:pt idx="847">
                  <c:v>2018</c:v>
                </c:pt>
                <c:pt idx="848">
                  <c:v>2018</c:v>
                </c:pt>
                <c:pt idx="849">
                  <c:v>2018</c:v>
                </c:pt>
                <c:pt idx="850">
                  <c:v>2018</c:v>
                </c:pt>
                <c:pt idx="851">
                  <c:v>2018</c:v>
                </c:pt>
                <c:pt idx="852">
                  <c:v>2018</c:v>
                </c:pt>
                <c:pt idx="853">
                  <c:v>2018</c:v>
                </c:pt>
                <c:pt idx="854">
                  <c:v>2018</c:v>
                </c:pt>
                <c:pt idx="855">
                  <c:v>2018</c:v>
                </c:pt>
                <c:pt idx="856">
                  <c:v>2018</c:v>
                </c:pt>
                <c:pt idx="857">
                  <c:v>2018</c:v>
                </c:pt>
                <c:pt idx="858">
                  <c:v>2018</c:v>
                </c:pt>
                <c:pt idx="859">
                  <c:v>2018</c:v>
                </c:pt>
                <c:pt idx="860">
                  <c:v>2018</c:v>
                </c:pt>
                <c:pt idx="861">
                  <c:v>2018</c:v>
                </c:pt>
                <c:pt idx="862">
                  <c:v>2018</c:v>
                </c:pt>
                <c:pt idx="863">
                  <c:v>2018</c:v>
                </c:pt>
                <c:pt idx="864">
                  <c:v>2018</c:v>
                </c:pt>
                <c:pt idx="865">
                  <c:v>2018</c:v>
                </c:pt>
                <c:pt idx="866">
                  <c:v>2018</c:v>
                </c:pt>
                <c:pt idx="867">
                  <c:v>2018</c:v>
                </c:pt>
                <c:pt idx="868">
                  <c:v>2018</c:v>
                </c:pt>
                <c:pt idx="869">
                  <c:v>2018</c:v>
                </c:pt>
                <c:pt idx="870">
                  <c:v>2018</c:v>
                </c:pt>
                <c:pt idx="871">
                  <c:v>2018</c:v>
                </c:pt>
                <c:pt idx="872">
                  <c:v>2018</c:v>
                </c:pt>
                <c:pt idx="873">
                  <c:v>2018</c:v>
                </c:pt>
                <c:pt idx="874">
                  <c:v>2018</c:v>
                </c:pt>
                <c:pt idx="875">
                  <c:v>2018</c:v>
                </c:pt>
                <c:pt idx="876">
                  <c:v>2018</c:v>
                </c:pt>
                <c:pt idx="877">
                  <c:v>2018</c:v>
                </c:pt>
                <c:pt idx="878">
                  <c:v>2018</c:v>
                </c:pt>
                <c:pt idx="879">
                  <c:v>2018</c:v>
                </c:pt>
                <c:pt idx="880">
                  <c:v>2018</c:v>
                </c:pt>
                <c:pt idx="881">
                  <c:v>2018</c:v>
                </c:pt>
                <c:pt idx="882">
                  <c:v>2018</c:v>
                </c:pt>
                <c:pt idx="883">
                  <c:v>2018</c:v>
                </c:pt>
                <c:pt idx="884">
                  <c:v>2018</c:v>
                </c:pt>
                <c:pt idx="885">
                  <c:v>2018</c:v>
                </c:pt>
                <c:pt idx="886">
                  <c:v>2018</c:v>
                </c:pt>
                <c:pt idx="887">
                  <c:v>2018</c:v>
                </c:pt>
                <c:pt idx="888">
                  <c:v>2018</c:v>
                </c:pt>
                <c:pt idx="889">
                  <c:v>2018</c:v>
                </c:pt>
                <c:pt idx="890">
                  <c:v>2018</c:v>
                </c:pt>
                <c:pt idx="891">
                  <c:v>2018</c:v>
                </c:pt>
                <c:pt idx="892">
                  <c:v>2018</c:v>
                </c:pt>
                <c:pt idx="893">
                  <c:v>2018</c:v>
                </c:pt>
                <c:pt idx="894">
                  <c:v>2018</c:v>
                </c:pt>
                <c:pt idx="895">
                  <c:v>2018</c:v>
                </c:pt>
                <c:pt idx="896">
                  <c:v>2018</c:v>
                </c:pt>
                <c:pt idx="897">
                  <c:v>2018</c:v>
                </c:pt>
                <c:pt idx="898">
                  <c:v>2018</c:v>
                </c:pt>
                <c:pt idx="899">
                  <c:v>2018</c:v>
                </c:pt>
                <c:pt idx="900">
                  <c:v>2018</c:v>
                </c:pt>
                <c:pt idx="901">
                  <c:v>2018</c:v>
                </c:pt>
                <c:pt idx="902">
                  <c:v>2018</c:v>
                </c:pt>
                <c:pt idx="903">
                  <c:v>2018</c:v>
                </c:pt>
                <c:pt idx="904">
                  <c:v>2018</c:v>
                </c:pt>
                <c:pt idx="905">
                  <c:v>2018</c:v>
                </c:pt>
                <c:pt idx="906">
                  <c:v>2018</c:v>
                </c:pt>
                <c:pt idx="907">
                  <c:v>2018</c:v>
                </c:pt>
                <c:pt idx="908">
                  <c:v>2018</c:v>
                </c:pt>
                <c:pt idx="909">
                  <c:v>2018</c:v>
                </c:pt>
                <c:pt idx="910">
                  <c:v>2018</c:v>
                </c:pt>
                <c:pt idx="911">
                  <c:v>2018</c:v>
                </c:pt>
                <c:pt idx="912">
                  <c:v>2018</c:v>
                </c:pt>
                <c:pt idx="913">
                  <c:v>2018</c:v>
                </c:pt>
                <c:pt idx="914">
                  <c:v>2018</c:v>
                </c:pt>
                <c:pt idx="915">
                  <c:v>2018</c:v>
                </c:pt>
                <c:pt idx="916">
                  <c:v>2018</c:v>
                </c:pt>
                <c:pt idx="917">
                  <c:v>2018</c:v>
                </c:pt>
                <c:pt idx="918">
                  <c:v>2018</c:v>
                </c:pt>
                <c:pt idx="919">
                  <c:v>2018</c:v>
                </c:pt>
                <c:pt idx="920">
                  <c:v>2018</c:v>
                </c:pt>
                <c:pt idx="921">
                  <c:v>2018</c:v>
                </c:pt>
                <c:pt idx="922">
                  <c:v>2018</c:v>
                </c:pt>
                <c:pt idx="923">
                  <c:v>2018</c:v>
                </c:pt>
                <c:pt idx="924">
                  <c:v>2018</c:v>
                </c:pt>
                <c:pt idx="925">
                  <c:v>2018</c:v>
                </c:pt>
                <c:pt idx="926">
                  <c:v>2018</c:v>
                </c:pt>
                <c:pt idx="927">
                  <c:v>2018</c:v>
                </c:pt>
                <c:pt idx="928">
                  <c:v>2018</c:v>
                </c:pt>
                <c:pt idx="929">
                  <c:v>2018</c:v>
                </c:pt>
                <c:pt idx="930">
                  <c:v>2018</c:v>
                </c:pt>
                <c:pt idx="931">
                  <c:v>2018</c:v>
                </c:pt>
                <c:pt idx="932">
                  <c:v>2018</c:v>
                </c:pt>
                <c:pt idx="933">
                  <c:v>2018</c:v>
                </c:pt>
                <c:pt idx="934">
                  <c:v>2018</c:v>
                </c:pt>
                <c:pt idx="935">
                  <c:v>2018</c:v>
                </c:pt>
                <c:pt idx="936">
                  <c:v>2018</c:v>
                </c:pt>
                <c:pt idx="937">
                  <c:v>2018</c:v>
                </c:pt>
                <c:pt idx="938">
                  <c:v>2018</c:v>
                </c:pt>
                <c:pt idx="939">
                  <c:v>2018</c:v>
                </c:pt>
                <c:pt idx="940">
                  <c:v>2018</c:v>
                </c:pt>
                <c:pt idx="941">
                  <c:v>2018</c:v>
                </c:pt>
                <c:pt idx="942">
                  <c:v>2018</c:v>
                </c:pt>
                <c:pt idx="943">
                  <c:v>2018</c:v>
                </c:pt>
                <c:pt idx="944">
                  <c:v>2018</c:v>
                </c:pt>
                <c:pt idx="945">
                  <c:v>2018</c:v>
                </c:pt>
                <c:pt idx="946">
                  <c:v>2018</c:v>
                </c:pt>
                <c:pt idx="947">
                  <c:v>2018</c:v>
                </c:pt>
                <c:pt idx="948">
                  <c:v>2018</c:v>
                </c:pt>
                <c:pt idx="949">
                  <c:v>2018</c:v>
                </c:pt>
                <c:pt idx="950">
                  <c:v>2018</c:v>
                </c:pt>
                <c:pt idx="951">
                  <c:v>2018</c:v>
                </c:pt>
                <c:pt idx="952">
                  <c:v>2018</c:v>
                </c:pt>
                <c:pt idx="953">
                  <c:v>2018</c:v>
                </c:pt>
                <c:pt idx="954">
                  <c:v>2018</c:v>
                </c:pt>
                <c:pt idx="955">
                  <c:v>2018</c:v>
                </c:pt>
                <c:pt idx="956">
                  <c:v>2018</c:v>
                </c:pt>
                <c:pt idx="957">
                  <c:v>2018</c:v>
                </c:pt>
                <c:pt idx="958">
                  <c:v>2018</c:v>
                </c:pt>
                <c:pt idx="959">
                  <c:v>2018</c:v>
                </c:pt>
                <c:pt idx="960">
                  <c:v>2018</c:v>
                </c:pt>
                <c:pt idx="961">
                  <c:v>2018</c:v>
                </c:pt>
                <c:pt idx="962">
                  <c:v>2018</c:v>
                </c:pt>
                <c:pt idx="963">
                  <c:v>2018</c:v>
                </c:pt>
                <c:pt idx="964">
                  <c:v>2018</c:v>
                </c:pt>
                <c:pt idx="965">
                  <c:v>2018</c:v>
                </c:pt>
                <c:pt idx="966">
                  <c:v>2018</c:v>
                </c:pt>
                <c:pt idx="967">
                  <c:v>2018</c:v>
                </c:pt>
                <c:pt idx="968">
                  <c:v>2018</c:v>
                </c:pt>
                <c:pt idx="969">
                  <c:v>2018</c:v>
                </c:pt>
                <c:pt idx="970">
                  <c:v>2018</c:v>
                </c:pt>
                <c:pt idx="971">
                  <c:v>2018</c:v>
                </c:pt>
                <c:pt idx="972">
                  <c:v>2018</c:v>
                </c:pt>
                <c:pt idx="973">
                  <c:v>2018</c:v>
                </c:pt>
                <c:pt idx="974">
                  <c:v>2018</c:v>
                </c:pt>
                <c:pt idx="975">
                  <c:v>2018</c:v>
                </c:pt>
                <c:pt idx="976">
                  <c:v>2018</c:v>
                </c:pt>
                <c:pt idx="977">
                  <c:v>2018</c:v>
                </c:pt>
                <c:pt idx="978">
                  <c:v>2018</c:v>
                </c:pt>
                <c:pt idx="979">
                  <c:v>2018</c:v>
                </c:pt>
                <c:pt idx="980">
                  <c:v>2018</c:v>
                </c:pt>
                <c:pt idx="981">
                  <c:v>2018</c:v>
                </c:pt>
                <c:pt idx="982">
                  <c:v>2018</c:v>
                </c:pt>
                <c:pt idx="983">
                  <c:v>2018</c:v>
                </c:pt>
                <c:pt idx="984">
                  <c:v>2018</c:v>
                </c:pt>
                <c:pt idx="985">
                  <c:v>2018</c:v>
                </c:pt>
                <c:pt idx="986">
                  <c:v>2018</c:v>
                </c:pt>
                <c:pt idx="987">
                  <c:v>2018</c:v>
                </c:pt>
                <c:pt idx="988">
                  <c:v>2018</c:v>
                </c:pt>
                <c:pt idx="989">
                  <c:v>2018</c:v>
                </c:pt>
                <c:pt idx="990">
                  <c:v>2018</c:v>
                </c:pt>
                <c:pt idx="991">
                  <c:v>2018</c:v>
                </c:pt>
                <c:pt idx="992">
                  <c:v>2018</c:v>
                </c:pt>
                <c:pt idx="993">
                  <c:v>2018</c:v>
                </c:pt>
                <c:pt idx="994">
                  <c:v>2018</c:v>
                </c:pt>
                <c:pt idx="995">
                  <c:v>2018</c:v>
                </c:pt>
                <c:pt idx="996">
                  <c:v>2018</c:v>
                </c:pt>
                <c:pt idx="997">
                  <c:v>2018</c:v>
                </c:pt>
                <c:pt idx="998">
                  <c:v>2018</c:v>
                </c:pt>
                <c:pt idx="999">
                  <c:v>2019</c:v>
                </c:pt>
                <c:pt idx="1000">
                  <c:v>2019</c:v>
                </c:pt>
                <c:pt idx="1001">
                  <c:v>2019</c:v>
                </c:pt>
                <c:pt idx="1002">
                  <c:v>2019</c:v>
                </c:pt>
                <c:pt idx="1003">
                  <c:v>2019</c:v>
                </c:pt>
                <c:pt idx="1004">
                  <c:v>2019</c:v>
                </c:pt>
                <c:pt idx="1005">
                  <c:v>2019</c:v>
                </c:pt>
                <c:pt idx="1006">
                  <c:v>2019</c:v>
                </c:pt>
                <c:pt idx="1007">
                  <c:v>2019</c:v>
                </c:pt>
                <c:pt idx="1008">
                  <c:v>2019</c:v>
                </c:pt>
                <c:pt idx="1009">
                  <c:v>2019</c:v>
                </c:pt>
                <c:pt idx="1010">
                  <c:v>2019</c:v>
                </c:pt>
                <c:pt idx="1011">
                  <c:v>2019</c:v>
                </c:pt>
                <c:pt idx="1012">
                  <c:v>2019</c:v>
                </c:pt>
                <c:pt idx="1013">
                  <c:v>2019</c:v>
                </c:pt>
                <c:pt idx="1014">
                  <c:v>2019</c:v>
                </c:pt>
                <c:pt idx="1015">
                  <c:v>2019</c:v>
                </c:pt>
                <c:pt idx="1016">
                  <c:v>2019</c:v>
                </c:pt>
                <c:pt idx="1017">
                  <c:v>2019</c:v>
                </c:pt>
                <c:pt idx="1018">
                  <c:v>2019</c:v>
                </c:pt>
                <c:pt idx="1019">
                  <c:v>2019</c:v>
                </c:pt>
                <c:pt idx="1020">
                  <c:v>2019</c:v>
                </c:pt>
                <c:pt idx="1021">
                  <c:v>2019</c:v>
                </c:pt>
                <c:pt idx="1022">
                  <c:v>2019</c:v>
                </c:pt>
                <c:pt idx="1023">
                  <c:v>2019</c:v>
                </c:pt>
                <c:pt idx="1024">
                  <c:v>2019</c:v>
                </c:pt>
                <c:pt idx="1025">
                  <c:v>2019</c:v>
                </c:pt>
                <c:pt idx="1026">
                  <c:v>2019</c:v>
                </c:pt>
                <c:pt idx="1027">
                  <c:v>2019</c:v>
                </c:pt>
                <c:pt idx="1028">
                  <c:v>2019</c:v>
                </c:pt>
                <c:pt idx="1029">
                  <c:v>2019</c:v>
                </c:pt>
                <c:pt idx="1030">
                  <c:v>2019</c:v>
                </c:pt>
                <c:pt idx="1031">
                  <c:v>2019</c:v>
                </c:pt>
                <c:pt idx="1032">
                  <c:v>2019</c:v>
                </c:pt>
                <c:pt idx="1033">
                  <c:v>2019</c:v>
                </c:pt>
                <c:pt idx="1034">
                  <c:v>2019</c:v>
                </c:pt>
                <c:pt idx="1035">
                  <c:v>2019</c:v>
                </c:pt>
                <c:pt idx="1036">
                  <c:v>2019</c:v>
                </c:pt>
                <c:pt idx="1037">
                  <c:v>2019</c:v>
                </c:pt>
                <c:pt idx="1038">
                  <c:v>2019</c:v>
                </c:pt>
                <c:pt idx="1039">
                  <c:v>2019</c:v>
                </c:pt>
                <c:pt idx="1040">
                  <c:v>2019</c:v>
                </c:pt>
                <c:pt idx="1041">
                  <c:v>2019</c:v>
                </c:pt>
                <c:pt idx="1042">
                  <c:v>2019</c:v>
                </c:pt>
                <c:pt idx="1043">
                  <c:v>2019</c:v>
                </c:pt>
                <c:pt idx="1044">
                  <c:v>2019</c:v>
                </c:pt>
                <c:pt idx="1045">
                  <c:v>2019</c:v>
                </c:pt>
                <c:pt idx="1046">
                  <c:v>2019</c:v>
                </c:pt>
                <c:pt idx="1047">
                  <c:v>2019</c:v>
                </c:pt>
                <c:pt idx="1048">
                  <c:v>2019</c:v>
                </c:pt>
                <c:pt idx="1049">
                  <c:v>2019</c:v>
                </c:pt>
                <c:pt idx="1050">
                  <c:v>2019</c:v>
                </c:pt>
                <c:pt idx="1051">
                  <c:v>2019</c:v>
                </c:pt>
                <c:pt idx="1052">
                  <c:v>2019</c:v>
                </c:pt>
                <c:pt idx="1053">
                  <c:v>2019</c:v>
                </c:pt>
                <c:pt idx="1054">
                  <c:v>2019</c:v>
                </c:pt>
                <c:pt idx="1055">
                  <c:v>2019</c:v>
                </c:pt>
                <c:pt idx="1056">
                  <c:v>2019</c:v>
                </c:pt>
                <c:pt idx="1057">
                  <c:v>2019</c:v>
                </c:pt>
                <c:pt idx="1058">
                  <c:v>2019</c:v>
                </c:pt>
                <c:pt idx="1059">
                  <c:v>2019</c:v>
                </c:pt>
                <c:pt idx="1060">
                  <c:v>2019</c:v>
                </c:pt>
                <c:pt idx="1061">
                  <c:v>2019</c:v>
                </c:pt>
                <c:pt idx="1062">
                  <c:v>2019</c:v>
                </c:pt>
                <c:pt idx="1063">
                  <c:v>2019</c:v>
                </c:pt>
                <c:pt idx="1064">
                  <c:v>2019</c:v>
                </c:pt>
                <c:pt idx="1065">
                  <c:v>2019</c:v>
                </c:pt>
                <c:pt idx="1066">
                  <c:v>2019</c:v>
                </c:pt>
                <c:pt idx="1067">
                  <c:v>2019</c:v>
                </c:pt>
                <c:pt idx="1068">
                  <c:v>2019</c:v>
                </c:pt>
                <c:pt idx="1069">
                  <c:v>2019</c:v>
                </c:pt>
                <c:pt idx="1070">
                  <c:v>2019</c:v>
                </c:pt>
                <c:pt idx="1071">
                  <c:v>2019</c:v>
                </c:pt>
                <c:pt idx="1072">
                  <c:v>2019</c:v>
                </c:pt>
                <c:pt idx="1073">
                  <c:v>2019</c:v>
                </c:pt>
                <c:pt idx="1074">
                  <c:v>2019</c:v>
                </c:pt>
                <c:pt idx="1075">
                  <c:v>2019</c:v>
                </c:pt>
                <c:pt idx="1076">
                  <c:v>2019</c:v>
                </c:pt>
                <c:pt idx="1077">
                  <c:v>2019</c:v>
                </c:pt>
                <c:pt idx="1078">
                  <c:v>2019</c:v>
                </c:pt>
                <c:pt idx="1079">
                  <c:v>2019</c:v>
                </c:pt>
                <c:pt idx="1080">
                  <c:v>2019</c:v>
                </c:pt>
                <c:pt idx="1081">
                  <c:v>2019</c:v>
                </c:pt>
                <c:pt idx="1082">
                  <c:v>2019</c:v>
                </c:pt>
                <c:pt idx="1083">
                  <c:v>2019</c:v>
                </c:pt>
                <c:pt idx="1084">
                  <c:v>2019</c:v>
                </c:pt>
                <c:pt idx="1085">
                  <c:v>2019</c:v>
                </c:pt>
                <c:pt idx="1086">
                  <c:v>2019</c:v>
                </c:pt>
                <c:pt idx="1087">
                  <c:v>2019</c:v>
                </c:pt>
                <c:pt idx="1088">
                  <c:v>2019</c:v>
                </c:pt>
                <c:pt idx="1089">
                  <c:v>2019</c:v>
                </c:pt>
                <c:pt idx="1090">
                  <c:v>2019</c:v>
                </c:pt>
                <c:pt idx="1091">
                  <c:v>2019</c:v>
                </c:pt>
                <c:pt idx="1092">
                  <c:v>2019</c:v>
                </c:pt>
                <c:pt idx="1093">
                  <c:v>2019</c:v>
                </c:pt>
                <c:pt idx="1094">
                  <c:v>2019</c:v>
                </c:pt>
                <c:pt idx="1095">
                  <c:v>2019</c:v>
                </c:pt>
                <c:pt idx="1096">
                  <c:v>2019</c:v>
                </c:pt>
                <c:pt idx="1097">
                  <c:v>2019</c:v>
                </c:pt>
                <c:pt idx="1098">
                  <c:v>2019</c:v>
                </c:pt>
                <c:pt idx="1099">
                  <c:v>2019</c:v>
                </c:pt>
                <c:pt idx="1100">
                  <c:v>2019</c:v>
                </c:pt>
                <c:pt idx="1101">
                  <c:v>2019</c:v>
                </c:pt>
                <c:pt idx="1102">
                  <c:v>2019</c:v>
                </c:pt>
                <c:pt idx="1103">
                  <c:v>2019</c:v>
                </c:pt>
                <c:pt idx="1104">
                  <c:v>2019</c:v>
                </c:pt>
                <c:pt idx="1105">
                  <c:v>2019</c:v>
                </c:pt>
                <c:pt idx="1106">
                  <c:v>2019</c:v>
                </c:pt>
                <c:pt idx="1107">
                  <c:v>2019</c:v>
                </c:pt>
                <c:pt idx="1108">
                  <c:v>2019</c:v>
                </c:pt>
                <c:pt idx="1109">
                  <c:v>2019</c:v>
                </c:pt>
                <c:pt idx="1110">
                  <c:v>2019</c:v>
                </c:pt>
                <c:pt idx="1111">
                  <c:v>2019</c:v>
                </c:pt>
                <c:pt idx="1112">
                  <c:v>2019</c:v>
                </c:pt>
                <c:pt idx="1113">
                  <c:v>2019</c:v>
                </c:pt>
                <c:pt idx="1114">
                  <c:v>2019</c:v>
                </c:pt>
                <c:pt idx="1115">
                  <c:v>2019</c:v>
                </c:pt>
                <c:pt idx="1116">
                  <c:v>2019</c:v>
                </c:pt>
                <c:pt idx="1117">
                  <c:v>2019</c:v>
                </c:pt>
                <c:pt idx="1118">
                  <c:v>2019</c:v>
                </c:pt>
                <c:pt idx="1119">
                  <c:v>2019</c:v>
                </c:pt>
                <c:pt idx="1120">
                  <c:v>2019</c:v>
                </c:pt>
                <c:pt idx="1121">
                  <c:v>2019</c:v>
                </c:pt>
                <c:pt idx="1122">
                  <c:v>2019</c:v>
                </c:pt>
                <c:pt idx="1123">
                  <c:v>2019</c:v>
                </c:pt>
                <c:pt idx="1124">
                  <c:v>2019</c:v>
                </c:pt>
                <c:pt idx="1125">
                  <c:v>2019</c:v>
                </c:pt>
                <c:pt idx="1126">
                  <c:v>2019</c:v>
                </c:pt>
                <c:pt idx="1127">
                  <c:v>2019</c:v>
                </c:pt>
                <c:pt idx="1128">
                  <c:v>2019</c:v>
                </c:pt>
                <c:pt idx="1129">
                  <c:v>2019</c:v>
                </c:pt>
                <c:pt idx="1130">
                  <c:v>2019</c:v>
                </c:pt>
                <c:pt idx="1131">
                  <c:v>2019</c:v>
                </c:pt>
                <c:pt idx="1132">
                  <c:v>2019</c:v>
                </c:pt>
                <c:pt idx="1133">
                  <c:v>2019</c:v>
                </c:pt>
                <c:pt idx="1134">
                  <c:v>2019</c:v>
                </c:pt>
                <c:pt idx="1135">
                  <c:v>2019</c:v>
                </c:pt>
                <c:pt idx="1136">
                  <c:v>2019</c:v>
                </c:pt>
                <c:pt idx="1137">
                  <c:v>2019</c:v>
                </c:pt>
                <c:pt idx="1138">
                  <c:v>2019</c:v>
                </c:pt>
                <c:pt idx="1139">
                  <c:v>2019</c:v>
                </c:pt>
                <c:pt idx="1140">
                  <c:v>2019</c:v>
                </c:pt>
                <c:pt idx="1141">
                  <c:v>2019</c:v>
                </c:pt>
                <c:pt idx="1142">
                  <c:v>2019</c:v>
                </c:pt>
                <c:pt idx="1143">
                  <c:v>2019</c:v>
                </c:pt>
                <c:pt idx="1144">
                  <c:v>2019</c:v>
                </c:pt>
                <c:pt idx="1145">
                  <c:v>2019</c:v>
                </c:pt>
                <c:pt idx="1146">
                  <c:v>2019</c:v>
                </c:pt>
                <c:pt idx="1147">
                  <c:v>2019</c:v>
                </c:pt>
                <c:pt idx="1148">
                  <c:v>2019</c:v>
                </c:pt>
                <c:pt idx="1149">
                  <c:v>2019</c:v>
                </c:pt>
                <c:pt idx="1150">
                  <c:v>2019</c:v>
                </c:pt>
                <c:pt idx="1151">
                  <c:v>2019</c:v>
                </c:pt>
                <c:pt idx="1152">
                  <c:v>2019</c:v>
                </c:pt>
                <c:pt idx="1153">
                  <c:v>2019</c:v>
                </c:pt>
                <c:pt idx="1154">
                  <c:v>2019</c:v>
                </c:pt>
                <c:pt idx="1155">
                  <c:v>2019</c:v>
                </c:pt>
                <c:pt idx="1156">
                  <c:v>2019</c:v>
                </c:pt>
                <c:pt idx="1157">
                  <c:v>2019</c:v>
                </c:pt>
                <c:pt idx="1158">
                  <c:v>2019</c:v>
                </c:pt>
                <c:pt idx="1159">
                  <c:v>2019</c:v>
                </c:pt>
                <c:pt idx="1160">
                  <c:v>2019</c:v>
                </c:pt>
                <c:pt idx="1161">
                  <c:v>2019</c:v>
                </c:pt>
                <c:pt idx="1162">
                  <c:v>2019</c:v>
                </c:pt>
                <c:pt idx="1163">
                  <c:v>2019</c:v>
                </c:pt>
                <c:pt idx="1164">
                  <c:v>2019</c:v>
                </c:pt>
                <c:pt idx="1165">
                  <c:v>2019</c:v>
                </c:pt>
                <c:pt idx="1166">
                  <c:v>2019</c:v>
                </c:pt>
                <c:pt idx="1167">
                  <c:v>2019</c:v>
                </c:pt>
                <c:pt idx="1168">
                  <c:v>2019</c:v>
                </c:pt>
                <c:pt idx="1169">
                  <c:v>2019</c:v>
                </c:pt>
                <c:pt idx="1170">
                  <c:v>2019</c:v>
                </c:pt>
                <c:pt idx="1171">
                  <c:v>2019</c:v>
                </c:pt>
                <c:pt idx="1172">
                  <c:v>2019</c:v>
                </c:pt>
                <c:pt idx="1173">
                  <c:v>2019</c:v>
                </c:pt>
                <c:pt idx="1174">
                  <c:v>2019</c:v>
                </c:pt>
                <c:pt idx="1175">
                  <c:v>2019</c:v>
                </c:pt>
                <c:pt idx="1176">
                  <c:v>2019</c:v>
                </c:pt>
                <c:pt idx="1177">
                  <c:v>2019</c:v>
                </c:pt>
                <c:pt idx="1178">
                  <c:v>2019</c:v>
                </c:pt>
                <c:pt idx="1179">
                  <c:v>2019</c:v>
                </c:pt>
                <c:pt idx="1180">
                  <c:v>2019</c:v>
                </c:pt>
                <c:pt idx="1181">
                  <c:v>2019</c:v>
                </c:pt>
                <c:pt idx="1182">
                  <c:v>2019</c:v>
                </c:pt>
                <c:pt idx="1183">
                  <c:v>2019</c:v>
                </c:pt>
                <c:pt idx="1184">
                  <c:v>2019</c:v>
                </c:pt>
                <c:pt idx="1185">
                  <c:v>2019</c:v>
                </c:pt>
                <c:pt idx="1186">
                  <c:v>2019</c:v>
                </c:pt>
                <c:pt idx="1187">
                  <c:v>2019</c:v>
                </c:pt>
                <c:pt idx="1188">
                  <c:v>2019</c:v>
                </c:pt>
                <c:pt idx="1189">
                  <c:v>2019</c:v>
                </c:pt>
                <c:pt idx="1190">
                  <c:v>2019</c:v>
                </c:pt>
                <c:pt idx="1191">
                  <c:v>2019</c:v>
                </c:pt>
                <c:pt idx="1192">
                  <c:v>2019</c:v>
                </c:pt>
                <c:pt idx="1193">
                  <c:v>2019</c:v>
                </c:pt>
                <c:pt idx="1194">
                  <c:v>2019</c:v>
                </c:pt>
                <c:pt idx="1195">
                  <c:v>2019</c:v>
                </c:pt>
                <c:pt idx="1196">
                  <c:v>2019</c:v>
                </c:pt>
                <c:pt idx="1197">
                  <c:v>2019</c:v>
                </c:pt>
                <c:pt idx="1198">
                  <c:v>2019</c:v>
                </c:pt>
                <c:pt idx="1199">
                  <c:v>2019</c:v>
                </c:pt>
                <c:pt idx="1200">
                  <c:v>2019</c:v>
                </c:pt>
                <c:pt idx="1201">
                  <c:v>2019</c:v>
                </c:pt>
                <c:pt idx="1202">
                  <c:v>2019</c:v>
                </c:pt>
                <c:pt idx="1203">
                  <c:v>2019</c:v>
                </c:pt>
                <c:pt idx="1204">
                  <c:v>2019</c:v>
                </c:pt>
                <c:pt idx="1205">
                  <c:v>2019</c:v>
                </c:pt>
                <c:pt idx="1206">
                  <c:v>2019</c:v>
                </c:pt>
                <c:pt idx="1207">
                  <c:v>2019</c:v>
                </c:pt>
                <c:pt idx="1208">
                  <c:v>2019</c:v>
                </c:pt>
                <c:pt idx="1209">
                  <c:v>2019</c:v>
                </c:pt>
                <c:pt idx="1210">
                  <c:v>2019</c:v>
                </c:pt>
                <c:pt idx="1211">
                  <c:v>2019</c:v>
                </c:pt>
                <c:pt idx="1212">
                  <c:v>2019</c:v>
                </c:pt>
                <c:pt idx="1213">
                  <c:v>2019</c:v>
                </c:pt>
                <c:pt idx="1214">
                  <c:v>2019</c:v>
                </c:pt>
                <c:pt idx="1215">
                  <c:v>2019</c:v>
                </c:pt>
                <c:pt idx="1216">
                  <c:v>2019</c:v>
                </c:pt>
                <c:pt idx="1217">
                  <c:v>2019</c:v>
                </c:pt>
                <c:pt idx="1218">
                  <c:v>2019</c:v>
                </c:pt>
                <c:pt idx="1219">
                  <c:v>2019</c:v>
                </c:pt>
                <c:pt idx="1220">
                  <c:v>2019</c:v>
                </c:pt>
                <c:pt idx="1221">
                  <c:v>2019</c:v>
                </c:pt>
                <c:pt idx="1222">
                  <c:v>2019</c:v>
                </c:pt>
                <c:pt idx="1223">
                  <c:v>2019</c:v>
                </c:pt>
                <c:pt idx="1224">
                  <c:v>2019</c:v>
                </c:pt>
                <c:pt idx="1225">
                  <c:v>2019</c:v>
                </c:pt>
                <c:pt idx="1226">
                  <c:v>2019</c:v>
                </c:pt>
                <c:pt idx="1227">
                  <c:v>2019</c:v>
                </c:pt>
                <c:pt idx="1228">
                  <c:v>2019</c:v>
                </c:pt>
                <c:pt idx="1229">
                  <c:v>2019</c:v>
                </c:pt>
                <c:pt idx="1230">
                  <c:v>2019</c:v>
                </c:pt>
                <c:pt idx="1231">
                  <c:v>2019</c:v>
                </c:pt>
                <c:pt idx="1232">
                  <c:v>2019</c:v>
                </c:pt>
                <c:pt idx="1233">
                  <c:v>2019</c:v>
                </c:pt>
                <c:pt idx="1234">
                  <c:v>2019</c:v>
                </c:pt>
                <c:pt idx="1235">
                  <c:v>2019</c:v>
                </c:pt>
                <c:pt idx="1236">
                  <c:v>2019</c:v>
                </c:pt>
                <c:pt idx="1237">
                  <c:v>2019</c:v>
                </c:pt>
                <c:pt idx="1238">
                  <c:v>2019</c:v>
                </c:pt>
                <c:pt idx="1239">
                  <c:v>2019</c:v>
                </c:pt>
                <c:pt idx="1240">
                  <c:v>2019</c:v>
                </c:pt>
                <c:pt idx="1241">
                  <c:v>2019</c:v>
                </c:pt>
                <c:pt idx="1242">
                  <c:v>2019</c:v>
                </c:pt>
                <c:pt idx="1243">
                  <c:v>2019</c:v>
                </c:pt>
                <c:pt idx="1244">
                  <c:v>2019</c:v>
                </c:pt>
                <c:pt idx="1245">
                  <c:v>2019</c:v>
                </c:pt>
                <c:pt idx="1246">
                  <c:v>2019</c:v>
                </c:pt>
                <c:pt idx="1247">
                  <c:v>2019</c:v>
                </c:pt>
                <c:pt idx="1248">
                  <c:v>2019</c:v>
                </c:pt>
                <c:pt idx="1249">
                  <c:v>2020</c:v>
                </c:pt>
                <c:pt idx="1250">
                  <c:v>2020</c:v>
                </c:pt>
                <c:pt idx="1251">
                  <c:v>2020</c:v>
                </c:pt>
                <c:pt idx="1252">
                  <c:v>2020</c:v>
                </c:pt>
                <c:pt idx="1253">
                  <c:v>2020</c:v>
                </c:pt>
                <c:pt idx="1254">
                  <c:v>2020</c:v>
                </c:pt>
                <c:pt idx="1255">
                  <c:v>2020</c:v>
                </c:pt>
                <c:pt idx="1256">
                  <c:v>2020</c:v>
                </c:pt>
                <c:pt idx="1257">
                  <c:v>2020</c:v>
                </c:pt>
                <c:pt idx="1258">
                  <c:v>2020</c:v>
                </c:pt>
                <c:pt idx="1259">
                  <c:v>2020</c:v>
                </c:pt>
                <c:pt idx="1260">
                  <c:v>2020</c:v>
                </c:pt>
                <c:pt idx="1261">
                  <c:v>2020</c:v>
                </c:pt>
                <c:pt idx="1262">
                  <c:v>2020</c:v>
                </c:pt>
                <c:pt idx="1263">
                  <c:v>2020</c:v>
                </c:pt>
                <c:pt idx="1264">
                  <c:v>2020</c:v>
                </c:pt>
                <c:pt idx="1265">
                  <c:v>2020</c:v>
                </c:pt>
                <c:pt idx="1266">
                  <c:v>2020</c:v>
                </c:pt>
                <c:pt idx="1267">
                  <c:v>2020</c:v>
                </c:pt>
                <c:pt idx="1268">
                  <c:v>2020</c:v>
                </c:pt>
                <c:pt idx="1269">
                  <c:v>2020</c:v>
                </c:pt>
                <c:pt idx="1270">
                  <c:v>2020</c:v>
                </c:pt>
                <c:pt idx="1271">
                  <c:v>2020</c:v>
                </c:pt>
                <c:pt idx="1272">
                  <c:v>2020</c:v>
                </c:pt>
                <c:pt idx="1273">
                  <c:v>2020</c:v>
                </c:pt>
                <c:pt idx="1274">
                  <c:v>2020</c:v>
                </c:pt>
                <c:pt idx="1275">
                  <c:v>2020</c:v>
                </c:pt>
                <c:pt idx="1276">
                  <c:v>2020</c:v>
                </c:pt>
                <c:pt idx="1277">
                  <c:v>2020</c:v>
                </c:pt>
                <c:pt idx="1278">
                  <c:v>2020</c:v>
                </c:pt>
                <c:pt idx="1279">
                  <c:v>2020</c:v>
                </c:pt>
                <c:pt idx="1280">
                  <c:v>2020</c:v>
                </c:pt>
                <c:pt idx="1281">
                  <c:v>2020</c:v>
                </c:pt>
                <c:pt idx="1282">
                  <c:v>2020</c:v>
                </c:pt>
                <c:pt idx="1283">
                  <c:v>2020</c:v>
                </c:pt>
                <c:pt idx="1284">
                  <c:v>2020</c:v>
                </c:pt>
                <c:pt idx="1285">
                  <c:v>2020</c:v>
                </c:pt>
                <c:pt idx="1286">
                  <c:v>2020</c:v>
                </c:pt>
                <c:pt idx="1287">
                  <c:v>2020</c:v>
                </c:pt>
                <c:pt idx="1288">
                  <c:v>2020</c:v>
                </c:pt>
                <c:pt idx="1289">
                  <c:v>2020</c:v>
                </c:pt>
                <c:pt idx="1290">
                  <c:v>2020</c:v>
                </c:pt>
                <c:pt idx="1291">
                  <c:v>2020</c:v>
                </c:pt>
                <c:pt idx="1292">
                  <c:v>2020</c:v>
                </c:pt>
                <c:pt idx="1293">
                  <c:v>2020</c:v>
                </c:pt>
                <c:pt idx="1294">
                  <c:v>2020</c:v>
                </c:pt>
                <c:pt idx="1295">
                  <c:v>2020</c:v>
                </c:pt>
                <c:pt idx="1296">
                  <c:v>2020</c:v>
                </c:pt>
                <c:pt idx="1297">
                  <c:v>2020</c:v>
                </c:pt>
                <c:pt idx="1298">
                  <c:v>2020</c:v>
                </c:pt>
                <c:pt idx="1299">
                  <c:v>2020</c:v>
                </c:pt>
                <c:pt idx="1300">
                  <c:v>2020</c:v>
                </c:pt>
                <c:pt idx="1301">
                  <c:v>2020</c:v>
                </c:pt>
                <c:pt idx="1302">
                  <c:v>2020</c:v>
                </c:pt>
                <c:pt idx="1303">
                  <c:v>2020</c:v>
                </c:pt>
                <c:pt idx="1304">
                  <c:v>2020</c:v>
                </c:pt>
                <c:pt idx="1305">
                  <c:v>2020</c:v>
                </c:pt>
                <c:pt idx="1306">
                  <c:v>2020</c:v>
                </c:pt>
                <c:pt idx="1307">
                  <c:v>2020</c:v>
                </c:pt>
                <c:pt idx="1308">
                  <c:v>2020</c:v>
                </c:pt>
                <c:pt idx="1309">
                  <c:v>2020</c:v>
                </c:pt>
                <c:pt idx="1310">
                  <c:v>2020</c:v>
                </c:pt>
                <c:pt idx="1311">
                  <c:v>2020</c:v>
                </c:pt>
                <c:pt idx="1312">
                  <c:v>2020</c:v>
                </c:pt>
                <c:pt idx="1313">
                  <c:v>2020</c:v>
                </c:pt>
                <c:pt idx="1314">
                  <c:v>2020</c:v>
                </c:pt>
                <c:pt idx="1315">
                  <c:v>2020</c:v>
                </c:pt>
                <c:pt idx="1316">
                  <c:v>2020</c:v>
                </c:pt>
                <c:pt idx="1317">
                  <c:v>2020</c:v>
                </c:pt>
                <c:pt idx="1318">
                  <c:v>2020</c:v>
                </c:pt>
                <c:pt idx="1319">
                  <c:v>2020</c:v>
                </c:pt>
                <c:pt idx="1320">
                  <c:v>2020</c:v>
                </c:pt>
                <c:pt idx="1321">
                  <c:v>2020</c:v>
                </c:pt>
                <c:pt idx="1322">
                  <c:v>2020</c:v>
                </c:pt>
                <c:pt idx="1323">
                  <c:v>2020</c:v>
                </c:pt>
                <c:pt idx="1324">
                  <c:v>2020</c:v>
                </c:pt>
                <c:pt idx="1325">
                  <c:v>2020</c:v>
                </c:pt>
                <c:pt idx="1326">
                  <c:v>2020</c:v>
                </c:pt>
                <c:pt idx="1327">
                  <c:v>2020</c:v>
                </c:pt>
                <c:pt idx="1328">
                  <c:v>2020</c:v>
                </c:pt>
                <c:pt idx="1329">
                  <c:v>2020</c:v>
                </c:pt>
                <c:pt idx="1330">
                  <c:v>2020</c:v>
                </c:pt>
                <c:pt idx="1331">
                  <c:v>2020</c:v>
                </c:pt>
                <c:pt idx="1332">
                  <c:v>2020</c:v>
                </c:pt>
                <c:pt idx="1333">
                  <c:v>2020</c:v>
                </c:pt>
                <c:pt idx="1334">
                  <c:v>2020</c:v>
                </c:pt>
                <c:pt idx="1335">
                  <c:v>2020</c:v>
                </c:pt>
                <c:pt idx="1336">
                  <c:v>2020</c:v>
                </c:pt>
                <c:pt idx="1337">
                  <c:v>2020</c:v>
                </c:pt>
                <c:pt idx="1338">
                  <c:v>2020</c:v>
                </c:pt>
                <c:pt idx="1339">
                  <c:v>2020</c:v>
                </c:pt>
                <c:pt idx="1340">
                  <c:v>2020</c:v>
                </c:pt>
                <c:pt idx="1341">
                  <c:v>2020</c:v>
                </c:pt>
                <c:pt idx="1342">
                  <c:v>2020</c:v>
                </c:pt>
                <c:pt idx="1343">
                  <c:v>2020</c:v>
                </c:pt>
                <c:pt idx="1344">
                  <c:v>2020</c:v>
                </c:pt>
                <c:pt idx="1345">
                  <c:v>2020</c:v>
                </c:pt>
                <c:pt idx="1346">
                  <c:v>2020</c:v>
                </c:pt>
                <c:pt idx="1347">
                  <c:v>2020</c:v>
                </c:pt>
                <c:pt idx="1348">
                  <c:v>2020</c:v>
                </c:pt>
                <c:pt idx="1349">
                  <c:v>2020</c:v>
                </c:pt>
                <c:pt idx="1350">
                  <c:v>2020</c:v>
                </c:pt>
                <c:pt idx="1351">
                  <c:v>2020</c:v>
                </c:pt>
                <c:pt idx="1352">
                  <c:v>2020</c:v>
                </c:pt>
                <c:pt idx="1353">
                  <c:v>2020</c:v>
                </c:pt>
                <c:pt idx="1354">
                  <c:v>2020</c:v>
                </c:pt>
                <c:pt idx="1355">
                  <c:v>2020</c:v>
                </c:pt>
                <c:pt idx="1356">
                  <c:v>2020</c:v>
                </c:pt>
                <c:pt idx="1357">
                  <c:v>2020</c:v>
                </c:pt>
                <c:pt idx="1358">
                  <c:v>2020</c:v>
                </c:pt>
                <c:pt idx="1359">
                  <c:v>2020</c:v>
                </c:pt>
                <c:pt idx="1360">
                  <c:v>2020</c:v>
                </c:pt>
                <c:pt idx="1361">
                  <c:v>2020</c:v>
                </c:pt>
                <c:pt idx="1362">
                  <c:v>2020</c:v>
                </c:pt>
                <c:pt idx="1363">
                  <c:v>2020</c:v>
                </c:pt>
                <c:pt idx="1364">
                  <c:v>2020</c:v>
                </c:pt>
                <c:pt idx="1365">
                  <c:v>2020</c:v>
                </c:pt>
                <c:pt idx="1366">
                  <c:v>2020</c:v>
                </c:pt>
                <c:pt idx="1367">
                  <c:v>2020</c:v>
                </c:pt>
                <c:pt idx="1368">
                  <c:v>2020</c:v>
                </c:pt>
                <c:pt idx="1369">
                  <c:v>2020</c:v>
                </c:pt>
                <c:pt idx="1370">
                  <c:v>2020</c:v>
                </c:pt>
                <c:pt idx="1371">
                  <c:v>2020</c:v>
                </c:pt>
                <c:pt idx="1372">
                  <c:v>2020</c:v>
                </c:pt>
                <c:pt idx="1373">
                  <c:v>2020</c:v>
                </c:pt>
                <c:pt idx="1374">
                  <c:v>2020</c:v>
                </c:pt>
                <c:pt idx="1375">
                  <c:v>2020</c:v>
                </c:pt>
                <c:pt idx="1376">
                  <c:v>2020</c:v>
                </c:pt>
                <c:pt idx="1377">
                  <c:v>2020</c:v>
                </c:pt>
                <c:pt idx="1378">
                  <c:v>2020</c:v>
                </c:pt>
                <c:pt idx="1379">
                  <c:v>2020</c:v>
                </c:pt>
                <c:pt idx="1380">
                  <c:v>2020</c:v>
                </c:pt>
                <c:pt idx="1381">
                  <c:v>2020</c:v>
                </c:pt>
                <c:pt idx="1382">
                  <c:v>2020</c:v>
                </c:pt>
                <c:pt idx="1383">
                  <c:v>2020</c:v>
                </c:pt>
                <c:pt idx="1384">
                  <c:v>2020</c:v>
                </c:pt>
                <c:pt idx="1385">
                  <c:v>2020</c:v>
                </c:pt>
                <c:pt idx="1386">
                  <c:v>2020</c:v>
                </c:pt>
                <c:pt idx="1387">
                  <c:v>2020</c:v>
                </c:pt>
                <c:pt idx="1388">
                  <c:v>2020</c:v>
                </c:pt>
                <c:pt idx="1389">
                  <c:v>2020</c:v>
                </c:pt>
                <c:pt idx="1390">
                  <c:v>2020</c:v>
                </c:pt>
                <c:pt idx="1391">
                  <c:v>2020</c:v>
                </c:pt>
                <c:pt idx="1392">
                  <c:v>2020</c:v>
                </c:pt>
                <c:pt idx="1393">
                  <c:v>2020</c:v>
                </c:pt>
                <c:pt idx="1394">
                  <c:v>2020</c:v>
                </c:pt>
                <c:pt idx="1395">
                  <c:v>2020</c:v>
                </c:pt>
                <c:pt idx="1396">
                  <c:v>2020</c:v>
                </c:pt>
                <c:pt idx="1397">
                  <c:v>2020</c:v>
                </c:pt>
                <c:pt idx="1398">
                  <c:v>2020</c:v>
                </c:pt>
                <c:pt idx="1399">
                  <c:v>2020</c:v>
                </c:pt>
                <c:pt idx="1400">
                  <c:v>2020</c:v>
                </c:pt>
                <c:pt idx="1401">
                  <c:v>2020</c:v>
                </c:pt>
                <c:pt idx="1402">
                  <c:v>2020</c:v>
                </c:pt>
                <c:pt idx="1403">
                  <c:v>2020</c:v>
                </c:pt>
                <c:pt idx="1404">
                  <c:v>2020</c:v>
                </c:pt>
                <c:pt idx="1405">
                  <c:v>2020</c:v>
                </c:pt>
                <c:pt idx="1406">
                  <c:v>2020</c:v>
                </c:pt>
                <c:pt idx="1407">
                  <c:v>2020</c:v>
                </c:pt>
                <c:pt idx="1408">
                  <c:v>2020</c:v>
                </c:pt>
                <c:pt idx="1409">
                  <c:v>2020</c:v>
                </c:pt>
                <c:pt idx="1410">
                  <c:v>2020</c:v>
                </c:pt>
                <c:pt idx="1411">
                  <c:v>2020</c:v>
                </c:pt>
                <c:pt idx="1412">
                  <c:v>2020</c:v>
                </c:pt>
                <c:pt idx="1413">
                  <c:v>2020</c:v>
                </c:pt>
                <c:pt idx="1414">
                  <c:v>2020</c:v>
                </c:pt>
                <c:pt idx="1415">
                  <c:v>2020</c:v>
                </c:pt>
                <c:pt idx="1416">
                  <c:v>2020</c:v>
                </c:pt>
                <c:pt idx="1417">
                  <c:v>2020</c:v>
                </c:pt>
                <c:pt idx="1418">
                  <c:v>2020</c:v>
                </c:pt>
                <c:pt idx="1419">
                  <c:v>2020</c:v>
                </c:pt>
                <c:pt idx="1420">
                  <c:v>2020</c:v>
                </c:pt>
                <c:pt idx="1421">
                  <c:v>2020</c:v>
                </c:pt>
                <c:pt idx="1422">
                  <c:v>2020</c:v>
                </c:pt>
                <c:pt idx="1423">
                  <c:v>2020</c:v>
                </c:pt>
                <c:pt idx="1424">
                  <c:v>2020</c:v>
                </c:pt>
                <c:pt idx="1425">
                  <c:v>2020</c:v>
                </c:pt>
                <c:pt idx="1426">
                  <c:v>2020</c:v>
                </c:pt>
                <c:pt idx="1427">
                  <c:v>2020</c:v>
                </c:pt>
                <c:pt idx="1428">
                  <c:v>2020</c:v>
                </c:pt>
                <c:pt idx="1429">
                  <c:v>2020</c:v>
                </c:pt>
                <c:pt idx="1430">
                  <c:v>2020</c:v>
                </c:pt>
                <c:pt idx="1431">
                  <c:v>2020</c:v>
                </c:pt>
                <c:pt idx="1432">
                  <c:v>2020</c:v>
                </c:pt>
                <c:pt idx="1433">
                  <c:v>2020</c:v>
                </c:pt>
                <c:pt idx="1434">
                  <c:v>2020</c:v>
                </c:pt>
                <c:pt idx="1435">
                  <c:v>2020</c:v>
                </c:pt>
                <c:pt idx="1436">
                  <c:v>2020</c:v>
                </c:pt>
                <c:pt idx="1437">
                  <c:v>2020</c:v>
                </c:pt>
                <c:pt idx="1438">
                  <c:v>2020</c:v>
                </c:pt>
                <c:pt idx="1439">
                  <c:v>2020</c:v>
                </c:pt>
                <c:pt idx="1440">
                  <c:v>2020</c:v>
                </c:pt>
                <c:pt idx="1441">
                  <c:v>2020</c:v>
                </c:pt>
                <c:pt idx="1442">
                  <c:v>2020</c:v>
                </c:pt>
                <c:pt idx="1443">
                  <c:v>2020</c:v>
                </c:pt>
                <c:pt idx="1444">
                  <c:v>2020</c:v>
                </c:pt>
                <c:pt idx="1445">
                  <c:v>2020</c:v>
                </c:pt>
                <c:pt idx="1446">
                  <c:v>2020</c:v>
                </c:pt>
                <c:pt idx="1447">
                  <c:v>2020</c:v>
                </c:pt>
                <c:pt idx="1448">
                  <c:v>2020</c:v>
                </c:pt>
                <c:pt idx="1449">
                  <c:v>2020</c:v>
                </c:pt>
                <c:pt idx="1450">
                  <c:v>2020</c:v>
                </c:pt>
                <c:pt idx="1451">
                  <c:v>2020</c:v>
                </c:pt>
                <c:pt idx="1452">
                  <c:v>2020</c:v>
                </c:pt>
                <c:pt idx="1453">
                  <c:v>2020</c:v>
                </c:pt>
                <c:pt idx="1454">
                  <c:v>2020</c:v>
                </c:pt>
                <c:pt idx="1455">
                  <c:v>2020</c:v>
                </c:pt>
                <c:pt idx="1456">
                  <c:v>2020</c:v>
                </c:pt>
                <c:pt idx="1457">
                  <c:v>2020</c:v>
                </c:pt>
                <c:pt idx="1458">
                  <c:v>2020</c:v>
                </c:pt>
                <c:pt idx="1459">
                  <c:v>2020</c:v>
                </c:pt>
                <c:pt idx="1460">
                  <c:v>2020</c:v>
                </c:pt>
                <c:pt idx="1461">
                  <c:v>2020</c:v>
                </c:pt>
                <c:pt idx="1462">
                  <c:v>2020</c:v>
                </c:pt>
                <c:pt idx="1463">
                  <c:v>2020</c:v>
                </c:pt>
                <c:pt idx="1464">
                  <c:v>2020</c:v>
                </c:pt>
                <c:pt idx="1465">
                  <c:v>2020</c:v>
                </c:pt>
                <c:pt idx="1466">
                  <c:v>2020</c:v>
                </c:pt>
                <c:pt idx="1467">
                  <c:v>2020</c:v>
                </c:pt>
                <c:pt idx="1468">
                  <c:v>2020</c:v>
                </c:pt>
                <c:pt idx="1469">
                  <c:v>2020</c:v>
                </c:pt>
                <c:pt idx="1470">
                  <c:v>2020</c:v>
                </c:pt>
                <c:pt idx="1471">
                  <c:v>2020</c:v>
                </c:pt>
                <c:pt idx="1472">
                  <c:v>2020</c:v>
                </c:pt>
                <c:pt idx="1473">
                  <c:v>2020</c:v>
                </c:pt>
                <c:pt idx="1474">
                  <c:v>2020</c:v>
                </c:pt>
                <c:pt idx="1475">
                  <c:v>2020</c:v>
                </c:pt>
                <c:pt idx="1476">
                  <c:v>2020</c:v>
                </c:pt>
                <c:pt idx="1477">
                  <c:v>2020</c:v>
                </c:pt>
                <c:pt idx="1478">
                  <c:v>2020</c:v>
                </c:pt>
                <c:pt idx="1479">
                  <c:v>2020</c:v>
                </c:pt>
                <c:pt idx="1480">
                  <c:v>2020</c:v>
                </c:pt>
                <c:pt idx="1481">
                  <c:v>2020</c:v>
                </c:pt>
                <c:pt idx="1482">
                  <c:v>2020</c:v>
                </c:pt>
                <c:pt idx="1483">
                  <c:v>2020</c:v>
                </c:pt>
                <c:pt idx="1484">
                  <c:v>2020</c:v>
                </c:pt>
                <c:pt idx="1485">
                  <c:v>2020</c:v>
                </c:pt>
                <c:pt idx="1486">
                  <c:v>2020</c:v>
                </c:pt>
                <c:pt idx="1487">
                  <c:v>2020</c:v>
                </c:pt>
                <c:pt idx="1488">
                  <c:v>2020</c:v>
                </c:pt>
                <c:pt idx="1489">
                  <c:v>2020</c:v>
                </c:pt>
                <c:pt idx="1490">
                  <c:v>2020</c:v>
                </c:pt>
                <c:pt idx="1491">
                  <c:v>2020</c:v>
                </c:pt>
                <c:pt idx="1492">
                  <c:v>2020</c:v>
                </c:pt>
                <c:pt idx="1493">
                  <c:v>2020</c:v>
                </c:pt>
                <c:pt idx="1494">
                  <c:v>2020</c:v>
                </c:pt>
                <c:pt idx="1495">
                  <c:v>2020</c:v>
                </c:pt>
                <c:pt idx="1496">
                  <c:v>2020</c:v>
                </c:pt>
                <c:pt idx="1497">
                  <c:v>2020</c:v>
                </c:pt>
                <c:pt idx="1498">
                  <c:v>2020</c:v>
                </c:pt>
                <c:pt idx="1499">
                  <c:v>2020</c:v>
                </c:pt>
                <c:pt idx="1500">
                  <c:v>2021</c:v>
                </c:pt>
                <c:pt idx="1501">
                  <c:v>2021</c:v>
                </c:pt>
                <c:pt idx="1502">
                  <c:v>2021</c:v>
                </c:pt>
                <c:pt idx="1503">
                  <c:v>2021</c:v>
                </c:pt>
                <c:pt idx="1504">
                  <c:v>2021</c:v>
                </c:pt>
                <c:pt idx="1505">
                  <c:v>2021</c:v>
                </c:pt>
                <c:pt idx="1506">
                  <c:v>2021</c:v>
                </c:pt>
                <c:pt idx="1507">
                  <c:v>2021</c:v>
                </c:pt>
                <c:pt idx="1508">
                  <c:v>2021</c:v>
                </c:pt>
                <c:pt idx="1509">
                  <c:v>2021</c:v>
                </c:pt>
                <c:pt idx="1510">
                  <c:v>2021</c:v>
                </c:pt>
                <c:pt idx="1511">
                  <c:v>2021</c:v>
                </c:pt>
                <c:pt idx="1512">
                  <c:v>2021</c:v>
                </c:pt>
                <c:pt idx="1513">
                  <c:v>2021</c:v>
                </c:pt>
                <c:pt idx="1514">
                  <c:v>2021</c:v>
                </c:pt>
                <c:pt idx="1515">
                  <c:v>2021</c:v>
                </c:pt>
                <c:pt idx="1516">
                  <c:v>2021</c:v>
                </c:pt>
                <c:pt idx="1517">
                  <c:v>2021</c:v>
                </c:pt>
                <c:pt idx="1518">
                  <c:v>2021</c:v>
                </c:pt>
                <c:pt idx="1519">
                  <c:v>2021</c:v>
                </c:pt>
                <c:pt idx="1520">
                  <c:v>2021</c:v>
                </c:pt>
                <c:pt idx="1521">
                  <c:v>2021</c:v>
                </c:pt>
                <c:pt idx="1522">
                  <c:v>2021</c:v>
                </c:pt>
                <c:pt idx="1523">
                  <c:v>2021</c:v>
                </c:pt>
                <c:pt idx="1524">
                  <c:v>2021</c:v>
                </c:pt>
                <c:pt idx="1525">
                  <c:v>2021</c:v>
                </c:pt>
                <c:pt idx="1526">
                  <c:v>2021</c:v>
                </c:pt>
                <c:pt idx="1527">
                  <c:v>2021</c:v>
                </c:pt>
                <c:pt idx="1528">
                  <c:v>2021</c:v>
                </c:pt>
                <c:pt idx="1529">
                  <c:v>2021</c:v>
                </c:pt>
                <c:pt idx="1530">
                  <c:v>2021</c:v>
                </c:pt>
                <c:pt idx="1531">
                  <c:v>2021</c:v>
                </c:pt>
                <c:pt idx="1532">
                  <c:v>2021</c:v>
                </c:pt>
                <c:pt idx="1533">
                  <c:v>2021</c:v>
                </c:pt>
                <c:pt idx="1534">
                  <c:v>2021</c:v>
                </c:pt>
                <c:pt idx="1535">
                  <c:v>2021</c:v>
                </c:pt>
                <c:pt idx="1536">
                  <c:v>2021</c:v>
                </c:pt>
                <c:pt idx="1537">
                  <c:v>2021</c:v>
                </c:pt>
                <c:pt idx="1538">
                  <c:v>2021</c:v>
                </c:pt>
                <c:pt idx="1539">
                  <c:v>2021</c:v>
                </c:pt>
                <c:pt idx="1540">
                  <c:v>2021</c:v>
                </c:pt>
                <c:pt idx="1541">
                  <c:v>2021</c:v>
                </c:pt>
                <c:pt idx="1542">
                  <c:v>2021</c:v>
                </c:pt>
                <c:pt idx="1543">
                  <c:v>2021</c:v>
                </c:pt>
                <c:pt idx="1544">
                  <c:v>2021</c:v>
                </c:pt>
                <c:pt idx="1545">
                  <c:v>2021</c:v>
                </c:pt>
                <c:pt idx="1546">
                  <c:v>2021</c:v>
                </c:pt>
                <c:pt idx="1547">
                  <c:v>2021</c:v>
                </c:pt>
                <c:pt idx="1548">
                  <c:v>2021</c:v>
                </c:pt>
                <c:pt idx="1549">
                  <c:v>2021</c:v>
                </c:pt>
                <c:pt idx="1550">
                  <c:v>2021</c:v>
                </c:pt>
                <c:pt idx="1551">
                  <c:v>2021</c:v>
                </c:pt>
                <c:pt idx="1552">
                  <c:v>2021</c:v>
                </c:pt>
                <c:pt idx="1553">
                  <c:v>2021</c:v>
                </c:pt>
                <c:pt idx="1554">
                  <c:v>2021</c:v>
                </c:pt>
                <c:pt idx="1555">
                  <c:v>2021</c:v>
                </c:pt>
                <c:pt idx="1556">
                  <c:v>2021</c:v>
                </c:pt>
                <c:pt idx="1557">
                  <c:v>2021</c:v>
                </c:pt>
                <c:pt idx="1558">
                  <c:v>2021</c:v>
                </c:pt>
                <c:pt idx="1559">
                  <c:v>2021</c:v>
                </c:pt>
                <c:pt idx="1560">
                  <c:v>2021</c:v>
                </c:pt>
                <c:pt idx="1561">
                  <c:v>2021</c:v>
                </c:pt>
                <c:pt idx="1562">
                  <c:v>2021</c:v>
                </c:pt>
                <c:pt idx="1563">
                  <c:v>2021</c:v>
                </c:pt>
                <c:pt idx="1564">
                  <c:v>2021</c:v>
                </c:pt>
                <c:pt idx="1565">
                  <c:v>2021</c:v>
                </c:pt>
                <c:pt idx="1566">
                  <c:v>2021</c:v>
                </c:pt>
                <c:pt idx="1567">
                  <c:v>2021</c:v>
                </c:pt>
                <c:pt idx="1568">
                  <c:v>2021</c:v>
                </c:pt>
                <c:pt idx="1569">
                  <c:v>2021</c:v>
                </c:pt>
                <c:pt idx="1570">
                  <c:v>2021</c:v>
                </c:pt>
                <c:pt idx="1571">
                  <c:v>2021</c:v>
                </c:pt>
                <c:pt idx="1572">
                  <c:v>2021</c:v>
                </c:pt>
                <c:pt idx="1573">
                  <c:v>2021</c:v>
                </c:pt>
                <c:pt idx="1574">
                  <c:v>2021</c:v>
                </c:pt>
                <c:pt idx="1575">
                  <c:v>2021</c:v>
                </c:pt>
                <c:pt idx="1576">
                  <c:v>2021</c:v>
                </c:pt>
                <c:pt idx="1577">
                  <c:v>2021</c:v>
                </c:pt>
                <c:pt idx="1578">
                  <c:v>2021</c:v>
                </c:pt>
                <c:pt idx="1579">
                  <c:v>2021</c:v>
                </c:pt>
                <c:pt idx="1580">
                  <c:v>2021</c:v>
                </c:pt>
                <c:pt idx="1581">
                  <c:v>2021</c:v>
                </c:pt>
                <c:pt idx="1582">
                  <c:v>2021</c:v>
                </c:pt>
                <c:pt idx="1583">
                  <c:v>2021</c:v>
                </c:pt>
                <c:pt idx="1584">
                  <c:v>2021</c:v>
                </c:pt>
                <c:pt idx="1585">
                  <c:v>2021</c:v>
                </c:pt>
                <c:pt idx="1586">
                  <c:v>2021</c:v>
                </c:pt>
                <c:pt idx="1587">
                  <c:v>2021</c:v>
                </c:pt>
                <c:pt idx="1588">
                  <c:v>2021</c:v>
                </c:pt>
                <c:pt idx="1589">
                  <c:v>2021</c:v>
                </c:pt>
                <c:pt idx="1590">
                  <c:v>2021</c:v>
                </c:pt>
                <c:pt idx="1591">
                  <c:v>2021</c:v>
                </c:pt>
                <c:pt idx="1592">
                  <c:v>2021</c:v>
                </c:pt>
                <c:pt idx="1593">
                  <c:v>2021</c:v>
                </c:pt>
                <c:pt idx="1594">
                  <c:v>2021</c:v>
                </c:pt>
                <c:pt idx="1595">
                  <c:v>2021</c:v>
                </c:pt>
                <c:pt idx="1596">
                  <c:v>2021</c:v>
                </c:pt>
                <c:pt idx="1597">
                  <c:v>2021</c:v>
                </c:pt>
                <c:pt idx="1598">
                  <c:v>2021</c:v>
                </c:pt>
                <c:pt idx="1599">
                  <c:v>2021</c:v>
                </c:pt>
                <c:pt idx="1600">
                  <c:v>2021</c:v>
                </c:pt>
                <c:pt idx="1601">
                  <c:v>2021</c:v>
                </c:pt>
                <c:pt idx="1602">
                  <c:v>2021</c:v>
                </c:pt>
                <c:pt idx="1603">
                  <c:v>2021</c:v>
                </c:pt>
                <c:pt idx="1604">
                  <c:v>2021</c:v>
                </c:pt>
                <c:pt idx="1605">
                  <c:v>2021</c:v>
                </c:pt>
                <c:pt idx="1606">
                  <c:v>2021</c:v>
                </c:pt>
                <c:pt idx="1607">
                  <c:v>2021</c:v>
                </c:pt>
                <c:pt idx="1608">
                  <c:v>2021</c:v>
                </c:pt>
                <c:pt idx="1609">
                  <c:v>2021</c:v>
                </c:pt>
                <c:pt idx="1610">
                  <c:v>2021</c:v>
                </c:pt>
                <c:pt idx="1611">
                  <c:v>2021</c:v>
                </c:pt>
                <c:pt idx="1612">
                  <c:v>2021</c:v>
                </c:pt>
                <c:pt idx="1613">
                  <c:v>2021</c:v>
                </c:pt>
                <c:pt idx="1614">
                  <c:v>2021</c:v>
                </c:pt>
                <c:pt idx="1615">
                  <c:v>2021</c:v>
                </c:pt>
                <c:pt idx="1616">
                  <c:v>2021</c:v>
                </c:pt>
                <c:pt idx="1617">
                  <c:v>2021</c:v>
                </c:pt>
                <c:pt idx="1618">
                  <c:v>2021</c:v>
                </c:pt>
                <c:pt idx="1619">
                  <c:v>2021</c:v>
                </c:pt>
                <c:pt idx="1620">
                  <c:v>2021</c:v>
                </c:pt>
                <c:pt idx="1621">
                  <c:v>2021</c:v>
                </c:pt>
                <c:pt idx="1622">
                  <c:v>2021</c:v>
                </c:pt>
                <c:pt idx="1623">
                  <c:v>2021</c:v>
                </c:pt>
                <c:pt idx="1624">
                  <c:v>2021</c:v>
                </c:pt>
                <c:pt idx="1625">
                  <c:v>2021</c:v>
                </c:pt>
                <c:pt idx="1626">
                  <c:v>2021</c:v>
                </c:pt>
                <c:pt idx="1627">
                  <c:v>2021</c:v>
                </c:pt>
                <c:pt idx="1628">
                  <c:v>2021</c:v>
                </c:pt>
                <c:pt idx="1629">
                  <c:v>2021</c:v>
                </c:pt>
                <c:pt idx="1630">
                  <c:v>2021</c:v>
                </c:pt>
                <c:pt idx="1631">
                  <c:v>2021</c:v>
                </c:pt>
                <c:pt idx="1632">
                  <c:v>2021</c:v>
                </c:pt>
                <c:pt idx="1633">
                  <c:v>2021</c:v>
                </c:pt>
                <c:pt idx="1634">
                  <c:v>2021</c:v>
                </c:pt>
                <c:pt idx="1635">
                  <c:v>2021</c:v>
                </c:pt>
                <c:pt idx="1636">
                  <c:v>2021</c:v>
                </c:pt>
                <c:pt idx="1637">
                  <c:v>2021</c:v>
                </c:pt>
                <c:pt idx="1638">
                  <c:v>2021</c:v>
                </c:pt>
                <c:pt idx="1639">
                  <c:v>2021</c:v>
                </c:pt>
                <c:pt idx="1640">
                  <c:v>2021</c:v>
                </c:pt>
                <c:pt idx="1641">
                  <c:v>2021</c:v>
                </c:pt>
                <c:pt idx="1642">
                  <c:v>2021</c:v>
                </c:pt>
                <c:pt idx="1643">
                  <c:v>2021</c:v>
                </c:pt>
                <c:pt idx="1644">
                  <c:v>2021</c:v>
                </c:pt>
                <c:pt idx="1645">
                  <c:v>2021</c:v>
                </c:pt>
                <c:pt idx="1646">
                  <c:v>2021</c:v>
                </c:pt>
                <c:pt idx="1647">
                  <c:v>2021</c:v>
                </c:pt>
                <c:pt idx="1648">
                  <c:v>2021</c:v>
                </c:pt>
                <c:pt idx="1649">
                  <c:v>2021</c:v>
                </c:pt>
                <c:pt idx="1650">
                  <c:v>2021</c:v>
                </c:pt>
                <c:pt idx="1651">
                  <c:v>2021</c:v>
                </c:pt>
                <c:pt idx="1652">
                  <c:v>2021</c:v>
                </c:pt>
                <c:pt idx="1653">
                  <c:v>2021</c:v>
                </c:pt>
                <c:pt idx="1654">
                  <c:v>2021</c:v>
                </c:pt>
                <c:pt idx="1655">
                  <c:v>2021</c:v>
                </c:pt>
                <c:pt idx="1656">
                  <c:v>2021</c:v>
                </c:pt>
                <c:pt idx="1657">
                  <c:v>2021</c:v>
                </c:pt>
                <c:pt idx="1658">
                  <c:v>2021</c:v>
                </c:pt>
                <c:pt idx="1659">
                  <c:v>2021</c:v>
                </c:pt>
                <c:pt idx="1660">
                  <c:v>2021</c:v>
                </c:pt>
                <c:pt idx="1661">
                  <c:v>2021</c:v>
                </c:pt>
                <c:pt idx="1662">
                  <c:v>2021</c:v>
                </c:pt>
                <c:pt idx="1663">
                  <c:v>2021</c:v>
                </c:pt>
                <c:pt idx="1664">
                  <c:v>2021</c:v>
                </c:pt>
                <c:pt idx="1665">
                  <c:v>2021</c:v>
                </c:pt>
                <c:pt idx="1666">
                  <c:v>2021</c:v>
                </c:pt>
                <c:pt idx="1667">
                  <c:v>2021</c:v>
                </c:pt>
                <c:pt idx="1668">
                  <c:v>2021</c:v>
                </c:pt>
                <c:pt idx="1669">
                  <c:v>2021</c:v>
                </c:pt>
                <c:pt idx="1670">
                  <c:v>2021</c:v>
                </c:pt>
                <c:pt idx="1671">
                  <c:v>2021</c:v>
                </c:pt>
                <c:pt idx="1672">
                  <c:v>2021</c:v>
                </c:pt>
                <c:pt idx="1673">
                  <c:v>2021</c:v>
                </c:pt>
                <c:pt idx="1674">
                  <c:v>2021</c:v>
                </c:pt>
                <c:pt idx="1675">
                  <c:v>2021</c:v>
                </c:pt>
                <c:pt idx="1676">
                  <c:v>2021</c:v>
                </c:pt>
                <c:pt idx="1677">
                  <c:v>2021</c:v>
                </c:pt>
                <c:pt idx="1678">
                  <c:v>2021</c:v>
                </c:pt>
                <c:pt idx="1679">
                  <c:v>2021</c:v>
                </c:pt>
                <c:pt idx="1680">
                  <c:v>2021</c:v>
                </c:pt>
                <c:pt idx="1681">
                  <c:v>2021</c:v>
                </c:pt>
                <c:pt idx="1682">
                  <c:v>2021</c:v>
                </c:pt>
                <c:pt idx="1683">
                  <c:v>2021</c:v>
                </c:pt>
                <c:pt idx="1684">
                  <c:v>2021</c:v>
                </c:pt>
                <c:pt idx="1685">
                  <c:v>2021</c:v>
                </c:pt>
                <c:pt idx="1686">
                  <c:v>2021</c:v>
                </c:pt>
                <c:pt idx="1687">
                  <c:v>2021</c:v>
                </c:pt>
                <c:pt idx="1688">
                  <c:v>2021</c:v>
                </c:pt>
                <c:pt idx="1689">
                  <c:v>2021</c:v>
                </c:pt>
                <c:pt idx="1690">
                  <c:v>2021</c:v>
                </c:pt>
                <c:pt idx="1691">
                  <c:v>2021</c:v>
                </c:pt>
                <c:pt idx="1692">
                  <c:v>2021</c:v>
                </c:pt>
                <c:pt idx="1693">
                  <c:v>2021</c:v>
                </c:pt>
                <c:pt idx="1694">
                  <c:v>2021</c:v>
                </c:pt>
                <c:pt idx="1695">
                  <c:v>2021</c:v>
                </c:pt>
                <c:pt idx="1696">
                  <c:v>2021</c:v>
                </c:pt>
                <c:pt idx="1697">
                  <c:v>2021</c:v>
                </c:pt>
                <c:pt idx="1698">
                  <c:v>2021</c:v>
                </c:pt>
                <c:pt idx="1699">
                  <c:v>2021</c:v>
                </c:pt>
                <c:pt idx="1700">
                  <c:v>2021</c:v>
                </c:pt>
                <c:pt idx="1701">
                  <c:v>2021</c:v>
                </c:pt>
                <c:pt idx="1702">
                  <c:v>2021</c:v>
                </c:pt>
                <c:pt idx="1703">
                  <c:v>2021</c:v>
                </c:pt>
                <c:pt idx="1704">
                  <c:v>2021</c:v>
                </c:pt>
                <c:pt idx="1705">
                  <c:v>2021</c:v>
                </c:pt>
                <c:pt idx="1706">
                  <c:v>2021</c:v>
                </c:pt>
                <c:pt idx="1707">
                  <c:v>2021</c:v>
                </c:pt>
                <c:pt idx="1708">
                  <c:v>2021</c:v>
                </c:pt>
                <c:pt idx="1709">
                  <c:v>2021</c:v>
                </c:pt>
                <c:pt idx="1710">
                  <c:v>2021</c:v>
                </c:pt>
                <c:pt idx="1711">
                  <c:v>2021</c:v>
                </c:pt>
                <c:pt idx="1712">
                  <c:v>2021</c:v>
                </c:pt>
                <c:pt idx="1713">
                  <c:v>2021</c:v>
                </c:pt>
                <c:pt idx="1714">
                  <c:v>2021</c:v>
                </c:pt>
                <c:pt idx="1715">
                  <c:v>2021</c:v>
                </c:pt>
                <c:pt idx="1716">
                  <c:v>2021</c:v>
                </c:pt>
                <c:pt idx="1717">
                  <c:v>2021</c:v>
                </c:pt>
                <c:pt idx="1718">
                  <c:v>2021</c:v>
                </c:pt>
                <c:pt idx="1719">
                  <c:v>2021</c:v>
                </c:pt>
                <c:pt idx="1720">
                  <c:v>2021</c:v>
                </c:pt>
                <c:pt idx="1721">
                  <c:v>2021</c:v>
                </c:pt>
                <c:pt idx="1722">
                  <c:v>2021</c:v>
                </c:pt>
                <c:pt idx="1723">
                  <c:v>2021</c:v>
                </c:pt>
                <c:pt idx="1724">
                  <c:v>2021</c:v>
                </c:pt>
                <c:pt idx="1725">
                  <c:v>2021</c:v>
                </c:pt>
                <c:pt idx="1726">
                  <c:v>2021</c:v>
                </c:pt>
                <c:pt idx="1727">
                  <c:v>2021</c:v>
                </c:pt>
                <c:pt idx="1728">
                  <c:v>2021</c:v>
                </c:pt>
                <c:pt idx="1729">
                  <c:v>2021</c:v>
                </c:pt>
                <c:pt idx="1730">
                  <c:v>2021</c:v>
                </c:pt>
                <c:pt idx="1731">
                  <c:v>2021</c:v>
                </c:pt>
                <c:pt idx="1732">
                  <c:v>2021</c:v>
                </c:pt>
                <c:pt idx="1733">
                  <c:v>2021</c:v>
                </c:pt>
                <c:pt idx="1734">
                  <c:v>2021</c:v>
                </c:pt>
                <c:pt idx="1735">
                  <c:v>2021</c:v>
                </c:pt>
                <c:pt idx="1736">
                  <c:v>2021</c:v>
                </c:pt>
                <c:pt idx="1737">
                  <c:v>2021</c:v>
                </c:pt>
                <c:pt idx="1738">
                  <c:v>2021</c:v>
                </c:pt>
                <c:pt idx="1739">
                  <c:v>2021</c:v>
                </c:pt>
                <c:pt idx="1740">
                  <c:v>2021</c:v>
                </c:pt>
                <c:pt idx="1741">
                  <c:v>2021</c:v>
                </c:pt>
                <c:pt idx="1742">
                  <c:v>2021</c:v>
                </c:pt>
                <c:pt idx="1743">
                  <c:v>2021</c:v>
                </c:pt>
                <c:pt idx="1744">
                  <c:v>2021</c:v>
                </c:pt>
                <c:pt idx="1745">
                  <c:v>2021</c:v>
                </c:pt>
                <c:pt idx="1746">
                  <c:v>2021</c:v>
                </c:pt>
                <c:pt idx="1747">
                  <c:v>2021</c:v>
                </c:pt>
                <c:pt idx="1748">
                  <c:v>2021</c:v>
                </c:pt>
                <c:pt idx="1749">
                  <c:v>2021</c:v>
                </c:pt>
                <c:pt idx="1750">
                  <c:v>2022</c:v>
                </c:pt>
                <c:pt idx="1751">
                  <c:v>2022</c:v>
                </c:pt>
                <c:pt idx="1752">
                  <c:v>2022</c:v>
                </c:pt>
                <c:pt idx="1753">
                  <c:v>2022</c:v>
                </c:pt>
                <c:pt idx="1754">
                  <c:v>2022</c:v>
                </c:pt>
                <c:pt idx="1755">
                  <c:v>2022</c:v>
                </c:pt>
                <c:pt idx="1756">
                  <c:v>2022</c:v>
                </c:pt>
                <c:pt idx="1757">
                  <c:v>2022</c:v>
                </c:pt>
                <c:pt idx="1758">
                  <c:v>2022</c:v>
                </c:pt>
                <c:pt idx="1759">
                  <c:v>2022</c:v>
                </c:pt>
                <c:pt idx="1760">
                  <c:v>2022</c:v>
                </c:pt>
                <c:pt idx="1761">
                  <c:v>2022</c:v>
                </c:pt>
                <c:pt idx="1762">
                  <c:v>2022</c:v>
                </c:pt>
                <c:pt idx="1763">
                  <c:v>2022</c:v>
                </c:pt>
                <c:pt idx="1764">
                  <c:v>2022</c:v>
                </c:pt>
                <c:pt idx="1765">
                  <c:v>2022</c:v>
                </c:pt>
                <c:pt idx="1766">
                  <c:v>2022</c:v>
                </c:pt>
                <c:pt idx="1767">
                  <c:v>2022</c:v>
                </c:pt>
                <c:pt idx="1768">
                  <c:v>2022</c:v>
                </c:pt>
                <c:pt idx="1769">
                  <c:v>2022</c:v>
                </c:pt>
                <c:pt idx="1770">
                  <c:v>2022</c:v>
                </c:pt>
                <c:pt idx="1771">
                  <c:v>2022</c:v>
                </c:pt>
                <c:pt idx="1772">
                  <c:v>2022</c:v>
                </c:pt>
                <c:pt idx="1773">
                  <c:v>2022</c:v>
                </c:pt>
                <c:pt idx="1774">
                  <c:v>2022</c:v>
                </c:pt>
                <c:pt idx="1775">
                  <c:v>2022</c:v>
                </c:pt>
                <c:pt idx="1776">
                  <c:v>2022</c:v>
                </c:pt>
                <c:pt idx="1777">
                  <c:v>2022</c:v>
                </c:pt>
                <c:pt idx="1778">
                  <c:v>2022</c:v>
                </c:pt>
                <c:pt idx="1779">
                  <c:v>2022</c:v>
                </c:pt>
                <c:pt idx="1780">
                  <c:v>2022</c:v>
                </c:pt>
                <c:pt idx="1781">
                  <c:v>2022</c:v>
                </c:pt>
                <c:pt idx="1782">
                  <c:v>2022</c:v>
                </c:pt>
                <c:pt idx="1783">
                  <c:v>2022</c:v>
                </c:pt>
                <c:pt idx="1784">
                  <c:v>2022</c:v>
                </c:pt>
                <c:pt idx="1785">
                  <c:v>2022</c:v>
                </c:pt>
                <c:pt idx="1786">
                  <c:v>2022</c:v>
                </c:pt>
                <c:pt idx="1787">
                  <c:v>2022</c:v>
                </c:pt>
                <c:pt idx="1788">
                  <c:v>2022</c:v>
                </c:pt>
                <c:pt idx="1789">
                  <c:v>2022</c:v>
                </c:pt>
                <c:pt idx="1790">
                  <c:v>2022</c:v>
                </c:pt>
                <c:pt idx="1791">
                  <c:v>2022</c:v>
                </c:pt>
                <c:pt idx="1792">
                  <c:v>2022</c:v>
                </c:pt>
                <c:pt idx="1793">
                  <c:v>2022</c:v>
                </c:pt>
                <c:pt idx="1794">
                  <c:v>2022</c:v>
                </c:pt>
                <c:pt idx="1795">
                  <c:v>2022</c:v>
                </c:pt>
                <c:pt idx="1796">
                  <c:v>2022</c:v>
                </c:pt>
                <c:pt idx="1797">
                  <c:v>2022</c:v>
                </c:pt>
                <c:pt idx="1798">
                  <c:v>2022</c:v>
                </c:pt>
                <c:pt idx="1799">
                  <c:v>2022</c:v>
                </c:pt>
                <c:pt idx="1800">
                  <c:v>2022</c:v>
                </c:pt>
                <c:pt idx="1801">
                  <c:v>2022</c:v>
                </c:pt>
                <c:pt idx="1802">
                  <c:v>2022</c:v>
                </c:pt>
                <c:pt idx="1803">
                  <c:v>2022</c:v>
                </c:pt>
                <c:pt idx="1804">
                  <c:v>2022</c:v>
                </c:pt>
                <c:pt idx="1805">
                  <c:v>2022</c:v>
                </c:pt>
                <c:pt idx="1806">
                  <c:v>2022</c:v>
                </c:pt>
                <c:pt idx="1807">
                  <c:v>2022</c:v>
                </c:pt>
                <c:pt idx="1808">
                  <c:v>2022</c:v>
                </c:pt>
                <c:pt idx="1809">
                  <c:v>2022</c:v>
                </c:pt>
                <c:pt idx="1810">
                  <c:v>2022</c:v>
                </c:pt>
                <c:pt idx="1811">
                  <c:v>2022</c:v>
                </c:pt>
                <c:pt idx="1812">
                  <c:v>2022</c:v>
                </c:pt>
                <c:pt idx="1813">
                  <c:v>2022</c:v>
                </c:pt>
                <c:pt idx="1814">
                  <c:v>2022</c:v>
                </c:pt>
                <c:pt idx="1815">
                  <c:v>2022</c:v>
                </c:pt>
                <c:pt idx="1816">
                  <c:v>2022</c:v>
                </c:pt>
                <c:pt idx="1817">
                  <c:v>2022</c:v>
                </c:pt>
                <c:pt idx="1818">
                  <c:v>2022</c:v>
                </c:pt>
                <c:pt idx="1819">
                  <c:v>2022</c:v>
                </c:pt>
                <c:pt idx="1820">
                  <c:v>2022</c:v>
                </c:pt>
                <c:pt idx="1821">
                  <c:v>2022</c:v>
                </c:pt>
                <c:pt idx="1822">
                  <c:v>2022</c:v>
                </c:pt>
                <c:pt idx="1823">
                  <c:v>2022</c:v>
                </c:pt>
                <c:pt idx="1824">
                  <c:v>2022</c:v>
                </c:pt>
                <c:pt idx="1825">
                  <c:v>2022</c:v>
                </c:pt>
                <c:pt idx="1826">
                  <c:v>2022</c:v>
                </c:pt>
                <c:pt idx="1827">
                  <c:v>2022</c:v>
                </c:pt>
                <c:pt idx="1828">
                  <c:v>2022</c:v>
                </c:pt>
                <c:pt idx="1829">
                  <c:v>2022</c:v>
                </c:pt>
                <c:pt idx="1830">
                  <c:v>2022</c:v>
                </c:pt>
                <c:pt idx="1831">
                  <c:v>2022</c:v>
                </c:pt>
                <c:pt idx="1832">
                  <c:v>2022</c:v>
                </c:pt>
                <c:pt idx="1833">
                  <c:v>2022</c:v>
                </c:pt>
                <c:pt idx="1834">
                  <c:v>2022</c:v>
                </c:pt>
                <c:pt idx="1835">
                  <c:v>2022</c:v>
                </c:pt>
                <c:pt idx="1836">
                  <c:v>2022</c:v>
                </c:pt>
                <c:pt idx="1837">
                  <c:v>2022</c:v>
                </c:pt>
                <c:pt idx="1838">
                  <c:v>2022</c:v>
                </c:pt>
                <c:pt idx="1839">
                  <c:v>2022</c:v>
                </c:pt>
                <c:pt idx="1840">
                  <c:v>2022</c:v>
                </c:pt>
                <c:pt idx="1841">
                  <c:v>2022</c:v>
                </c:pt>
                <c:pt idx="1842">
                  <c:v>2022</c:v>
                </c:pt>
                <c:pt idx="1843">
                  <c:v>2022</c:v>
                </c:pt>
                <c:pt idx="1844">
                  <c:v>2022</c:v>
                </c:pt>
                <c:pt idx="1845">
                  <c:v>2022</c:v>
                </c:pt>
                <c:pt idx="1846">
                  <c:v>2022</c:v>
                </c:pt>
                <c:pt idx="1847">
                  <c:v>2022</c:v>
                </c:pt>
                <c:pt idx="1848">
                  <c:v>2022</c:v>
                </c:pt>
                <c:pt idx="1849">
                  <c:v>2022</c:v>
                </c:pt>
                <c:pt idx="1850">
                  <c:v>2022</c:v>
                </c:pt>
                <c:pt idx="1851">
                  <c:v>2022</c:v>
                </c:pt>
                <c:pt idx="1852">
                  <c:v>2022</c:v>
                </c:pt>
                <c:pt idx="1853">
                  <c:v>2022</c:v>
                </c:pt>
                <c:pt idx="1854">
                  <c:v>2022</c:v>
                </c:pt>
                <c:pt idx="1855">
                  <c:v>2022</c:v>
                </c:pt>
                <c:pt idx="1856">
                  <c:v>2022</c:v>
                </c:pt>
                <c:pt idx="1857">
                  <c:v>2022</c:v>
                </c:pt>
                <c:pt idx="1858">
                  <c:v>2022</c:v>
                </c:pt>
                <c:pt idx="1859">
                  <c:v>2022</c:v>
                </c:pt>
                <c:pt idx="1860">
                  <c:v>2022</c:v>
                </c:pt>
                <c:pt idx="1861">
                  <c:v>2022</c:v>
                </c:pt>
                <c:pt idx="1862">
                  <c:v>2022</c:v>
                </c:pt>
                <c:pt idx="1863">
                  <c:v>2022</c:v>
                </c:pt>
                <c:pt idx="1864">
                  <c:v>2022</c:v>
                </c:pt>
                <c:pt idx="1865">
                  <c:v>2022</c:v>
                </c:pt>
                <c:pt idx="1866">
                  <c:v>2022</c:v>
                </c:pt>
                <c:pt idx="1867">
                  <c:v>2022</c:v>
                </c:pt>
                <c:pt idx="1868">
                  <c:v>2022</c:v>
                </c:pt>
                <c:pt idx="1869">
                  <c:v>2022</c:v>
                </c:pt>
                <c:pt idx="1870">
                  <c:v>2022</c:v>
                </c:pt>
                <c:pt idx="1871">
                  <c:v>2022</c:v>
                </c:pt>
                <c:pt idx="1872">
                  <c:v>2022</c:v>
                </c:pt>
                <c:pt idx="1873">
                  <c:v>2022</c:v>
                </c:pt>
                <c:pt idx="1874">
                  <c:v>2022</c:v>
                </c:pt>
                <c:pt idx="1875">
                  <c:v>2022</c:v>
                </c:pt>
                <c:pt idx="1876">
                  <c:v>2022</c:v>
                </c:pt>
                <c:pt idx="1877">
                  <c:v>2022</c:v>
                </c:pt>
                <c:pt idx="1878">
                  <c:v>2022</c:v>
                </c:pt>
                <c:pt idx="1879">
                  <c:v>2022</c:v>
                </c:pt>
                <c:pt idx="1880">
                  <c:v>2022</c:v>
                </c:pt>
                <c:pt idx="1881">
                  <c:v>2022</c:v>
                </c:pt>
                <c:pt idx="1882">
                  <c:v>2022</c:v>
                </c:pt>
                <c:pt idx="1883">
                  <c:v>2022</c:v>
                </c:pt>
                <c:pt idx="1884">
                  <c:v>2022</c:v>
                </c:pt>
                <c:pt idx="1885">
                  <c:v>2022</c:v>
                </c:pt>
                <c:pt idx="1886">
                  <c:v>2022</c:v>
                </c:pt>
                <c:pt idx="1887">
                  <c:v>2022</c:v>
                </c:pt>
                <c:pt idx="1888">
                  <c:v>2022</c:v>
                </c:pt>
                <c:pt idx="1889">
                  <c:v>2022</c:v>
                </c:pt>
                <c:pt idx="1890">
                  <c:v>2022</c:v>
                </c:pt>
                <c:pt idx="1891">
                  <c:v>2022</c:v>
                </c:pt>
                <c:pt idx="1892">
                  <c:v>2022</c:v>
                </c:pt>
                <c:pt idx="1893">
                  <c:v>2022</c:v>
                </c:pt>
                <c:pt idx="1894">
                  <c:v>2022</c:v>
                </c:pt>
                <c:pt idx="1895">
                  <c:v>2022</c:v>
                </c:pt>
                <c:pt idx="1896">
                  <c:v>2022</c:v>
                </c:pt>
                <c:pt idx="1897">
                  <c:v>2022</c:v>
                </c:pt>
                <c:pt idx="1898">
                  <c:v>2022</c:v>
                </c:pt>
                <c:pt idx="1899">
                  <c:v>2022</c:v>
                </c:pt>
                <c:pt idx="1900">
                  <c:v>2022</c:v>
                </c:pt>
                <c:pt idx="1901">
                  <c:v>2022</c:v>
                </c:pt>
                <c:pt idx="1902">
                  <c:v>2022</c:v>
                </c:pt>
                <c:pt idx="1903">
                  <c:v>2022</c:v>
                </c:pt>
                <c:pt idx="1904">
                  <c:v>2022</c:v>
                </c:pt>
                <c:pt idx="1905">
                  <c:v>2022</c:v>
                </c:pt>
                <c:pt idx="1906">
                  <c:v>2022</c:v>
                </c:pt>
                <c:pt idx="1907">
                  <c:v>2022</c:v>
                </c:pt>
                <c:pt idx="1908">
                  <c:v>2022</c:v>
                </c:pt>
                <c:pt idx="1909">
                  <c:v>2022</c:v>
                </c:pt>
                <c:pt idx="1910">
                  <c:v>2022</c:v>
                </c:pt>
                <c:pt idx="1911">
                  <c:v>2022</c:v>
                </c:pt>
                <c:pt idx="1912">
                  <c:v>2022</c:v>
                </c:pt>
                <c:pt idx="1913">
                  <c:v>2022</c:v>
                </c:pt>
                <c:pt idx="1914">
                  <c:v>2022</c:v>
                </c:pt>
                <c:pt idx="1915">
                  <c:v>2022</c:v>
                </c:pt>
                <c:pt idx="1916">
                  <c:v>2022</c:v>
                </c:pt>
                <c:pt idx="1917">
                  <c:v>2022</c:v>
                </c:pt>
                <c:pt idx="1918">
                  <c:v>2022</c:v>
                </c:pt>
                <c:pt idx="1919">
                  <c:v>2022</c:v>
                </c:pt>
                <c:pt idx="1920">
                  <c:v>2022</c:v>
                </c:pt>
                <c:pt idx="1921">
                  <c:v>2022</c:v>
                </c:pt>
                <c:pt idx="1922">
                  <c:v>2022</c:v>
                </c:pt>
                <c:pt idx="1923">
                  <c:v>2022</c:v>
                </c:pt>
                <c:pt idx="1924">
                  <c:v>2022</c:v>
                </c:pt>
                <c:pt idx="1925">
                  <c:v>2022</c:v>
                </c:pt>
                <c:pt idx="1926">
                  <c:v>2022</c:v>
                </c:pt>
                <c:pt idx="1927">
                  <c:v>2022</c:v>
                </c:pt>
                <c:pt idx="1928">
                  <c:v>2022</c:v>
                </c:pt>
                <c:pt idx="1929">
                  <c:v>2022</c:v>
                </c:pt>
                <c:pt idx="1930">
                  <c:v>2022</c:v>
                </c:pt>
                <c:pt idx="1931">
                  <c:v>2022</c:v>
                </c:pt>
                <c:pt idx="1932">
                  <c:v>2022</c:v>
                </c:pt>
                <c:pt idx="1933">
                  <c:v>2022</c:v>
                </c:pt>
                <c:pt idx="1934">
                  <c:v>2022</c:v>
                </c:pt>
                <c:pt idx="1935">
                  <c:v>2022</c:v>
                </c:pt>
                <c:pt idx="1936">
                  <c:v>2022</c:v>
                </c:pt>
                <c:pt idx="1937">
                  <c:v>2022</c:v>
                </c:pt>
                <c:pt idx="1938">
                  <c:v>2022</c:v>
                </c:pt>
                <c:pt idx="1939">
                  <c:v>2022</c:v>
                </c:pt>
                <c:pt idx="1940">
                  <c:v>2022</c:v>
                </c:pt>
                <c:pt idx="1941">
                  <c:v>2022</c:v>
                </c:pt>
                <c:pt idx="1942">
                  <c:v>2022</c:v>
                </c:pt>
                <c:pt idx="1943">
                  <c:v>2022</c:v>
                </c:pt>
                <c:pt idx="1944">
                  <c:v>2022</c:v>
                </c:pt>
                <c:pt idx="1945">
                  <c:v>2022</c:v>
                </c:pt>
                <c:pt idx="1946">
                  <c:v>2022</c:v>
                </c:pt>
                <c:pt idx="1947">
                  <c:v>2022</c:v>
                </c:pt>
                <c:pt idx="1948">
                  <c:v>2022</c:v>
                </c:pt>
                <c:pt idx="1949">
                  <c:v>2022</c:v>
                </c:pt>
                <c:pt idx="1950">
                  <c:v>2022</c:v>
                </c:pt>
                <c:pt idx="1951">
                  <c:v>2022</c:v>
                </c:pt>
                <c:pt idx="1952">
                  <c:v>2022</c:v>
                </c:pt>
                <c:pt idx="1953">
                  <c:v>2022</c:v>
                </c:pt>
                <c:pt idx="1954">
                  <c:v>2022</c:v>
                </c:pt>
                <c:pt idx="1955">
                  <c:v>2022</c:v>
                </c:pt>
                <c:pt idx="1956">
                  <c:v>2022</c:v>
                </c:pt>
                <c:pt idx="1957">
                  <c:v>2022</c:v>
                </c:pt>
                <c:pt idx="1958">
                  <c:v>2022</c:v>
                </c:pt>
                <c:pt idx="1959">
                  <c:v>2022</c:v>
                </c:pt>
                <c:pt idx="1960">
                  <c:v>2022</c:v>
                </c:pt>
                <c:pt idx="1961">
                  <c:v>2022</c:v>
                </c:pt>
                <c:pt idx="1962">
                  <c:v>2022</c:v>
                </c:pt>
                <c:pt idx="1963">
                  <c:v>2022</c:v>
                </c:pt>
                <c:pt idx="1964">
                  <c:v>2022</c:v>
                </c:pt>
                <c:pt idx="1965">
                  <c:v>2022</c:v>
                </c:pt>
                <c:pt idx="1966">
                  <c:v>2022</c:v>
                </c:pt>
                <c:pt idx="1967">
                  <c:v>2022</c:v>
                </c:pt>
                <c:pt idx="1968">
                  <c:v>2022</c:v>
                </c:pt>
                <c:pt idx="1969">
                  <c:v>2022</c:v>
                </c:pt>
                <c:pt idx="1970">
                  <c:v>2022</c:v>
                </c:pt>
                <c:pt idx="1971">
                  <c:v>2022</c:v>
                </c:pt>
                <c:pt idx="1972">
                  <c:v>2022</c:v>
                </c:pt>
                <c:pt idx="1973">
                  <c:v>2022</c:v>
                </c:pt>
                <c:pt idx="1974">
                  <c:v>2022</c:v>
                </c:pt>
                <c:pt idx="1975">
                  <c:v>2022</c:v>
                </c:pt>
                <c:pt idx="1976">
                  <c:v>2022</c:v>
                </c:pt>
                <c:pt idx="1977">
                  <c:v>2022</c:v>
                </c:pt>
                <c:pt idx="1978">
                  <c:v>2022</c:v>
                </c:pt>
                <c:pt idx="1979">
                  <c:v>2022</c:v>
                </c:pt>
                <c:pt idx="1980">
                  <c:v>2022</c:v>
                </c:pt>
                <c:pt idx="1981">
                  <c:v>2022</c:v>
                </c:pt>
                <c:pt idx="1982">
                  <c:v>2022</c:v>
                </c:pt>
                <c:pt idx="1983">
                  <c:v>2022</c:v>
                </c:pt>
                <c:pt idx="1984">
                  <c:v>2022</c:v>
                </c:pt>
                <c:pt idx="1985">
                  <c:v>2022</c:v>
                </c:pt>
                <c:pt idx="1986">
                  <c:v>2022</c:v>
                </c:pt>
                <c:pt idx="1987">
                  <c:v>2022</c:v>
                </c:pt>
                <c:pt idx="1988">
                  <c:v>2022</c:v>
                </c:pt>
                <c:pt idx="1989">
                  <c:v>2022</c:v>
                </c:pt>
                <c:pt idx="1990">
                  <c:v>2022</c:v>
                </c:pt>
                <c:pt idx="1991">
                  <c:v>2022</c:v>
                </c:pt>
                <c:pt idx="1992">
                  <c:v>2022</c:v>
                </c:pt>
                <c:pt idx="1993">
                  <c:v>2022</c:v>
                </c:pt>
                <c:pt idx="1994">
                  <c:v>2022</c:v>
                </c:pt>
                <c:pt idx="1995">
                  <c:v>2022</c:v>
                </c:pt>
                <c:pt idx="1996">
                  <c:v>2022</c:v>
                </c:pt>
                <c:pt idx="1997">
                  <c:v>2023</c:v>
                </c:pt>
                <c:pt idx="1998">
                  <c:v>2023</c:v>
                </c:pt>
                <c:pt idx="1999">
                  <c:v>2023</c:v>
                </c:pt>
                <c:pt idx="2000">
                  <c:v>2023</c:v>
                </c:pt>
                <c:pt idx="2001">
                  <c:v>2023</c:v>
                </c:pt>
                <c:pt idx="2002">
                  <c:v>2023</c:v>
                </c:pt>
                <c:pt idx="2003">
                  <c:v>2023</c:v>
                </c:pt>
                <c:pt idx="2004">
                  <c:v>2023</c:v>
                </c:pt>
                <c:pt idx="2005">
                  <c:v>2023</c:v>
                </c:pt>
                <c:pt idx="2006">
                  <c:v>2023</c:v>
                </c:pt>
                <c:pt idx="2007">
                  <c:v>2023</c:v>
                </c:pt>
                <c:pt idx="2008">
                  <c:v>2023</c:v>
                </c:pt>
                <c:pt idx="2009">
                  <c:v>2023</c:v>
                </c:pt>
                <c:pt idx="2010">
                  <c:v>2023</c:v>
                </c:pt>
                <c:pt idx="2011">
                  <c:v>2023</c:v>
                </c:pt>
                <c:pt idx="2012">
                  <c:v>2023</c:v>
                </c:pt>
                <c:pt idx="2013">
                  <c:v>2023</c:v>
                </c:pt>
                <c:pt idx="2014">
                  <c:v>2023</c:v>
                </c:pt>
                <c:pt idx="2015">
                  <c:v>2023</c:v>
                </c:pt>
                <c:pt idx="2016">
                  <c:v>2023</c:v>
                </c:pt>
                <c:pt idx="2017">
                  <c:v>2023</c:v>
                </c:pt>
                <c:pt idx="2018">
                  <c:v>2023</c:v>
                </c:pt>
                <c:pt idx="2019">
                  <c:v>2023</c:v>
                </c:pt>
                <c:pt idx="2020">
                  <c:v>2023</c:v>
                </c:pt>
                <c:pt idx="2021">
                  <c:v>2023</c:v>
                </c:pt>
                <c:pt idx="2022">
                  <c:v>2023</c:v>
                </c:pt>
                <c:pt idx="2023">
                  <c:v>2023</c:v>
                </c:pt>
                <c:pt idx="2024">
                  <c:v>2023</c:v>
                </c:pt>
                <c:pt idx="2025">
                  <c:v>2023</c:v>
                </c:pt>
                <c:pt idx="2026">
                  <c:v>2023</c:v>
                </c:pt>
                <c:pt idx="2027">
                  <c:v>2023</c:v>
                </c:pt>
                <c:pt idx="2028">
                  <c:v>2023</c:v>
                </c:pt>
                <c:pt idx="2029">
                  <c:v>2023</c:v>
                </c:pt>
                <c:pt idx="2030">
                  <c:v>2023</c:v>
                </c:pt>
                <c:pt idx="2031">
                  <c:v>2023</c:v>
                </c:pt>
                <c:pt idx="2032">
                  <c:v>2023</c:v>
                </c:pt>
                <c:pt idx="2033">
                  <c:v>2023</c:v>
                </c:pt>
                <c:pt idx="2034">
                  <c:v>2023</c:v>
                </c:pt>
                <c:pt idx="2035">
                  <c:v>2023</c:v>
                </c:pt>
                <c:pt idx="2036">
                  <c:v>2023</c:v>
                </c:pt>
                <c:pt idx="2037">
                  <c:v>2023</c:v>
                </c:pt>
                <c:pt idx="2038">
                  <c:v>2023</c:v>
                </c:pt>
                <c:pt idx="2039">
                  <c:v>2023</c:v>
                </c:pt>
                <c:pt idx="2040">
                  <c:v>2023</c:v>
                </c:pt>
                <c:pt idx="2041">
                  <c:v>2023</c:v>
                </c:pt>
                <c:pt idx="2042">
                  <c:v>2023</c:v>
                </c:pt>
                <c:pt idx="2043">
                  <c:v>2023</c:v>
                </c:pt>
                <c:pt idx="2044">
                  <c:v>2023</c:v>
                </c:pt>
                <c:pt idx="2045">
                  <c:v>2023</c:v>
                </c:pt>
                <c:pt idx="2046">
                  <c:v>2023</c:v>
                </c:pt>
                <c:pt idx="2047">
                  <c:v>2023</c:v>
                </c:pt>
                <c:pt idx="2048">
                  <c:v>2023</c:v>
                </c:pt>
                <c:pt idx="2049">
                  <c:v>2023</c:v>
                </c:pt>
                <c:pt idx="2050">
                  <c:v>2023</c:v>
                </c:pt>
                <c:pt idx="2051">
                  <c:v>2023</c:v>
                </c:pt>
                <c:pt idx="2052">
                  <c:v>2023</c:v>
                </c:pt>
                <c:pt idx="2053">
                  <c:v>2023</c:v>
                </c:pt>
                <c:pt idx="2054">
                  <c:v>2023</c:v>
                </c:pt>
                <c:pt idx="2055">
                  <c:v>2023</c:v>
                </c:pt>
                <c:pt idx="2056">
                  <c:v>2023</c:v>
                </c:pt>
                <c:pt idx="2057">
                  <c:v>2023</c:v>
                </c:pt>
                <c:pt idx="2058">
                  <c:v>2023</c:v>
                </c:pt>
                <c:pt idx="2059">
                  <c:v>2023</c:v>
                </c:pt>
                <c:pt idx="2060">
                  <c:v>2023</c:v>
                </c:pt>
                <c:pt idx="2061">
                  <c:v>2023</c:v>
                </c:pt>
                <c:pt idx="2062">
                  <c:v>2023</c:v>
                </c:pt>
                <c:pt idx="2063">
                  <c:v>2023</c:v>
                </c:pt>
                <c:pt idx="2064">
                  <c:v>2023</c:v>
                </c:pt>
                <c:pt idx="2065">
                  <c:v>2023</c:v>
                </c:pt>
                <c:pt idx="2066">
                  <c:v>2023</c:v>
                </c:pt>
                <c:pt idx="2067">
                  <c:v>2023</c:v>
                </c:pt>
                <c:pt idx="2068">
                  <c:v>2023</c:v>
                </c:pt>
                <c:pt idx="2069">
                  <c:v>2023</c:v>
                </c:pt>
                <c:pt idx="2070">
                  <c:v>2023</c:v>
                </c:pt>
                <c:pt idx="2071">
                  <c:v>2023</c:v>
                </c:pt>
                <c:pt idx="2072">
                  <c:v>2023</c:v>
                </c:pt>
                <c:pt idx="2073">
                  <c:v>2023</c:v>
                </c:pt>
                <c:pt idx="2074">
                  <c:v>2023</c:v>
                </c:pt>
                <c:pt idx="2075">
                  <c:v>2023</c:v>
                </c:pt>
                <c:pt idx="2076">
                  <c:v>2023</c:v>
                </c:pt>
                <c:pt idx="2077">
                  <c:v>2023</c:v>
                </c:pt>
                <c:pt idx="2078">
                  <c:v>2023</c:v>
                </c:pt>
                <c:pt idx="2079">
                  <c:v>2023</c:v>
                </c:pt>
                <c:pt idx="2080">
                  <c:v>2023</c:v>
                </c:pt>
                <c:pt idx="2081">
                  <c:v>2023</c:v>
                </c:pt>
                <c:pt idx="2082">
                  <c:v>2023</c:v>
                </c:pt>
                <c:pt idx="2083">
                  <c:v>2023</c:v>
                </c:pt>
                <c:pt idx="2084">
                  <c:v>2023</c:v>
                </c:pt>
                <c:pt idx="2085">
                  <c:v>2023</c:v>
                </c:pt>
                <c:pt idx="2086">
                  <c:v>2023</c:v>
                </c:pt>
                <c:pt idx="2087">
                  <c:v>2023</c:v>
                </c:pt>
                <c:pt idx="2088">
                  <c:v>2023</c:v>
                </c:pt>
                <c:pt idx="2089">
                  <c:v>2023</c:v>
                </c:pt>
                <c:pt idx="2090">
                  <c:v>2023</c:v>
                </c:pt>
                <c:pt idx="2091">
                  <c:v>2023</c:v>
                </c:pt>
                <c:pt idx="2092">
                  <c:v>2023</c:v>
                </c:pt>
                <c:pt idx="2093">
                  <c:v>2023</c:v>
                </c:pt>
                <c:pt idx="2094">
                  <c:v>2023</c:v>
                </c:pt>
                <c:pt idx="2095">
                  <c:v>2023</c:v>
                </c:pt>
                <c:pt idx="2096">
                  <c:v>2023</c:v>
                </c:pt>
                <c:pt idx="2097">
                  <c:v>2023</c:v>
                </c:pt>
                <c:pt idx="2098">
                  <c:v>2023</c:v>
                </c:pt>
                <c:pt idx="2099">
                  <c:v>2023</c:v>
                </c:pt>
                <c:pt idx="2100">
                  <c:v>2023</c:v>
                </c:pt>
                <c:pt idx="2101">
                  <c:v>2023</c:v>
                </c:pt>
                <c:pt idx="2102">
                  <c:v>2023</c:v>
                </c:pt>
                <c:pt idx="2103">
                  <c:v>2023</c:v>
                </c:pt>
                <c:pt idx="2104">
                  <c:v>2023</c:v>
                </c:pt>
                <c:pt idx="2105">
                  <c:v>2023</c:v>
                </c:pt>
                <c:pt idx="2106">
                  <c:v>2023</c:v>
                </c:pt>
                <c:pt idx="2107">
                  <c:v>2023</c:v>
                </c:pt>
                <c:pt idx="2108">
                  <c:v>2023</c:v>
                </c:pt>
                <c:pt idx="2109">
                  <c:v>2023</c:v>
                </c:pt>
                <c:pt idx="2110">
                  <c:v>2023</c:v>
                </c:pt>
                <c:pt idx="2111">
                  <c:v>2023</c:v>
                </c:pt>
                <c:pt idx="2112">
                  <c:v>2023</c:v>
                </c:pt>
                <c:pt idx="2113">
                  <c:v>2023</c:v>
                </c:pt>
                <c:pt idx="2114">
                  <c:v>2023</c:v>
                </c:pt>
                <c:pt idx="2115">
                  <c:v>2023</c:v>
                </c:pt>
                <c:pt idx="2116">
                  <c:v>2023</c:v>
                </c:pt>
                <c:pt idx="2117">
                  <c:v>2023</c:v>
                </c:pt>
                <c:pt idx="2118">
                  <c:v>2023</c:v>
                </c:pt>
                <c:pt idx="2119">
                  <c:v>2023</c:v>
                </c:pt>
                <c:pt idx="2120">
                  <c:v>2023</c:v>
                </c:pt>
                <c:pt idx="2121">
                  <c:v>2023</c:v>
                </c:pt>
                <c:pt idx="2122">
                  <c:v>2023</c:v>
                </c:pt>
                <c:pt idx="2123">
                  <c:v>2023</c:v>
                </c:pt>
                <c:pt idx="2124">
                  <c:v>2023</c:v>
                </c:pt>
                <c:pt idx="2125">
                  <c:v>2023</c:v>
                </c:pt>
                <c:pt idx="2126">
                  <c:v>2023</c:v>
                </c:pt>
                <c:pt idx="2127">
                  <c:v>2023</c:v>
                </c:pt>
                <c:pt idx="2128">
                  <c:v>2023</c:v>
                </c:pt>
                <c:pt idx="2129">
                  <c:v>2023</c:v>
                </c:pt>
                <c:pt idx="2130">
                  <c:v>2023</c:v>
                </c:pt>
                <c:pt idx="2131">
                  <c:v>2023</c:v>
                </c:pt>
                <c:pt idx="2132">
                  <c:v>2023</c:v>
                </c:pt>
                <c:pt idx="2133">
                  <c:v>2023</c:v>
                </c:pt>
                <c:pt idx="2134">
                  <c:v>2023</c:v>
                </c:pt>
                <c:pt idx="2135">
                  <c:v>2023</c:v>
                </c:pt>
                <c:pt idx="2136">
                  <c:v>2023</c:v>
                </c:pt>
                <c:pt idx="2137">
                  <c:v>2023</c:v>
                </c:pt>
                <c:pt idx="2138">
                  <c:v>2023</c:v>
                </c:pt>
                <c:pt idx="2139">
                  <c:v>2023</c:v>
                </c:pt>
                <c:pt idx="2140">
                  <c:v>2023</c:v>
                </c:pt>
                <c:pt idx="2141">
                  <c:v>2023</c:v>
                </c:pt>
                <c:pt idx="2142">
                  <c:v>2023</c:v>
                </c:pt>
                <c:pt idx="2143">
                  <c:v>2023</c:v>
                </c:pt>
                <c:pt idx="2144">
                  <c:v>2023</c:v>
                </c:pt>
                <c:pt idx="2145">
                  <c:v>2023</c:v>
                </c:pt>
                <c:pt idx="2146">
                  <c:v>2023</c:v>
                </c:pt>
                <c:pt idx="2147">
                  <c:v>2023</c:v>
                </c:pt>
                <c:pt idx="2148">
                  <c:v>2023</c:v>
                </c:pt>
                <c:pt idx="2149">
                  <c:v>2023</c:v>
                </c:pt>
                <c:pt idx="2150">
                  <c:v>2023</c:v>
                </c:pt>
                <c:pt idx="2151">
                  <c:v>2023</c:v>
                </c:pt>
                <c:pt idx="2152">
                  <c:v>2023</c:v>
                </c:pt>
                <c:pt idx="2153">
                  <c:v>2023</c:v>
                </c:pt>
                <c:pt idx="2154">
                  <c:v>2023</c:v>
                </c:pt>
                <c:pt idx="2155">
                  <c:v>2023</c:v>
                </c:pt>
                <c:pt idx="2156">
                  <c:v>2023</c:v>
                </c:pt>
                <c:pt idx="2157">
                  <c:v>2023</c:v>
                </c:pt>
                <c:pt idx="2158">
                  <c:v>2023</c:v>
                </c:pt>
                <c:pt idx="2159">
                  <c:v>2023</c:v>
                </c:pt>
                <c:pt idx="2160">
                  <c:v>2023</c:v>
                </c:pt>
                <c:pt idx="2161">
                  <c:v>2023</c:v>
                </c:pt>
                <c:pt idx="2162">
                  <c:v>2023</c:v>
                </c:pt>
                <c:pt idx="2163">
                  <c:v>2023</c:v>
                </c:pt>
                <c:pt idx="2164">
                  <c:v>2023</c:v>
                </c:pt>
                <c:pt idx="2165">
                  <c:v>2023</c:v>
                </c:pt>
                <c:pt idx="2166">
                  <c:v>2023</c:v>
                </c:pt>
                <c:pt idx="2167">
                  <c:v>2023</c:v>
                </c:pt>
                <c:pt idx="2168">
                  <c:v>2023</c:v>
                </c:pt>
                <c:pt idx="2169">
                  <c:v>2023</c:v>
                </c:pt>
                <c:pt idx="2170">
                  <c:v>2023</c:v>
                </c:pt>
                <c:pt idx="2171">
                  <c:v>2023</c:v>
                </c:pt>
                <c:pt idx="2172">
                  <c:v>2023</c:v>
                </c:pt>
                <c:pt idx="2173">
                  <c:v>2023</c:v>
                </c:pt>
                <c:pt idx="2174">
                  <c:v>2023</c:v>
                </c:pt>
                <c:pt idx="2175">
                  <c:v>2023</c:v>
                </c:pt>
                <c:pt idx="2176">
                  <c:v>2023</c:v>
                </c:pt>
                <c:pt idx="2177">
                  <c:v>2023</c:v>
                </c:pt>
                <c:pt idx="2178">
                  <c:v>2023</c:v>
                </c:pt>
                <c:pt idx="2179">
                  <c:v>2023</c:v>
                </c:pt>
                <c:pt idx="2180">
                  <c:v>2023</c:v>
                </c:pt>
                <c:pt idx="2181">
                  <c:v>2023</c:v>
                </c:pt>
                <c:pt idx="2182">
                  <c:v>2023</c:v>
                </c:pt>
                <c:pt idx="2183">
                  <c:v>2023</c:v>
                </c:pt>
                <c:pt idx="2184">
                  <c:v>2023</c:v>
                </c:pt>
                <c:pt idx="2185">
                  <c:v>2023</c:v>
                </c:pt>
                <c:pt idx="2186">
                  <c:v>2023</c:v>
                </c:pt>
                <c:pt idx="2187">
                  <c:v>2023</c:v>
                </c:pt>
                <c:pt idx="2188">
                  <c:v>2023</c:v>
                </c:pt>
                <c:pt idx="2189">
                  <c:v>2023</c:v>
                </c:pt>
                <c:pt idx="2190">
                  <c:v>2023</c:v>
                </c:pt>
                <c:pt idx="2191">
                  <c:v>2023</c:v>
                </c:pt>
                <c:pt idx="2192">
                  <c:v>2023</c:v>
                </c:pt>
                <c:pt idx="2193">
                  <c:v>2023</c:v>
                </c:pt>
                <c:pt idx="2194">
                  <c:v>2023</c:v>
                </c:pt>
                <c:pt idx="2195">
                  <c:v>2023</c:v>
                </c:pt>
                <c:pt idx="2196">
                  <c:v>2023</c:v>
                </c:pt>
                <c:pt idx="2197">
                  <c:v>2023</c:v>
                </c:pt>
                <c:pt idx="2198">
                  <c:v>2023</c:v>
                </c:pt>
                <c:pt idx="2199">
                  <c:v>2023</c:v>
                </c:pt>
                <c:pt idx="2200">
                  <c:v>2023</c:v>
                </c:pt>
                <c:pt idx="2201">
                  <c:v>2023</c:v>
                </c:pt>
                <c:pt idx="2202">
                  <c:v>2023</c:v>
                </c:pt>
                <c:pt idx="2203">
                  <c:v>2023</c:v>
                </c:pt>
                <c:pt idx="2204">
                  <c:v>2023</c:v>
                </c:pt>
                <c:pt idx="2205">
                  <c:v>2023</c:v>
                </c:pt>
                <c:pt idx="2206">
                  <c:v>2023</c:v>
                </c:pt>
                <c:pt idx="2207">
                  <c:v>2023</c:v>
                </c:pt>
                <c:pt idx="2208">
                  <c:v>2023</c:v>
                </c:pt>
                <c:pt idx="2209">
                  <c:v>2023</c:v>
                </c:pt>
                <c:pt idx="2210">
                  <c:v>2023</c:v>
                </c:pt>
                <c:pt idx="2211">
                  <c:v>2023</c:v>
                </c:pt>
                <c:pt idx="2212">
                  <c:v>2023</c:v>
                </c:pt>
                <c:pt idx="2213">
                  <c:v>2023</c:v>
                </c:pt>
                <c:pt idx="2214">
                  <c:v>2023</c:v>
                </c:pt>
                <c:pt idx="2215">
                  <c:v>2023</c:v>
                </c:pt>
                <c:pt idx="2216">
                  <c:v>2023</c:v>
                </c:pt>
                <c:pt idx="2217">
                  <c:v>2023</c:v>
                </c:pt>
                <c:pt idx="2218">
                  <c:v>2023</c:v>
                </c:pt>
                <c:pt idx="2219">
                  <c:v>2023</c:v>
                </c:pt>
                <c:pt idx="2220">
                  <c:v>2023</c:v>
                </c:pt>
                <c:pt idx="2221">
                  <c:v>2023</c:v>
                </c:pt>
                <c:pt idx="2222">
                  <c:v>2023</c:v>
                </c:pt>
                <c:pt idx="2223">
                  <c:v>2023</c:v>
                </c:pt>
                <c:pt idx="2224">
                  <c:v>2023</c:v>
                </c:pt>
                <c:pt idx="2225">
                  <c:v>2023</c:v>
                </c:pt>
                <c:pt idx="2226">
                  <c:v>2023</c:v>
                </c:pt>
                <c:pt idx="2227">
                  <c:v>2023</c:v>
                </c:pt>
                <c:pt idx="2228">
                  <c:v>2023</c:v>
                </c:pt>
                <c:pt idx="2229">
                  <c:v>2023</c:v>
                </c:pt>
                <c:pt idx="2230">
                  <c:v>2023</c:v>
                </c:pt>
                <c:pt idx="2231">
                  <c:v>2023</c:v>
                </c:pt>
                <c:pt idx="2232">
                  <c:v>2023</c:v>
                </c:pt>
                <c:pt idx="2233">
                  <c:v>2023</c:v>
                </c:pt>
                <c:pt idx="2234">
                  <c:v>2023</c:v>
                </c:pt>
                <c:pt idx="2235">
                  <c:v>2023</c:v>
                </c:pt>
                <c:pt idx="2236">
                  <c:v>2023</c:v>
                </c:pt>
                <c:pt idx="2237">
                  <c:v>2023</c:v>
                </c:pt>
                <c:pt idx="2238">
                  <c:v>2023</c:v>
                </c:pt>
                <c:pt idx="2239">
                  <c:v>2023</c:v>
                </c:pt>
                <c:pt idx="2240">
                  <c:v>2023</c:v>
                </c:pt>
                <c:pt idx="2241">
                  <c:v>2023</c:v>
                </c:pt>
                <c:pt idx="2242">
                  <c:v>2023</c:v>
                </c:pt>
                <c:pt idx="2243">
                  <c:v>2023</c:v>
                </c:pt>
                <c:pt idx="2244">
                  <c:v>2023</c:v>
                </c:pt>
                <c:pt idx="2245">
                  <c:v>2024</c:v>
                </c:pt>
                <c:pt idx="2246">
                  <c:v>2024</c:v>
                </c:pt>
                <c:pt idx="2247">
                  <c:v>2024</c:v>
                </c:pt>
                <c:pt idx="2248">
                  <c:v>2024</c:v>
                </c:pt>
                <c:pt idx="2249">
                  <c:v>2024</c:v>
                </c:pt>
                <c:pt idx="2250">
                  <c:v>2024</c:v>
                </c:pt>
                <c:pt idx="2251">
                  <c:v>2024</c:v>
                </c:pt>
                <c:pt idx="2252">
                  <c:v>2024</c:v>
                </c:pt>
                <c:pt idx="2253">
                  <c:v>2024</c:v>
                </c:pt>
                <c:pt idx="2254">
                  <c:v>2024</c:v>
                </c:pt>
                <c:pt idx="2255">
                  <c:v>2024</c:v>
                </c:pt>
                <c:pt idx="2256">
                  <c:v>2024</c:v>
                </c:pt>
                <c:pt idx="2257">
                  <c:v>2024</c:v>
                </c:pt>
                <c:pt idx="2258">
                  <c:v>2024</c:v>
                </c:pt>
                <c:pt idx="2259">
                  <c:v>2024</c:v>
                </c:pt>
                <c:pt idx="2260">
                  <c:v>2024</c:v>
                </c:pt>
                <c:pt idx="2261">
                  <c:v>2024</c:v>
                </c:pt>
                <c:pt idx="2262">
                  <c:v>2024</c:v>
                </c:pt>
                <c:pt idx="2263">
                  <c:v>2024</c:v>
                </c:pt>
                <c:pt idx="2264">
                  <c:v>2024</c:v>
                </c:pt>
                <c:pt idx="2265">
                  <c:v>2024</c:v>
                </c:pt>
                <c:pt idx="2266">
                  <c:v>2024</c:v>
                </c:pt>
                <c:pt idx="2267">
                  <c:v>2024</c:v>
                </c:pt>
                <c:pt idx="2268">
                  <c:v>2024</c:v>
                </c:pt>
                <c:pt idx="2269">
                  <c:v>2024</c:v>
                </c:pt>
                <c:pt idx="2270">
                  <c:v>2024</c:v>
                </c:pt>
                <c:pt idx="2271">
                  <c:v>2024</c:v>
                </c:pt>
                <c:pt idx="2272">
                  <c:v>2024</c:v>
                </c:pt>
                <c:pt idx="2273">
                  <c:v>2024</c:v>
                </c:pt>
                <c:pt idx="2274">
                  <c:v>2024</c:v>
                </c:pt>
                <c:pt idx="2275">
                  <c:v>2024</c:v>
                </c:pt>
                <c:pt idx="2276">
                  <c:v>2024</c:v>
                </c:pt>
                <c:pt idx="2277">
                  <c:v>2024</c:v>
                </c:pt>
                <c:pt idx="2278">
                  <c:v>2024</c:v>
                </c:pt>
                <c:pt idx="2279">
                  <c:v>2024</c:v>
                </c:pt>
                <c:pt idx="2280">
                  <c:v>2024</c:v>
                </c:pt>
                <c:pt idx="2281">
                  <c:v>2024</c:v>
                </c:pt>
                <c:pt idx="2282">
                  <c:v>2024</c:v>
                </c:pt>
                <c:pt idx="2283">
                  <c:v>2024</c:v>
                </c:pt>
                <c:pt idx="2284">
                  <c:v>2024</c:v>
                </c:pt>
                <c:pt idx="2285">
                  <c:v>2024</c:v>
                </c:pt>
                <c:pt idx="2286">
                  <c:v>2024</c:v>
                </c:pt>
                <c:pt idx="2287">
                  <c:v>2024</c:v>
                </c:pt>
                <c:pt idx="2288">
                  <c:v>2024</c:v>
                </c:pt>
                <c:pt idx="2289">
                  <c:v>2024</c:v>
                </c:pt>
                <c:pt idx="2290">
                  <c:v>2024</c:v>
                </c:pt>
                <c:pt idx="2291">
                  <c:v>2024</c:v>
                </c:pt>
                <c:pt idx="2292">
                  <c:v>2024</c:v>
                </c:pt>
                <c:pt idx="2293">
                  <c:v>2024</c:v>
                </c:pt>
                <c:pt idx="2294">
                  <c:v>2024</c:v>
                </c:pt>
                <c:pt idx="2295">
                  <c:v>2024</c:v>
                </c:pt>
                <c:pt idx="2296">
                  <c:v>2024</c:v>
                </c:pt>
                <c:pt idx="2297">
                  <c:v>2024</c:v>
                </c:pt>
                <c:pt idx="2298">
                  <c:v>2024</c:v>
                </c:pt>
                <c:pt idx="2299">
                  <c:v>2024</c:v>
                </c:pt>
                <c:pt idx="2300">
                  <c:v>2024</c:v>
                </c:pt>
                <c:pt idx="2301">
                  <c:v>2024</c:v>
                </c:pt>
                <c:pt idx="2302">
                  <c:v>2024</c:v>
                </c:pt>
                <c:pt idx="2303">
                  <c:v>2024</c:v>
                </c:pt>
                <c:pt idx="2304">
                  <c:v>2024</c:v>
                </c:pt>
                <c:pt idx="2305">
                  <c:v>2024</c:v>
                </c:pt>
                <c:pt idx="2306">
                  <c:v>2024</c:v>
                </c:pt>
                <c:pt idx="2307">
                  <c:v>2024</c:v>
                </c:pt>
                <c:pt idx="2308">
                  <c:v>2024</c:v>
                </c:pt>
                <c:pt idx="2309">
                  <c:v>2024</c:v>
                </c:pt>
                <c:pt idx="2310">
                  <c:v>2024</c:v>
                </c:pt>
                <c:pt idx="2311">
                  <c:v>2024</c:v>
                </c:pt>
                <c:pt idx="2312">
                  <c:v>2024</c:v>
                </c:pt>
                <c:pt idx="2313">
                  <c:v>2024</c:v>
                </c:pt>
                <c:pt idx="2314">
                  <c:v>2024</c:v>
                </c:pt>
                <c:pt idx="2315">
                  <c:v>2024</c:v>
                </c:pt>
                <c:pt idx="2316">
                  <c:v>2024</c:v>
                </c:pt>
                <c:pt idx="2317">
                  <c:v>2024</c:v>
                </c:pt>
                <c:pt idx="2318">
                  <c:v>2024</c:v>
                </c:pt>
                <c:pt idx="2319">
                  <c:v>2024</c:v>
                </c:pt>
                <c:pt idx="2320">
                  <c:v>2024</c:v>
                </c:pt>
                <c:pt idx="2321">
                  <c:v>2024</c:v>
                </c:pt>
                <c:pt idx="2322">
                  <c:v>2024</c:v>
                </c:pt>
                <c:pt idx="2323">
                  <c:v>2024</c:v>
                </c:pt>
                <c:pt idx="2324">
                  <c:v>2024</c:v>
                </c:pt>
                <c:pt idx="2325">
                  <c:v>2024</c:v>
                </c:pt>
                <c:pt idx="2326">
                  <c:v>2024</c:v>
                </c:pt>
                <c:pt idx="2327">
                  <c:v>2024</c:v>
                </c:pt>
                <c:pt idx="2328">
                  <c:v>2024</c:v>
                </c:pt>
                <c:pt idx="2329">
                  <c:v>2024</c:v>
                </c:pt>
                <c:pt idx="2330">
                  <c:v>2024</c:v>
                </c:pt>
                <c:pt idx="2331">
                  <c:v>2024</c:v>
                </c:pt>
                <c:pt idx="2332">
                  <c:v>2024</c:v>
                </c:pt>
                <c:pt idx="2333">
                  <c:v>2024</c:v>
                </c:pt>
                <c:pt idx="2334">
                  <c:v>2024</c:v>
                </c:pt>
              </c:numCache>
            </c:numRef>
          </c:cat>
          <c:val>
            <c:numRef>
              <c:f>'[1.1 Daily BCI and BPI update(2024).xlsx]Sheet10'!$B$2:$B$2336</c:f>
              <c:numCache>
                <c:formatCode>0.00</c:formatCode>
                <c:ptCount val="2335"/>
                <c:pt idx="0">
                  <c:v>11.218999999999999</c:v>
                </c:pt>
                <c:pt idx="1">
                  <c:v>11.06</c:v>
                </c:pt>
                <c:pt idx="2">
                  <c:v>10.705</c:v>
                </c:pt>
                <c:pt idx="3">
                  <c:v>10.333</c:v>
                </c:pt>
                <c:pt idx="4">
                  <c:v>9.8640000000000008</c:v>
                </c:pt>
                <c:pt idx="5">
                  <c:v>9.6449999999999996</c:v>
                </c:pt>
                <c:pt idx="6">
                  <c:v>10.32</c:v>
                </c:pt>
                <c:pt idx="7">
                  <c:v>10.505000000000001</c:v>
                </c:pt>
                <c:pt idx="8">
                  <c:v>10.49</c:v>
                </c:pt>
                <c:pt idx="9">
                  <c:v>10.615</c:v>
                </c:pt>
                <c:pt idx="10">
                  <c:v>10.695</c:v>
                </c:pt>
                <c:pt idx="11">
                  <c:v>11.234999999999999</c:v>
                </c:pt>
                <c:pt idx="12">
                  <c:v>11.7</c:v>
                </c:pt>
                <c:pt idx="13">
                  <c:v>12.395</c:v>
                </c:pt>
                <c:pt idx="14">
                  <c:v>12.315</c:v>
                </c:pt>
                <c:pt idx="15">
                  <c:v>11.91</c:v>
                </c:pt>
                <c:pt idx="16">
                  <c:v>11.615</c:v>
                </c:pt>
                <c:pt idx="17">
                  <c:v>11.414999999999999</c:v>
                </c:pt>
                <c:pt idx="18">
                  <c:v>11.085000000000001</c:v>
                </c:pt>
                <c:pt idx="19">
                  <c:v>10.715</c:v>
                </c:pt>
                <c:pt idx="20">
                  <c:v>10.49</c:v>
                </c:pt>
                <c:pt idx="21">
                  <c:v>10.379</c:v>
                </c:pt>
                <c:pt idx="22">
                  <c:v>10.295</c:v>
                </c:pt>
                <c:pt idx="23">
                  <c:v>10.36</c:v>
                </c:pt>
                <c:pt idx="24">
                  <c:v>10.755000000000001</c:v>
                </c:pt>
                <c:pt idx="25">
                  <c:v>10.885</c:v>
                </c:pt>
                <c:pt idx="26">
                  <c:v>10.824999999999999</c:v>
                </c:pt>
                <c:pt idx="27">
                  <c:v>10.86</c:v>
                </c:pt>
                <c:pt idx="28">
                  <c:v>10.712</c:v>
                </c:pt>
                <c:pt idx="29">
                  <c:v>10.15</c:v>
                </c:pt>
                <c:pt idx="30">
                  <c:v>10.195</c:v>
                </c:pt>
                <c:pt idx="31">
                  <c:v>10.324999999999999</c:v>
                </c:pt>
                <c:pt idx="32">
                  <c:v>10.278</c:v>
                </c:pt>
                <c:pt idx="33">
                  <c:v>10.217000000000001</c:v>
                </c:pt>
                <c:pt idx="34">
                  <c:v>10.211</c:v>
                </c:pt>
                <c:pt idx="35">
                  <c:v>10.217000000000001</c:v>
                </c:pt>
                <c:pt idx="36">
                  <c:v>10.225</c:v>
                </c:pt>
                <c:pt idx="37">
                  <c:v>10.27</c:v>
                </c:pt>
                <c:pt idx="38">
                  <c:v>10.445</c:v>
                </c:pt>
                <c:pt idx="39">
                  <c:v>10.46</c:v>
                </c:pt>
                <c:pt idx="40">
                  <c:v>10.451000000000001</c:v>
                </c:pt>
                <c:pt idx="41">
                  <c:v>10.44</c:v>
                </c:pt>
                <c:pt idx="42">
                  <c:v>10.39</c:v>
                </c:pt>
                <c:pt idx="43">
                  <c:v>10.365</c:v>
                </c:pt>
                <c:pt idx="44">
                  <c:v>10.37</c:v>
                </c:pt>
                <c:pt idx="45">
                  <c:v>10.494999999999999</c:v>
                </c:pt>
                <c:pt idx="46">
                  <c:v>10.53</c:v>
                </c:pt>
                <c:pt idx="47">
                  <c:v>10.535</c:v>
                </c:pt>
                <c:pt idx="48">
                  <c:v>10.523</c:v>
                </c:pt>
                <c:pt idx="49">
                  <c:v>10.3</c:v>
                </c:pt>
                <c:pt idx="50">
                  <c:v>10.210000000000001</c:v>
                </c:pt>
                <c:pt idx="51">
                  <c:v>10.186999999999999</c:v>
                </c:pt>
                <c:pt idx="52">
                  <c:v>10.178000000000001</c:v>
                </c:pt>
                <c:pt idx="53">
                  <c:v>10.1</c:v>
                </c:pt>
                <c:pt idx="54">
                  <c:v>10.125</c:v>
                </c:pt>
                <c:pt idx="55">
                  <c:v>10.14</c:v>
                </c:pt>
                <c:pt idx="56">
                  <c:v>10.115</c:v>
                </c:pt>
                <c:pt idx="57">
                  <c:v>10.199999999999999</c:v>
                </c:pt>
                <c:pt idx="58">
                  <c:v>10.23</c:v>
                </c:pt>
                <c:pt idx="59">
                  <c:v>10.23</c:v>
                </c:pt>
                <c:pt idx="60">
                  <c:v>10.3</c:v>
                </c:pt>
                <c:pt idx="61">
                  <c:v>10.28</c:v>
                </c:pt>
                <c:pt idx="62">
                  <c:v>10.195</c:v>
                </c:pt>
                <c:pt idx="63">
                  <c:v>10.015000000000001</c:v>
                </c:pt>
                <c:pt idx="64">
                  <c:v>9.8610000000000007</c:v>
                </c:pt>
                <c:pt idx="65">
                  <c:v>9.8789999999999996</c:v>
                </c:pt>
                <c:pt idx="66">
                  <c:v>9.8719999999999999</c:v>
                </c:pt>
                <c:pt idx="67">
                  <c:v>9.9770000000000003</c:v>
                </c:pt>
                <c:pt idx="68">
                  <c:v>10</c:v>
                </c:pt>
                <c:pt idx="69">
                  <c:v>9.94</c:v>
                </c:pt>
                <c:pt idx="70">
                  <c:v>9.91</c:v>
                </c:pt>
                <c:pt idx="71">
                  <c:v>9.84</c:v>
                </c:pt>
                <c:pt idx="72">
                  <c:v>9.9149999999999991</c:v>
                </c:pt>
                <c:pt idx="73">
                  <c:v>10.006</c:v>
                </c:pt>
                <c:pt idx="74">
                  <c:v>10.07</c:v>
                </c:pt>
                <c:pt idx="75">
                  <c:v>10.074999999999999</c:v>
                </c:pt>
                <c:pt idx="76">
                  <c:v>10.058</c:v>
                </c:pt>
                <c:pt idx="77">
                  <c:v>10.065</c:v>
                </c:pt>
                <c:pt idx="78">
                  <c:v>10.035</c:v>
                </c:pt>
                <c:pt idx="79">
                  <c:v>10.029999999999999</c:v>
                </c:pt>
                <c:pt idx="80">
                  <c:v>10.047000000000001</c:v>
                </c:pt>
                <c:pt idx="81">
                  <c:v>10.186999999999999</c:v>
                </c:pt>
                <c:pt idx="82">
                  <c:v>10.234999999999999</c:v>
                </c:pt>
                <c:pt idx="83">
                  <c:v>10.307</c:v>
                </c:pt>
                <c:pt idx="84">
                  <c:v>10.266999999999999</c:v>
                </c:pt>
                <c:pt idx="85">
                  <c:v>10.32</c:v>
                </c:pt>
                <c:pt idx="86">
                  <c:v>10.595000000000001</c:v>
                </c:pt>
                <c:pt idx="87">
                  <c:v>10.715</c:v>
                </c:pt>
                <c:pt idx="88">
                  <c:v>10.855</c:v>
                </c:pt>
                <c:pt idx="89">
                  <c:v>11.151999999999999</c:v>
                </c:pt>
                <c:pt idx="90">
                  <c:v>12.28</c:v>
                </c:pt>
                <c:pt idx="91">
                  <c:v>12.45</c:v>
                </c:pt>
                <c:pt idx="92">
                  <c:v>12.305</c:v>
                </c:pt>
                <c:pt idx="93">
                  <c:v>12.16</c:v>
                </c:pt>
                <c:pt idx="94">
                  <c:v>12.04</c:v>
                </c:pt>
                <c:pt idx="95">
                  <c:v>11.855</c:v>
                </c:pt>
                <c:pt idx="96">
                  <c:v>11.615</c:v>
                </c:pt>
                <c:pt idx="97">
                  <c:v>11.355</c:v>
                </c:pt>
                <c:pt idx="98">
                  <c:v>11.105</c:v>
                </c:pt>
                <c:pt idx="99">
                  <c:v>11.08</c:v>
                </c:pt>
                <c:pt idx="100">
                  <c:v>11.023</c:v>
                </c:pt>
                <c:pt idx="101">
                  <c:v>10.97</c:v>
                </c:pt>
                <c:pt idx="102">
                  <c:v>10.94</c:v>
                </c:pt>
                <c:pt idx="103">
                  <c:v>10.946999999999999</c:v>
                </c:pt>
                <c:pt idx="104">
                  <c:v>10.93</c:v>
                </c:pt>
                <c:pt idx="105">
                  <c:v>10.73</c:v>
                </c:pt>
                <c:pt idx="106">
                  <c:v>10.685</c:v>
                </c:pt>
                <c:pt idx="107">
                  <c:v>10.635</c:v>
                </c:pt>
                <c:pt idx="108">
                  <c:v>10.622</c:v>
                </c:pt>
                <c:pt idx="109">
                  <c:v>10.475</c:v>
                </c:pt>
                <c:pt idx="110">
                  <c:v>10.26</c:v>
                </c:pt>
                <c:pt idx="111">
                  <c:v>10.23</c:v>
                </c:pt>
                <c:pt idx="112">
                  <c:v>10.29</c:v>
                </c:pt>
                <c:pt idx="113">
                  <c:v>10.475</c:v>
                </c:pt>
                <c:pt idx="114">
                  <c:v>12.03</c:v>
                </c:pt>
                <c:pt idx="115">
                  <c:v>12.84</c:v>
                </c:pt>
                <c:pt idx="116">
                  <c:v>12.705</c:v>
                </c:pt>
                <c:pt idx="117">
                  <c:v>12.675000000000001</c:v>
                </c:pt>
                <c:pt idx="118">
                  <c:v>12.79</c:v>
                </c:pt>
                <c:pt idx="119">
                  <c:v>13.1</c:v>
                </c:pt>
                <c:pt idx="120">
                  <c:v>13.18</c:v>
                </c:pt>
                <c:pt idx="121">
                  <c:v>12.965</c:v>
                </c:pt>
                <c:pt idx="122">
                  <c:v>12.645</c:v>
                </c:pt>
                <c:pt idx="123">
                  <c:v>12.324999999999999</c:v>
                </c:pt>
                <c:pt idx="124">
                  <c:v>12.265000000000001</c:v>
                </c:pt>
                <c:pt idx="125">
                  <c:v>12.117000000000001</c:v>
                </c:pt>
                <c:pt idx="126">
                  <c:v>12.090999999999999</c:v>
                </c:pt>
                <c:pt idx="127">
                  <c:v>12.12</c:v>
                </c:pt>
                <c:pt idx="128">
                  <c:v>12.125</c:v>
                </c:pt>
                <c:pt idx="129">
                  <c:v>12.21</c:v>
                </c:pt>
                <c:pt idx="130">
                  <c:v>12.43</c:v>
                </c:pt>
                <c:pt idx="131">
                  <c:v>12.785</c:v>
                </c:pt>
                <c:pt idx="132">
                  <c:v>12.955</c:v>
                </c:pt>
                <c:pt idx="133">
                  <c:v>12.895</c:v>
                </c:pt>
                <c:pt idx="134">
                  <c:v>13.005000000000001</c:v>
                </c:pt>
                <c:pt idx="135">
                  <c:v>13.615</c:v>
                </c:pt>
                <c:pt idx="136">
                  <c:v>13.794</c:v>
                </c:pt>
                <c:pt idx="137">
                  <c:v>13.89</c:v>
                </c:pt>
                <c:pt idx="138">
                  <c:v>14.654999999999999</c:v>
                </c:pt>
                <c:pt idx="139">
                  <c:v>14.75</c:v>
                </c:pt>
                <c:pt idx="140">
                  <c:v>15.074999999999999</c:v>
                </c:pt>
                <c:pt idx="141">
                  <c:v>15.02</c:v>
                </c:pt>
                <c:pt idx="142">
                  <c:v>15.015000000000001</c:v>
                </c:pt>
                <c:pt idx="143">
                  <c:v>15.414999999999999</c:v>
                </c:pt>
                <c:pt idx="144">
                  <c:v>15.96</c:v>
                </c:pt>
                <c:pt idx="145">
                  <c:v>16.13</c:v>
                </c:pt>
                <c:pt idx="146">
                  <c:v>16.105</c:v>
                </c:pt>
                <c:pt idx="147">
                  <c:v>16.260000000000002</c:v>
                </c:pt>
                <c:pt idx="148">
                  <c:v>16.484999999999999</c:v>
                </c:pt>
                <c:pt idx="149">
                  <c:v>16.41</c:v>
                </c:pt>
                <c:pt idx="150">
                  <c:v>16.170000000000002</c:v>
                </c:pt>
                <c:pt idx="151">
                  <c:v>16.07</c:v>
                </c:pt>
                <c:pt idx="152">
                  <c:v>15.935</c:v>
                </c:pt>
                <c:pt idx="153">
                  <c:v>15.445</c:v>
                </c:pt>
                <c:pt idx="154">
                  <c:v>14.77</c:v>
                </c:pt>
                <c:pt idx="155">
                  <c:v>14.074999999999999</c:v>
                </c:pt>
                <c:pt idx="156">
                  <c:v>14.032999999999999</c:v>
                </c:pt>
                <c:pt idx="157">
                  <c:v>13.96</c:v>
                </c:pt>
                <c:pt idx="158">
                  <c:v>13.77</c:v>
                </c:pt>
                <c:pt idx="159">
                  <c:v>13.585000000000001</c:v>
                </c:pt>
                <c:pt idx="160">
                  <c:v>13.12</c:v>
                </c:pt>
                <c:pt idx="161">
                  <c:v>12.73</c:v>
                </c:pt>
                <c:pt idx="162">
                  <c:v>11.805</c:v>
                </c:pt>
                <c:pt idx="163">
                  <c:v>10.885</c:v>
                </c:pt>
                <c:pt idx="164">
                  <c:v>9.9149999999999991</c:v>
                </c:pt>
                <c:pt idx="165">
                  <c:v>9.8949999999999996</c:v>
                </c:pt>
                <c:pt idx="166">
                  <c:v>10.1</c:v>
                </c:pt>
                <c:pt idx="167">
                  <c:v>10.97</c:v>
                </c:pt>
                <c:pt idx="168">
                  <c:v>11.295</c:v>
                </c:pt>
                <c:pt idx="169">
                  <c:v>11.32</c:v>
                </c:pt>
                <c:pt idx="170">
                  <c:v>11.35</c:v>
                </c:pt>
                <c:pt idx="171">
                  <c:v>11.353</c:v>
                </c:pt>
                <c:pt idx="172">
                  <c:v>11.455</c:v>
                </c:pt>
                <c:pt idx="173">
                  <c:v>11.395</c:v>
                </c:pt>
                <c:pt idx="174">
                  <c:v>11.045</c:v>
                </c:pt>
                <c:pt idx="175">
                  <c:v>10.917</c:v>
                </c:pt>
                <c:pt idx="176">
                  <c:v>10.895</c:v>
                </c:pt>
                <c:pt idx="177">
                  <c:v>10.98</c:v>
                </c:pt>
                <c:pt idx="178">
                  <c:v>11.395</c:v>
                </c:pt>
                <c:pt idx="179">
                  <c:v>12.595000000000001</c:v>
                </c:pt>
                <c:pt idx="180">
                  <c:v>14.59</c:v>
                </c:pt>
                <c:pt idx="181">
                  <c:v>14.58</c:v>
                </c:pt>
                <c:pt idx="182">
                  <c:v>13.413</c:v>
                </c:pt>
                <c:pt idx="183">
                  <c:v>13.23</c:v>
                </c:pt>
                <c:pt idx="184">
                  <c:v>13.36</c:v>
                </c:pt>
                <c:pt idx="185">
                  <c:v>13.715</c:v>
                </c:pt>
                <c:pt idx="186">
                  <c:v>14.161</c:v>
                </c:pt>
                <c:pt idx="187">
                  <c:v>13.706</c:v>
                </c:pt>
                <c:pt idx="188">
                  <c:v>13.12</c:v>
                </c:pt>
                <c:pt idx="189">
                  <c:v>12.94</c:v>
                </c:pt>
                <c:pt idx="190">
                  <c:v>13.035</c:v>
                </c:pt>
                <c:pt idx="191">
                  <c:v>12.955</c:v>
                </c:pt>
                <c:pt idx="192">
                  <c:v>12.77</c:v>
                </c:pt>
                <c:pt idx="193">
                  <c:v>12.154999999999999</c:v>
                </c:pt>
                <c:pt idx="194">
                  <c:v>11.585000000000001</c:v>
                </c:pt>
                <c:pt idx="195">
                  <c:v>11.467000000000001</c:v>
                </c:pt>
                <c:pt idx="196">
                  <c:v>11.535</c:v>
                </c:pt>
                <c:pt idx="197">
                  <c:v>11.824999999999999</c:v>
                </c:pt>
                <c:pt idx="198">
                  <c:v>11.49</c:v>
                </c:pt>
                <c:pt idx="199">
                  <c:v>11.25</c:v>
                </c:pt>
                <c:pt idx="200">
                  <c:v>11.22</c:v>
                </c:pt>
                <c:pt idx="201">
                  <c:v>11.4</c:v>
                </c:pt>
                <c:pt idx="202">
                  <c:v>12.132999999999999</c:v>
                </c:pt>
                <c:pt idx="203">
                  <c:v>12.43</c:v>
                </c:pt>
                <c:pt idx="204">
                  <c:v>12.452999999999999</c:v>
                </c:pt>
                <c:pt idx="205">
                  <c:v>12.164999999999999</c:v>
                </c:pt>
                <c:pt idx="206">
                  <c:v>11.94</c:v>
                </c:pt>
                <c:pt idx="207">
                  <c:v>11.257999999999999</c:v>
                </c:pt>
                <c:pt idx="208">
                  <c:v>11.35</c:v>
                </c:pt>
                <c:pt idx="209">
                  <c:v>11.363</c:v>
                </c:pt>
                <c:pt idx="210">
                  <c:v>11.327</c:v>
                </c:pt>
                <c:pt idx="211">
                  <c:v>11.26</c:v>
                </c:pt>
                <c:pt idx="212">
                  <c:v>10.685</c:v>
                </c:pt>
                <c:pt idx="213">
                  <c:v>10.505000000000001</c:v>
                </c:pt>
                <c:pt idx="214">
                  <c:v>10.28</c:v>
                </c:pt>
                <c:pt idx="215">
                  <c:v>10.039999999999999</c:v>
                </c:pt>
                <c:pt idx="216">
                  <c:v>9.9700000000000006</c:v>
                </c:pt>
                <c:pt idx="217">
                  <c:v>9.9480000000000004</c:v>
                </c:pt>
                <c:pt idx="218">
                  <c:v>9.625</c:v>
                </c:pt>
                <c:pt idx="219">
                  <c:v>9</c:v>
                </c:pt>
                <c:pt idx="220">
                  <c:v>8.8249999999999993</c:v>
                </c:pt>
                <c:pt idx="221">
                  <c:v>8.6050000000000004</c:v>
                </c:pt>
                <c:pt idx="222">
                  <c:v>8.39</c:v>
                </c:pt>
                <c:pt idx="223">
                  <c:v>8.15</c:v>
                </c:pt>
                <c:pt idx="224">
                  <c:v>7.9930000000000003</c:v>
                </c:pt>
                <c:pt idx="225">
                  <c:v>7.8650000000000002</c:v>
                </c:pt>
                <c:pt idx="226">
                  <c:v>7.9349999999999996</c:v>
                </c:pt>
                <c:pt idx="227">
                  <c:v>7.9950000000000001</c:v>
                </c:pt>
                <c:pt idx="228">
                  <c:v>8.6</c:v>
                </c:pt>
                <c:pt idx="229">
                  <c:v>9.0150000000000006</c:v>
                </c:pt>
                <c:pt idx="230">
                  <c:v>9.4949999999999992</c:v>
                </c:pt>
                <c:pt idx="231">
                  <c:v>9.5649999999999995</c:v>
                </c:pt>
                <c:pt idx="232">
                  <c:v>9.7899999999999991</c:v>
                </c:pt>
                <c:pt idx="233">
                  <c:v>9.5530000000000008</c:v>
                </c:pt>
                <c:pt idx="234">
                  <c:v>9.2550000000000008</c:v>
                </c:pt>
                <c:pt idx="235">
                  <c:v>9</c:v>
                </c:pt>
                <c:pt idx="236">
                  <c:v>8.7949999999999999</c:v>
                </c:pt>
                <c:pt idx="237">
                  <c:v>9.19</c:v>
                </c:pt>
                <c:pt idx="238">
                  <c:v>9.2850000000000001</c:v>
                </c:pt>
                <c:pt idx="239">
                  <c:v>9.18</c:v>
                </c:pt>
                <c:pt idx="240">
                  <c:v>9.0449999999999999</c:v>
                </c:pt>
                <c:pt idx="241">
                  <c:v>8.8949999999999996</c:v>
                </c:pt>
                <c:pt idx="242">
                  <c:v>8.4600000000000009</c:v>
                </c:pt>
                <c:pt idx="243">
                  <c:v>7.6950000000000003</c:v>
                </c:pt>
                <c:pt idx="244">
                  <c:v>7.3550000000000004</c:v>
                </c:pt>
                <c:pt idx="245">
                  <c:v>7.1349999999999998</c:v>
                </c:pt>
                <c:pt idx="246">
                  <c:v>6.9649999999999999</c:v>
                </c:pt>
                <c:pt idx="247">
                  <c:v>6.843</c:v>
                </c:pt>
                <c:pt idx="248">
                  <c:v>6.6829999999999998</c:v>
                </c:pt>
                <c:pt idx="249">
                  <c:v>6.5830000000000002</c:v>
                </c:pt>
                <c:pt idx="250">
                  <c:v>6.6349999999999998</c:v>
                </c:pt>
                <c:pt idx="251">
                  <c:v>6.633</c:v>
                </c:pt>
                <c:pt idx="252">
                  <c:v>6.6749999999999998</c:v>
                </c:pt>
                <c:pt idx="253">
                  <c:v>6.3650000000000002</c:v>
                </c:pt>
                <c:pt idx="254">
                  <c:v>6.2670000000000003</c:v>
                </c:pt>
                <c:pt idx="255">
                  <c:v>6.0750000000000002</c:v>
                </c:pt>
                <c:pt idx="256">
                  <c:v>5.6879999999999997</c:v>
                </c:pt>
                <c:pt idx="257">
                  <c:v>5.625</c:v>
                </c:pt>
                <c:pt idx="258">
                  <c:v>5.57</c:v>
                </c:pt>
                <c:pt idx="259">
                  <c:v>5.5359999999999996</c:v>
                </c:pt>
                <c:pt idx="260">
                  <c:v>5.49</c:v>
                </c:pt>
                <c:pt idx="261">
                  <c:v>5.38</c:v>
                </c:pt>
                <c:pt idx="262">
                  <c:v>5.3529999999999998</c:v>
                </c:pt>
                <c:pt idx="263">
                  <c:v>5.35</c:v>
                </c:pt>
                <c:pt idx="264">
                  <c:v>5.4119999999999999</c:v>
                </c:pt>
                <c:pt idx="265">
                  <c:v>5.4829999999999997</c:v>
                </c:pt>
                <c:pt idx="266">
                  <c:v>5.4880000000000004</c:v>
                </c:pt>
                <c:pt idx="267">
                  <c:v>5.4550000000000001</c:v>
                </c:pt>
                <c:pt idx="268">
                  <c:v>5.3250000000000002</c:v>
                </c:pt>
                <c:pt idx="269">
                  <c:v>5.3650000000000002</c:v>
                </c:pt>
                <c:pt idx="270">
                  <c:v>5.415</c:v>
                </c:pt>
                <c:pt idx="271">
                  <c:v>5.4729999999999999</c:v>
                </c:pt>
                <c:pt idx="272">
                  <c:v>5.5640000000000001</c:v>
                </c:pt>
                <c:pt idx="273">
                  <c:v>5.734</c:v>
                </c:pt>
                <c:pt idx="274">
                  <c:v>5.7859999999999996</c:v>
                </c:pt>
                <c:pt idx="275">
                  <c:v>5.7649999999999997</c:v>
                </c:pt>
                <c:pt idx="276">
                  <c:v>5.7549999999999999</c:v>
                </c:pt>
                <c:pt idx="277">
                  <c:v>5.76</c:v>
                </c:pt>
                <c:pt idx="278">
                  <c:v>5.7270000000000003</c:v>
                </c:pt>
                <c:pt idx="279">
                  <c:v>5.6929999999999996</c:v>
                </c:pt>
                <c:pt idx="280">
                  <c:v>5.6859999999999999</c:v>
                </c:pt>
                <c:pt idx="281">
                  <c:v>5.8230000000000004</c:v>
                </c:pt>
                <c:pt idx="282">
                  <c:v>5.8070000000000004</c:v>
                </c:pt>
                <c:pt idx="283">
                  <c:v>5.7869999999999999</c:v>
                </c:pt>
                <c:pt idx="284">
                  <c:v>5.7619999999999996</c:v>
                </c:pt>
                <c:pt idx="285">
                  <c:v>5.7519999999999998</c:v>
                </c:pt>
                <c:pt idx="286">
                  <c:v>5.7210000000000001</c:v>
                </c:pt>
                <c:pt idx="287">
                  <c:v>5.6859999999999999</c:v>
                </c:pt>
                <c:pt idx="288">
                  <c:v>5.6820000000000004</c:v>
                </c:pt>
                <c:pt idx="289">
                  <c:v>5.5860000000000003</c:v>
                </c:pt>
                <c:pt idx="290">
                  <c:v>5.5490000000000004</c:v>
                </c:pt>
                <c:pt idx="291">
                  <c:v>5.5049999999999999</c:v>
                </c:pt>
                <c:pt idx="292">
                  <c:v>5.45</c:v>
                </c:pt>
                <c:pt idx="293">
                  <c:v>5.38</c:v>
                </c:pt>
                <c:pt idx="294">
                  <c:v>5.3490000000000002</c:v>
                </c:pt>
                <c:pt idx="295">
                  <c:v>5.359</c:v>
                </c:pt>
                <c:pt idx="296">
                  <c:v>5.4909999999999997</c:v>
                </c:pt>
                <c:pt idx="297">
                  <c:v>5.5270000000000001</c:v>
                </c:pt>
                <c:pt idx="298">
                  <c:v>5.5549999999999997</c:v>
                </c:pt>
                <c:pt idx="299">
                  <c:v>5.593</c:v>
                </c:pt>
                <c:pt idx="300">
                  <c:v>5.6289999999999996</c:v>
                </c:pt>
                <c:pt idx="301">
                  <c:v>5.6890000000000001</c:v>
                </c:pt>
                <c:pt idx="302">
                  <c:v>5.6859999999999999</c:v>
                </c:pt>
                <c:pt idx="303">
                  <c:v>5.673</c:v>
                </c:pt>
                <c:pt idx="304">
                  <c:v>5.782</c:v>
                </c:pt>
                <c:pt idx="305">
                  <c:v>5.85</c:v>
                </c:pt>
                <c:pt idx="306">
                  <c:v>5.8049999999999997</c:v>
                </c:pt>
                <c:pt idx="307">
                  <c:v>5.8179999999999996</c:v>
                </c:pt>
                <c:pt idx="308">
                  <c:v>5.835</c:v>
                </c:pt>
                <c:pt idx="309">
                  <c:v>5.7949999999999999</c:v>
                </c:pt>
                <c:pt idx="310">
                  <c:v>5.7949999999999999</c:v>
                </c:pt>
                <c:pt idx="311">
                  <c:v>6.0590000000000002</c:v>
                </c:pt>
                <c:pt idx="312">
                  <c:v>6.3449999999999998</c:v>
                </c:pt>
                <c:pt idx="313">
                  <c:v>6.577</c:v>
                </c:pt>
                <c:pt idx="314">
                  <c:v>6.6950000000000003</c:v>
                </c:pt>
                <c:pt idx="315">
                  <c:v>6.7320000000000002</c:v>
                </c:pt>
                <c:pt idx="316">
                  <c:v>6.9</c:v>
                </c:pt>
                <c:pt idx="317">
                  <c:v>7.359</c:v>
                </c:pt>
                <c:pt idx="318">
                  <c:v>7.5359999999999996</c:v>
                </c:pt>
                <c:pt idx="319">
                  <c:v>7.5140000000000002</c:v>
                </c:pt>
                <c:pt idx="320">
                  <c:v>7.4850000000000003</c:v>
                </c:pt>
                <c:pt idx="321">
                  <c:v>8</c:v>
                </c:pt>
                <c:pt idx="322">
                  <c:v>8.532</c:v>
                </c:pt>
                <c:pt idx="323">
                  <c:v>9.282</c:v>
                </c:pt>
                <c:pt idx="324">
                  <c:v>9.2449999999999992</c:v>
                </c:pt>
                <c:pt idx="325">
                  <c:v>8.952</c:v>
                </c:pt>
                <c:pt idx="326">
                  <c:v>8.641</c:v>
                </c:pt>
                <c:pt idx="327">
                  <c:v>9</c:v>
                </c:pt>
                <c:pt idx="328">
                  <c:v>8.9640000000000004</c:v>
                </c:pt>
                <c:pt idx="329">
                  <c:v>9.1229999999999993</c:v>
                </c:pt>
                <c:pt idx="330">
                  <c:v>9.0229999999999997</c:v>
                </c:pt>
                <c:pt idx="331">
                  <c:v>8.8770000000000007</c:v>
                </c:pt>
                <c:pt idx="332">
                  <c:v>8.7590000000000003</c:v>
                </c:pt>
                <c:pt idx="333">
                  <c:v>8.6050000000000004</c:v>
                </c:pt>
                <c:pt idx="334">
                  <c:v>8.3140000000000001</c:v>
                </c:pt>
                <c:pt idx="335">
                  <c:v>8.1950000000000003</c:v>
                </c:pt>
                <c:pt idx="336">
                  <c:v>8.0890000000000004</c:v>
                </c:pt>
                <c:pt idx="337">
                  <c:v>7.9089999999999998</c:v>
                </c:pt>
                <c:pt idx="338">
                  <c:v>7.4909999999999997</c:v>
                </c:pt>
                <c:pt idx="339">
                  <c:v>7.391</c:v>
                </c:pt>
                <c:pt idx="340">
                  <c:v>7.4729999999999999</c:v>
                </c:pt>
                <c:pt idx="341">
                  <c:v>7.9050000000000002</c:v>
                </c:pt>
                <c:pt idx="342">
                  <c:v>8.0850000000000009</c:v>
                </c:pt>
                <c:pt idx="343">
                  <c:v>8.6300000000000008</c:v>
                </c:pt>
                <c:pt idx="344">
                  <c:v>8.4589999999999996</c:v>
                </c:pt>
                <c:pt idx="345">
                  <c:v>8.1639999999999997</c:v>
                </c:pt>
                <c:pt idx="346">
                  <c:v>8.0449999999999999</c:v>
                </c:pt>
                <c:pt idx="347">
                  <c:v>7.9640000000000004</c:v>
                </c:pt>
                <c:pt idx="348">
                  <c:v>7.9089999999999998</c:v>
                </c:pt>
                <c:pt idx="349">
                  <c:v>7.8360000000000003</c:v>
                </c:pt>
                <c:pt idx="350">
                  <c:v>8</c:v>
                </c:pt>
                <c:pt idx="351">
                  <c:v>8.2140000000000004</c:v>
                </c:pt>
                <c:pt idx="352">
                  <c:v>8.3770000000000007</c:v>
                </c:pt>
                <c:pt idx="353">
                  <c:v>8.4640000000000004</c:v>
                </c:pt>
                <c:pt idx="354">
                  <c:v>8.5180000000000007</c:v>
                </c:pt>
                <c:pt idx="355">
                  <c:v>9.0730000000000004</c:v>
                </c:pt>
                <c:pt idx="356">
                  <c:v>9.1449999999999996</c:v>
                </c:pt>
                <c:pt idx="357">
                  <c:v>9.1319999999999997</c:v>
                </c:pt>
                <c:pt idx="358">
                  <c:v>9.1270000000000007</c:v>
                </c:pt>
                <c:pt idx="359">
                  <c:v>9.1549999999999994</c:v>
                </c:pt>
                <c:pt idx="360">
                  <c:v>9.2590000000000003</c:v>
                </c:pt>
                <c:pt idx="361">
                  <c:v>9.2639999999999993</c:v>
                </c:pt>
                <c:pt idx="362">
                  <c:v>9.2639999999999993</c:v>
                </c:pt>
                <c:pt idx="363">
                  <c:v>9.2550000000000008</c:v>
                </c:pt>
                <c:pt idx="364">
                  <c:v>9.1820000000000004</c:v>
                </c:pt>
                <c:pt idx="365">
                  <c:v>8.7910000000000004</c:v>
                </c:pt>
                <c:pt idx="366">
                  <c:v>8.7270000000000003</c:v>
                </c:pt>
                <c:pt idx="367">
                  <c:v>8.7550000000000008</c:v>
                </c:pt>
                <c:pt idx="368">
                  <c:v>8.9909999999999997</c:v>
                </c:pt>
                <c:pt idx="369">
                  <c:v>9.2680000000000007</c:v>
                </c:pt>
                <c:pt idx="370">
                  <c:v>9.3230000000000004</c:v>
                </c:pt>
                <c:pt idx="371">
                  <c:v>9.3450000000000006</c:v>
                </c:pt>
                <c:pt idx="372">
                  <c:v>9.3729999999999993</c:v>
                </c:pt>
                <c:pt idx="373">
                  <c:v>9.3680000000000003</c:v>
                </c:pt>
                <c:pt idx="374">
                  <c:v>9.4819999999999993</c:v>
                </c:pt>
                <c:pt idx="375">
                  <c:v>9.6679999999999993</c:v>
                </c:pt>
                <c:pt idx="376">
                  <c:v>9.7089999999999996</c:v>
                </c:pt>
                <c:pt idx="377">
                  <c:v>9.6359999999999992</c:v>
                </c:pt>
                <c:pt idx="378">
                  <c:v>9.4909999999999997</c:v>
                </c:pt>
                <c:pt idx="379">
                  <c:v>9.4320000000000004</c:v>
                </c:pt>
                <c:pt idx="380">
                  <c:v>9.327</c:v>
                </c:pt>
                <c:pt idx="381">
                  <c:v>9.2050000000000001</c:v>
                </c:pt>
                <c:pt idx="382">
                  <c:v>9.1859999999999999</c:v>
                </c:pt>
                <c:pt idx="383">
                  <c:v>9.3759999999999994</c:v>
                </c:pt>
                <c:pt idx="384">
                  <c:v>9.423</c:v>
                </c:pt>
                <c:pt idx="385">
                  <c:v>9.3320000000000007</c:v>
                </c:pt>
                <c:pt idx="386">
                  <c:v>9.282</c:v>
                </c:pt>
                <c:pt idx="387">
                  <c:v>9.2089999999999996</c:v>
                </c:pt>
                <c:pt idx="388">
                  <c:v>9.0359999999999996</c:v>
                </c:pt>
                <c:pt idx="389">
                  <c:v>8.8819999999999997</c:v>
                </c:pt>
                <c:pt idx="390">
                  <c:v>8.8640000000000008</c:v>
                </c:pt>
                <c:pt idx="391">
                  <c:v>8.7859999999999996</c:v>
                </c:pt>
                <c:pt idx="392">
                  <c:v>8.7270000000000003</c:v>
                </c:pt>
                <c:pt idx="393">
                  <c:v>8.7270000000000003</c:v>
                </c:pt>
                <c:pt idx="394">
                  <c:v>8.6769999999999996</c:v>
                </c:pt>
                <c:pt idx="395">
                  <c:v>8.609</c:v>
                </c:pt>
                <c:pt idx="396">
                  <c:v>8.6180000000000003</c:v>
                </c:pt>
                <c:pt idx="397">
                  <c:v>8.6859999999999999</c:v>
                </c:pt>
                <c:pt idx="398">
                  <c:v>8.8550000000000004</c:v>
                </c:pt>
                <c:pt idx="399">
                  <c:v>8.923</c:v>
                </c:pt>
                <c:pt idx="400">
                  <c:v>9.0050000000000008</c:v>
                </c:pt>
                <c:pt idx="401">
                  <c:v>9.0180000000000007</c:v>
                </c:pt>
                <c:pt idx="402">
                  <c:v>8.9909999999999997</c:v>
                </c:pt>
                <c:pt idx="403">
                  <c:v>9.0180000000000007</c:v>
                </c:pt>
                <c:pt idx="404">
                  <c:v>9.1549999999999994</c:v>
                </c:pt>
                <c:pt idx="405">
                  <c:v>9.3819999999999997</c:v>
                </c:pt>
                <c:pt idx="406">
                  <c:v>9.4819999999999993</c:v>
                </c:pt>
                <c:pt idx="407">
                  <c:v>9.423</c:v>
                </c:pt>
                <c:pt idx="408">
                  <c:v>9.2550000000000008</c:v>
                </c:pt>
                <c:pt idx="409">
                  <c:v>9.0229999999999997</c:v>
                </c:pt>
                <c:pt idx="410">
                  <c:v>8.9819999999999993</c:v>
                </c:pt>
                <c:pt idx="411">
                  <c:v>8.9909999999999997</c:v>
                </c:pt>
                <c:pt idx="412">
                  <c:v>9.1050000000000004</c:v>
                </c:pt>
                <c:pt idx="413">
                  <c:v>9.3000000000000007</c:v>
                </c:pt>
                <c:pt idx="414">
                  <c:v>9.7319999999999993</c:v>
                </c:pt>
                <c:pt idx="415">
                  <c:v>9.7949999999999999</c:v>
                </c:pt>
                <c:pt idx="416">
                  <c:v>9.6319999999999997</c:v>
                </c:pt>
                <c:pt idx="417">
                  <c:v>9.6449999999999996</c:v>
                </c:pt>
                <c:pt idx="418">
                  <c:v>9.8360000000000003</c:v>
                </c:pt>
                <c:pt idx="419">
                  <c:v>10.055</c:v>
                </c:pt>
                <c:pt idx="420">
                  <c:v>10.1</c:v>
                </c:pt>
                <c:pt idx="421">
                  <c:v>10.486000000000001</c:v>
                </c:pt>
                <c:pt idx="422">
                  <c:v>11.090999999999999</c:v>
                </c:pt>
                <c:pt idx="423">
                  <c:v>11.468</c:v>
                </c:pt>
                <c:pt idx="424">
                  <c:v>11.714</c:v>
                </c:pt>
                <c:pt idx="425">
                  <c:v>11.718</c:v>
                </c:pt>
                <c:pt idx="426">
                  <c:v>11.614000000000001</c:v>
                </c:pt>
                <c:pt idx="427">
                  <c:v>11.25</c:v>
                </c:pt>
                <c:pt idx="428">
                  <c:v>11.234999999999999</c:v>
                </c:pt>
                <c:pt idx="429">
                  <c:v>12.025</c:v>
                </c:pt>
                <c:pt idx="430">
                  <c:v>12.295</c:v>
                </c:pt>
                <c:pt idx="431">
                  <c:v>12.445</c:v>
                </c:pt>
                <c:pt idx="432">
                  <c:v>12.568</c:v>
                </c:pt>
                <c:pt idx="433">
                  <c:v>12.782</c:v>
                </c:pt>
                <c:pt idx="434">
                  <c:v>12.75</c:v>
                </c:pt>
                <c:pt idx="435">
                  <c:v>12.659000000000001</c:v>
                </c:pt>
                <c:pt idx="436">
                  <c:v>12.545</c:v>
                </c:pt>
                <c:pt idx="437">
                  <c:v>12.35</c:v>
                </c:pt>
                <c:pt idx="438">
                  <c:v>12.036</c:v>
                </c:pt>
                <c:pt idx="439">
                  <c:v>11.955</c:v>
                </c:pt>
                <c:pt idx="440">
                  <c:v>11.927</c:v>
                </c:pt>
                <c:pt idx="441">
                  <c:v>11.917999999999999</c:v>
                </c:pt>
                <c:pt idx="442">
                  <c:v>12.141</c:v>
                </c:pt>
                <c:pt idx="443">
                  <c:v>12.590999999999999</c:v>
                </c:pt>
                <c:pt idx="444">
                  <c:v>12.632</c:v>
                </c:pt>
                <c:pt idx="445">
                  <c:v>12.586</c:v>
                </c:pt>
                <c:pt idx="446">
                  <c:v>12.616</c:v>
                </c:pt>
                <c:pt idx="447">
                  <c:v>12.409000000000001</c:v>
                </c:pt>
                <c:pt idx="448">
                  <c:v>12.127000000000001</c:v>
                </c:pt>
                <c:pt idx="449">
                  <c:v>12.159000000000001</c:v>
                </c:pt>
                <c:pt idx="450">
                  <c:v>12.145</c:v>
                </c:pt>
                <c:pt idx="451">
                  <c:v>11.832000000000001</c:v>
                </c:pt>
                <c:pt idx="452">
                  <c:v>11.382</c:v>
                </c:pt>
                <c:pt idx="453">
                  <c:v>11.032</c:v>
                </c:pt>
                <c:pt idx="454">
                  <c:v>10.814</c:v>
                </c:pt>
                <c:pt idx="455">
                  <c:v>10.391999999999999</c:v>
                </c:pt>
                <c:pt idx="456">
                  <c:v>9.9879999999999995</c:v>
                </c:pt>
                <c:pt idx="457">
                  <c:v>9.8829999999999991</c:v>
                </c:pt>
                <c:pt idx="458">
                  <c:v>9.9420000000000002</c:v>
                </c:pt>
                <c:pt idx="459">
                  <c:v>11.021000000000001</c:v>
                </c:pt>
                <c:pt idx="460">
                  <c:v>11.225</c:v>
                </c:pt>
                <c:pt idx="461">
                  <c:v>10.738</c:v>
                </c:pt>
                <c:pt idx="462">
                  <c:v>10.629</c:v>
                </c:pt>
                <c:pt idx="463">
                  <c:v>10.913</c:v>
                </c:pt>
                <c:pt idx="464">
                  <c:v>11.113</c:v>
                </c:pt>
                <c:pt idx="465">
                  <c:v>11.071</c:v>
                </c:pt>
                <c:pt idx="466">
                  <c:v>11.295999999999999</c:v>
                </c:pt>
                <c:pt idx="467">
                  <c:v>11.8</c:v>
                </c:pt>
                <c:pt idx="468">
                  <c:v>12</c:v>
                </c:pt>
                <c:pt idx="469">
                  <c:v>13.083</c:v>
                </c:pt>
                <c:pt idx="470">
                  <c:v>13.042</c:v>
                </c:pt>
                <c:pt idx="471">
                  <c:v>12.542</c:v>
                </c:pt>
                <c:pt idx="472">
                  <c:v>12.817</c:v>
                </c:pt>
                <c:pt idx="473">
                  <c:v>13.271000000000001</c:v>
                </c:pt>
                <c:pt idx="474">
                  <c:v>13.339</c:v>
                </c:pt>
                <c:pt idx="475">
                  <c:v>13.102</c:v>
                </c:pt>
                <c:pt idx="476">
                  <c:v>12.933</c:v>
                </c:pt>
                <c:pt idx="477">
                  <c:v>12.871</c:v>
                </c:pt>
                <c:pt idx="478">
                  <c:v>12.725</c:v>
                </c:pt>
                <c:pt idx="479">
                  <c:v>12.738</c:v>
                </c:pt>
                <c:pt idx="480">
                  <c:v>12.824999999999999</c:v>
                </c:pt>
                <c:pt idx="481">
                  <c:v>13.154</c:v>
                </c:pt>
                <c:pt idx="482">
                  <c:v>13.038</c:v>
                </c:pt>
                <c:pt idx="483">
                  <c:v>12.933</c:v>
                </c:pt>
                <c:pt idx="484">
                  <c:v>12.891999999999999</c:v>
                </c:pt>
                <c:pt idx="485">
                  <c:v>12.8</c:v>
                </c:pt>
                <c:pt idx="486">
                  <c:v>12.621</c:v>
                </c:pt>
                <c:pt idx="487">
                  <c:v>12.167</c:v>
                </c:pt>
                <c:pt idx="488">
                  <c:v>11.492000000000001</c:v>
                </c:pt>
                <c:pt idx="489">
                  <c:v>10.538</c:v>
                </c:pt>
                <c:pt idx="490">
                  <c:v>10.292</c:v>
                </c:pt>
                <c:pt idx="491">
                  <c:v>10.396000000000001</c:v>
                </c:pt>
                <c:pt idx="492">
                  <c:v>10.391999999999999</c:v>
                </c:pt>
                <c:pt idx="493">
                  <c:v>10.425000000000001</c:v>
                </c:pt>
                <c:pt idx="494">
                  <c:v>10.792</c:v>
                </c:pt>
                <c:pt idx="495">
                  <c:v>10.962999999999999</c:v>
                </c:pt>
                <c:pt idx="496">
                  <c:v>11.138</c:v>
                </c:pt>
                <c:pt idx="497">
                  <c:v>11.525</c:v>
                </c:pt>
                <c:pt idx="498">
                  <c:v>12.246</c:v>
                </c:pt>
                <c:pt idx="499">
                  <c:v>12.968</c:v>
                </c:pt>
                <c:pt idx="500" formatCode="#,##0.00">
                  <c:v>13.212999999999999</c:v>
                </c:pt>
                <c:pt idx="501" formatCode="#,##0.00">
                  <c:v>13.496</c:v>
                </c:pt>
                <c:pt idx="502" formatCode="#,##0.00">
                  <c:v>13.958</c:v>
                </c:pt>
                <c:pt idx="503" formatCode="#,##0.00">
                  <c:v>13.596</c:v>
                </c:pt>
                <c:pt idx="504" formatCode="#,##0.00">
                  <c:v>13.183</c:v>
                </c:pt>
                <c:pt idx="505" formatCode="#,##0.00">
                  <c:v>12.696</c:v>
                </c:pt>
                <c:pt idx="506" formatCode="#,##0.00">
                  <c:v>12.032999999999999</c:v>
                </c:pt>
                <c:pt idx="507" formatCode="#,##0.00">
                  <c:v>11.929</c:v>
                </c:pt>
                <c:pt idx="508" formatCode="#,##0.00">
                  <c:v>12.45</c:v>
                </c:pt>
                <c:pt idx="509" formatCode="#,##0.00">
                  <c:v>12.891999999999999</c:v>
                </c:pt>
                <c:pt idx="510" formatCode="#,##0.00">
                  <c:v>13.275</c:v>
                </c:pt>
                <c:pt idx="511" formatCode="#,##0.00">
                  <c:v>14.067</c:v>
                </c:pt>
                <c:pt idx="512" formatCode="#,##0.00">
                  <c:v>13.983000000000001</c:v>
                </c:pt>
                <c:pt idx="513" formatCode="#,##0.00">
                  <c:v>13.638</c:v>
                </c:pt>
                <c:pt idx="514" formatCode="#,##0.00">
                  <c:v>13.407999999999999</c:v>
                </c:pt>
                <c:pt idx="515" formatCode="#,##0.00">
                  <c:v>12.879</c:v>
                </c:pt>
                <c:pt idx="516" formatCode="#,##0.00">
                  <c:v>12.446</c:v>
                </c:pt>
                <c:pt idx="517" formatCode="#,##0.00">
                  <c:v>12.163</c:v>
                </c:pt>
                <c:pt idx="518" formatCode="#,##0.00">
                  <c:v>11.991</c:v>
                </c:pt>
                <c:pt idx="519" formatCode="#,##0.00">
                  <c:v>11.927</c:v>
                </c:pt>
                <c:pt idx="520" formatCode="#,##0.00">
                  <c:v>11.988</c:v>
                </c:pt>
                <c:pt idx="521" formatCode="#,##0.00">
                  <c:v>12</c:v>
                </c:pt>
                <c:pt idx="522" formatCode="#,##0.00">
                  <c:v>11.587999999999999</c:v>
                </c:pt>
                <c:pt idx="523" formatCode="#,##0.00">
                  <c:v>11.054</c:v>
                </c:pt>
                <c:pt idx="524" formatCode="#,##0.00">
                  <c:v>10.863</c:v>
                </c:pt>
                <c:pt idx="525" formatCode="#,##0.00">
                  <c:v>10.554</c:v>
                </c:pt>
                <c:pt idx="526" formatCode="#,##0.00">
                  <c:v>10.083</c:v>
                </c:pt>
                <c:pt idx="527" formatCode="#,##0.00">
                  <c:v>10.725</c:v>
                </c:pt>
                <c:pt idx="528" formatCode="#,##0.00">
                  <c:v>10.683</c:v>
                </c:pt>
                <c:pt idx="529" formatCode="#,##0.00">
                  <c:v>10.382999999999999</c:v>
                </c:pt>
                <c:pt idx="530" formatCode="#,##0.00">
                  <c:v>10.358000000000001</c:v>
                </c:pt>
                <c:pt idx="531" formatCode="#,##0.00">
                  <c:v>9.8539999999999992</c:v>
                </c:pt>
                <c:pt idx="532" formatCode="#,##0.00">
                  <c:v>9.9169999999999998</c:v>
                </c:pt>
                <c:pt idx="533" formatCode="#,##0.00">
                  <c:v>10.371</c:v>
                </c:pt>
                <c:pt idx="534" formatCode="#,##0.00">
                  <c:v>10.483000000000001</c:v>
                </c:pt>
                <c:pt idx="535" formatCode="#,##0.00">
                  <c:v>10.542</c:v>
                </c:pt>
                <c:pt idx="536" formatCode="#,##0.00">
                  <c:v>10.775</c:v>
                </c:pt>
                <c:pt idx="537" formatCode="#,##0.00">
                  <c:v>11.05</c:v>
                </c:pt>
                <c:pt idx="538" formatCode="#,##0.00">
                  <c:v>11.2</c:v>
                </c:pt>
                <c:pt idx="539" formatCode="#,##0.00">
                  <c:v>11.25</c:v>
                </c:pt>
                <c:pt idx="540" formatCode="#,##0.00">
                  <c:v>10.913</c:v>
                </c:pt>
                <c:pt idx="541" formatCode="#,##0.00">
                  <c:v>10.933</c:v>
                </c:pt>
                <c:pt idx="542" formatCode="#,##0.00">
                  <c:v>11.420999999999999</c:v>
                </c:pt>
                <c:pt idx="543" formatCode="#,##0.00">
                  <c:v>12.103999999999999</c:v>
                </c:pt>
                <c:pt idx="544" formatCode="#,##0.00">
                  <c:v>12.635999999999999</c:v>
                </c:pt>
                <c:pt idx="545" formatCode="#,##0.00">
                  <c:v>14.058</c:v>
                </c:pt>
                <c:pt idx="546" formatCode="#,##0.00">
                  <c:v>14.208</c:v>
                </c:pt>
                <c:pt idx="547" formatCode="#,##0.00">
                  <c:v>14.521000000000001</c:v>
                </c:pt>
                <c:pt idx="548" formatCode="#,##0.00">
                  <c:v>14.842000000000001</c:v>
                </c:pt>
                <c:pt idx="549" formatCode="#,##0.00">
                  <c:v>14.967000000000001</c:v>
                </c:pt>
                <c:pt idx="550" formatCode="#,##0.00">
                  <c:v>15.35</c:v>
                </c:pt>
                <c:pt idx="551" formatCode="#,##0.00">
                  <c:v>15.962999999999999</c:v>
                </c:pt>
                <c:pt idx="552" formatCode="#,##0.00">
                  <c:v>16.388000000000002</c:v>
                </c:pt>
                <c:pt idx="553" formatCode="#,##0.00">
                  <c:v>16.678999999999998</c:v>
                </c:pt>
                <c:pt idx="554" formatCode="#,##0.00">
                  <c:v>16.7</c:v>
                </c:pt>
                <c:pt idx="555" formatCode="#,##0.00">
                  <c:v>16.524999999999999</c:v>
                </c:pt>
                <c:pt idx="556" formatCode="#,##0.00">
                  <c:v>16.242000000000001</c:v>
                </c:pt>
                <c:pt idx="557" formatCode="#,##0.00">
                  <c:v>15.85</c:v>
                </c:pt>
                <c:pt idx="558" formatCode="#,##0.00">
                  <c:v>16.25</c:v>
                </c:pt>
                <c:pt idx="559" formatCode="#,##0.00">
                  <c:v>16.558</c:v>
                </c:pt>
                <c:pt idx="560" formatCode="#,##0.00">
                  <c:v>16.766999999999999</c:v>
                </c:pt>
                <c:pt idx="561" formatCode="#,##0.00">
                  <c:v>16.632999999999999</c:v>
                </c:pt>
                <c:pt idx="562" formatCode="#,##0.00">
                  <c:v>16.428999999999998</c:v>
                </c:pt>
                <c:pt idx="563" formatCode="#,##0.00">
                  <c:v>16.257999999999999</c:v>
                </c:pt>
                <c:pt idx="564" formatCode="#,##0.00">
                  <c:v>16.004000000000001</c:v>
                </c:pt>
                <c:pt idx="565" formatCode="#,##0.00">
                  <c:v>15.196</c:v>
                </c:pt>
                <c:pt idx="566" formatCode="#,##0.00">
                  <c:v>14.404</c:v>
                </c:pt>
                <c:pt idx="567" formatCode="#,##0.00">
                  <c:v>14.175000000000001</c:v>
                </c:pt>
                <c:pt idx="568" formatCode="#,##0.00">
                  <c:v>14.458</c:v>
                </c:pt>
                <c:pt idx="569" formatCode="#,##0.00">
                  <c:v>14.587999999999999</c:v>
                </c:pt>
                <c:pt idx="570" formatCode="#,##0.00">
                  <c:v>14.954000000000001</c:v>
                </c:pt>
                <c:pt idx="571" formatCode="#,##0.00">
                  <c:v>15.054</c:v>
                </c:pt>
                <c:pt idx="572" formatCode="#,##0.00">
                  <c:v>14.961</c:v>
                </c:pt>
                <c:pt idx="573" formatCode="#,##0.00">
                  <c:v>14.579000000000001</c:v>
                </c:pt>
                <c:pt idx="574" formatCode="#,##0.00">
                  <c:v>14.233000000000001</c:v>
                </c:pt>
                <c:pt idx="575" formatCode="#,##0.00">
                  <c:v>13.833</c:v>
                </c:pt>
                <c:pt idx="576" formatCode="#,##0.00">
                  <c:v>13.55</c:v>
                </c:pt>
                <c:pt idx="577" formatCode="#,##0.00">
                  <c:v>13.346</c:v>
                </c:pt>
                <c:pt idx="578" formatCode="#,##0.00">
                  <c:v>13.391999999999999</c:v>
                </c:pt>
                <c:pt idx="579" formatCode="#,##0.00">
                  <c:v>13.488</c:v>
                </c:pt>
                <c:pt idx="580" formatCode="#,##0.00">
                  <c:v>13.782999999999999</c:v>
                </c:pt>
                <c:pt idx="581" formatCode="#,##0.00">
                  <c:v>13.829000000000001</c:v>
                </c:pt>
                <c:pt idx="582" formatCode="#,##0.00">
                  <c:v>13.683</c:v>
                </c:pt>
                <c:pt idx="583" formatCode="#,##0.00">
                  <c:v>13.433</c:v>
                </c:pt>
                <c:pt idx="584" formatCode="#,##0.00">
                  <c:v>13.25</c:v>
                </c:pt>
                <c:pt idx="585" formatCode="#,##0.00">
                  <c:v>13.192</c:v>
                </c:pt>
                <c:pt idx="586" formatCode="#,##0.00">
                  <c:v>13.504</c:v>
                </c:pt>
                <c:pt idx="587" formatCode="#,##0.00">
                  <c:v>13.683</c:v>
                </c:pt>
                <c:pt idx="588" formatCode="#,##0.00">
                  <c:v>13.7</c:v>
                </c:pt>
                <c:pt idx="589" formatCode="#,##0.00">
                  <c:v>14.183</c:v>
                </c:pt>
                <c:pt idx="590" formatCode="#,##0.00">
                  <c:v>14.458</c:v>
                </c:pt>
                <c:pt idx="591" formatCode="#,##0.00">
                  <c:v>14.363</c:v>
                </c:pt>
                <c:pt idx="592" formatCode="#,##0.00">
                  <c:v>14.304</c:v>
                </c:pt>
                <c:pt idx="593" formatCode="#,##0.00">
                  <c:v>14.157999999999999</c:v>
                </c:pt>
                <c:pt idx="594" formatCode="#,##0.00">
                  <c:v>14.358000000000001</c:v>
                </c:pt>
                <c:pt idx="595" formatCode="#,##0.00">
                  <c:v>14.563000000000001</c:v>
                </c:pt>
                <c:pt idx="596" formatCode="#,##0.00">
                  <c:v>14.824999999999999</c:v>
                </c:pt>
                <c:pt idx="597" formatCode="#,##0.00">
                  <c:v>14.712999999999999</c:v>
                </c:pt>
                <c:pt idx="598" formatCode="#,##0.00">
                  <c:v>14.475</c:v>
                </c:pt>
                <c:pt idx="599" formatCode="#,##0.00">
                  <c:v>14.23</c:v>
                </c:pt>
                <c:pt idx="600" formatCode="#,##0.00">
                  <c:v>14.204000000000001</c:v>
                </c:pt>
                <c:pt idx="601" formatCode="#,##0.00">
                  <c:v>14.121</c:v>
                </c:pt>
                <c:pt idx="602" formatCode="#,##0.00">
                  <c:v>13.983000000000001</c:v>
                </c:pt>
                <c:pt idx="603" formatCode="#,##0.00">
                  <c:v>13.804</c:v>
                </c:pt>
                <c:pt idx="604" formatCode="#,##0.00">
                  <c:v>13.554</c:v>
                </c:pt>
                <c:pt idx="605" formatCode="#,##0.00">
                  <c:v>13.42</c:v>
                </c:pt>
                <c:pt idx="606" formatCode="#,##0.00">
                  <c:v>13.324999999999999</c:v>
                </c:pt>
                <c:pt idx="607" formatCode="#,##0.00">
                  <c:v>13.192</c:v>
                </c:pt>
                <c:pt idx="608" formatCode="#,##0.00">
                  <c:v>13.074999999999999</c:v>
                </c:pt>
                <c:pt idx="609" formatCode="#,##0.00">
                  <c:v>13.204000000000001</c:v>
                </c:pt>
                <c:pt idx="610" formatCode="#,##0.00">
                  <c:v>13.183</c:v>
                </c:pt>
                <c:pt idx="611" formatCode="#,##0.00">
                  <c:v>13.055</c:v>
                </c:pt>
                <c:pt idx="612" formatCode="#,##0.00">
                  <c:v>12.863</c:v>
                </c:pt>
                <c:pt idx="613" formatCode="#,##0.00">
                  <c:v>12.632999999999999</c:v>
                </c:pt>
                <c:pt idx="614" formatCode="#,##0.00">
                  <c:v>12.471</c:v>
                </c:pt>
                <c:pt idx="615" formatCode="#,##0.00">
                  <c:v>12.25</c:v>
                </c:pt>
                <c:pt idx="616" formatCode="#,##0.00">
                  <c:v>11.667</c:v>
                </c:pt>
                <c:pt idx="617" formatCode="#,##0.00">
                  <c:v>10.988</c:v>
                </c:pt>
                <c:pt idx="618" formatCode="#,##0.00">
                  <c:v>10.895</c:v>
                </c:pt>
                <c:pt idx="619" formatCode="#,##0.00">
                  <c:v>11.129</c:v>
                </c:pt>
                <c:pt idx="620" formatCode="#,##0.00">
                  <c:v>11.346</c:v>
                </c:pt>
                <c:pt idx="621" formatCode="#,##0.00">
                  <c:v>11.920999999999999</c:v>
                </c:pt>
                <c:pt idx="622" formatCode="#,##0.00">
                  <c:v>12.103999999999999</c:v>
                </c:pt>
                <c:pt idx="623" formatCode="#,##0.00">
                  <c:v>12.063000000000001</c:v>
                </c:pt>
                <c:pt idx="624" formatCode="#,##0.00">
                  <c:v>11.504</c:v>
                </c:pt>
                <c:pt idx="625" formatCode="#,##0.00">
                  <c:v>11.313000000000001</c:v>
                </c:pt>
                <c:pt idx="626" formatCode="#,##0.00">
                  <c:v>11.071</c:v>
                </c:pt>
                <c:pt idx="627" formatCode="#,##0.00">
                  <c:v>10.95</c:v>
                </c:pt>
                <c:pt idx="628" formatCode="#,##0.00">
                  <c:v>10.8</c:v>
                </c:pt>
                <c:pt idx="629" formatCode="#,##0.00">
                  <c:v>10.795999999999999</c:v>
                </c:pt>
                <c:pt idx="630" formatCode="#,##0.00">
                  <c:v>10.821</c:v>
                </c:pt>
                <c:pt idx="631" formatCode="#,##0.00">
                  <c:v>11.007999999999999</c:v>
                </c:pt>
                <c:pt idx="632" formatCode="#,##0.00">
                  <c:v>11.792</c:v>
                </c:pt>
                <c:pt idx="633" formatCode="#,##0.00">
                  <c:v>12.108000000000001</c:v>
                </c:pt>
                <c:pt idx="634" formatCode="#,##0.00">
                  <c:v>12.021000000000001</c:v>
                </c:pt>
                <c:pt idx="635" formatCode="#,##0.00">
                  <c:v>11.896000000000001</c:v>
                </c:pt>
                <c:pt idx="636" formatCode="#,##0.00">
                  <c:v>12.471</c:v>
                </c:pt>
                <c:pt idx="637" formatCode="#,##0.00">
                  <c:v>12.538</c:v>
                </c:pt>
                <c:pt idx="638" formatCode="#,##0.00">
                  <c:v>12.782999999999999</c:v>
                </c:pt>
                <c:pt idx="639" formatCode="#,##0.00">
                  <c:v>12.975</c:v>
                </c:pt>
                <c:pt idx="640" formatCode="#,##0.00">
                  <c:v>13.103999999999999</c:v>
                </c:pt>
                <c:pt idx="641" formatCode="#,##0.00">
                  <c:v>13.254</c:v>
                </c:pt>
                <c:pt idx="642" formatCode="#,##0.00">
                  <c:v>13.129</c:v>
                </c:pt>
                <c:pt idx="643" formatCode="#,##0.00">
                  <c:v>12.888</c:v>
                </c:pt>
                <c:pt idx="644" formatCode="#,##0.00">
                  <c:v>12.879</c:v>
                </c:pt>
                <c:pt idx="645" formatCode="#,##0.00">
                  <c:v>13.079000000000001</c:v>
                </c:pt>
                <c:pt idx="646" formatCode="#,##0.00">
                  <c:v>13.395</c:v>
                </c:pt>
                <c:pt idx="647" formatCode="#,##0.00">
                  <c:v>13.7</c:v>
                </c:pt>
                <c:pt idx="648" formatCode="#,##0.00">
                  <c:v>13.933</c:v>
                </c:pt>
                <c:pt idx="649" formatCode="#,##0.00">
                  <c:v>13.954000000000001</c:v>
                </c:pt>
                <c:pt idx="650" formatCode="#,##0.00">
                  <c:v>13.954000000000001</c:v>
                </c:pt>
                <c:pt idx="651" formatCode="#,##0.00">
                  <c:v>13.967000000000001</c:v>
                </c:pt>
                <c:pt idx="652" formatCode="#,##0.00">
                  <c:v>14.188000000000001</c:v>
                </c:pt>
                <c:pt idx="653" formatCode="#,##0.00">
                  <c:v>14.571</c:v>
                </c:pt>
                <c:pt idx="654" formatCode="#,##0.00">
                  <c:v>15.238</c:v>
                </c:pt>
                <c:pt idx="655" formatCode="#,##0.00">
                  <c:v>15.526999999999999</c:v>
                </c:pt>
                <c:pt idx="656" formatCode="#,##0.00">
                  <c:v>15.87</c:v>
                </c:pt>
                <c:pt idx="657" formatCode="#,##0.00">
                  <c:v>16.545999999999999</c:v>
                </c:pt>
                <c:pt idx="658" formatCode="#,##0.00">
                  <c:v>17.204000000000001</c:v>
                </c:pt>
                <c:pt idx="659" formatCode="#,##0.00">
                  <c:v>17.279</c:v>
                </c:pt>
                <c:pt idx="660" formatCode="#,##0.00">
                  <c:v>17.363</c:v>
                </c:pt>
                <c:pt idx="661" formatCode="#,##0.00">
                  <c:v>17.141999999999999</c:v>
                </c:pt>
                <c:pt idx="662" formatCode="#,##0.00">
                  <c:v>16.882999999999999</c:v>
                </c:pt>
                <c:pt idx="663" formatCode="#,##0.00">
                  <c:v>16.713000000000001</c:v>
                </c:pt>
                <c:pt idx="664" formatCode="#,##0.00">
                  <c:v>16.920999999999999</c:v>
                </c:pt>
                <c:pt idx="665" formatCode="#,##0.00">
                  <c:v>16.788</c:v>
                </c:pt>
                <c:pt idx="666" formatCode="#,##0.00">
                  <c:v>16.283000000000001</c:v>
                </c:pt>
                <c:pt idx="667" formatCode="#,##0.00">
                  <c:v>16.204000000000001</c:v>
                </c:pt>
                <c:pt idx="668" formatCode="#,##0.00">
                  <c:v>16.135999999999999</c:v>
                </c:pt>
                <c:pt idx="669" formatCode="#,##0.00">
                  <c:v>16.041</c:v>
                </c:pt>
                <c:pt idx="670" formatCode="#,##0.00">
                  <c:v>16.3</c:v>
                </c:pt>
                <c:pt idx="671" formatCode="#,##0.00">
                  <c:v>16.564</c:v>
                </c:pt>
                <c:pt idx="672" formatCode="#,##0.00">
                  <c:v>16.908999999999999</c:v>
                </c:pt>
                <c:pt idx="673" formatCode="#,##0.00">
                  <c:v>17.132000000000001</c:v>
                </c:pt>
                <c:pt idx="674" formatCode="#,##0.00">
                  <c:v>17.123000000000001</c:v>
                </c:pt>
                <c:pt idx="675" formatCode="#,##0.00">
                  <c:v>16.972999999999999</c:v>
                </c:pt>
                <c:pt idx="676" formatCode="#,##0.00">
                  <c:v>16.823</c:v>
                </c:pt>
                <c:pt idx="677" formatCode="#,##0.00">
                  <c:v>16.963999999999999</c:v>
                </c:pt>
                <c:pt idx="678" formatCode="#,##0.00">
                  <c:v>17.204999999999998</c:v>
                </c:pt>
                <c:pt idx="679" formatCode="#,##0.00">
                  <c:v>17.468</c:v>
                </c:pt>
                <c:pt idx="680" formatCode="#,##0.00">
                  <c:v>17.895</c:v>
                </c:pt>
                <c:pt idx="681" formatCode="#,##0.00">
                  <c:v>18.417999999999999</c:v>
                </c:pt>
                <c:pt idx="682" formatCode="#,##0.00">
                  <c:v>18.867999999999999</c:v>
                </c:pt>
                <c:pt idx="683" formatCode="#,##0.00">
                  <c:v>19.327000000000002</c:v>
                </c:pt>
                <c:pt idx="684" formatCode="#,##0.00">
                  <c:v>19.594999999999999</c:v>
                </c:pt>
                <c:pt idx="685" formatCode="#,##0.00">
                  <c:v>19.454999999999998</c:v>
                </c:pt>
                <c:pt idx="686" formatCode="#,##0.00">
                  <c:v>18.885999999999999</c:v>
                </c:pt>
                <c:pt idx="687" formatCode="#,##0.00">
                  <c:v>18.623000000000001</c:v>
                </c:pt>
                <c:pt idx="688" formatCode="#,##0.00">
                  <c:v>18.254999999999999</c:v>
                </c:pt>
                <c:pt idx="689" formatCode="#,##0.00">
                  <c:v>17.86</c:v>
                </c:pt>
                <c:pt idx="690" formatCode="#,##0.00">
                  <c:v>17.739999999999998</c:v>
                </c:pt>
                <c:pt idx="691" formatCode="#,##0.00">
                  <c:v>17.864999999999998</c:v>
                </c:pt>
                <c:pt idx="692" formatCode="#,##0.00">
                  <c:v>18.395</c:v>
                </c:pt>
                <c:pt idx="693" formatCode="#,##0.00">
                  <c:v>18.55</c:v>
                </c:pt>
                <c:pt idx="694" formatCode="#,##0.00">
                  <c:v>18.48</c:v>
                </c:pt>
                <c:pt idx="695" formatCode="#,##0.00">
                  <c:v>18.268000000000001</c:v>
                </c:pt>
                <c:pt idx="696" formatCode="#,##0.00">
                  <c:v>17.927</c:v>
                </c:pt>
                <c:pt idx="697" formatCode="#,##0.00">
                  <c:v>17.541</c:v>
                </c:pt>
                <c:pt idx="698" formatCode="#,##0.00">
                  <c:v>17.460999999999999</c:v>
                </c:pt>
                <c:pt idx="699" formatCode="#,##0.00">
                  <c:v>17.587</c:v>
                </c:pt>
                <c:pt idx="700" formatCode="#,##0.00">
                  <c:v>17.783000000000001</c:v>
                </c:pt>
                <c:pt idx="701" formatCode="#,##0.00">
                  <c:v>17.846</c:v>
                </c:pt>
                <c:pt idx="702" formatCode="#,##0.00">
                  <c:v>17.991</c:v>
                </c:pt>
                <c:pt idx="703" formatCode="#,##0.00">
                  <c:v>18.105</c:v>
                </c:pt>
                <c:pt idx="704" formatCode="#,##0.00">
                  <c:v>18.132000000000001</c:v>
                </c:pt>
                <c:pt idx="705" formatCode="#,##0.00">
                  <c:v>18.158999999999999</c:v>
                </c:pt>
                <c:pt idx="706" formatCode="#,##0.00">
                  <c:v>18.041</c:v>
                </c:pt>
                <c:pt idx="707" formatCode="#,##0.00">
                  <c:v>17.855</c:v>
                </c:pt>
                <c:pt idx="708" formatCode="#,##0.00">
                  <c:v>17.882000000000001</c:v>
                </c:pt>
                <c:pt idx="709" formatCode="#,##0.00">
                  <c:v>17.855</c:v>
                </c:pt>
                <c:pt idx="710" formatCode="#,##0.00">
                  <c:v>17.844999999999999</c:v>
                </c:pt>
                <c:pt idx="711" formatCode="#,##0.00">
                  <c:v>17.786000000000001</c:v>
                </c:pt>
                <c:pt idx="712" formatCode="#,##0.00">
                  <c:v>17.8</c:v>
                </c:pt>
                <c:pt idx="713" formatCode="#,##0.00">
                  <c:v>17.681999999999999</c:v>
                </c:pt>
                <c:pt idx="714" formatCode="#,##0.00">
                  <c:v>17.681999999999999</c:v>
                </c:pt>
                <c:pt idx="715" formatCode="#,##0.00">
                  <c:v>17.908999999999999</c:v>
                </c:pt>
                <c:pt idx="716" formatCode="#,##0.00">
                  <c:v>18.414000000000001</c:v>
                </c:pt>
                <c:pt idx="717" formatCode="#,##0.00">
                  <c:v>19.023</c:v>
                </c:pt>
                <c:pt idx="718" formatCode="#,##0.00">
                  <c:v>19.109000000000002</c:v>
                </c:pt>
                <c:pt idx="719" formatCode="#,##0.00">
                  <c:v>19.013999999999999</c:v>
                </c:pt>
                <c:pt idx="720" formatCode="#,##0.00">
                  <c:v>18.600000000000001</c:v>
                </c:pt>
                <c:pt idx="721" formatCode="#,##0.00">
                  <c:v>18.25</c:v>
                </c:pt>
                <c:pt idx="722" formatCode="#,##0.00">
                  <c:v>18.032</c:v>
                </c:pt>
                <c:pt idx="723" formatCode="#,##0.00">
                  <c:v>18.209</c:v>
                </c:pt>
                <c:pt idx="724" formatCode="#,##0.00">
                  <c:v>18.359000000000002</c:v>
                </c:pt>
                <c:pt idx="725" formatCode="#,##0.00">
                  <c:v>18.459</c:v>
                </c:pt>
                <c:pt idx="726" formatCode="#,##0.00">
                  <c:v>18.495000000000001</c:v>
                </c:pt>
                <c:pt idx="727" formatCode="#,##0.00">
                  <c:v>18.564</c:v>
                </c:pt>
                <c:pt idx="728" formatCode="#,##0.00">
                  <c:v>18.78</c:v>
                </c:pt>
                <c:pt idx="729" formatCode="#,##0.00">
                  <c:v>19.091000000000001</c:v>
                </c:pt>
                <c:pt idx="730" formatCode="#,##0.00">
                  <c:v>19.568000000000001</c:v>
                </c:pt>
                <c:pt idx="731" formatCode="#,##0.00">
                  <c:v>19.786000000000001</c:v>
                </c:pt>
                <c:pt idx="732" formatCode="#,##0.00">
                  <c:v>19.914000000000001</c:v>
                </c:pt>
                <c:pt idx="733" formatCode="#,##0.00">
                  <c:v>20.890999999999998</c:v>
                </c:pt>
                <c:pt idx="734" formatCode="#,##0.00">
                  <c:v>21.273</c:v>
                </c:pt>
                <c:pt idx="735" formatCode="#,##0.00">
                  <c:v>21.07</c:v>
                </c:pt>
                <c:pt idx="736" formatCode="#,##0.00">
                  <c:v>20.936</c:v>
                </c:pt>
                <c:pt idx="737" formatCode="#,##0.00">
                  <c:v>20.959</c:v>
                </c:pt>
                <c:pt idx="738" formatCode="#,##0.00">
                  <c:v>21.068000000000001</c:v>
                </c:pt>
                <c:pt idx="739" formatCode="#,##0.00">
                  <c:v>20.959</c:v>
                </c:pt>
                <c:pt idx="740" formatCode="#,##0.00">
                  <c:v>20.795000000000002</c:v>
                </c:pt>
                <c:pt idx="741" formatCode="#,##0.00">
                  <c:v>20.359000000000002</c:v>
                </c:pt>
                <c:pt idx="742" formatCode="#,##0.00">
                  <c:v>19.709</c:v>
                </c:pt>
                <c:pt idx="743" formatCode="#,##0.00">
                  <c:v>19.408999999999999</c:v>
                </c:pt>
                <c:pt idx="744" formatCode="#,##0.00">
                  <c:v>18.695</c:v>
                </c:pt>
                <c:pt idx="745" formatCode="#,##0.00">
                  <c:v>18.105</c:v>
                </c:pt>
                <c:pt idx="746" formatCode="#,##0.00">
                  <c:v>17.5</c:v>
                </c:pt>
                <c:pt idx="747" formatCode="#,##0.00">
                  <c:v>17.25</c:v>
                </c:pt>
                <c:pt idx="748" formatCode="#,##0.00">
                  <c:v>17.023</c:v>
                </c:pt>
                <c:pt idx="749">
                  <c:v>16.344999999999999</c:v>
                </c:pt>
                <c:pt idx="750">
                  <c:v>16.463999999999999</c:v>
                </c:pt>
                <c:pt idx="751">
                  <c:v>17.245000000000001</c:v>
                </c:pt>
                <c:pt idx="752">
                  <c:v>17.355</c:v>
                </c:pt>
                <c:pt idx="753">
                  <c:v>17.364000000000001</c:v>
                </c:pt>
                <c:pt idx="754">
                  <c:v>17.213999999999999</c:v>
                </c:pt>
                <c:pt idx="755">
                  <c:v>16.754999999999999</c:v>
                </c:pt>
                <c:pt idx="756">
                  <c:v>16.259</c:v>
                </c:pt>
                <c:pt idx="757">
                  <c:v>15.932</c:v>
                </c:pt>
                <c:pt idx="758">
                  <c:v>15.705</c:v>
                </c:pt>
                <c:pt idx="759">
                  <c:v>15.286</c:v>
                </c:pt>
                <c:pt idx="760">
                  <c:v>14.236000000000001</c:v>
                </c:pt>
                <c:pt idx="761">
                  <c:v>14.105</c:v>
                </c:pt>
                <c:pt idx="762">
                  <c:v>14.058999999999999</c:v>
                </c:pt>
                <c:pt idx="763">
                  <c:v>14.064</c:v>
                </c:pt>
                <c:pt idx="764">
                  <c:v>14.332000000000001</c:v>
                </c:pt>
                <c:pt idx="765">
                  <c:v>14.791</c:v>
                </c:pt>
                <c:pt idx="766">
                  <c:v>14.891</c:v>
                </c:pt>
                <c:pt idx="767">
                  <c:v>14.941000000000001</c:v>
                </c:pt>
                <c:pt idx="768">
                  <c:v>14.808999999999999</c:v>
                </c:pt>
                <c:pt idx="769">
                  <c:v>14.808999999999999</c:v>
                </c:pt>
                <c:pt idx="770">
                  <c:v>14.505000000000001</c:v>
                </c:pt>
                <c:pt idx="771">
                  <c:v>14.505000000000001</c:v>
                </c:pt>
                <c:pt idx="772">
                  <c:v>14.818</c:v>
                </c:pt>
                <c:pt idx="773">
                  <c:v>14.904999999999999</c:v>
                </c:pt>
                <c:pt idx="774">
                  <c:v>15.385999999999999</c:v>
                </c:pt>
                <c:pt idx="775">
                  <c:v>15.736000000000001</c:v>
                </c:pt>
                <c:pt idx="776">
                  <c:v>16.195</c:v>
                </c:pt>
                <c:pt idx="777">
                  <c:v>16.844999999999999</c:v>
                </c:pt>
                <c:pt idx="778">
                  <c:v>16.914000000000001</c:v>
                </c:pt>
                <c:pt idx="779">
                  <c:v>16.864000000000001</c:v>
                </c:pt>
                <c:pt idx="780">
                  <c:v>16.541</c:v>
                </c:pt>
                <c:pt idx="781">
                  <c:v>16.341000000000001</c:v>
                </c:pt>
                <c:pt idx="782">
                  <c:v>16.184999999999999</c:v>
                </c:pt>
                <c:pt idx="783">
                  <c:v>16.114000000000001</c:v>
                </c:pt>
                <c:pt idx="784">
                  <c:v>16.754999999999999</c:v>
                </c:pt>
                <c:pt idx="785">
                  <c:v>16.768000000000001</c:v>
                </c:pt>
                <c:pt idx="786">
                  <c:v>16.7</c:v>
                </c:pt>
                <c:pt idx="787">
                  <c:v>16.718</c:v>
                </c:pt>
                <c:pt idx="788">
                  <c:v>16.564</c:v>
                </c:pt>
                <c:pt idx="789">
                  <c:v>16.314</c:v>
                </c:pt>
                <c:pt idx="790">
                  <c:v>16.091000000000001</c:v>
                </c:pt>
                <c:pt idx="791">
                  <c:v>16.041</c:v>
                </c:pt>
                <c:pt idx="792">
                  <c:v>16.117999999999999</c:v>
                </c:pt>
                <c:pt idx="793">
                  <c:v>16.155000000000001</c:v>
                </c:pt>
                <c:pt idx="794">
                  <c:v>15.994999999999999</c:v>
                </c:pt>
                <c:pt idx="795">
                  <c:v>15.595000000000001</c:v>
                </c:pt>
                <c:pt idx="796">
                  <c:v>15.555</c:v>
                </c:pt>
                <c:pt idx="797">
                  <c:v>15.45</c:v>
                </c:pt>
                <c:pt idx="798">
                  <c:v>15.414</c:v>
                </c:pt>
                <c:pt idx="799">
                  <c:v>15.244999999999999</c:v>
                </c:pt>
                <c:pt idx="800">
                  <c:v>15.173</c:v>
                </c:pt>
                <c:pt idx="801">
                  <c:v>15.077</c:v>
                </c:pt>
                <c:pt idx="802">
                  <c:v>14.977</c:v>
                </c:pt>
                <c:pt idx="803">
                  <c:v>14.782</c:v>
                </c:pt>
                <c:pt idx="804">
                  <c:v>14.709</c:v>
                </c:pt>
                <c:pt idx="805">
                  <c:v>14.731999999999999</c:v>
                </c:pt>
                <c:pt idx="806">
                  <c:v>14.718</c:v>
                </c:pt>
                <c:pt idx="807">
                  <c:v>14.741</c:v>
                </c:pt>
                <c:pt idx="808">
                  <c:v>14.776999999999999</c:v>
                </c:pt>
                <c:pt idx="809">
                  <c:v>14.641</c:v>
                </c:pt>
                <c:pt idx="810">
                  <c:v>14.368</c:v>
                </c:pt>
                <c:pt idx="811">
                  <c:v>14.095000000000001</c:v>
                </c:pt>
                <c:pt idx="812">
                  <c:v>13.667999999999999</c:v>
                </c:pt>
                <c:pt idx="813">
                  <c:v>12.855</c:v>
                </c:pt>
                <c:pt idx="814">
                  <c:v>12.705</c:v>
                </c:pt>
                <c:pt idx="815">
                  <c:v>12.709</c:v>
                </c:pt>
                <c:pt idx="816">
                  <c:v>12.782</c:v>
                </c:pt>
                <c:pt idx="817">
                  <c:v>12.807</c:v>
                </c:pt>
                <c:pt idx="818">
                  <c:v>12.9</c:v>
                </c:pt>
                <c:pt idx="819">
                  <c:v>13.167999999999999</c:v>
                </c:pt>
                <c:pt idx="820">
                  <c:v>13.494999999999999</c:v>
                </c:pt>
                <c:pt idx="821">
                  <c:v>13.755000000000001</c:v>
                </c:pt>
                <c:pt idx="822">
                  <c:v>14.759</c:v>
                </c:pt>
                <c:pt idx="823">
                  <c:v>16.335999999999999</c:v>
                </c:pt>
                <c:pt idx="824">
                  <c:v>17.914000000000001</c:v>
                </c:pt>
                <c:pt idx="825">
                  <c:v>17.940999999999999</c:v>
                </c:pt>
                <c:pt idx="826">
                  <c:v>18.027000000000001</c:v>
                </c:pt>
                <c:pt idx="827">
                  <c:v>18.117999999999999</c:v>
                </c:pt>
                <c:pt idx="828">
                  <c:v>18.291</c:v>
                </c:pt>
                <c:pt idx="829">
                  <c:v>18.218</c:v>
                </c:pt>
                <c:pt idx="830">
                  <c:v>18.055</c:v>
                </c:pt>
                <c:pt idx="831">
                  <c:v>17.885999999999999</c:v>
                </c:pt>
                <c:pt idx="832">
                  <c:v>17.766999999999999</c:v>
                </c:pt>
                <c:pt idx="833">
                  <c:v>18.140999999999998</c:v>
                </c:pt>
                <c:pt idx="834">
                  <c:v>18.454999999999998</c:v>
                </c:pt>
                <c:pt idx="835">
                  <c:v>18.422999999999998</c:v>
                </c:pt>
                <c:pt idx="836">
                  <c:v>18.408999999999999</c:v>
                </c:pt>
                <c:pt idx="837">
                  <c:v>18.523</c:v>
                </c:pt>
                <c:pt idx="838">
                  <c:v>18.417999999999999</c:v>
                </c:pt>
                <c:pt idx="839">
                  <c:v>19.009</c:v>
                </c:pt>
                <c:pt idx="840">
                  <c:v>19.149999999999999</c:v>
                </c:pt>
                <c:pt idx="841">
                  <c:v>19.059000000000001</c:v>
                </c:pt>
                <c:pt idx="842">
                  <c:v>18.686</c:v>
                </c:pt>
                <c:pt idx="843">
                  <c:v>17.314</c:v>
                </c:pt>
                <c:pt idx="844">
                  <c:v>17.277000000000001</c:v>
                </c:pt>
                <c:pt idx="845">
                  <c:v>17.132000000000001</c:v>
                </c:pt>
                <c:pt idx="846">
                  <c:v>16.927</c:v>
                </c:pt>
                <c:pt idx="847">
                  <c:v>16.626999999999999</c:v>
                </c:pt>
                <c:pt idx="848">
                  <c:v>16.231999999999999</c:v>
                </c:pt>
                <c:pt idx="849">
                  <c:v>16.018000000000001</c:v>
                </c:pt>
                <c:pt idx="850">
                  <c:v>15.882</c:v>
                </c:pt>
                <c:pt idx="851">
                  <c:v>15.773</c:v>
                </c:pt>
                <c:pt idx="852">
                  <c:v>16.023</c:v>
                </c:pt>
                <c:pt idx="853">
                  <c:v>17.731999999999999</c:v>
                </c:pt>
                <c:pt idx="854">
                  <c:v>17.968</c:v>
                </c:pt>
                <c:pt idx="855">
                  <c:v>18.222999999999999</c:v>
                </c:pt>
                <c:pt idx="856">
                  <c:v>19.523</c:v>
                </c:pt>
                <c:pt idx="857">
                  <c:v>19.745000000000001</c:v>
                </c:pt>
                <c:pt idx="858">
                  <c:v>19.236000000000001</c:v>
                </c:pt>
                <c:pt idx="859">
                  <c:v>18.777000000000001</c:v>
                </c:pt>
                <c:pt idx="860">
                  <c:v>18.664000000000001</c:v>
                </c:pt>
                <c:pt idx="861">
                  <c:v>18.911000000000001</c:v>
                </c:pt>
                <c:pt idx="862">
                  <c:v>19.649999999999999</c:v>
                </c:pt>
                <c:pt idx="863">
                  <c:v>19.704999999999998</c:v>
                </c:pt>
                <c:pt idx="864">
                  <c:v>19.704999999999998</c:v>
                </c:pt>
                <c:pt idx="865">
                  <c:v>19.536000000000001</c:v>
                </c:pt>
                <c:pt idx="866">
                  <c:v>19.195</c:v>
                </c:pt>
                <c:pt idx="867">
                  <c:v>19.5</c:v>
                </c:pt>
                <c:pt idx="868">
                  <c:v>19.509</c:v>
                </c:pt>
                <c:pt idx="869">
                  <c:v>19.477</c:v>
                </c:pt>
                <c:pt idx="870">
                  <c:v>19.422999999999998</c:v>
                </c:pt>
                <c:pt idx="871">
                  <c:v>19.117999999999999</c:v>
                </c:pt>
                <c:pt idx="872">
                  <c:v>19.672999999999998</c:v>
                </c:pt>
                <c:pt idx="873">
                  <c:v>20.763999999999999</c:v>
                </c:pt>
                <c:pt idx="874">
                  <c:v>21.186</c:v>
                </c:pt>
                <c:pt idx="875">
                  <c:v>21.972999999999999</c:v>
                </c:pt>
                <c:pt idx="876">
                  <c:v>22.481999999999999</c:v>
                </c:pt>
                <c:pt idx="877">
                  <c:v>22.536000000000001</c:v>
                </c:pt>
                <c:pt idx="878">
                  <c:v>22.45</c:v>
                </c:pt>
                <c:pt idx="879">
                  <c:v>22.195</c:v>
                </c:pt>
                <c:pt idx="880">
                  <c:v>21.385999999999999</c:v>
                </c:pt>
                <c:pt idx="881">
                  <c:v>21.5</c:v>
                </c:pt>
                <c:pt idx="882">
                  <c:v>21.768000000000001</c:v>
                </c:pt>
                <c:pt idx="883">
                  <c:v>22.114000000000001</c:v>
                </c:pt>
                <c:pt idx="884">
                  <c:v>22.431999999999999</c:v>
                </c:pt>
                <c:pt idx="885">
                  <c:v>22.594999999999999</c:v>
                </c:pt>
                <c:pt idx="886">
                  <c:v>22.445</c:v>
                </c:pt>
                <c:pt idx="887">
                  <c:v>22.1</c:v>
                </c:pt>
                <c:pt idx="888">
                  <c:v>22.254999999999999</c:v>
                </c:pt>
                <c:pt idx="889">
                  <c:v>22.573</c:v>
                </c:pt>
                <c:pt idx="890">
                  <c:v>22.882000000000001</c:v>
                </c:pt>
                <c:pt idx="891">
                  <c:v>22.981999999999999</c:v>
                </c:pt>
                <c:pt idx="892">
                  <c:v>22.722999999999999</c:v>
                </c:pt>
                <c:pt idx="893">
                  <c:v>22.832000000000001</c:v>
                </c:pt>
                <c:pt idx="894">
                  <c:v>23.417999999999999</c:v>
                </c:pt>
                <c:pt idx="895">
                  <c:v>24.123000000000001</c:v>
                </c:pt>
                <c:pt idx="896">
                  <c:v>24.123000000000001</c:v>
                </c:pt>
                <c:pt idx="897">
                  <c:v>24.077000000000002</c:v>
                </c:pt>
                <c:pt idx="898">
                  <c:v>24.655000000000001</c:v>
                </c:pt>
                <c:pt idx="899">
                  <c:v>24.76</c:v>
                </c:pt>
                <c:pt idx="900">
                  <c:v>24.481999999999999</c:v>
                </c:pt>
                <c:pt idx="901">
                  <c:v>24.085999999999999</c:v>
                </c:pt>
                <c:pt idx="902">
                  <c:v>24.23</c:v>
                </c:pt>
                <c:pt idx="903">
                  <c:v>24.282</c:v>
                </c:pt>
                <c:pt idx="904">
                  <c:v>24.518000000000001</c:v>
                </c:pt>
                <c:pt idx="905">
                  <c:v>24.655000000000001</c:v>
                </c:pt>
                <c:pt idx="906">
                  <c:v>24.582999999999998</c:v>
                </c:pt>
                <c:pt idx="907">
                  <c:v>24.395</c:v>
                </c:pt>
                <c:pt idx="908">
                  <c:v>24.231999999999999</c:v>
                </c:pt>
                <c:pt idx="909">
                  <c:v>24.091000000000001</c:v>
                </c:pt>
                <c:pt idx="910">
                  <c:v>23.986000000000001</c:v>
                </c:pt>
                <c:pt idx="911">
                  <c:v>23.681999999999999</c:v>
                </c:pt>
                <c:pt idx="912">
                  <c:v>23.091000000000001</c:v>
                </c:pt>
                <c:pt idx="913">
                  <c:v>22.885999999999999</c:v>
                </c:pt>
                <c:pt idx="914">
                  <c:v>22.745000000000001</c:v>
                </c:pt>
                <c:pt idx="915">
                  <c:v>22.626999999999999</c:v>
                </c:pt>
                <c:pt idx="916">
                  <c:v>22.382000000000001</c:v>
                </c:pt>
                <c:pt idx="917">
                  <c:v>22.135999999999999</c:v>
                </c:pt>
                <c:pt idx="918">
                  <c:v>21.835999999999999</c:v>
                </c:pt>
                <c:pt idx="919">
                  <c:v>21.291</c:v>
                </c:pt>
                <c:pt idx="920">
                  <c:v>20.940999999999999</c:v>
                </c:pt>
                <c:pt idx="921">
                  <c:v>21.013999999999999</c:v>
                </c:pt>
                <c:pt idx="922">
                  <c:v>21.172999999999998</c:v>
                </c:pt>
                <c:pt idx="923">
                  <c:v>21.126999999999999</c:v>
                </c:pt>
                <c:pt idx="924">
                  <c:v>20.864999999999998</c:v>
                </c:pt>
                <c:pt idx="925">
                  <c:v>20.513999999999999</c:v>
                </c:pt>
                <c:pt idx="926">
                  <c:v>20.335999999999999</c:v>
                </c:pt>
                <c:pt idx="927">
                  <c:v>20.082000000000001</c:v>
                </c:pt>
                <c:pt idx="928">
                  <c:v>19.959</c:v>
                </c:pt>
                <c:pt idx="929">
                  <c:v>19.995000000000001</c:v>
                </c:pt>
                <c:pt idx="930">
                  <c:v>20.018000000000001</c:v>
                </c:pt>
                <c:pt idx="931">
                  <c:v>20.114000000000001</c:v>
                </c:pt>
                <c:pt idx="932">
                  <c:v>20.164000000000001</c:v>
                </c:pt>
                <c:pt idx="933">
                  <c:v>20.32</c:v>
                </c:pt>
                <c:pt idx="934">
                  <c:v>20.335000000000001</c:v>
                </c:pt>
                <c:pt idx="935">
                  <c:v>20.420000000000002</c:v>
                </c:pt>
                <c:pt idx="936">
                  <c:v>20.555</c:v>
                </c:pt>
                <c:pt idx="937">
                  <c:v>20.609000000000002</c:v>
                </c:pt>
                <c:pt idx="938">
                  <c:v>20.667999999999999</c:v>
                </c:pt>
                <c:pt idx="939">
                  <c:v>20.782</c:v>
                </c:pt>
                <c:pt idx="940">
                  <c:v>20.736000000000001</c:v>
                </c:pt>
                <c:pt idx="941">
                  <c:v>20.623000000000001</c:v>
                </c:pt>
                <c:pt idx="942">
                  <c:v>20.32</c:v>
                </c:pt>
                <c:pt idx="943">
                  <c:v>20.241</c:v>
                </c:pt>
                <c:pt idx="944">
                  <c:v>20.215</c:v>
                </c:pt>
                <c:pt idx="945">
                  <c:v>20.126999999999999</c:v>
                </c:pt>
                <c:pt idx="946">
                  <c:v>20.477</c:v>
                </c:pt>
                <c:pt idx="947">
                  <c:v>21.055</c:v>
                </c:pt>
                <c:pt idx="948">
                  <c:v>21.2</c:v>
                </c:pt>
                <c:pt idx="949">
                  <c:v>21.114000000000001</c:v>
                </c:pt>
                <c:pt idx="950">
                  <c:v>20.805</c:v>
                </c:pt>
                <c:pt idx="951">
                  <c:v>21.132000000000001</c:v>
                </c:pt>
                <c:pt idx="952">
                  <c:v>21.468</c:v>
                </c:pt>
                <c:pt idx="953">
                  <c:v>21.818000000000001</c:v>
                </c:pt>
                <c:pt idx="954">
                  <c:v>22.009</c:v>
                </c:pt>
                <c:pt idx="955">
                  <c:v>21.75</c:v>
                </c:pt>
                <c:pt idx="956">
                  <c:v>21.414000000000001</c:v>
                </c:pt>
                <c:pt idx="957">
                  <c:v>21.417999999999999</c:v>
                </c:pt>
                <c:pt idx="958">
                  <c:v>21.527000000000001</c:v>
                </c:pt>
                <c:pt idx="959">
                  <c:v>21.605</c:v>
                </c:pt>
                <c:pt idx="960">
                  <c:v>21.385999999999999</c:v>
                </c:pt>
                <c:pt idx="961">
                  <c:v>21.172999999999998</c:v>
                </c:pt>
                <c:pt idx="962">
                  <c:v>20.9</c:v>
                </c:pt>
                <c:pt idx="963">
                  <c:v>20.399999999999999</c:v>
                </c:pt>
                <c:pt idx="964">
                  <c:v>19.991</c:v>
                </c:pt>
                <c:pt idx="965">
                  <c:v>18.927</c:v>
                </c:pt>
                <c:pt idx="966">
                  <c:v>17.890999999999998</c:v>
                </c:pt>
                <c:pt idx="967">
                  <c:v>15.909000000000001</c:v>
                </c:pt>
                <c:pt idx="968">
                  <c:v>15.845000000000001</c:v>
                </c:pt>
                <c:pt idx="969">
                  <c:v>15.25</c:v>
                </c:pt>
                <c:pt idx="970">
                  <c:v>14.595000000000001</c:v>
                </c:pt>
                <c:pt idx="971">
                  <c:v>14.895</c:v>
                </c:pt>
                <c:pt idx="972">
                  <c:v>14.973000000000001</c:v>
                </c:pt>
                <c:pt idx="973">
                  <c:v>14.904999999999999</c:v>
                </c:pt>
                <c:pt idx="974">
                  <c:v>14.786</c:v>
                </c:pt>
                <c:pt idx="975">
                  <c:v>15.182</c:v>
                </c:pt>
                <c:pt idx="976">
                  <c:v>15.241</c:v>
                </c:pt>
                <c:pt idx="977">
                  <c:v>15.759</c:v>
                </c:pt>
                <c:pt idx="978">
                  <c:v>16.731999999999999</c:v>
                </c:pt>
                <c:pt idx="979">
                  <c:v>18.018000000000001</c:v>
                </c:pt>
                <c:pt idx="980">
                  <c:v>17.864000000000001</c:v>
                </c:pt>
                <c:pt idx="981">
                  <c:v>17.445</c:v>
                </c:pt>
                <c:pt idx="982">
                  <c:v>15.877000000000001</c:v>
                </c:pt>
                <c:pt idx="983">
                  <c:v>14.917999999999999</c:v>
                </c:pt>
                <c:pt idx="984">
                  <c:v>15.15</c:v>
                </c:pt>
                <c:pt idx="985">
                  <c:v>15.85</c:v>
                </c:pt>
                <c:pt idx="986">
                  <c:v>16.045000000000002</c:v>
                </c:pt>
                <c:pt idx="987">
                  <c:v>16.259</c:v>
                </c:pt>
                <c:pt idx="988">
                  <c:v>16.577000000000002</c:v>
                </c:pt>
                <c:pt idx="989">
                  <c:v>16.635999999999999</c:v>
                </c:pt>
                <c:pt idx="990">
                  <c:v>16.632000000000001</c:v>
                </c:pt>
                <c:pt idx="991">
                  <c:v>16.713999999999999</c:v>
                </c:pt>
                <c:pt idx="992">
                  <c:v>17.2</c:v>
                </c:pt>
                <c:pt idx="993">
                  <c:v>17.427</c:v>
                </c:pt>
                <c:pt idx="994">
                  <c:v>17.335999999999999</c:v>
                </c:pt>
                <c:pt idx="995">
                  <c:v>16.7</c:v>
                </c:pt>
                <c:pt idx="996">
                  <c:v>16.305</c:v>
                </c:pt>
                <c:pt idx="997">
                  <c:v>16.109000000000002</c:v>
                </c:pt>
                <c:pt idx="998">
                  <c:v>16.091000000000001</c:v>
                </c:pt>
                <c:pt idx="999">
                  <c:v>16.408999999999999</c:v>
                </c:pt>
                <c:pt idx="1000">
                  <c:v>16.454999999999998</c:v>
                </c:pt>
                <c:pt idx="1001">
                  <c:v>16.690999999999999</c:v>
                </c:pt>
                <c:pt idx="1002">
                  <c:v>17.018000000000001</c:v>
                </c:pt>
                <c:pt idx="1003">
                  <c:v>17.991</c:v>
                </c:pt>
                <c:pt idx="1004">
                  <c:v>17.814</c:v>
                </c:pt>
                <c:pt idx="1005">
                  <c:v>17.094999999999999</c:v>
                </c:pt>
                <c:pt idx="1006">
                  <c:v>17.632000000000001</c:v>
                </c:pt>
                <c:pt idx="1007">
                  <c:v>17.55</c:v>
                </c:pt>
                <c:pt idx="1008">
                  <c:v>17.204999999999998</c:v>
                </c:pt>
                <c:pt idx="1009">
                  <c:v>16.635999999999999</c:v>
                </c:pt>
                <c:pt idx="1010">
                  <c:v>16.905000000000001</c:v>
                </c:pt>
                <c:pt idx="1011">
                  <c:v>17.885999999999999</c:v>
                </c:pt>
                <c:pt idx="1012">
                  <c:v>17.814</c:v>
                </c:pt>
                <c:pt idx="1013">
                  <c:v>17.091000000000001</c:v>
                </c:pt>
                <c:pt idx="1014">
                  <c:v>16.385999999999999</c:v>
                </c:pt>
                <c:pt idx="1015">
                  <c:v>16.100000000000001</c:v>
                </c:pt>
                <c:pt idx="1016">
                  <c:v>16.318000000000001</c:v>
                </c:pt>
                <c:pt idx="1017">
                  <c:v>15.855</c:v>
                </c:pt>
                <c:pt idx="1018">
                  <c:v>15.114000000000001</c:v>
                </c:pt>
                <c:pt idx="1019">
                  <c:v>14.295</c:v>
                </c:pt>
                <c:pt idx="1020">
                  <c:v>13.885999999999999</c:v>
                </c:pt>
                <c:pt idx="1021">
                  <c:v>13.818</c:v>
                </c:pt>
                <c:pt idx="1022">
                  <c:v>13.835000000000001</c:v>
                </c:pt>
                <c:pt idx="1023">
                  <c:v>13.875</c:v>
                </c:pt>
                <c:pt idx="1024">
                  <c:v>13.815</c:v>
                </c:pt>
                <c:pt idx="1025">
                  <c:v>13.494999999999999</c:v>
                </c:pt>
                <c:pt idx="1026">
                  <c:v>13.15</c:v>
                </c:pt>
                <c:pt idx="1027">
                  <c:v>13.086</c:v>
                </c:pt>
                <c:pt idx="1028">
                  <c:v>13.141</c:v>
                </c:pt>
                <c:pt idx="1029">
                  <c:v>13.218</c:v>
                </c:pt>
                <c:pt idx="1030">
                  <c:v>13.385999999999999</c:v>
                </c:pt>
                <c:pt idx="1031">
                  <c:v>13.268000000000001</c:v>
                </c:pt>
                <c:pt idx="1032">
                  <c:v>13.173</c:v>
                </c:pt>
                <c:pt idx="1033">
                  <c:v>12.991</c:v>
                </c:pt>
                <c:pt idx="1034">
                  <c:v>12.709</c:v>
                </c:pt>
                <c:pt idx="1035">
                  <c:v>12.75</c:v>
                </c:pt>
                <c:pt idx="1036">
                  <c:v>12.782</c:v>
                </c:pt>
                <c:pt idx="1037">
                  <c:v>12.755000000000001</c:v>
                </c:pt>
                <c:pt idx="1038">
                  <c:v>12.786</c:v>
                </c:pt>
                <c:pt idx="1039">
                  <c:v>12.595000000000001</c:v>
                </c:pt>
                <c:pt idx="1040">
                  <c:v>12.486000000000001</c:v>
                </c:pt>
                <c:pt idx="1041">
                  <c:v>12.445</c:v>
                </c:pt>
                <c:pt idx="1042">
                  <c:v>12.395</c:v>
                </c:pt>
                <c:pt idx="1043">
                  <c:v>12.173</c:v>
                </c:pt>
                <c:pt idx="1044">
                  <c:v>11.977</c:v>
                </c:pt>
                <c:pt idx="1045">
                  <c:v>11.667999999999999</c:v>
                </c:pt>
                <c:pt idx="1046">
                  <c:v>11.605</c:v>
                </c:pt>
                <c:pt idx="1047">
                  <c:v>11.605</c:v>
                </c:pt>
                <c:pt idx="1048">
                  <c:v>11.622999999999999</c:v>
                </c:pt>
                <c:pt idx="1049">
                  <c:v>11.686</c:v>
                </c:pt>
                <c:pt idx="1050">
                  <c:v>11.859</c:v>
                </c:pt>
                <c:pt idx="1051">
                  <c:v>11.955</c:v>
                </c:pt>
                <c:pt idx="1052">
                  <c:v>11.959</c:v>
                </c:pt>
                <c:pt idx="1053">
                  <c:v>11.782</c:v>
                </c:pt>
                <c:pt idx="1054">
                  <c:v>11.755000000000001</c:v>
                </c:pt>
                <c:pt idx="1055">
                  <c:v>11.709</c:v>
                </c:pt>
                <c:pt idx="1056">
                  <c:v>11.635999999999999</c:v>
                </c:pt>
                <c:pt idx="1057">
                  <c:v>11.635999999999999</c:v>
                </c:pt>
                <c:pt idx="1058">
                  <c:v>11.614000000000001</c:v>
                </c:pt>
                <c:pt idx="1059">
                  <c:v>11.9</c:v>
                </c:pt>
                <c:pt idx="1060">
                  <c:v>11.945</c:v>
                </c:pt>
                <c:pt idx="1061">
                  <c:v>11.964</c:v>
                </c:pt>
                <c:pt idx="1062">
                  <c:v>12.018000000000001</c:v>
                </c:pt>
                <c:pt idx="1063">
                  <c:v>12.1</c:v>
                </c:pt>
                <c:pt idx="1064">
                  <c:v>12.455</c:v>
                </c:pt>
                <c:pt idx="1065">
                  <c:v>12.618</c:v>
                </c:pt>
                <c:pt idx="1066">
                  <c:v>12.823</c:v>
                </c:pt>
                <c:pt idx="1067">
                  <c:v>12.859</c:v>
                </c:pt>
                <c:pt idx="1068">
                  <c:v>13.064</c:v>
                </c:pt>
                <c:pt idx="1069">
                  <c:v>13.055</c:v>
                </c:pt>
                <c:pt idx="1070">
                  <c:v>12.835000000000001</c:v>
                </c:pt>
                <c:pt idx="1071">
                  <c:v>12.709</c:v>
                </c:pt>
                <c:pt idx="1072">
                  <c:v>12.664</c:v>
                </c:pt>
                <c:pt idx="1073">
                  <c:v>12.654999999999999</c:v>
                </c:pt>
                <c:pt idx="1074">
                  <c:v>12.718</c:v>
                </c:pt>
                <c:pt idx="1075">
                  <c:v>12.914</c:v>
                </c:pt>
                <c:pt idx="1076">
                  <c:v>13.109</c:v>
                </c:pt>
                <c:pt idx="1077">
                  <c:v>13.3</c:v>
                </c:pt>
                <c:pt idx="1078">
                  <c:v>13.404999999999999</c:v>
                </c:pt>
                <c:pt idx="1079">
                  <c:v>13.763999999999999</c:v>
                </c:pt>
                <c:pt idx="1080">
                  <c:v>14.205</c:v>
                </c:pt>
                <c:pt idx="1081">
                  <c:v>15.782</c:v>
                </c:pt>
                <c:pt idx="1082">
                  <c:v>15.961</c:v>
                </c:pt>
                <c:pt idx="1083">
                  <c:v>16.055</c:v>
                </c:pt>
                <c:pt idx="1084">
                  <c:v>15.65</c:v>
                </c:pt>
                <c:pt idx="1085">
                  <c:v>14.541</c:v>
                </c:pt>
                <c:pt idx="1086">
                  <c:v>14.741</c:v>
                </c:pt>
                <c:pt idx="1087">
                  <c:v>15.214</c:v>
                </c:pt>
                <c:pt idx="1088">
                  <c:v>15.836</c:v>
                </c:pt>
                <c:pt idx="1089">
                  <c:v>16.085999999999999</c:v>
                </c:pt>
                <c:pt idx="1090">
                  <c:v>16.777000000000001</c:v>
                </c:pt>
                <c:pt idx="1091">
                  <c:v>16.422999999999998</c:v>
                </c:pt>
                <c:pt idx="1092">
                  <c:v>16.277000000000001</c:v>
                </c:pt>
                <c:pt idx="1093">
                  <c:v>16.367999999999999</c:v>
                </c:pt>
                <c:pt idx="1094">
                  <c:v>16.367999999999999</c:v>
                </c:pt>
                <c:pt idx="1095">
                  <c:v>16.718</c:v>
                </c:pt>
                <c:pt idx="1096">
                  <c:v>16.704999999999998</c:v>
                </c:pt>
                <c:pt idx="1097">
                  <c:v>16.553000000000001</c:v>
                </c:pt>
                <c:pt idx="1098">
                  <c:v>16.459</c:v>
                </c:pt>
                <c:pt idx="1099">
                  <c:v>16.509</c:v>
                </c:pt>
                <c:pt idx="1100">
                  <c:v>16.454999999999998</c:v>
                </c:pt>
                <c:pt idx="1101">
                  <c:v>16.254999999999999</c:v>
                </c:pt>
                <c:pt idx="1102">
                  <c:v>16.149999999999999</c:v>
                </c:pt>
                <c:pt idx="1103">
                  <c:v>16.414000000000001</c:v>
                </c:pt>
                <c:pt idx="1104">
                  <c:v>16.645</c:v>
                </c:pt>
                <c:pt idx="1105">
                  <c:v>16.823</c:v>
                </c:pt>
                <c:pt idx="1106">
                  <c:v>16.855</c:v>
                </c:pt>
                <c:pt idx="1107">
                  <c:v>16.856000000000002</c:v>
                </c:pt>
                <c:pt idx="1108">
                  <c:v>16.805</c:v>
                </c:pt>
                <c:pt idx="1109">
                  <c:v>16.664999999999999</c:v>
                </c:pt>
                <c:pt idx="1110">
                  <c:v>16.527000000000001</c:v>
                </c:pt>
                <c:pt idx="1111">
                  <c:v>16.568000000000001</c:v>
                </c:pt>
                <c:pt idx="1112">
                  <c:v>17.140999999999998</c:v>
                </c:pt>
                <c:pt idx="1113">
                  <c:v>17.277000000000001</c:v>
                </c:pt>
                <c:pt idx="1114">
                  <c:v>17.844999999999999</c:v>
                </c:pt>
                <c:pt idx="1115">
                  <c:v>18.186</c:v>
                </c:pt>
                <c:pt idx="1116">
                  <c:v>18.399999999999999</c:v>
                </c:pt>
                <c:pt idx="1117">
                  <c:v>18.463999999999999</c:v>
                </c:pt>
                <c:pt idx="1118">
                  <c:v>18.417999999999999</c:v>
                </c:pt>
                <c:pt idx="1119">
                  <c:v>18.431999999999999</c:v>
                </c:pt>
                <c:pt idx="1120">
                  <c:v>18.443000000000001</c:v>
                </c:pt>
                <c:pt idx="1121">
                  <c:v>18.338000000000001</c:v>
                </c:pt>
                <c:pt idx="1122">
                  <c:v>18.382000000000001</c:v>
                </c:pt>
                <c:pt idx="1123">
                  <c:v>18.491</c:v>
                </c:pt>
                <c:pt idx="1124">
                  <c:v>19.204999999999998</c:v>
                </c:pt>
                <c:pt idx="1125">
                  <c:v>20.117999999999999</c:v>
                </c:pt>
                <c:pt idx="1126">
                  <c:v>21.95</c:v>
                </c:pt>
                <c:pt idx="1127">
                  <c:v>22.195</c:v>
                </c:pt>
                <c:pt idx="1128">
                  <c:v>21.773</c:v>
                </c:pt>
                <c:pt idx="1129">
                  <c:v>22.172999999999998</c:v>
                </c:pt>
                <c:pt idx="1130">
                  <c:v>22.327000000000002</c:v>
                </c:pt>
                <c:pt idx="1131">
                  <c:v>22.991</c:v>
                </c:pt>
                <c:pt idx="1132">
                  <c:v>23.864000000000001</c:v>
                </c:pt>
                <c:pt idx="1133">
                  <c:v>24.981999999999999</c:v>
                </c:pt>
                <c:pt idx="1134">
                  <c:v>25.972999999999999</c:v>
                </c:pt>
                <c:pt idx="1135">
                  <c:v>26.867999999999999</c:v>
                </c:pt>
                <c:pt idx="1136">
                  <c:v>27.509</c:v>
                </c:pt>
                <c:pt idx="1137">
                  <c:v>27.518000000000001</c:v>
                </c:pt>
                <c:pt idx="1138">
                  <c:v>27.309000000000001</c:v>
                </c:pt>
                <c:pt idx="1139">
                  <c:v>26.594999999999999</c:v>
                </c:pt>
                <c:pt idx="1140">
                  <c:v>23.727</c:v>
                </c:pt>
                <c:pt idx="1141">
                  <c:v>22.614000000000001</c:v>
                </c:pt>
                <c:pt idx="1142">
                  <c:v>23.145</c:v>
                </c:pt>
                <c:pt idx="1143">
                  <c:v>23.408999999999999</c:v>
                </c:pt>
                <c:pt idx="1144">
                  <c:v>23.245000000000001</c:v>
                </c:pt>
                <c:pt idx="1145">
                  <c:v>23.055</c:v>
                </c:pt>
                <c:pt idx="1146">
                  <c:v>22.7</c:v>
                </c:pt>
                <c:pt idx="1147">
                  <c:v>22.195</c:v>
                </c:pt>
                <c:pt idx="1148">
                  <c:v>21.745000000000001</c:v>
                </c:pt>
                <c:pt idx="1149">
                  <c:v>21.305</c:v>
                </c:pt>
                <c:pt idx="1150">
                  <c:v>21.1</c:v>
                </c:pt>
                <c:pt idx="1151">
                  <c:v>21.09</c:v>
                </c:pt>
                <c:pt idx="1152">
                  <c:v>21.234999999999999</c:v>
                </c:pt>
                <c:pt idx="1153">
                  <c:v>21.335000000000001</c:v>
                </c:pt>
                <c:pt idx="1154">
                  <c:v>21.8</c:v>
                </c:pt>
                <c:pt idx="1155">
                  <c:v>22.195</c:v>
                </c:pt>
                <c:pt idx="1156">
                  <c:v>22.443999999999999</c:v>
                </c:pt>
                <c:pt idx="1157">
                  <c:v>22.57</c:v>
                </c:pt>
                <c:pt idx="1158">
                  <c:v>22.23</c:v>
                </c:pt>
                <c:pt idx="1159">
                  <c:v>21.99</c:v>
                </c:pt>
                <c:pt idx="1160">
                  <c:v>21.97</c:v>
                </c:pt>
                <c:pt idx="1161">
                  <c:v>22.925000000000001</c:v>
                </c:pt>
                <c:pt idx="1162">
                  <c:v>24.035</c:v>
                </c:pt>
                <c:pt idx="1163">
                  <c:v>24.96</c:v>
                </c:pt>
                <c:pt idx="1164">
                  <c:v>25.95</c:v>
                </c:pt>
                <c:pt idx="1165">
                  <c:v>26.21</c:v>
                </c:pt>
                <c:pt idx="1166">
                  <c:v>28.105</c:v>
                </c:pt>
                <c:pt idx="1167">
                  <c:v>28.754999999999999</c:v>
                </c:pt>
                <c:pt idx="1168">
                  <c:v>29.065000000000001</c:v>
                </c:pt>
                <c:pt idx="1169">
                  <c:v>29.11</c:v>
                </c:pt>
                <c:pt idx="1170">
                  <c:v>28.965</c:v>
                </c:pt>
                <c:pt idx="1171">
                  <c:v>28.05</c:v>
                </c:pt>
                <c:pt idx="1172">
                  <c:v>27.6</c:v>
                </c:pt>
                <c:pt idx="1173">
                  <c:v>27.475000000000001</c:v>
                </c:pt>
                <c:pt idx="1174">
                  <c:v>27.305</c:v>
                </c:pt>
                <c:pt idx="1175">
                  <c:v>26.827999999999999</c:v>
                </c:pt>
                <c:pt idx="1176">
                  <c:v>25.933</c:v>
                </c:pt>
                <c:pt idx="1177">
                  <c:v>26.04</c:v>
                </c:pt>
                <c:pt idx="1178">
                  <c:v>26.045000000000002</c:v>
                </c:pt>
                <c:pt idx="1179">
                  <c:v>25.945</c:v>
                </c:pt>
                <c:pt idx="1180">
                  <c:v>23.94</c:v>
                </c:pt>
                <c:pt idx="1181">
                  <c:v>23.684999999999999</c:v>
                </c:pt>
                <c:pt idx="1182">
                  <c:v>23.64</c:v>
                </c:pt>
                <c:pt idx="1183">
                  <c:v>25.02</c:v>
                </c:pt>
                <c:pt idx="1184">
                  <c:v>24.87</c:v>
                </c:pt>
                <c:pt idx="1185">
                  <c:v>23.95</c:v>
                </c:pt>
                <c:pt idx="1186">
                  <c:v>22.8</c:v>
                </c:pt>
                <c:pt idx="1187">
                  <c:v>22.43</c:v>
                </c:pt>
                <c:pt idx="1188">
                  <c:v>22.27</c:v>
                </c:pt>
                <c:pt idx="1189">
                  <c:v>22.344999999999999</c:v>
                </c:pt>
                <c:pt idx="1190">
                  <c:v>21.983000000000001</c:v>
                </c:pt>
                <c:pt idx="1191">
                  <c:v>22.02</c:v>
                </c:pt>
                <c:pt idx="1192">
                  <c:v>22.14</c:v>
                </c:pt>
                <c:pt idx="1193">
                  <c:v>22.835000000000001</c:v>
                </c:pt>
                <c:pt idx="1194">
                  <c:v>23.466999999999999</c:v>
                </c:pt>
                <c:pt idx="1195">
                  <c:v>23.78</c:v>
                </c:pt>
                <c:pt idx="1196">
                  <c:v>23.76</c:v>
                </c:pt>
                <c:pt idx="1197">
                  <c:v>23.574999999999999</c:v>
                </c:pt>
                <c:pt idx="1198">
                  <c:v>23.295000000000002</c:v>
                </c:pt>
                <c:pt idx="1199">
                  <c:v>22.69</c:v>
                </c:pt>
                <c:pt idx="1200">
                  <c:v>21.07</c:v>
                </c:pt>
                <c:pt idx="1201">
                  <c:v>20.945</c:v>
                </c:pt>
                <c:pt idx="1202">
                  <c:v>20.84</c:v>
                </c:pt>
                <c:pt idx="1203">
                  <c:v>20.164999999999999</c:v>
                </c:pt>
                <c:pt idx="1204">
                  <c:v>19.93</c:v>
                </c:pt>
                <c:pt idx="1205">
                  <c:v>19.97</c:v>
                </c:pt>
                <c:pt idx="1206">
                  <c:v>20.440000000000001</c:v>
                </c:pt>
                <c:pt idx="1207">
                  <c:v>20.6</c:v>
                </c:pt>
                <c:pt idx="1208">
                  <c:v>20.704999999999998</c:v>
                </c:pt>
                <c:pt idx="1209">
                  <c:v>20.754999999999999</c:v>
                </c:pt>
                <c:pt idx="1210">
                  <c:v>20.59</c:v>
                </c:pt>
                <c:pt idx="1211">
                  <c:v>20.420000000000002</c:v>
                </c:pt>
                <c:pt idx="1212">
                  <c:v>20.29</c:v>
                </c:pt>
                <c:pt idx="1213">
                  <c:v>20.04</c:v>
                </c:pt>
                <c:pt idx="1214">
                  <c:v>18.68</c:v>
                </c:pt>
                <c:pt idx="1215">
                  <c:v>18.385000000000002</c:v>
                </c:pt>
                <c:pt idx="1216">
                  <c:v>18.004999999999999</c:v>
                </c:pt>
                <c:pt idx="1217">
                  <c:v>18.03</c:v>
                </c:pt>
                <c:pt idx="1218">
                  <c:v>18.37</c:v>
                </c:pt>
                <c:pt idx="1219">
                  <c:v>18.765000000000001</c:v>
                </c:pt>
                <c:pt idx="1220">
                  <c:v>18.965</c:v>
                </c:pt>
                <c:pt idx="1221">
                  <c:v>19.04</c:v>
                </c:pt>
                <c:pt idx="1222">
                  <c:v>18.945</c:v>
                </c:pt>
                <c:pt idx="1223">
                  <c:v>18.559999999999999</c:v>
                </c:pt>
                <c:pt idx="1224">
                  <c:v>18.225000000000001</c:v>
                </c:pt>
                <c:pt idx="1225">
                  <c:v>18.305</c:v>
                </c:pt>
                <c:pt idx="1226">
                  <c:v>19.03</c:v>
                </c:pt>
                <c:pt idx="1227">
                  <c:v>20.475000000000001</c:v>
                </c:pt>
                <c:pt idx="1228">
                  <c:v>21.9</c:v>
                </c:pt>
                <c:pt idx="1229">
                  <c:v>22.015000000000001</c:v>
                </c:pt>
                <c:pt idx="1230">
                  <c:v>21.945</c:v>
                </c:pt>
                <c:pt idx="1231">
                  <c:v>22.375</c:v>
                </c:pt>
                <c:pt idx="1232">
                  <c:v>22.594999999999999</c:v>
                </c:pt>
                <c:pt idx="1233">
                  <c:v>22.774999999999999</c:v>
                </c:pt>
                <c:pt idx="1234">
                  <c:v>22.52</c:v>
                </c:pt>
                <c:pt idx="1235">
                  <c:v>22.055</c:v>
                </c:pt>
                <c:pt idx="1236">
                  <c:v>21.614999999999998</c:v>
                </c:pt>
                <c:pt idx="1237">
                  <c:v>21.385000000000002</c:v>
                </c:pt>
                <c:pt idx="1238">
                  <c:v>21.22</c:v>
                </c:pt>
                <c:pt idx="1239">
                  <c:v>20.504999999999999</c:v>
                </c:pt>
                <c:pt idx="1240">
                  <c:v>19.309999999999999</c:v>
                </c:pt>
                <c:pt idx="1241">
                  <c:v>18.96</c:v>
                </c:pt>
                <c:pt idx="1242">
                  <c:v>18.695</c:v>
                </c:pt>
                <c:pt idx="1243">
                  <c:v>18.684999999999999</c:v>
                </c:pt>
                <c:pt idx="1244">
                  <c:v>18.594999999999999</c:v>
                </c:pt>
                <c:pt idx="1245">
                  <c:v>18.7</c:v>
                </c:pt>
                <c:pt idx="1246">
                  <c:v>18.87</c:v>
                </c:pt>
                <c:pt idx="1247">
                  <c:v>18.925000000000001</c:v>
                </c:pt>
                <c:pt idx="1248">
                  <c:v>18.975000000000001</c:v>
                </c:pt>
                <c:pt idx="1249">
                  <c:v>18.521999999999998</c:v>
                </c:pt>
                <c:pt idx="1250">
                  <c:v>18.46</c:v>
                </c:pt>
                <c:pt idx="1251">
                  <c:v>18.385000000000002</c:v>
                </c:pt>
                <c:pt idx="1252">
                  <c:v>18.265000000000001</c:v>
                </c:pt>
                <c:pt idx="1253">
                  <c:v>18.46</c:v>
                </c:pt>
                <c:pt idx="1254">
                  <c:v>18.600000000000001</c:v>
                </c:pt>
                <c:pt idx="1255">
                  <c:v>18.489999999999998</c:v>
                </c:pt>
                <c:pt idx="1256">
                  <c:v>18.329999999999998</c:v>
                </c:pt>
                <c:pt idx="1257">
                  <c:v>18.260000000000002</c:v>
                </c:pt>
                <c:pt idx="1258">
                  <c:v>18.164999999999999</c:v>
                </c:pt>
                <c:pt idx="1259">
                  <c:v>18.02</c:v>
                </c:pt>
                <c:pt idx="1260">
                  <c:v>17.855</c:v>
                </c:pt>
                <c:pt idx="1261">
                  <c:v>17.635000000000002</c:v>
                </c:pt>
                <c:pt idx="1262">
                  <c:v>17.329999999999998</c:v>
                </c:pt>
                <c:pt idx="1263">
                  <c:v>16.664999999999999</c:v>
                </c:pt>
                <c:pt idx="1264">
                  <c:v>16.065000000000001</c:v>
                </c:pt>
                <c:pt idx="1265">
                  <c:v>15.917</c:v>
                </c:pt>
                <c:pt idx="1266">
                  <c:v>15.872</c:v>
                </c:pt>
                <c:pt idx="1267">
                  <c:v>15.853</c:v>
                </c:pt>
                <c:pt idx="1268">
                  <c:v>15.585000000000001</c:v>
                </c:pt>
                <c:pt idx="1269">
                  <c:v>15.22</c:v>
                </c:pt>
                <c:pt idx="1270">
                  <c:v>15.065</c:v>
                </c:pt>
                <c:pt idx="1271">
                  <c:v>14.935</c:v>
                </c:pt>
                <c:pt idx="1272">
                  <c:v>14.65</c:v>
                </c:pt>
                <c:pt idx="1273">
                  <c:v>14.42</c:v>
                </c:pt>
                <c:pt idx="1274">
                  <c:v>14.324999999999999</c:v>
                </c:pt>
                <c:pt idx="1275">
                  <c:v>13.574999999999999</c:v>
                </c:pt>
                <c:pt idx="1276">
                  <c:v>13.3</c:v>
                </c:pt>
                <c:pt idx="1277">
                  <c:v>13.244999999999999</c:v>
                </c:pt>
                <c:pt idx="1278">
                  <c:v>13.13</c:v>
                </c:pt>
                <c:pt idx="1279">
                  <c:v>13.02</c:v>
                </c:pt>
                <c:pt idx="1280">
                  <c:v>12.95</c:v>
                </c:pt>
                <c:pt idx="1281">
                  <c:v>12.94</c:v>
                </c:pt>
                <c:pt idx="1282">
                  <c:v>12.974</c:v>
                </c:pt>
                <c:pt idx="1283">
                  <c:v>12.99</c:v>
                </c:pt>
                <c:pt idx="1284">
                  <c:v>13.01</c:v>
                </c:pt>
                <c:pt idx="1285">
                  <c:v>13.015000000000001</c:v>
                </c:pt>
                <c:pt idx="1286">
                  <c:v>12.996</c:v>
                </c:pt>
                <c:pt idx="1287">
                  <c:v>12.875</c:v>
                </c:pt>
                <c:pt idx="1288">
                  <c:v>12.744999999999999</c:v>
                </c:pt>
                <c:pt idx="1289">
                  <c:v>12.635</c:v>
                </c:pt>
                <c:pt idx="1290">
                  <c:v>12.585000000000001</c:v>
                </c:pt>
                <c:pt idx="1291">
                  <c:v>12.55</c:v>
                </c:pt>
                <c:pt idx="1292">
                  <c:v>12.545</c:v>
                </c:pt>
                <c:pt idx="1293">
                  <c:v>12.414</c:v>
                </c:pt>
                <c:pt idx="1294">
                  <c:v>12.324999999999999</c:v>
                </c:pt>
                <c:pt idx="1295">
                  <c:v>11.845000000000001</c:v>
                </c:pt>
                <c:pt idx="1296">
                  <c:v>11.41</c:v>
                </c:pt>
                <c:pt idx="1297">
                  <c:v>11.255000000000001</c:v>
                </c:pt>
                <c:pt idx="1298">
                  <c:v>10.95</c:v>
                </c:pt>
                <c:pt idx="1299">
                  <c:v>10.67</c:v>
                </c:pt>
                <c:pt idx="1300">
                  <c:v>10.535</c:v>
                </c:pt>
                <c:pt idx="1301">
                  <c:v>10.414999999999999</c:v>
                </c:pt>
                <c:pt idx="1302">
                  <c:v>10.37</c:v>
                </c:pt>
                <c:pt idx="1303">
                  <c:v>10.29</c:v>
                </c:pt>
                <c:pt idx="1304">
                  <c:v>10.11</c:v>
                </c:pt>
                <c:pt idx="1305">
                  <c:v>9.9700000000000006</c:v>
                </c:pt>
                <c:pt idx="1306">
                  <c:v>9.8800000000000008</c:v>
                </c:pt>
                <c:pt idx="1307">
                  <c:v>9.8800000000000008</c:v>
                </c:pt>
                <c:pt idx="1308">
                  <c:v>9.7650000000000006</c:v>
                </c:pt>
                <c:pt idx="1309">
                  <c:v>9.48</c:v>
                </c:pt>
                <c:pt idx="1310">
                  <c:v>9.2899999999999991</c:v>
                </c:pt>
                <c:pt idx="1311">
                  <c:v>9.1989999999999998</c:v>
                </c:pt>
                <c:pt idx="1312">
                  <c:v>10.28</c:v>
                </c:pt>
                <c:pt idx="1313">
                  <c:v>10.545</c:v>
                </c:pt>
                <c:pt idx="1314">
                  <c:v>10.64</c:v>
                </c:pt>
                <c:pt idx="1315">
                  <c:v>10.66</c:v>
                </c:pt>
                <c:pt idx="1316">
                  <c:v>10.54</c:v>
                </c:pt>
                <c:pt idx="1317">
                  <c:v>10.47</c:v>
                </c:pt>
                <c:pt idx="1318">
                  <c:v>10.59</c:v>
                </c:pt>
                <c:pt idx="1319">
                  <c:v>11.005000000000001</c:v>
                </c:pt>
                <c:pt idx="1320">
                  <c:v>11.525</c:v>
                </c:pt>
                <c:pt idx="1321">
                  <c:v>11.715</c:v>
                </c:pt>
                <c:pt idx="1322">
                  <c:v>11.885</c:v>
                </c:pt>
                <c:pt idx="1323">
                  <c:v>12.08</c:v>
                </c:pt>
                <c:pt idx="1324">
                  <c:v>12.13</c:v>
                </c:pt>
                <c:pt idx="1325">
                  <c:v>11.775</c:v>
                </c:pt>
                <c:pt idx="1326">
                  <c:v>11.21</c:v>
                </c:pt>
                <c:pt idx="1327">
                  <c:v>10.715</c:v>
                </c:pt>
                <c:pt idx="1328">
                  <c:v>10.505000000000001</c:v>
                </c:pt>
                <c:pt idx="1329">
                  <c:v>10.345000000000001</c:v>
                </c:pt>
                <c:pt idx="1330">
                  <c:v>10.25</c:v>
                </c:pt>
                <c:pt idx="1331">
                  <c:v>10.15</c:v>
                </c:pt>
                <c:pt idx="1332">
                  <c:v>10.016999999999999</c:v>
                </c:pt>
                <c:pt idx="1333">
                  <c:v>9.8170000000000002</c:v>
                </c:pt>
                <c:pt idx="1334">
                  <c:v>9.51</c:v>
                </c:pt>
                <c:pt idx="1335">
                  <c:v>9.2059999999999995</c:v>
                </c:pt>
                <c:pt idx="1336">
                  <c:v>8.3450000000000006</c:v>
                </c:pt>
                <c:pt idx="1337">
                  <c:v>8.15</c:v>
                </c:pt>
                <c:pt idx="1338">
                  <c:v>7.79</c:v>
                </c:pt>
                <c:pt idx="1339">
                  <c:v>7.13</c:v>
                </c:pt>
                <c:pt idx="1340">
                  <c:v>6.7649999999999997</c:v>
                </c:pt>
                <c:pt idx="1341">
                  <c:v>6.6950000000000003</c:v>
                </c:pt>
                <c:pt idx="1342">
                  <c:v>6.9749999999999996</c:v>
                </c:pt>
                <c:pt idx="1343">
                  <c:v>7.165</c:v>
                </c:pt>
                <c:pt idx="1344">
                  <c:v>7.46</c:v>
                </c:pt>
                <c:pt idx="1345">
                  <c:v>7.87</c:v>
                </c:pt>
                <c:pt idx="1346">
                  <c:v>8.1150000000000002</c:v>
                </c:pt>
                <c:pt idx="1347">
                  <c:v>8.19</c:v>
                </c:pt>
                <c:pt idx="1348">
                  <c:v>8.3350000000000009</c:v>
                </c:pt>
                <c:pt idx="1349">
                  <c:v>8.19</c:v>
                </c:pt>
                <c:pt idx="1350">
                  <c:v>8.0250000000000004</c:v>
                </c:pt>
                <c:pt idx="1351">
                  <c:v>8.09</c:v>
                </c:pt>
                <c:pt idx="1352">
                  <c:v>8.26</c:v>
                </c:pt>
                <c:pt idx="1353">
                  <c:v>8.5</c:v>
                </c:pt>
                <c:pt idx="1354">
                  <c:v>9.26</c:v>
                </c:pt>
                <c:pt idx="1355">
                  <c:v>9.9</c:v>
                </c:pt>
                <c:pt idx="1356">
                  <c:v>11.08</c:v>
                </c:pt>
                <c:pt idx="1357">
                  <c:v>11.39</c:v>
                </c:pt>
                <c:pt idx="1358">
                  <c:v>11.54</c:v>
                </c:pt>
                <c:pt idx="1359">
                  <c:v>12.705</c:v>
                </c:pt>
                <c:pt idx="1360">
                  <c:v>14.03</c:v>
                </c:pt>
                <c:pt idx="1361">
                  <c:v>14.91</c:v>
                </c:pt>
                <c:pt idx="1362">
                  <c:v>15.31</c:v>
                </c:pt>
                <c:pt idx="1363">
                  <c:v>16.065000000000001</c:v>
                </c:pt>
                <c:pt idx="1364">
                  <c:v>19.28</c:v>
                </c:pt>
                <c:pt idx="1365">
                  <c:v>21.045000000000002</c:v>
                </c:pt>
                <c:pt idx="1366">
                  <c:v>20.074999999999999</c:v>
                </c:pt>
                <c:pt idx="1367">
                  <c:v>19.559999999999999</c:v>
                </c:pt>
                <c:pt idx="1368">
                  <c:v>20.36</c:v>
                </c:pt>
                <c:pt idx="1369">
                  <c:v>21.74</c:v>
                </c:pt>
                <c:pt idx="1370">
                  <c:v>21.71</c:v>
                </c:pt>
                <c:pt idx="1371">
                  <c:v>21.414999999999999</c:v>
                </c:pt>
                <c:pt idx="1372">
                  <c:v>21.405000000000001</c:v>
                </c:pt>
                <c:pt idx="1373">
                  <c:v>21.074999999999999</c:v>
                </c:pt>
                <c:pt idx="1374">
                  <c:v>20.260000000000002</c:v>
                </c:pt>
                <c:pt idx="1375">
                  <c:v>19.925000000000001</c:v>
                </c:pt>
                <c:pt idx="1376">
                  <c:v>20.75</c:v>
                </c:pt>
                <c:pt idx="1377">
                  <c:v>21.954999999999998</c:v>
                </c:pt>
                <c:pt idx="1378">
                  <c:v>21.16</c:v>
                </c:pt>
                <c:pt idx="1379">
                  <c:v>19.64</c:v>
                </c:pt>
                <c:pt idx="1380">
                  <c:v>19.059999999999999</c:v>
                </c:pt>
                <c:pt idx="1381">
                  <c:v>19.085000000000001</c:v>
                </c:pt>
                <c:pt idx="1382">
                  <c:v>19.07</c:v>
                </c:pt>
                <c:pt idx="1383">
                  <c:v>18.64</c:v>
                </c:pt>
                <c:pt idx="1384">
                  <c:v>18.024999999999999</c:v>
                </c:pt>
                <c:pt idx="1385">
                  <c:v>18.07</c:v>
                </c:pt>
                <c:pt idx="1386">
                  <c:v>18.295000000000002</c:v>
                </c:pt>
                <c:pt idx="1387">
                  <c:v>18.13</c:v>
                </c:pt>
                <c:pt idx="1388">
                  <c:v>17.489999999999998</c:v>
                </c:pt>
                <c:pt idx="1389">
                  <c:v>16.25</c:v>
                </c:pt>
                <c:pt idx="1390">
                  <c:v>15.994999999999999</c:v>
                </c:pt>
                <c:pt idx="1391">
                  <c:v>15.795</c:v>
                </c:pt>
                <c:pt idx="1392">
                  <c:v>15.94</c:v>
                </c:pt>
                <c:pt idx="1393">
                  <c:v>16.215</c:v>
                </c:pt>
                <c:pt idx="1394">
                  <c:v>17.21</c:v>
                </c:pt>
                <c:pt idx="1395">
                  <c:v>17.47</c:v>
                </c:pt>
                <c:pt idx="1396">
                  <c:v>17.47</c:v>
                </c:pt>
                <c:pt idx="1397">
                  <c:v>17.829999999999998</c:v>
                </c:pt>
                <c:pt idx="1398">
                  <c:v>18.614999999999998</c:v>
                </c:pt>
                <c:pt idx="1399">
                  <c:v>18.405000000000001</c:v>
                </c:pt>
                <c:pt idx="1400">
                  <c:v>17.690000000000001</c:v>
                </c:pt>
                <c:pt idx="1401">
                  <c:v>16.934999999999999</c:v>
                </c:pt>
                <c:pt idx="1402">
                  <c:v>16.795000000000002</c:v>
                </c:pt>
                <c:pt idx="1403">
                  <c:v>17</c:v>
                </c:pt>
                <c:pt idx="1404">
                  <c:v>17.940000000000001</c:v>
                </c:pt>
                <c:pt idx="1405">
                  <c:v>18.004999999999999</c:v>
                </c:pt>
                <c:pt idx="1406">
                  <c:v>18</c:v>
                </c:pt>
                <c:pt idx="1407">
                  <c:v>17.966000000000001</c:v>
                </c:pt>
                <c:pt idx="1408">
                  <c:v>17.684999999999999</c:v>
                </c:pt>
                <c:pt idx="1409">
                  <c:v>17.515000000000001</c:v>
                </c:pt>
                <c:pt idx="1410">
                  <c:v>17.405000000000001</c:v>
                </c:pt>
                <c:pt idx="1411">
                  <c:v>17.114999999999998</c:v>
                </c:pt>
                <c:pt idx="1412">
                  <c:v>17.164999999999999</c:v>
                </c:pt>
                <c:pt idx="1413">
                  <c:v>17.690000000000001</c:v>
                </c:pt>
                <c:pt idx="1414">
                  <c:v>18.12</c:v>
                </c:pt>
                <c:pt idx="1415">
                  <c:v>18.32</c:v>
                </c:pt>
                <c:pt idx="1416">
                  <c:v>18.245000000000001</c:v>
                </c:pt>
                <c:pt idx="1417">
                  <c:v>18.015000000000001</c:v>
                </c:pt>
                <c:pt idx="1418">
                  <c:v>17.34</c:v>
                </c:pt>
                <c:pt idx="1419">
                  <c:v>16.795000000000002</c:v>
                </c:pt>
                <c:pt idx="1420">
                  <c:v>16.510000000000002</c:v>
                </c:pt>
                <c:pt idx="1421">
                  <c:v>16.46</c:v>
                </c:pt>
                <c:pt idx="1422">
                  <c:v>16.39</c:v>
                </c:pt>
                <c:pt idx="1423">
                  <c:v>15.945</c:v>
                </c:pt>
                <c:pt idx="1424">
                  <c:v>15.63</c:v>
                </c:pt>
                <c:pt idx="1425">
                  <c:v>15.605</c:v>
                </c:pt>
                <c:pt idx="1426">
                  <c:v>15.955</c:v>
                </c:pt>
                <c:pt idx="1427">
                  <c:v>16.16</c:v>
                </c:pt>
                <c:pt idx="1428">
                  <c:v>16.215</c:v>
                </c:pt>
                <c:pt idx="1429">
                  <c:v>16.254999999999999</c:v>
                </c:pt>
                <c:pt idx="1430">
                  <c:v>16.295000000000002</c:v>
                </c:pt>
                <c:pt idx="1431">
                  <c:v>16.48</c:v>
                </c:pt>
                <c:pt idx="1432">
                  <c:v>17.355</c:v>
                </c:pt>
                <c:pt idx="1433">
                  <c:v>18.245000000000001</c:v>
                </c:pt>
                <c:pt idx="1434">
                  <c:v>20.524999999999999</c:v>
                </c:pt>
                <c:pt idx="1435">
                  <c:v>20.58</c:v>
                </c:pt>
                <c:pt idx="1436">
                  <c:v>20.364999999999998</c:v>
                </c:pt>
                <c:pt idx="1437">
                  <c:v>20.414999999999999</c:v>
                </c:pt>
                <c:pt idx="1438">
                  <c:v>21.460999999999999</c:v>
                </c:pt>
                <c:pt idx="1439">
                  <c:v>21.6</c:v>
                </c:pt>
                <c:pt idx="1440">
                  <c:v>23.378</c:v>
                </c:pt>
                <c:pt idx="1441">
                  <c:v>23.34</c:v>
                </c:pt>
                <c:pt idx="1442">
                  <c:v>23.14</c:v>
                </c:pt>
                <c:pt idx="1443">
                  <c:v>22.46</c:v>
                </c:pt>
                <c:pt idx="1444">
                  <c:v>21.645</c:v>
                </c:pt>
                <c:pt idx="1445">
                  <c:v>20.122</c:v>
                </c:pt>
                <c:pt idx="1446">
                  <c:v>19.14</c:v>
                </c:pt>
                <c:pt idx="1447">
                  <c:v>19.03</c:v>
                </c:pt>
                <c:pt idx="1448">
                  <c:v>18.465</c:v>
                </c:pt>
                <c:pt idx="1449">
                  <c:v>18.07</c:v>
                </c:pt>
                <c:pt idx="1450">
                  <c:v>16.53</c:v>
                </c:pt>
                <c:pt idx="1451">
                  <c:v>16.04</c:v>
                </c:pt>
                <c:pt idx="1452">
                  <c:v>15.93</c:v>
                </c:pt>
                <c:pt idx="1453">
                  <c:v>16.145</c:v>
                </c:pt>
                <c:pt idx="1454">
                  <c:v>17.375</c:v>
                </c:pt>
                <c:pt idx="1455">
                  <c:v>17.425000000000001</c:v>
                </c:pt>
                <c:pt idx="1456">
                  <c:v>17.11</c:v>
                </c:pt>
                <c:pt idx="1457">
                  <c:v>17.145</c:v>
                </c:pt>
                <c:pt idx="1458">
                  <c:v>16.64</c:v>
                </c:pt>
                <c:pt idx="1459">
                  <c:v>15.41</c:v>
                </c:pt>
                <c:pt idx="1460">
                  <c:v>15.095000000000001</c:v>
                </c:pt>
                <c:pt idx="1461">
                  <c:v>15.045</c:v>
                </c:pt>
                <c:pt idx="1462">
                  <c:v>14.925000000000001</c:v>
                </c:pt>
                <c:pt idx="1463">
                  <c:v>14.265000000000001</c:v>
                </c:pt>
                <c:pt idx="1464">
                  <c:v>13.975</c:v>
                </c:pt>
                <c:pt idx="1465">
                  <c:v>14.16</c:v>
                </c:pt>
                <c:pt idx="1466">
                  <c:v>14.38</c:v>
                </c:pt>
                <c:pt idx="1467">
                  <c:v>14.455</c:v>
                </c:pt>
                <c:pt idx="1468">
                  <c:v>13.73</c:v>
                </c:pt>
                <c:pt idx="1469">
                  <c:v>13.635</c:v>
                </c:pt>
                <c:pt idx="1470">
                  <c:v>13.705</c:v>
                </c:pt>
                <c:pt idx="1471">
                  <c:v>13.69</c:v>
                </c:pt>
                <c:pt idx="1472">
                  <c:v>13.62</c:v>
                </c:pt>
                <c:pt idx="1473">
                  <c:v>13.535</c:v>
                </c:pt>
                <c:pt idx="1474">
                  <c:v>13.494999999999999</c:v>
                </c:pt>
                <c:pt idx="1475">
                  <c:v>13.425000000000001</c:v>
                </c:pt>
                <c:pt idx="1476">
                  <c:v>13.475</c:v>
                </c:pt>
                <c:pt idx="1477">
                  <c:v>13.365</c:v>
                </c:pt>
                <c:pt idx="1478">
                  <c:v>13.535</c:v>
                </c:pt>
                <c:pt idx="1479">
                  <c:v>13.7</c:v>
                </c:pt>
                <c:pt idx="1480">
                  <c:v>13.815</c:v>
                </c:pt>
                <c:pt idx="1481">
                  <c:v>13.734999999999999</c:v>
                </c:pt>
                <c:pt idx="1482">
                  <c:v>13.625</c:v>
                </c:pt>
                <c:pt idx="1483">
                  <c:v>13.324999999999999</c:v>
                </c:pt>
                <c:pt idx="1484">
                  <c:v>12.6</c:v>
                </c:pt>
                <c:pt idx="1485">
                  <c:v>12.36</c:v>
                </c:pt>
                <c:pt idx="1486">
                  <c:v>11.795</c:v>
                </c:pt>
                <c:pt idx="1487">
                  <c:v>11.574999999999999</c:v>
                </c:pt>
                <c:pt idx="1488">
                  <c:v>11.85</c:v>
                </c:pt>
                <c:pt idx="1489">
                  <c:v>12.33</c:v>
                </c:pt>
                <c:pt idx="1490">
                  <c:v>13.065</c:v>
                </c:pt>
                <c:pt idx="1491">
                  <c:v>13.664999999999999</c:v>
                </c:pt>
                <c:pt idx="1492">
                  <c:v>14.94</c:v>
                </c:pt>
                <c:pt idx="1493">
                  <c:v>15.04</c:v>
                </c:pt>
                <c:pt idx="1494">
                  <c:v>15.074999999999999</c:v>
                </c:pt>
                <c:pt idx="1495">
                  <c:v>15.64</c:v>
                </c:pt>
                <c:pt idx="1496">
                  <c:v>15.715</c:v>
                </c:pt>
                <c:pt idx="1497">
                  <c:v>15.91</c:v>
                </c:pt>
                <c:pt idx="1498">
                  <c:v>16.09</c:v>
                </c:pt>
                <c:pt idx="1499">
                  <c:v>16.085000000000001</c:v>
                </c:pt>
                <c:pt idx="1500">
                  <c:v>15.74</c:v>
                </c:pt>
                <c:pt idx="1501">
                  <c:v>15.62</c:v>
                </c:pt>
                <c:pt idx="1502">
                  <c:v>15.455</c:v>
                </c:pt>
                <c:pt idx="1503">
                  <c:v>15.685</c:v>
                </c:pt>
                <c:pt idx="1504">
                  <c:v>17.329999999999998</c:v>
                </c:pt>
                <c:pt idx="1505">
                  <c:v>19.274999999999999</c:v>
                </c:pt>
                <c:pt idx="1506">
                  <c:v>20.925000000000001</c:v>
                </c:pt>
                <c:pt idx="1507">
                  <c:v>20.58</c:v>
                </c:pt>
                <c:pt idx="1508">
                  <c:v>19.87</c:v>
                </c:pt>
                <c:pt idx="1509">
                  <c:v>19.559999999999999</c:v>
                </c:pt>
                <c:pt idx="1510">
                  <c:v>19.47</c:v>
                </c:pt>
                <c:pt idx="1511">
                  <c:v>19.684999999999999</c:v>
                </c:pt>
                <c:pt idx="1512">
                  <c:v>19.844999999999999</c:v>
                </c:pt>
                <c:pt idx="1513">
                  <c:v>19.664999999999999</c:v>
                </c:pt>
                <c:pt idx="1514">
                  <c:v>19.245000000000001</c:v>
                </c:pt>
                <c:pt idx="1515">
                  <c:v>18.46</c:v>
                </c:pt>
                <c:pt idx="1516">
                  <c:v>17.765000000000001</c:v>
                </c:pt>
                <c:pt idx="1517">
                  <c:v>17.315000000000001</c:v>
                </c:pt>
                <c:pt idx="1518">
                  <c:v>16.975000000000001</c:v>
                </c:pt>
                <c:pt idx="1519">
                  <c:v>17.245000000000001</c:v>
                </c:pt>
                <c:pt idx="1520">
                  <c:v>17.32</c:v>
                </c:pt>
                <c:pt idx="1521">
                  <c:v>16.545000000000002</c:v>
                </c:pt>
                <c:pt idx="1522">
                  <c:v>16.600000000000001</c:v>
                </c:pt>
                <c:pt idx="1523">
                  <c:v>16.62</c:v>
                </c:pt>
                <c:pt idx="1524">
                  <c:v>16.52</c:v>
                </c:pt>
                <c:pt idx="1525">
                  <c:v>15.86</c:v>
                </c:pt>
                <c:pt idx="1526">
                  <c:v>15.265000000000001</c:v>
                </c:pt>
                <c:pt idx="1527">
                  <c:v>15.06</c:v>
                </c:pt>
                <c:pt idx="1528">
                  <c:v>14.882999999999999</c:v>
                </c:pt>
                <c:pt idx="1529">
                  <c:v>14.906000000000001</c:v>
                </c:pt>
                <c:pt idx="1530">
                  <c:v>15.085000000000001</c:v>
                </c:pt>
                <c:pt idx="1531">
                  <c:v>16.579999999999998</c:v>
                </c:pt>
                <c:pt idx="1532">
                  <c:v>18.45</c:v>
                </c:pt>
                <c:pt idx="1533">
                  <c:v>17.739999999999998</c:v>
                </c:pt>
                <c:pt idx="1534">
                  <c:v>17.375</c:v>
                </c:pt>
                <c:pt idx="1535">
                  <c:v>17.385000000000002</c:v>
                </c:pt>
                <c:pt idx="1536">
                  <c:v>16.975000000000001</c:v>
                </c:pt>
                <c:pt idx="1537">
                  <c:v>16.05</c:v>
                </c:pt>
                <c:pt idx="1538">
                  <c:v>15.48</c:v>
                </c:pt>
                <c:pt idx="1539">
                  <c:v>15.49</c:v>
                </c:pt>
                <c:pt idx="1540">
                  <c:v>15.510999999999999</c:v>
                </c:pt>
                <c:pt idx="1541">
                  <c:v>15.74</c:v>
                </c:pt>
                <c:pt idx="1542">
                  <c:v>16.510000000000002</c:v>
                </c:pt>
                <c:pt idx="1543">
                  <c:v>16.25</c:v>
                </c:pt>
                <c:pt idx="1544">
                  <c:v>16.78</c:v>
                </c:pt>
                <c:pt idx="1545">
                  <c:v>17.344999999999999</c:v>
                </c:pt>
                <c:pt idx="1546">
                  <c:v>18.234999999999999</c:v>
                </c:pt>
                <c:pt idx="1547">
                  <c:v>20.07</c:v>
                </c:pt>
                <c:pt idx="1548">
                  <c:v>19.28</c:v>
                </c:pt>
                <c:pt idx="1549">
                  <c:v>18.55</c:v>
                </c:pt>
                <c:pt idx="1550">
                  <c:v>18.829999999999998</c:v>
                </c:pt>
                <c:pt idx="1551">
                  <c:v>19.07</c:v>
                </c:pt>
                <c:pt idx="1552">
                  <c:v>20.315000000000001</c:v>
                </c:pt>
                <c:pt idx="1553">
                  <c:v>21.32</c:v>
                </c:pt>
                <c:pt idx="1554">
                  <c:v>21.75</c:v>
                </c:pt>
                <c:pt idx="1555">
                  <c:v>21.844999999999999</c:v>
                </c:pt>
                <c:pt idx="1556">
                  <c:v>21.295000000000002</c:v>
                </c:pt>
                <c:pt idx="1557">
                  <c:v>20.7</c:v>
                </c:pt>
                <c:pt idx="1558">
                  <c:v>20.65</c:v>
                </c:pt>
                <c:pt idx="1559">
                  <c:v>21.04</c:v>
                </c:pt>
                <c:pt idx="1560">
                  <c:v>21.125</c:v>
                </c:pt>
                <c:pt idx="1561">
                  <c:v>20.594999999999999</c:v>
                </c:pt>
                <c:pt idx="1562">
                  <c:v>20.97</c:v>
                </c:pt>
                <c:pt idx="1563">
                  <c:v>21.332999999999998</c:v>
                </c:pt>
                <c:pt idx="1564">
                  <c:v>21.76</c:v>
                </c:pt>
                <c:pt idx="1565">
                  <c:v>22.09</c:v>
                </c:pt>
                <c:pt idx="1566">
                  <c:v>22.27</c:v>
                </c:pt>
                <c:pt idx="1567">
                  <c:v>22.475000000000001</c:v>
                </c:pt>
                <c:pt idx="1568">
                  <c:v>23.49</c:v>
                </c:pt>
                <c:pt idx="1569">
                  <c:v>23.675000000000001</c:v>
                </c:pt>
                <c:pt idx="1570">
                  <c:v>23.8</c:v>
                </c:pt>
                <c:pt idx="1571">
                  <c:v>25.125</c:v>
                </c:pt>
                <c:pt idx="1572">
                  <c:v>25.204999999999998</c:v>
                </c:pt>
                <c:pt idx="1573">
                  <c:v>25.66</c:v>
                </c:pt>
                <c:pt idx="1574">
                  <c:v>25.65</c:v>
                </c:pt>
                <c:pt idx="1575">
                  <c:v>27.164999999999999</c:v>
                </c:pt>
                <c:pt idx="1576">
                  <c:v>27.18</c:v>
                </c:pt>
                <c:pt idx="1577">
                  <c:v>27.305</c:v>
                </c:pt>
                <c:pt idx="1578">
                  <c:v>27.425000000000001</c:v>
                </c:pt>
                <c:pt idx="1579">
                  <c:v>28.184999999999999</c:v>
                </c:pt>
                <c:pt idx="1580">
                  <c:v>28.77</c:v>
                </c:pt>
                <c:pt idx="1581">
                  <c:v>29.065000000000001</c:v>
                </c:pt>
                <c:pt idx="1582">
                  <c:v>29.695</c:v>
                </c:pt>
                <c:pt idx="1583">
                  <c:v>30.32</c:v>
                </c:pt>
                <c:pt idx="1584">
                  <c:v>31.638999999999999</c:v>
                </c:pt>
                <c:pt idx="1585">
                  <c:v>30.725000000000001</c:v>
                </c:pt>
                <c:pt idx="1586">
                  <c:v>30.355</c:v>
                </c:pt>
                <c:pt idx="1587">
                  <c:v>31.015000000000001</c:v>
                </c:pt>
                <c:pt idx="1588">
                  <c:v>31.215</c:v>
                </c:pt>
                <c:pt idx="1589">
                  <c:v>28.81</c:v>
                </c:pt>
                <c:pt idx="1590">
                  <c:v>27.65</c:v>
                </c:pt>
                <c:pt idx="1591">
                  <c:v>26.89</c:v>
                </c:pt>
                <c:pt idx="1592">
                  <c:v>26.239000000000001</c:v>
                </c:pt>
                <c:pt idx="1593">
                  <c:v>25.975000000000001</c:v>
                </c:pt>
                <c:pt idx="1594">
                  <c:v>25.655999999999999</c:v>
                </c:pt>
                <c:pt idx="1595">
                  <c:v>25.905000000000001</c:v>
                </c:pt>
                <c:pt idx="1596">
                  <c:v>26.21</c:v>
                </c:pt>
                <c:pt idx="1597">
                  <c:v>26.388999999999999</c:v>
                </c:pt>
                <c:pt idx="1598">
                  <c:v>25.864999999999998</c:v>
                </c:pt>
                <c:pt idx="1599">
                  <c:v>25.324999999999999</c:v>
                </c:pt>
                <c:pt idx="1600">
                  <c:v>25.004999999999999</c:v>
                </c:pt>
                <c:pt idx="1601">
                  <c:v>24.254999999999999</c:v>
                </c:pt>
                <c:pt idx="1602">
                  <c:v>23.7</c:v>
                </c:pt>
                <c:pt idx="1603">
                  <c:v>23.215</c:v>
                </c:pt>
                <c:pt idx="1604">
                  <c:v>22.855</c:v>
                </c:pt>
                <c:pt idx="1605">
                  <c:v>22.555</c:v>
                </c:pt>
                <c:pt idx="1606">
                  <c:v>21.945</c:v>
                </c:pt>
                <c:pt idx="1607">
                  <c:v>21.475000000000001</c:v>
                </c:pt>
                <c:pt idx="1608">
                  <c:v>21.71</c:v>
                </c:pt>
                <c:pt idx="1609">
                  <c:v>23.9</c:v>
                </c:pt>
                <c:pt idx="1610">
                  <c:v>25.55</c:v>
                </c:pt>
                <c:pt idx="1611">
                  <c:v>26.5</c:v>
                </c:pt>
                <c:pt idx="1612">
                  <c:v>27.5</c:v>
                </c:pt>
                <c:pt idx="1613">
                  <c:v>28.975000000000001</c:v>
                </c:pt>
                <c:pt idx="1614">
                  <c:v>29.645</c:v>
                </c:pt>
                <c:pt idx="1615">
                  <c:v>28.125</c:v>
                </c:pt>
                <c:pt idx="1616">
                  <c:v>27.52</c:v>
                </c:pt>
                <c:pt idx="1617">
                  <c:v>26.445</c:v>
                </c:pt>
                <c:pt idx="1618">
                  <c:v>26.335000000000001</c:v>
                </c:pt>
                <c:pt idx="1619">
                  <c:v>26.664999999999999</c:v>
                </c:pt>
                <c:pt idx="1620">
                  <c:v>27.695</c:v>
                </c:pt>
                <c:pt idx="1621">
                  <c:v>27.984999999999999</c:v>
                </c:pt>
                <c:pt idx="1622">
                  <c:v>28.05</c:v>
                </c:pt>
                <c:pt idx="1623">
                  <c:v>27.324999999999999</c:v>
                </c:pt>
                <c:pt idx="1624">
                  <c:v>26.63</c:v>
                </c:pt>
                <c:pt idx="1625">
                  <c:v>25.81</c:v>
                </c:pt>
                <c:pt idx="1626">
                  <c:v>25.33</c:v>
                </c:pt>
                <c:pt idx="1627">
                  <c:v>24.795000000000002</c:v>
                </c:pt>
                <c:pt idx="1628">
                  <c:v>25.055</c:v>
                </c:pt>
                <c:pt idx="1629">
                  <c:v>26.25</c:v>
                </c:pt>
                <c:pt idx="1630">
                  <c:v>26.875</c:v>
                </c:pt>
                <c:pt idx="1631">
                  <c:v>26.98</c:v>
                </c:pt>
                <c:pt idx="1632">
                  <c:v>26.16</c:v>
                </c:pt>
                <c:pt idx="1633">
                  <c:v>25.285</c:v>
                </c:pt>
                <c:pt idx="1634">
                  <c:v>24.94</c:v>
                </c:pt>
                <c:pt idx="1635">
                  <c:v>24.984999999999999</c:v>
                </c:pt>
                <c:pt idx="1636">
                  <c:v>25.5</c:v>
                </c:pt>
                <c:pt idx="1637">
                  <c:v>25.835000000000001</c:v>
                </c:pt>
                <c:pt idx="1638">
                  <c:v>25.875</c:v>
                </c:pt>
                <c:pt idx="1639">
                  <c:v>26.445</c:v>
                </c:pt>
                <c:pt idx="1640">
                  <c:v>27.614999999999998</c:v>
                </c:pt>
                <c:pt idx="1641">
                  <c:v>27.68</c:v>
                </c:pt>
                <c:pt idx="1642">
                  <c:v>27.364999999999998</c:v>
                </c:pt>
                <c:pt idx="1643">
                  <c:v>27.274999999999999</c:v>
                </c:pt>
                <c:pt idx="1644">
                  <c:v>28.385000000000002</c:v>
                </c:pt>
                <c:pt idx="1645">
                  <c:v>28.875</c:v>
                </c:pt>
                <c:pt idx="1646">
                  <c:v>28.875</c:v>
                </c:pt>
                <c:pt idx="1647">
                  <c:v>29.015000000000001</c:v>
                </c:pt>
                <c:pt idx="1648">
                  <c:v>29.344999999999999</c:v>
                </c:pt>
                <c:pt idx="1649">
                  <c:v>30.17</c:v>
                </c:pt>
                <c:pt idx="1650">
                  <c:v>30.265000000000001</c:v>
                </c:pt>
                <c:pt idx="1651">
                  <c:v>30.225000000000001</c:v>
                </c:pt>
                <c:pt idx="1652">
                  <c:v>30.195</c:v>
                </c:pt>
                <c:pt idx="1653">
                  <c:v>30.315000000000001</c:v>
                </c:pt>
                <c:pt idx="1654">
                  <c:v>31.55</c:v>
                </c:pt>
                <c:pt idx="1655">
                  <c:v>32.024999999999999</c:v>
                </c:pt>
                <c:pt idx="1656">
                  <c:v>32.267000000000003</c:v>
                </c:pt>
                <c:pt idx="1657">
                  <c:v>32.465000000000003</c:v>
                </c:pt>
                <c:pt idx="1658">
                  <c:v>34.25</c:v>
                </c:pt>
                <c:pt idx="1659">
                  <c:v>34.840000000000003</c:v>
                </c:pt>
                <c:pt idx="1660">
                  <c:v>36.125</c:v>
                </c:pt>
                <c:pt idx="1661">
                  <c:v>36.4</c:v>
                </c:pt>
                <c:pt idx="1662">
                  <c:v>36.33</c:v>
                </c:pt>
                <c:pt idx="1663">
                  <c:v>35.685000000000002</c:v>
                </c:pt>
                <c:pt idx="1664">
                  <c:v>35.564999999999998</c:v>
                </c:pt>
                <c:pt idx="1665">
                  <c:v>35.770000000000003</c:v>
                </c:pt>
                <c:pt idx="1666">
                  <c:v>34.869999999999997</c:v>
                </c:pt>
                <c:pt idx="1667">
                  <c:v>34.29</c:v>
                </c:pt>
                <c:pt idx="1668">
                  <c:v>33.674999999999997</c:v>
                </c:pt>
                <c:pt idx="1669">
                  <c:v>33.164999999999999</c:v>
                </c:pt>
                <c:pt idx="1670">
                  <c:v>32.15</c:v>
                </c:pt>
                <c:pt idx="1671">
                  <c:v>30.875</c:v>
                </c:pt>
                <c:pt idx="1672">
                  <c:v>29.815000000000001</c:v>
                </c:pt>
                <c:pt idx="1673">
                  <c:v>30.215</c:v>
                </c:pt>
                <c:pt idx="1674">
                  <c:v>31.85</c:v>
                </c:pt>
                <c:pt idx="1675">
                  <c:v>35.024999999999999</c:v>
                </c:pt>
                <c:pt idx="1676">
                  <c:v>35.270000000000003</c:v>
                </c:pt>
                <c:pt idx="1677">
                  <c:v>35.155000000000001</c:v>
                </c:pt>
                <c:pt idx="1678">
                  <c:v>34.61</c:v>
                </c:pt>
                <c:pt idx="1679">
                  <c:v>35.195</c:v>
                </c:pt>
                <c:pt idx="1680">
                  <c:v>35.411000000000001</c:v>
                </c:pt>
                <c:pt idx="1681">
                  <c:v>36.667000000000002</c:v>
                </c:pt>
                <c:pt idx="1682">
                  <c:v>37.667000000000002</c:v>
                </c:pt>
                <c:pt idx="1683">
                  <c:v>38.409999999999997</c:v>
                </c:pt>
                <c:pt idx="1684">
                  <c:v>38.484999999999999</c:v>
                </c:pt>
                <c:pt idx="1685">
                  <c:v>39.200000000000003</c:v>
                </c:pt>
                <c:pt idx="1686">
                  <c:v>43.2</c:v>
                </c:pt>
                <c:pt idx="1687">
                  <c:v>45.875</c:v>
                </c:pt>
                <c:pt idx="1688">
                  <c:v>45.4</c:v>
                </c:pt>
                <c:pt idx="1689">
                  <c:v>45.274999999999999</c:v>
                </c:pt>
                <c:pt idx="1690">
                  <c:v>45.360999999999997</c:v>
                </c:pt>
                <c:pt idx="1691">
                  <c:v>47.58</c:v>
                </c:pt>
                <c:pt idx="1692">
                  <c:v>49.6</c:v>
                </c:pt>
                <c:pt idx="1693">
                  <c:v>49.99</c:v>
                </c:pt>
                <c:pt idx="1694">
                  <c:v>48.9</c:v>
                </c:pt>
                <c:pt idx="1695">
                  <c:v>48.582999999999998</c:v>
                </c:pt>
                <c:pt idx="1696">
                  <c:v>47.65</c:v>
                </c:pt>
                <c:pt idx="1697">
                  <c:v>46.05</c:v>
                </c:pt>
                <c:pt idx="1698">
                  <c:v>43.725000000000001</c:v>
                </c:pt>
                <c:pt idx="1699">
                  <c:v>40.024999999999999</c:v>
                </c:pt>
                <c:pt idx="1700">
                  <c:v>38.74</c:v>
                </c:pt>
                <c:pt idx="1701">
                  <c:v>38.865000000000002</c:v>
                </c:pt>
                <c:pt idx="1702">
                  <c:v>39.299999999999997</c:v>
                </c:pt>
                <c:pt idx="1703">
                  <c:v>37.575000000000003</c:v>
                </c:pt>
                <c:pt idx="1704">
                  <c:v>36</c:v>
                </c:pt>
                <c:pt idx="1705">
                  <c:v>33.494999999999997</c:v>
                </c:pt>
                <c:pt idx="1706">
                  <c:v>31.6</c:v>
                </c:pt>
                <c:pt idx="1707">
                  <c:v>29</c:v>
                </c:pt>
                <c:pt idx="1708">
                  <c:v>28.225000000000001</c:v>
                </c:pt>
                <c:pt idx="1709">
                  <c:v>28.074999999999999</c:v>
                </c:pt>
                <c:pt idx="1710">
                  <c:v>28.094999999999999</c:v>
                </c:pt>
                <c:pt idx="1711">
                  <c:v>26.594999999999999</c:v>
                </c:pt>
                <c:pt idx="1712">
                  <c:v>24.925000000000001</c:v>
                </c:pt>
                <c:pt idx="1713">
                  <c:v>24.815000000000001</c:v>
                </c:pt>
                <c:pt idx="1714">
                  <c:v>24.66</c:v>
                </c:pt>
                <c:pt idx="1715">
                  <c:v>24.785</c:v>
                </c:pt>
                <c:pt idx="1716">
                  <c:v>25.524999999999999</c:v>
                </c:pt>
                <c:pt idx="1717">
                  <c:v>26.15</c:v>
                </c:pt>
                <c:pt idx="1718">
                  <c:v>26.515000000000001</c:v>
                </c:pt>
                <c:pt idx="1719">
                  <c:v>26.53</c:v>
                </c:pt>
                <c:pt idx="1720">
                  <c:v>26.21</c:v>
                </c:pt>
                <c:pt idx="1721">
                  <c:v>24.7</c:v>
                </c:pt>
                <c:pt idx="1722">
                  <c:v>24</c:v>
                </c:pt>
                <c:pt idx="1723">
                  <c:v>24.94</c:v>
                </c:pt>
                <c:pt idx="1724">
                  <c:v>26.085000000000001</c:v>
                </c:pt>
                <c:pt idx="1725">
                  <c:v>26.81</c:v>
                </c:pt>
                <c:pt idx="1726">
                  <c:v>27.22</c:v>
                </c:pt>
                <c:pt idx="1727">
                  <c:v>26.175000000000001</c:v>
                </c:pt>
                <c:pt idx="1728">
                  <c:v>26.175000000000001</c:v>
                </c:pt>
                <c:pt idx="1729">
                  <c:v>27.785</c:v>
                </c:pt>
                <c:pt idx="1730">
                  <c:v>28.95</c:v>
                </c:pt>
                <c:pt idx="1731">
                  <c:v>29.785</c:v>
                </c:pt>
                <c:pt idx="1732">
                  <c:v>29.25</c:v>
                </c:pt>
                <c:pt idx="1733">
                  <c:v>29.125</c:v>
                </c:pt>
                <c:pt idx="1734">
                  <c:v>29.14</c:v>
                </c:pt>
                <c:pt idx="1735">
                  <c:v>29.12</c:v>
                </c:pt>
                <c:pt idx="1736">
                  <c:v>29.385000000000002</c:v>
                </c:pt>
                <c:pt idx="1737">
                  <c:v>29.625</c:v>
                </c:pt>
                <c:pt idx="1738">
                  <c:v>28.175000000000001</c:v>
                </c:pt>
                <c:pt idx="1739">
                  <c:v>27.25</c:v>
                </c:pt>
                <c:pt idx="1740">
                  <c:v>26.82</c:v>
                </c:pt>
                <c:pt idx="1741">
                  <c:v>25.875</c:v>
                </c:pt>
                <c:pt idx="1742">
                  <c:v>23.97</c:v>
                </c:pt>
                <c:pt idx="1743">
                  <c:v>22.95</c:v>
                </c:pt>
                <c:pt idx="1744">
                  <c:v>22.07</c:v>
                </c:pt>
                <c:pt idx="1745">
                  <c:v>22.254999999999999</c:v>
                </c:pt>
                <c:pt idx="1746">
                  <c:v>22.2</c:v>
                </c:pt>
                <c:pt idx="1747">
                  <c:v>22.024999999999999</c:v>
                </c:pt>
                <c:pt idx="1748">
                  <c:v>21.5</c:v>
                </c:pt>
                <c:pt idx="1749">
                  <c:v>21.361000000000001</c:v>
                </c:pt>
                <c:pt idx="1750">
                  <c:v>22.204999999999998</c:v>
                </c:pt>
                <c:pt idx="1751">
                  <c:v>21.885000000000002</c:v>
                </c:pt>
                <c:pt idx="1752">
                  <c:v>21.815000000000001</c:v>
                </c:pt>
                <c:pt idx="1753">
                  <c:v>21.965</c:v>
                </c:pt>
                <c:pt idx="1754">
                  <c:v>22</c:v>
                </c:pt>
                <c:pt idx="1755">
                  <c:v>21.45</c:v>
                </c:pt>
                <c:pt idx="1756">
                  <c:v>20.824999999999999</c:v>
                </c:pt>
                <c:pt idx="1757">
                  <c:v>19.864999999999998</c:v>
                </c:pt>
                <c:pt idx="1758">
                  <c:v>19.175000000000001</c:v>
                </c:pt>
                <c:pt idx="1759">
                  <c:v>18.954999999999998</c:v>
                </c:pt>
                <c:pt idx="1760">
                  <c:v>18.765000000000001</c:v>
                </c:pt>
                <c:pt idx="1761">
                  <c:v>18.425000000000001</c:v>
                </c:pt>
                <c:pt idx="1762">
                  <c:v>17.66</c:v>
                </c:pt>
                <c:pt idx="1763">
                  <c:v>17.28</c:v>
                </c:pt>
                <c:pt idx="1764">
                  <c:v>17.015000000000001</c:v>
                </c:pt>
                <c:pt idx="1765">
                  <c:v>16.73</c:v>
                </c:pt>
                <c:pt idx="1766">
                  <c:v>16.75</c:v>
                </c:pt>
                <c:pt idx="1767">
                  <c:v>17.905000000000001</c:v>
                </c:pt>
                <c:pt idx="1768">
                  <c:v>19.375</c:v>
                </c:pt>
                <c:pt idx="1769">
                  <c:v>20.138999999999999</c:v>
                </c:pt>
                <c:pt idx="1770">
                  <c:v>20.516999999999999</c:v>
                </c:pt>
                <c:pt idx="1771">
                  <c:v>20.466999999999999</c:v>
                </c:pt>
                <c:pt idx="1772">
                  <c:v>20.39</c:v>
                </c:pt>
                <c:pt idx="1773">
                  <c:v>20.260000000000002</c:v>
                </c:pt>
                <c:pt idx="1774">
                  <c:v>20.315000000000001</c:v>
                </c:pt>
                <c:pt idx="1775">
                  <c:v>20.895</c:v>
                </c:pt>
                <c:pt idx="1776">
                  <c:v>22.285</c:v>
                </c:pt>
                <c:pt idx="1777">
                  <c:v>23.774999999999999</c:v>
                </c:pt>
                <c:pt idx="1778">
                  <c:v>23.484999999999999</c:v>
                </c:pt>
                <c:pt idx="1779">
                  <c:v>23.23</c:v>
                </c:pt>
                <c:pt idx="1780">
                  <c:v>22.975000000000001</c:v>
                </c:pt>
                <c:pt idx="1781">
                  <c:v>21.324999999999999</c:v>
                </c:pt>
                <c:pt idx="1782">
                  <c:v>20.92</c:v>
                </c:pt>
                <c:pt idx="1783">
                  <c:v>21.605</c:v>
                </c:pt>
                <c:pt idx="1784">
                  <c:v>22.11</c:v>
                </c:pt>
                <c:pt idx="1785">
                  <c:v>22.41</c:v>
                </c:pt>
                <c:pt idx="1786">
                  <c:v>23.1</c:v>
                </c:pt>
                <c:pt idx="1787">
                  <c:v>22.184999999999999</c:v>
                </c:pt>
                <c:pt idx="1788">
                  <c:v>21.695</c:v>
                </c:pt>
                <c:pt idx="1789">
                  <c:v>21.71</c:v>
                </c:pt>
                <c:pt idx="1790">
                  <c:v>22.067</c:v>
                </c:pt>
                <c:pt idx="1791">
                  <c:v>22.91</c:v>
                </c:pt>
                <c:pt idx="1792">
                  <c:v>23.35</c:v>
                </c:pt>
                <c:pt idx="1793">
                  <c:v>23.64</c:v>
                </c:pt>
                <c:pt idx="1794">
                  <c:v>26.03</c:v>
                </c:pt>
                <c:pt idx="1795">
                  <c:v>27.524999999999999</c:v>
                </c:pt>
                <c:pt idx="1796">
                  <c:v>30.5</c:v>
                </c:pt>
                <c:pt idx="1797">
                  <c:v>30.774999999999999</c:v>
                </c:pt>
                <c:pt idx="1798">
                  <c:v>30.78</c:v>
                </c:pt>
                <c:pt idx="1799">
                  <c:v>30.35</c:v>
                </c:pt>
                <c:pt idx="1800">
                  <c:v>29.074999999999999</c:v>
                </c:pt>
                <c:pt idx="1801">
                  <c:v>27.24</c:v>
                </c:pt>
                <c:pt idx="1802">
                  <c:v>27.524999999999999</c:v>
                </c:pt>
                <c:pt idx="1803">
                  <c:v>28.14</c:v>
                </c:pt>
                <c:pt idx="1804">
                  <c:v>27.875</c:v>
                </c:pt>
                <c:pt idx="1805">
                  <c:v>26.815000000000001</c:v>
                </c:pt>
                <c:pt idx="1806">
                  <c:v>26.605</c:v>
                </c:pt>
                <c:pt idx="1807">
                  <c:v>26.69</c:v>
                </c:pt>
                <c:pt idx="1808">
                  <c:v>26.35</c:v>
                </c:pt>
                <c:pt idx="1809">
                  <c:v>25.925000000000001</c:v>
                </c:pt>
                <c:pt idx="1810">
                  <c:v>25.545000000000002</c:v>
                </c:pt>
                <c:pt idx="1811">
                  <c:v>25.29</c:v>
                </c:pt>
                <c:pt idx="1812">
                  <c:v>25.565000000000001</c:v>
                </c:pt>
                <c:pt idx="1813">
                  <c:v>26.2</c:v>
                </c:pt>
                <c:pt idx="1814">
                  <c:v>26.06</c:v>
                </c:pt>
                <c:pt idx="1815">
                  <c:v>25.66</c:v>
                </c:pt>
                <c:pt idx="1816">
                  <c:v>25.4</c:v>
                </c:pt>
                <c:pt idx="1817">
                  <c:v>25.074999999999999</c:v>
                </c:pt>
                <c:pt idx="1818">
                  <c:v>24.774999999999999</c:v>
                </c:pt>
                <c:pt idx="1819">
                  <c:v>24.57</c:v>
                </c:pt>
                <c:pt idx="1820">
                  <c:v>24.54</c:v>
                </c:pt>
                <c:pt idx="1821">
                  <c:v>24.364999999999998</c:v>
                </c:pt>
                <c:pt idx="1822">
                  <c:v>24.5</c:v>
                </c:pt>
                <c:pt idx="1823">
                  <c:v>24.43</c:v>
                </c:pt>
                <c:pt idx="1824">
                  <c:v>24.55</c:v>
                </c:pt>
                <c:pt idx="1825">
                  <c:v>25.42</c:v>
                </c:pt>
                <c:pt idx="1826">
                  <c:v>26.04</c:v>
                </c:pt>
                <c:pt idx="1827">
                  <c:v>26.43</c:v>
                </c:pt>
                <c:pt idx="1828">
                  <c:v>26.434999999999999</c:v>
                </c:pt>
                <c:pt idx="1829">
                  <c:v>26.375</c:v>
                </c:pt>
                <c:pt idx="1830">
                  <c:v>25.74</c:v>
                </c:pt>
                <c:pt idx="1831">
                  <c:v>25.47</c:v>
                </c:pt>
                <c:pt idx="1832">
                  <c:v>25.675000000000001</c:v>
                </c:pt>
                <c:pt idx="1833">
                  <c:v>26.975000000000001</c:v>
                </c:pt>
                <c:pt idx="1834">
                  <c:v>29.75</c:v>
                </c:pt>
                <c:pt idx="1835">
                  <c:v>30.425000000000001</c:v>
                </c:pt>
                <c:pt idx="1836">
                  <c:v>32.5</c:v>
                </c:pt>
                <c:pt idx="1837">
                  <c:v>33.725000000000001</c:v>
                </c:pt>
                <c:pt idx="1838">
                  <c:v>34.450000000000003</c:v>
                </c:pt>
                <c:pt idx="1839">
                  <c:v>34.74</c:v>
                </c:pt>
                <c:pt idx="1840">
                  <c:v>34.64</c:v>
                </c:pt>
                <c:pt idx="1841">
                  <c:v>34.515000000000001</c:v>
                </c:pt>
                <c:pt idx="1842">
                  <c:v>34.875</c:v>
                </c:pt>
                <c:pt idx="1843">
                  <c:v>36.75</c:v>
                </c:pt>
                <c:pt idx="1844">
                  <c:v>37.674999999999997</c:v>
                </c:pt>
                <c:pt idx="1845">
                  <c:v>38.174999999999997</c:v>
                </c:pt>
                <c:pt idx="1846">
                  <c:v>38.325000000000003</c:v>
                </c:pt>
                <c:pt idx="1847">
                  <c:v>37.340000000000003</c:v>
                </c:pt>
                <c:pt idx="1848">
                  <c:v>36.517000000000003</c:v>
                </c:pt>
                <c:pt idx="1849">
                  <c:v>35.299999999999997</c:v>
                </c:pt>
                <c:pt idx="1850">
                  <c:v>31.675000000000001</c:v>
                </c:pt>
                <c:pt idx="1851">
                  <c:v>30.85</c:v>
                </c:pt>
                <c:pt idx="1852">
                  <c:v>31.56</c:v>
                </c:pt>
                <c:pt idx="1853">
                  <c:v>32.610999999999997</c:v>
                </c:pt>
                <c:pt idx="1854">
                  <c:v>32.777999999999999</c:v>
                </c:pt>
                <c:pt idx="1855">
                  <c:v>32.375</c:v>
                </c:pt>
                <c:pt idx="1856">
                  <c:v>31.824999999999999</c:v>
                </c:pt>
                <c:pt idx="1857">
                  <c:v>31.515000000000001</c:v>
                </c:pt>
                <c:pt idx="1858">
                  <c:v>31.37</c:v>
                </c:pt>
                <c:pt idx="1859">
                  <c:v>31.07</c:v>
                </c:pt>
                <c:pt idx="1860">
                  <c:v>31.175000000000001</c:v>
                </c:pt>
                <c:pt idx="1861">
                  <c:v>31.95</c:v>
                </c:pt>
                <c:pt idx="1862">
                  <c:v>32.417000000000002</c:v>
                </c:pt>
                <c:pt idx="1863">
                  <c:v>33.15</c:v>
                </c:pt>
                <c:pt idx="1864">
                  <c:v>33.082999999999998</c:v>
                </c:pt>
                <c:pt idx="1865">
                  <c:v>31.956</c:v>
                </c:pt>
                <c:pt idx="1866">
                  <c:v>30.044</c:v>
                </c:pt>
                <c:pt idx="1867">
                  <c:v>29.838999999999999</c:v>
                </c:pt>
                <c:pt idx="1868">
                  <c:v>29.911000000000001</c:v>
                </c:pt>
                <c:pt idx="1869">
                  <c:v>29.533000000000001</c:v>
                </c:pt>
                <c:pt idx="1870">
                  <c:v>28.867000000000001</c:v>
                </c:pt>
                <c:pt idx="1871">
                  <c:v>29.611000000000001</c:v>
                </c:pt>
                <c:pt idx="1872">
                  <c:v>30.506</c:v>
                </c:pt>
                <c:pt idx="1873">
                  <c:v>30.4</c:v>
                </c:pt>
                <c:pt idx="1874">
                  <c:v>30.260999999999999</c:v>
                </c:pt>
                <c:pt idx="1875">
                  <c:v>29.733000000000001</c:v>
                </c:pt>
                <c:pt idx="1876">
                  <c:v>29.460999999999999</c:v>
                </c:pt>
                <c:pt idx="1877">
                  <c:v>29.933</c:v>
                </c:pt>
                <c:pt idx="1878">
                  <c:v>30.132999999999999</c:v>
                </c:pt>
                <c:pt idx="1879">
                  <c:v>30.271999999999998</c:v>
                </c:pt>
                <c:pt idx="1880">
                  <c:v>30.4</c:v>
                </c:pt>
                <c:pt idx="1881">
                  <c:v>30.728000000000002</c:v>
                </c:pt>
                <c:pt idx="1882">
                  <c:v>31.210999999999999</c:v>
                </c:pt>
                <c:pt idx="1883">
                  <c:v>32.110999999999997</c:v>
                </c:pt>
                <c:pt idx="1884">
                  <c:v>32.482999999999997</c:v>
                </c:pt>
                <c:pt idx="1885">
                  <c:v>32.405999999999999</c:v>
                </c:pt>
                <c:pt idx="1886">
                  <c:v>31.472000000000001</c:v>
                </c:pt>
                <c:pt idx="1887">
                  <c:v>30.95</c:v>
                </c:pt>
                <c:pt idx="1888">
                  <c:v>30.783000000000001</c:v>
                </c:pt>
                <c:pt idx="1889">
                  <c:v>29.728000000000002</c:v>
                </c:pt>
                <c:pt idx="1890">
                  <c:v>28.933</c:v>
                </c:pt>
                <c:pt idx="1891">
                  <c:v>28.260999999999999</c:v>
                </c:pt>
                <c:pt idx="1892">
                  <c:v>26.972000000000001</c:v>
                </c:pt>
                <c:pt idx="1893">
                  <c:v>25.95</c:v>
                </c:pt>
                <c:pt idx="1894">
                  <c:v>25.582999999999998</c:v>
                </c:pt>
                <c:pt idx="1895">
                  <c:v>25.266999999999999</c:v>
                </c:pt>
                <c:pt idx="1896">
                  <c:v>24.283000000000001</c:v>
                </c:pt>
                <c:pt idx="1897">
                  <c:v>22.45</c:v>
                </c:pt>
                <c:pt idx="1898">
                  <c:v>22.111000000000001</c:v>
                </c:pt>
                <c:pt idx="1899">
                  <c:v>21.95</c:v>
                </c:pt>
                <c:pt idx="1900">
                  <c:v>21.9</c:v>
                </c:pt>
                <c:pt idx="1901">
                  <c:v>21.978000000000002</c:v>
                </c:pt>
                <c:pt idx="1902">
                  <c:v>21.716999999999999</c:v>
                </c:pt>
                <c:pt idx="1903">
                  <c:v>20.766999999999999</c:v>
                </c:pt>
                <c:pt idx="1904">
                  <c:v>20.306000000000001</c:v>
                </c:pt>
                <c:pt idx="1905">
                  <c:v>20.044</c:v>
                </c:pt>
                <c:pt idx="1906">
                  <c:v>19.888999999999999</c:v>
                </c:pt>
                <c:pt idx="1907">
                  <c:v>19.039000000000001</c:v>
                </c:pt>
                <c:pt idx="1908">
                  <c:v>18.827999999999999</c:v>
                </c:pt>
                <c:pt idx="1909">
                  <c:v>18.917000000000002</c:v>
                </c:pt>
                <c:pt idx="1910">
                  <c:v>19.277999999999999</c:v>
                </c:pt>
                <c:pt idx="1911">
                  <c:v>19</c:v>
                </c:pt>
                <c:pt idx="1912">
                  <c:v>18.161000000000001</c:v>
                </c:pt>
                <c:pt idx="1913">
                  <c:v>17.844000000000001</c:v>
                </c:pt>
                <c:pt idx="1914">
                  <c:v>17.744</c:v>
                </c:pt>
                <c:pt idx="1915">
                  <c:v>17.760999999999999</c:v>
                </c:pt>
                <c:pt idx="1916">
                  <c:v>18.556000000000001</c:v>
                </c:pt>
                <c:pt idx="1917">
                  <c:v>19.667000000000002</c:v>
                </c:pt>
                <c:pt idx="1918">
                  <c:v>19.928000000000001</c:v>
                </c:pt>
                <c:pt idx="1919">
                  <c:v>19.571999999999999</c:v>
                </c:pt>
                <c:pt idx="1920">
                  <c:v>19.283000000000001</c:v>
                </c:pt>
                <c:pt idx="1921">
                  <c:v>18.850000000000001</c:v>
                </c:pt>
                <c:pt idx="1922">
                  <c:v>18.812999999999999</c:v>
                </c:pt>
                <c:pt idx="1923">
                  <c:v>18.943999999999999</c:v>
                </c:pt>
                <c:pt idx="1924">
                  <c:v>20.106000000000002</c:v>
                </c:pt>
                <c:pt idx="1925">
                  <c:v>22.138999999999999</c:v>
                </c:pt>
                <c:pt idx="1926">
                  <c:v>22.306000000000001</c:v>
                </c:pt>
                <c:pt idx="1927">
                  <c:v>21.917000000000002</c:v>
                </c:pt>
                <c:pt idx="1928">
                  <c:v>23.710999999999999</c:v>
                </c:pt>
                <c:pt idx="1929">
                  <c:v>23.622</c:v>
                </c:pt>
                <c:pt idx="1930">
                  <c:v>23.077999999999999</c:v>
                </c:pt>
                <c:pt idx="1931">
                  <c:v>23.716999999999999</c:v>
                </c:pt>
                <c:pt idx="1932">
                  <c:v>23.689</c:v>
                </c:pt>
                <c:pt idx="1933">
                  <c:v>23.509</c:v>
                </c:pt>
                <c:pt idx="1934">
                  <c:v>23.216999999999999</c:v>
                </c:pt>
                <c:pt idx="1935">
                  <c:v>22.861000000000001</c:v>
                </c:pt>
                <c:pt idx="1936">
                  <c:v>22.811</c:v>
                </c:pt>
                <c:pt idx="1937">
                  <c:v>23.106000000000002</c:v>
                </c:pt>
                <c:pt idx="1938">
                  <c:v>23.516999999999999</c:v>
                </c:pt>
                <c:pt idx="1939">
                  <c:v>24.344000000000001</c:v>
                </c:pt>
                <c:pt idx="1940">
                  <c:v>24.539000000000001</c:v>
                </c:pt>
                <c:pt idx="1941">
                  <c:v>24.667000000000002</c:v>
                </c:pt>
                <c:pt idx="1942">
                  <c:v>24.4</c:v>
                </c:pt>
                <c:pt idx="1943">
                  <c:v>23.667000000000002</c:v>
                </c:pt>
                <c:pt idx="1944">
                  <c:v>23.928000000000001</c:v>
                </c:pt>
                <c:pt idx="1945">
                  <c:v>23.361000000000001</c:v>
                </c:pt>
                <c:pt idx="1946">
                  <c:v>23.233000000000001</c:v>
                </c:pt>
                <c:pt idx="1947">
                  <c:v>22.943999999999999</c:v>
                </c:pt>
                <c:pt idx="1948">
                  <c:v>22.789000000000001</c:v>
                </c:pt>
                <c:pt idx="1949">
                  <c:v>22.393999999999998</c:v>
                </c:pt>
                <c:pt idx="1950">
                  <c:v>21.367000000000001</c:v>
                </c:pt>
                <c:pt idx="1951">
                  <c:v>21.128</c:v>
                </c:pt>
                <c:pt idx="1952">
                  <c:v>21.061</c:v>
                </c:pt>
                <c:pt idx="1953">
                  <c:v>20.939</c:v>
                </c:pt>
                <c:pt idx="1954">
                  <c:v>20.661000000000001</c:v>
                </c:pt>
                <c:pt idx="1955">
                  <c:v>20.193999999999999</c:v>
                </c:pt>
                <c:pt idx="1956">
                  <c:v>19.95</c:v>
                </c:pt>
                <c:pt idx="1957">
                  <c:v>19.649999999999999</c:v>
                </c:pt>
                <c:pt idx="1958">
                  <c:v>19.311</c:v>
                </c:pt>
                <c:pt idx="1959">
                  <c:v>19.183</c:v>
                </c:pt>
                <c:pt idx="1960">
                  <c:v>19.327999999999999</c:v>
                </c:pt>
                <c:pt idx="1961">
                  <c:v>19.594000000000001</c:v>
                </c:pt>
                <c:pt idx="1962">
                  <c:v>19.861000000000001</c:v>
                </c:pt>
                <c:pt idx="1963">
                  <c:v>20.321999999999999</c:v>
                </c:pt>
                <c:pt idx="1964">
                  <c:v>20.571999999999999</c:v>
                </c:pt>
                <c:pt idx="1965">
                  <c:v>20.193999999999999</c:v>
                </c:pt>
                <c:pt idx="1966">
                  <c:v>19.760999999999999</c:v>
                </c:pt>
                <c:pt idx="1967">
                  <c:v>19.683</c:v>
                </c:pt>
                <c:pt idx="1968">
                  <c:v>19.350000000000001</c:v>
                </c:pt>
                <c:pt idx="1969">
                  <c:v>18.933</c:v>
                </c:pt>
                <c:pt idx="1970">
                  <c:v>17.994</c:v>
                </c:pt>
                <c:pt idx="1971">
                  <c:v>17.789000000000001</c:v>
                </c:pt>
                <c:pt idx="1972">
                  <c:v>17.75</c:v>
                </c:pt>
                <c:pt idx="1973">
                  <c:v>17.25</c:v>
                </c:pt>
                <c:pt idx="1974">
                  <c:v>17.443999999999999</c:v>
                </c:pt>
                <c:pt idx="1975">
                  <c:v>18.167000000000002</c:v>
                </c:pt>
                <c:pt idx="1976">
                  <c:v>19.006</c:v>
                </c:pt>
                <c:pt idx="1977">
                  <c:v>19.294</c:v>
                </c:pt>
                <c:pt idx="1978">
                  <c:v>19.138999999999999</c:v>
                </c:pt>
                <c:pt idx="1979">
                  <c:v>19.683</c:v>
                </c:pt>
                <c:pt idx="1980">
                  <c:v>19.649999999999999</c:v>
                </c:pt>
                <c:pt idx="1981">
                  <c:v>19.567</c:v>
                </c:pt>
                <c:pt idx="1982">
                  <c:v>19.327999999999999</c:v>
                </c:pt>
                <c:pt idx="1983">
                  <c:v>19.161000000000001</c:v>
                </c:pt>
                <c:pt idx="1984">
                  <c:v>19.193999999999999</c:v>
                </c:pt>
                <c:pt idx="1985">
                  <c:v>19.05</c:v>
                </c:pt>
                <c:pt idx="1986">
                  <c:v>19.100000000000001</c:v>
                </c:pt>
                <c:pt idx="1987">
                  <c:v>18.905999999999999</c:v>
                </c:pt>
                <c:pt idx="1988">
                  <c:v>18.75</c:v>
                </c:pt>
                <c:pt idx="1989">
                  <c:v>19.533000000000001</c:v>
                </c:pt>
                <c:pt idx="1990">
                  <c:v>20.806000000000001</c:v>
                </c:pt>
                <c:pt idx="1991">
                  <c:v>21.277999999999999</c:v>
                </c:pt>
                <c:pt idx="1992">
                  <c:v>21.4</c:v>
                </c:pt>
                <c:pt idx="1993">
                  <c:v>22.193999999999999</c:v>
                </c:pt>
                <c:pt idx="1994">
                  <c:v>23.222000000000001</c:v>
                </c:pt>
                <c:pt idx="1995">
                  <c:v>22.193999999999999</c:v>
                </c:pt>
                <c:pt idx="1996">
                  <c:v>20.071999999999999</c:v>
                </c:pt>
                <c:pt idx="1997">
                  <c:v>18.960999999999999</c:v>
                </c:pt>
                <c:pt idx="1998">
                  <c:v>18.544</c:v>
                </c:pt>
                <c:pt idx="1999">
                  <c:v>18.456</c:v>
                </c:pt>
                <c:pt idx="2000">
                  <c:v>18.344000000000001</c:v>
                </c:pt>
                <c:pt idx="2001">
                  <c:v>18.905999999999999</c:v>
                </c:pt>
                <c:pt idx="2002">
                  <c:v>18.582999999999998</c:v>
                </c:pt>
                <c:pt idx="2003">
                  <c:v>18.027999999999999</c:v>
                </c:pt>
                <c:pt idx="2004">
                  <c:v>17.789000000000001</c:v>
                </c:pt>
                <c:pt idx="2005">
                  <c:v>17.707999999999998</c:v>
                </c:pt>
                <c:pt idx="2006">
                  <c:v>17.827999999999999</c:v>
                </c:pt>
                <c:pt idx="2007">
                  <c:v>17.928000000000001</c:v>
                </c:pt>
                <c:pt idx="2008">
                  <c:v>17.766999999999999</c:v>
                </c:pt>
                <c:pt idx="2009">
                  <c:v>17.3</c:v>
                </c:pt>
                <c:pt idx="2010">
                  <c:v>16.972000000000001</c:v>
                </c:pt>
                <c:pt idx="2011">
                  <c:v>16.838000000000001</c:v>
                </c:pt>
                <c:pt idx="2012">
                  <c:v>16.75</c:v>
                </c:pt>
                <c:pt idx="2013">
                  <c:v>16.739000000000001</c:v>
                </c:pt>
                <c:pt idx="2014">
                  <c:v>16.689</c:v>
                </c:pt>
                <c:pt idx="2015">
                  <c:v>16.882999999999999</c:v>
                </c:pt>
                <c:pt idx="2016">
                  <c:v>16.811</c:v>
                </c:pt>
                <c:pt idx="2017">
                  <c:v>16.75</c:v>
                </c:pt>
                <c:pt idx="2018">
                  <c:v>16.622</c:v>
                </c:pt>
                <c:pt idx="2019">
                  <c:v>16.193000000000001</c:v>
                </c:pt>
                <c:pt idx="2020">
                  <c:v>16.059999999999999</c:v>
                </c:pt>
                <c:pt idx="2021">
                  <c:v>16</c:v>
                </c:pt>
                <c:pt idx="2022">
                  <c:v>16.417000000000002</c:v>
                </c:pt>
                <c:pt idx="2023">
                  <c:v>16.567</c:v>
                </c:pt>
                <c:pt idx="2024">
                  <c:v>16.611000000000001</c:v>
                </c:pt>
                <c:pt idx="2025">
                  <c:v>16.683</c:v>
                </c:pt>
                <c:pt idx="2026">
                  <c:v>16.683</c:v>
                </c:pt>
                <c:pt idx="2027">
                  <c:v>16.428000000000001</c:v>
                </c:pt>
                <c:pt idx="2028">
                  <c:v>16.3</c:v>
                </c:pt>
                <c:pt idx="2029">
                  <c:v>16.172000000000001</c:v>
                </c:pt>
                <c:pt idx="2030">
                  <c:v>16.111000000000001</c:v>
                </c:pt>
                <c:pt idx="2031">
                  <c:v>16.05</c:v>
                </c:pt>
                <c:pt idx="2032">
                  <c:v>16.071999999999999</c:v>
                </c:pt>
                <c:pt idx="2033">
                  <c:v>16.3</c:v>
                </c:pt>
                <c:pt idx="2034">
                  <c:v>16.888999999999999</c:v>
                </c:pt>
                <c:pt idx="2035">
                  <c:v>17.067</c:v>
                </c:pt>
                <c:pt idx="2036">
                  <c:v>17.122</c:v>
                </c:pt>
                <c:pt idx="2037">
                  <c:v>17.143999999999998</c:v>
                </c:pt>
                <c:pt idx="2038">
                  <c:v>17.824999999999999</c:v>
                </c:pt>
                <c:pt idx="2039">
                  <c:v>18.122</c:v>
                </c:pt>
                <c:pt idx="2040">
                  <c:v>18.75</c:v>
                </c:pt>
                <c:pt idx="2041">
                  <c:v>19.033000000000001</c:v>
                </c:pt>
                <c:pt idx="2042">
                  <c:v>19.344000000000001</c:v>
                </c:pt>
                <c:pt idx="2043">
                  <c:v>19.367000000000001</c:v>
                </c:pt>
                <c:pt idx="2044">
                  <c:v>19.655999999999999</c:v>
                </c:pt>
                <c:pt idx="2045">
                  <c:v>19.872</c:v>
                </c:pt>
                <c:pt idx="2046">
                  <c:v>20.155999999999999</c:v>
                </c:pt>
                <c:pt idx="2047">
                  <c:v>21.422000000000001</c:v>
                </c:pt>
                <c:pt idx="2048">
                  <c:v>21.38</c:v>
                </c:pt>
                <c:pt idx="2049">
                  <c:v>20.693999999999999</c:v>
                </c:pt>
                <c:pt idx="2050">
                  <c:v>20.588999999999999</c:v>
                </c:pt>
                <c:pt idx="2051">
                  <c:v>20.622</c:v>
                </c:pt>
                <c:pt idx="2052">
                  <c:v>20.206</c:v>
                </c:pt>
                <c:pt idx="2053">
                  <c:v>19.556000000000001</c:v>
                </c:pt>
                <c:pt idx="2054">
                  <c:v>20.178000000000001</c:v>
                </c:pt>
                <c:pt idx="2055">
                  <c:v>20.45</c:v>
                </c:pt>
                <c:pt idx="2056">
                  <c:v>20.233000000000001</c:v>
                </c:pt>
                <c:pt idx="2057">
                  <c:v>20.010000000000002</c:v>
                </c:pt>
                <c:pt idx="2058">
                  <c:v>20.832999999999998</c:v>
                </c:pt>
                <c:pt idx="2059">
                  <c:v>20.882999999999999</c:v>
                </c:pt>
                <c:pt idx="2060">
                  <c:v>21</c:v>
                </c:pt>
                <c:pt idx="2061">
                  <c:v>21.510999999999999</c:v>
                </c:pt>
                <c:pt idx="2062">
                  <c:v>22.222000000000001</c:v>
                </c:pt>
                <c:pt idx="2063">
                  <c:v>22.706</c:v>
                </c:pt>
                <c:pt idx="2064">
                  <c:v>22.821999999999999</c:v>
                </c:pt>
                <c:pt idx="2065">
                  <c:v>22.222000000000001</c:v>
                </c:pt>
                <c:pt idx="2066">
                  <c:v>21.9</c:v>
                </c:pt>
                <c:pt idx="2067">
                  <c:v>22.027999999999999</c:v>
                </c:pt>
                <c:pt idx="2068">
                  <c:v>22.15</c:v>
                </c:pt>
                <c:pt idx="2069">
                  <c:v>21.911000000000001</c:v>
                </c:pt>
                <c:pt idx="2070">
                  <c:v>21.567</c:v>
                </c:pt>
                <c:pt idx="2071">
                  <c:v>21.183</c:v>
                </c:pt>
                <c:pt idx="2072">
                  <c:v>21.388999999999999</c:v>
                </c:pt>
                <c:pt idx="2073">
                  <c:v>21.7</c:v>
                </c:pt>
                <c:pt idx="2074">
                  <c:v>21.678000000000001</c:v>
                </c:pt>
                <c:pt idx="2075">
                  <c:v>21.756</c:v>
                </c:pt>
                <c:pt idx="2076">
                  <c:v>22.117000000000001</c:v>
                </c:pt>
                <c:pt idx="2077">
                  <c:v>22.65</c:v>
                </c:pt>
                <c:pt idx="2078">
                  <c:v>22.728000000000002</c:v>
                </c:pt>
                <c:pt idx="2079">
                  <c:v>22.661000000000001</c:v>
                </c:pt>
                <c:pt idx="2080">
                  <c:v>22.510999999999999</c:v>
                </c:pt>
                <c:pt idx="2081">
                  <c:v>22.344000000000001</c:v>
                </c:pt>
                <c:pt idx="2082">
                  <c:v>22.318999999999999</c:v>
                </c:pt>
                <c:pt idx="2083">
                  <c:v>22.443999999999999</c:v>
                </c:pt>
                <c:pt idx="2084">
                  <c:v>22.556000000000001</c:v>
                </c:pt>
                <c:pt idx="2085">
                  <c:v>22.4</c:v>
                </c:pt>
                <c:pt idx="2086">
                  <c:v>22.193999999999999</c:v>
                </c:pt>
                <c:pt idx="2087">
                  <c:v>21.856000000000002</c:v>
                </c:pt>
                <c:pt idx="2088">
                  <c:v>21.411000000000001</c:v>
                </c:pt>
                <c:pt idx="2089">
                  <c:v>21.161000000000001</c:v>
                </c:pt>
                <c:pt idx="2090">
                  <c:v>21.033000000000001</c:v>
                </c:pt>
                <c:pt idx="2091">
                  <c:v>20.794</c:v>
                </c:pt>
                <c:pt idx="2092">
                  <c:v>20.655999999999999</c:v>
                </c:pt>
                <c:pt idx="2093">
                  <c:v>20.611000000000001</c:v>
                </c:pt>
                <c:pt idx="2094">
                  <c:v>20.350000000000001</c:v>
                </c:pt>
                <c:pt idx="2095">
                  <c:v>19.972000000000001</c:v>
                </c:pt>
                <c:pt idx="2096">
                  <c:v>19.489000000000001</c:v>
                </c:pt>
                <c:pt idx="2097">
                  <c:v>19.317</c:v>
                </c:pt>
                <c:pt idx="2098">
                  <c:v>18.567</c:v>
                </c:pt>
                <c:pt idx="2099">
                  <c:v>18.071999999999999</c:v>
                </c:pt>
                <c:pt idx="2100">
                  <c:v>18.082999999999998</c:v>
                </c:pt>
                <c:pt idx="2101">
                  <c:v>18.277999999999999</c:v>
                </c:pt>
                <c:pt idx="2102">
                  <c:v>19.175000000000001</c:v>
                </c:pt>
                <c:pt idx="2103">
                  <c:v>19.271999999999998</c:v>
                </c:pt>
                <c:pt idx="2104">
                  <c:v>19.521999999999998</c:v>
                </c:pt>
                <c:pt idx="2105">
                  <c:v>19.7</c:v>
                </c:pt>
                <c:pt idx="2106">
                  <c:v>19.861000000000001</c:v>
                </c:pt>
                <c:pt idx="2107">
                  <c:v>20.05</c:v>
                </c:pt>
                <c:pt idx="2108">
                  <c:v>20.378</c:v>
                </c:pt>
                <c:pt idx="2109">
                  <c:v>20.460999999999999</c:v>
                </c:pt>
                <c:pt idx="2110">
                  <c:v>20.388999999999999</c:v>
                </c:pt>
                <c:pt idx="2111">
                  <c:v>20.321999999999999</c:v>
                </c:pt>
                <c:pt idx="2112">
                  <c:v>20.422000000000001</c:v>
                </c:pt>
                <c:pt idx="2113">
                  <c:v>20.821999999999999</c:v>
                </c:pt>
                <c:pt idx="2114">
                  <c:v>21.611000000000001</c:v>
                </c:pt>
                <c:pt idx="2115">
                  <c:v>21.733000000000001</c:v>
                </c:pt>
                <c:pt idx="2116">
                  <c:v>21.693999999999999</c:v>
                </c:pt>
                <c:pt idx="2117">
                  <c:v>21.122</c:v>
                </c:pt>
                <c:pt idx="2118">
                  <c:v>20.510999999999999</c:v>
                </c:pt>
                <c:pt idx="2119">
                  <c:v>20.483000000000001</c:v>
                </c:pt>
                <c:pt idx="2120">
                  <c:v>20.710999999999999</c:v>
                </c:pt>
                <c:pt idx="2121">
                  <c:v>20.766999999999999</c:v>
                </c:pt>
                <c:pt idx="2122">
                  <c:v>20.506</c:v>
                </c:pt>
                <c:pt idx="2123">
                  <c:v>20.056000000000001</c:v>
                </c:pt>
                <c:pt idx="2124">
                  <c:v>19.966999999999999</c:v>
                </c:pt>
                <c:pt idx="2125">
                  <c:v>20.033000000000001</c:v>
                </c:pt>
                <c:pt idx="2126">
                  <c:v>19.850000000000001</c:v>
                </c:pt>
                <c:pt idx="2127">
                  <c:v>19.739000000000001</c:v>
                </c:pt>
                <c:pt idx="2128">
                  <c:v>19.893999999999998</c:v>
                </c:pt>
                <c:pt idx="2129">
                  <c:v>20.067</c:v>
                </c:pt>
                <c:pt idx="2130">
                  <c:v>19.978000000000002</c:v>
                </c:pt>
                <c:pt idx="2131">
                  <c:v>19.689</c:v>
                </c:pt>
                <c:pt idx="2132">
                  <c:v>19.527999999999999</c:v>
                </c:pt>
                <c:pt idx="2133">
                  <c:v>19.306000000000001</c:v>
                </c:pt>
                <c:pt idx="2134">
                  <c:v>19.077999999999999</c:v>
                </c:pt>
                <c:pt idx="2135">
                  <c:v>19.117000000000001</c:v>
                </c:pt>
                <c:pt idx="2136">
                  <c:v>19.128</c:v>
                </c:pt>
                <c:pt idx="2137">
                  <c:v>19.106000000000002</c:v>
                </c:pt>
                <c:pt idx="2138">
                  <c:v>19.382999999999999</c:v>
                </c:pt>
                <c:pt idx="2139">
                  <c:v>19.571999999999999</c:v>
                </c:pt>
                <c:pt idx="2140">
                  <c:v>19.638999999999999</c:v>
                </c:pt>
                <c:pt idx="2141">
                  <c:v>19.850000000000001</c:v>
                </c:pt>
                <c:pt idx="2142">
                  <c:v>20.155999999999999</c:v>
                </c:pt>
                <c:pt idx="2143">
                  <c:v>20.088999999999999</c:v>
                </c:pt>
                <c:pt idx="2144">
                  <c:v>20.077999999999999</c:v>
                </c:pt>
                <c:pt idx="2145">
                  <c:v>20.388999999999999</c:v>
                </c:pt>
                <c:pt idx="2146">
                  <c:v>20.472000000000001</c:v>
                </c:pt>
                <c:pt idx="2147">
                  <c:v>20.494</c:v>
                </c:pt>
                <c:pt idx="2148">
                  <c:v>20.399999999999999</c:v>
                </c:pt>
                <c:pt idx="2149">
                  <c:v>20.327999999999999</c:v>
                </c:pt>
                <c:pt idx="2150">
                  <c:v>20.3</c:v>
                </c:pt>
                <c:pt idx="2151">
                  <c:v>20.289000000000001</c:v>
                </c:pt>
                <c:pt idx="2152">
                  <c:v>20.85</c:v>
                </c:pt>
                <c:pt idx="2153">
                  <c:v>21.544</c:v>
                </c:pt>
                <c:pt idx="2154">
                  <c:v>21.443999999999999</c:v>
                </c:pt>
                <c:pt idx="2155">
                  <c:v>21.228000000000002</c:v>
                </c:pt>
                <c:pt idx="2156">
                  <c:v>20.867000000000001</c:v>
                </c:pt>
                <c:pt idx="2157">
                  <c:v>20.25</c:v>
                </c:pt>
                <c:pt idx="2158">
                  <c:v>19.856000000000002</c:v>
                </c:pt>
                <c:pt idx="2159">
                  <c:v>19.271999999999998</c:v>
                </c:pt>
                <c:pt idx="2160">
                  <c:v>19.071999999999999</c:v>
                </c:pt>
                <c:pt idx="2161">
                  <c:v>19.132999999999999</c:v>
                </c:pt>
                <c:pt idx="2162">
                  <c:v>18.989000000000001</c:v>
                </c:pt>
                <c:pt idx="2163">
                  <c:v>18.777999999999999</c:v>
                </c:pt>
                <c:pt idx="2164">
                  <c:v>18.672000000000001</c:v>
                </c:pt>
                <c:pt idx="2165">
                  <c:v>18.821999999999999</c:v>
                </c:pt>
                <c:pt idx="2166">
                  <c:v>18.939</c:v>
                </c:pt>
                <c:pt idx="2167">
                  <c:v>18.811</c:v>
                </c:pt>
                <c:pt idx="2168">
                  <c:v>18.95</c:v>
                </c:pt>
                <c:pt idx="2169">
                  <c:v>19.483000000000001</c:v>
                </c:pt>
                <c:pt idx="2170">
                  <c:v>19.683</c:v>
                </c:pt>
                <c:pt idx="2171">
                  <c:v>19.821999999999999</c:v>
                </c:pt>
                <c:pt idx="2172">
                  <c:v>20.067</c:v>
                </c:pt>
                <c:pt idx="2173">
                  <c:v>20.206</c:v>
                </c:pt>
                <c:pt idx="2174">
                  <c:v>20.472000000000001</c:v>
                </c:pt>
                <c:pt idx="2175">
                  <c:v>20.867000000000001</c:v>
                </c:pt>
                <c:pt idx="2176">
                  <c:v>21.632999999999999</c:v>
                </c:pt>
                <c:pt idx="2177">
                  <c:v>22.382999999999999</c:v>
                </c:pt>
                <c:pt idx="2178">
                  <c:v>22.117000000000001</c:v>
                </c:pt>
                <c:pt idx="2179">
                  <c:v>22.372</c:v>
                </c:pt>
                <c:pt idx="2180">
                  <c:v>22.556000000000001</c:v>
                </c:pt>
                <c:pt idx="2181">
                  <c:v>23.966999999999999</c:v>
                </c:pt>
                <c:pt idx="2182">
                  <c:v>24.128</c:v>
                </c:pt>
                <c:pt idx="2183">
                  <c:v>23.338000000000001</c:v>
                </c:pt>
                <c:pt idx="2184">
                  <c:v>23.331</c:v>
                </c:pt>
                <c:pt idx="2185">
                  <c:v>23.7</c:v>
                </c:pt>
                <c:pt idx="2186">
                  <c:v>24.256</c:v>
                </c:pt>
                <c:pt idx="2187">
                  <c:v>24.321999999999999</c:v>
                </c:pt>
                <c:pt idx="2188">
                  <c:v>24.766999999999999</c:v>
                </c:pt>
                <c:pt idx="2189">
                  <c:v>26.378</c:v>
                </c:pt>
                <c:pt idx="2190">
                  <c:v>26.643999999999998</c:v>
                </c:pt>
                <c:pt idx="2191">
                  <c:v>26.178000000000001</c:v>
                </c:pt>
                <c:pt idx="2192">
                  <c:v>25.783000000000001</c:v>
                </c:pt>
                <c:pt idx="2193">
                  <c:v>25.588999999999999</c:v>
                </c:pt>
                <c:pt idx="2194">
                  <c:v>25.733000000000001</c:v>
                </c:pt>
                <c:pt idx="2195">
                  <c:v>25.911000000000001</c:v>
                </c:pt>
                <c:pt idx="2196">
                  <c:v>26.443999999999999</c:v>
                </c:pt>
                <c:pt idx="2197">
                  <c:v>26.811</c:v>
                </c:pt>
                <c:pt idx="2198">
                  <c:v>26.4</c:v>
                </c:pt>
                <c:pt idx="2199">
                  <c:v>25.771999999999998</c:v>
                </c:pt>
                <c:pt idx="2200">
                  <c:v>25.317</c:v>
                </c:pt>
                <c:pt idx="2201">
                  <c:v>24.632999999999999</c:v>
                </c:pt>
                <c:pt idx="2202">
                  <c:v>23.777999999999999</c:v>
                </c:pt>
                <c:pt idx="2203">
                  <c:v>22.806000000000001</c:v>
                </c:pt>
                <c:pt idx="2204">
                  <c:v>21.428000000000001</c:v>
                </c:pt>
                <c:pt idx="2205">
                  <c:v>20.806000000000001</c:v>
                </c:pt>
                <c:pt idx="2206">
                  <c:v>20.838999999999999</c:v>
                </c:pt>
                <c:pt idx="2207">
                  <c:v>20.539000000000001</c:v>
                </c:pt>
                <c:pt idx="2208">
                  <c:v>20.155999999999999</c:v>
                </c:pt>
                <c:pt idx="2209">
                  <c:v>20.832999999999998</c:v>
                </c:pt>
                <c:pt idx="2210">
                  <c:v>21.311</c:v>
                </c:pt>
                <c:pt idx="2211">
                  <c:v>21.332999999999998</c:v>
                </c:pt>
                <c:pt idx="2212">
                  <c:v>21.05</c:v>
                </c:pt>
                <c:pt idx="2213">
                  <c:v>21.582999999999998</c:v>
                </c:pt>
                <c:pt idx="2214">
                  <c:v>21.989000000000001</c:v>
                </c:pt>
                <c:pt idx="2215">
                  <c:v>22.016999999999999</c:v>
                </c:pt>
                <c:pt idx="2216">
                  <c:v>21.911000000000001</c:v>
                </c:pt>
                <c:pt idx="2217">
                  <c:v>21.928000000000001</c:v>
                </c:pt>
                <c:pt idx="2218">
                  <c:v>22.506</c:v>
                </c:pt>
                <c:pt idx="2219">
                  <c:v>22.588999999999999</c:v>
                </c:pt>
                <c:pt idx="2220">
                  <c:v>22.277999999999999</c:v>
                </c:pt>
                <c:pt idx="2221">
                  <c:v>21.789000000000001</c:v>
                </c:pt>
                <c:pt idx="2222">
                  <c:v>21.571999999999999</c:v>
                </c:pt>
                <c:pt idx="2223">
                  <c:v>23.832999999999998</c:v>
                </c:pt>
                <c:pt idx="2224">
                  <c:v>26.433</c:v>
                </c:pt>
                <c:pt idx="2225">
                  <c:v>26.972000000000001</c:v>
                </c:pt>
                <c:pt idx="2226">
                  <c:v>26.956</c:v>
                </c:pt>
                <c:pt idx="2227">
                  <c:v>29.207999999999998</c:v>
                </c:pt>
                <c:pt idx="2228">
                  <c:v>31.628</c:v>
                </c:pt>
                <c:pt idx="2229">
                  <c:v>34.444000000000003</c:v>
                </c:pt>
                <c:pt idx="2230">
                  <c:v>35.021999999999998</c:v>
                </c:pt>
                <c:pt idx="2231">
                  <c:v>32.167000000000002</c:v>
                </c:pt>
                <c:pt idx="2232">
                  <c:v>29.417000000000002</c:v>
                </c:pt>
                <c:pt idx="2233">
                  <c:v>27.561</c:v>
                </c:pt>
                <c:pt idx="2234">
                  <c:v>28.361000000000001</c:v>
                </c:pt>
                <c:pt idx="2235">
                  <c:v>28.582999999999998</c:v>
                </c:pt>
                <c:pt idx="2236">
                  <c:v>28.417000000000002</c:v>
                </c:pt>
                <c:pt idx="2237">
                  <c:v>26.888999999999999</c:v>
                </c:pt>
                <c:pt idx="2238">
                  <c:v>24.861000000000001</c:v>
                </c:pt>
                <c:pt idx="2239">
                  <c:v>24.506</c:v>
                </c:pt>
                <c:pt idx="2240">
                  <c:v>24.388999999999999</c:v>
                </c:pt>
                <c:pt idx="2241">
                  <c:v>24.061</c:v>
                </c:pt>
                <c:pt idx="2242">
                  <c:v>23.861000000000001</c:v>
                </c:pt>
                <c:pt idx="2243">
                  <c:v>23.856000000000002</c:v>
                </c:pt>
                <c:pt idx="2244">
                  <c:v>24.989000000000001</c:v>
                </c:pt>
                <c:pt idx="2245">
                  <c:v>28.306000000000001</c:v>
                </c:pt>
                <c:pt idx="2246">
                  <c:v>29.417000000000002</c:v>
                </c:pt>
                <c:pt idx="2247">
                  <c:v>29.489000000000001</c:v>
                </c:pt>
                <c:pt idx="2248">
                  <c:v>29.396999999999998</c:v>
                </c:pt>
                <c:pt idx="2249">
                  <c:v>27.044</c:v>
                </c:pt>
                <c:pt idx="2250">
                  <c:v>25.25</c:v>
                </c:pt>
                <c:pt idx="2251">
                  <c:v>23.972000000000001</c:v>
                </c:pt>
                <c:pt idx="2252">
                  <c:v>22.689</c:v>
                </c:pt>
                <c:pt idx="2253">
                  <c:v>22.010999999999999</c:v>
                </c:pt>
                <c:pt idx="2254">
                  <c:v>20.844000000000001</c:v>
                </c:pt>
                <c:pt idx="2255">
                  <c:v>19.872</c:v>
                </c:pt>
                <c:pt idx="2256">
                  <c:v>19.556000000000001</c:v>
                </c:pt>
                <c:pt idx="2257">
                  <c:v>21.382999999999999</c:v>
                </c:pt>
                <c:pt idx="2258">
                  <c:v>23.832999999999998</c:v>
                </c:pt>
                <c:pt idx="2259">
                  <c:v>22.794</c:v>
                </c:pt>
                <c:pt idx="2260">
                  <c:v>21.460999999999999</c:v>
                </c:pt>
                <c:pt idx="2261">
                  <c:v>21.061</c:v>
                </c:pt>
                <c:pt idx="2262">
                  <c:v>20.783000000000001</c:v>
                </c:pt>
                <c:pt idx="2263">
                  <c:v>21.311</c:v>
                </c:pt>
                <c:pt idx="2264">
                  <c:v>21.311</c:v>
                </c:pt>
                <c:pt idx="2265">
                  <c:v>20.905999999999999</c:v>
                </c:pt>
                <c:pt idx="2266">
                  <c:v>21.722000000000001</c:v>
                </c:pt>
                <c:pt idx="2267">
                  <c:v>23.382363636363632</c:v>
                </c:pt>
                <c:pt idx="2268">
                  <c:v>22.15</c:v>
                </c:pt>
                <c:pt idx="2269">
                  <c:v>22.15</c:v>
                </c:pt>
                <c:pt idx="2270">
                  <c:v>22.605</c:v>
                </c:pt>
                <c:pt idx="2271">
                  <c:v>24.125</c:v>
                </c:pt>
                <c:pt idx="2272">
                  <c:v>23.425000000000001</c:v>
                </c:pt>
                <c:pt idx="2273">
                  <c:v>23.49</c:v>
                </c:pt>
                <c:pt idx="2274">
                  <c:v>24.111000000000001</c:v>
                </c:pt>
                <c:pt idx="2275">
                  <c:v>24.667000000000002</c:v>
                </c:pt>
                <c:pt idx="2276">
                  <c:v>24.574999999999999</c:v>
                </c:pt>
                <c:pt idx="2277">
                  <c:v>24.274999999999999</c:v>
                </c:pt>
                <c:pt idx="2278">
                  <c:v>24.245000000000001</c:v>
                </c:pt>
                <c:pt idx="2279">
                  <c:v>24.195</c:v>
                </c:pt>
                <c:pt idx="2280">
                  <c:v>24.125</c:v>
                </c:pt>
                <c:pt idx="2281">
                  <c:v>23.92</c:v>
                </c:pt>
                <c:pt idx="2282">
                  <c:v>24.66</c:v>
                </c:pt>
                <c:pt idx="2283">
                  <c:v>25.65</c:v>
                </c:pt>
                <c:pt idx="2284">
                  <c:v>26.18</c:v>
                </c:pt>
                <c:pt idx="2285">
                  <c:v>26.35</c:v>
                </c:pt>
                <c:pt idx="2286">
                  <c:v>26.26</c:v>
                </c:pt>
                <c:pt idx="2287">
                  <c:v>27.465</c:v>
                </c:pt>
                <c:pt idx="2288">
                  <c:v>27.895</c:v>
                </c:pt>
                <c:pt idx="2289">
                  <c:v>28.766999999999999</c:v>
                </c:pt>
                <c:pt idx="2290">
                  <c:v>29.655000000000001</c:v>
                </c:pt>
                <c:pt idx="2291">
                  <c:v>29.574999999999999</c:v>
                </c:pt>
                <c:pt idx="2292">
                  <c:v>28.954999999999998</c:v>
                </c:pt>
                <c:pt idx="2293">
                  <c:v>30.105</c:v>
                </c:pt>
                <c:pt idx="2294">
                  <c:v>31.26</c:v>
                </c:pt>
                <c:pt idx="2295">
                  <c:v>31.63</c:v>
                </c:pt>
                <c:pt idx="2296">
                  <c:v>30.864999999999998</c:v>
                </c:pt>
                <c:pt idx="2297">
                  <c:v>31.7</c:v>
                </c:pt>
                <c:pt idx="2298">
                  <c:v>31.114999999999998</c:v>
                </c:pt>
                <c:pt idx="2299">
                  <c:v>30.98</c:v>
                </c:pt>
                <c:pt idx="2300">
                  <c:v>30.995000000000001</c:v>
                </c:pt>
                <c:pt idx="2301">
                  <c:v>30.655000000000001</c:v>
                </c:pt>
                <c:pt idx="2302">
                  <c:v>29.965</c:v>
                </c:pt>
                <c:pt idx="2303">
                  <c:v>29.01</c:v>
                </c:pt>
                <c:pt idx="2304">
                  <c:v>28.535</c:v>
                </c:pt>
                <c:pt idx="2305">
                  <c:v>27.95</c:v>
                </c:pt>
                <c:pt idx="2306">
                  <c:v>26.65</c:v>
                </c:pt>
                <c:pt idx="2307">
                  <c:v>25.695</c:v>
                </c:pt>
                <c:pt idx="2308">
                  <c:v>25.375</c:v>
                </c:pt>
                <c:pt idx="2309">
                  <c:v>23.69</c:v>
                </c:pt>
                <c:pt idx="2310">
                  <c:v>23.9</c:v>
                </c:pt>
                <c:pt idx="2311">
                  <c:v>24.05</c:v>
                </c:pt>
                <c:pt idx="2312">
                  <c:v>24.305</c:v>
                </c:pt>
                <c:pt idx="2313">
                  <c:v>24.35</c:v>
                </c:pt>
                <c:pt idx="2314">
                  <c:v>24.125</c:v>
                </c:pt>
                <c:pt idx="2315">
                  <c:v>24.95</c:v>
                </c:pt>
                <c:pt idx="2316">
                  <c:v>25.65</c:v>
                </c:pt>
                <c:pt idx="2317">
                  <c:v>25.864999999999998</c:v>
                </c:pt>
                <c:pt idx="2318">
                  <c:v>25.745000000000001</c:v>
                </c:pt>
                <c:pt idx="2319">
                  <c:v>26.41</c:v>
                </c:pt>
                <c:pt idx="2320">
                  <c:v>26.86</c:v>
                </c:pt>
                <c:pt idx="2321">
                  <c:v>27.254999999999999</c:v>
                </c:pt>
                <c:pt idx="2322">
                  <c:v>27.04</c:v>
                </c:pt>
                <c:pt idx="2323">
                  <c:v>26.43</c:v>
                </c:pt>
                <c:pt idx="2324">
                  <c:v>25.91</c:v>
                </c:pt>
                <c:pt idx="2325">
                  <c:v>25.69</c:v>
                </c:pt>
                <c:pt idx="2326">
                  <c:v>25.28</c:v>
                </c:pt>
                <c:pt idx="2327">
                  <c:v>25.13</c:v>
                </c:pt>
                <c:pt idx="2328">
                  <c:v>24.992000000000001</c:v>
                </c:pt>
                <c:pt idx="2329">
                  <c:v>25.145</c:v>
                </c:pt>
                <c:pt idx="2330">
                  <c:v>25.15</c:v>
                </c:pt>
                <c:pt idx="2331">
                  <c:v>25.76</c:v>
                </c:pt>
                <c:pt idx="2332">
                  <c:v>26.664999999999999</c:v>
                </c:pt>
                <c:pt idx="2333">
                  <c:v>27.504999999999999</c:v>
                </c:pt>
                <c:pt idx="2334">
                  <c:v>27.76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46-4FB2-95A0-C3BE509E8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4978928"/>
        <c:axId val="514979408"/>
      </c:lineChart>
      <c:catAx>
        <c:axId val="51497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4979408"/>
        <c:crosses val="autoZero"/>
        <c:auto val="1"/>
        <c:lblAlgn val="ctr"/>
        <c:lblOffset val="100"/>
        <c:noMultiLvlLbl val="0"/>
      </c:catAx>
      <c:valAx>
        <c:axId val="514979408"/>
        <c:scaling>
          <c:orientation val="minMax"/>
          <c:max val="5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4978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C804395-01AD-A785-0EC5-E12FCA64B4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SG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F31C16B-0190-68EC-9146-E32DCC398C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7603F-1088-4EDA-B4D5-F318546DC27D}" type="datetimeFigureOut">
              <a:rPr lang="zh-SG" altLang="en-US" smtClean="0"/>
              <a:t>28/5/2024</a:t>
            </a:fld>
            <a:endParaRPr lang="zh-SG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221001-4009-F951-5A82-8063295811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SG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621FA4-B47E-DF46-C610-968517BE53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16784-ED3B-494E-8ADD-FDAA983A56A5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409082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569BE-DC84-4D81-981C-F0F9B6BD955E}" type="datetimeFigureOut">
              <a:rPr lang="en-SG" smtClean="0"/>
              <a:t>28/5/2024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1202-1569-4BDB-B705-EF0EF473C70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30520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1202-1569-4BDB-B705-EF0EF473C707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011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1202-1569-4BDB-B705-EF0EF473C707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41050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1202-1569-4BDB-B705-EF0EF473C707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8125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SG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1202-1569-4BDB-B705-EF0EF473C707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264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SG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1202-1569-4BDB-B705-EF0EF473C707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2874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SG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1202-1569-4BDB-B705-EF0EF473C707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448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4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59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1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67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4439A-85BD-91D6-E8F1-2731307B0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060BFEA-3A63-A44A-45CA-A19AF5BF7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824C3-96EA-FC57-9F8A-A5895EB2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7C46DE-3861-A152-781E-F07F1E9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32B2AD-2FBB-B39C-F18F-14C62F47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138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EBAA15-2926-2393-631C-818BF315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B758E5-F1D9-E02C-7A78-8FBE4554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0AE145-F99C-B15A-9177-12F1096A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8CB15-9118-3D45-9E3C-794F1AC4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1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93980A-548C-D595-ED01-399087B5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2E3AD4-6780-46AF-C079-F526C0A32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4A8E64-5BE3-D744-D6BE-61BCAA59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AA178C-2A7C-A986-CB72-7FC0031A3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E639D2-1E20-AC0B-0666-31D6403F4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140610-B426-F536-8C6B-5ECDE60E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57366D-F3F4-56F3-E439-EE77EAAF0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C13B24-CE92-7FB7-45AC-20AB30C1E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712BA0-AD95-1A78-4887-D153A153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CCB2C2-33B8-5D82-0269-EEA1B115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6D0332-EC49-F696-28AF-EFB456AED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78981-73CA-3864-AF7C-ED5DB7E6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41" y="355600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E0096C-115A-631F-DE65-FE145D857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71DCF6-9599-406B-67E1-347CF8D39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3D7C93-6812-03D8-8B40-78E415FF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076FA6E-B6F4-C698-9735-37030353A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03A567-28A6-6118-60CB-6F3AF3761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1C3FF1-BEAA-48E1-9C57-11E245F6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Jiangsu steamship PTE LTD</a:t>
            </a:r>
            <a:endParaRPr 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CA4091-E801-6374-3CB5-911A39AE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75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FA4B9-2A70-866D-5293-177D082F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089B7B-3004-6AA8-6DB8-4909ACD1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E15A0E-ED01-3200-FA08-9F174D6B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99CC4-295D-E8D2-CCCE-7A0BA689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0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01A42F-7D49-C219-EDE3-A6DAB75E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86A92A3-2BAA-E320-E192-32D3AC7C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D48964-4082-1F5B-CE00-B1538D0B6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5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88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1DB885-F346-0BC2-DC1D-51E584D6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098C63-9160-D544-2E6F-4FFCA6E5D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FD5372-A213-9731-3578-54D6D1A98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85D3A6-8C0E-707B-A0BC-AA23E1CAD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1E4271-5636-0FCA-08C2-12DC9E50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8C078D-7E48-13E9-FB00-CEBABE0E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64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26B5D2-2DF5-2801-BB15-1CFB31A9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91C5D5-261F-7AAF-867B-3F08DFEAF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SG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1ACDF84-F116-EAB8-13A9-FCE54D536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E335A8-8353-846C-53C8-2AAA7860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875F56-7508-2269-47C4-56E424C5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A9087C-3AD4-4E08-FDE5-CF8F4BFD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97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5B8B1-7B41-C8A2-C15F-39426F5C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A08917-06E1-CEDA-9FBE-C69EFD7F1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D65582-EE0B-5A14-B350-15A2F3C9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2C3D07-659A-CDF2-9547-F3003809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D5A606-5C66-3C12-6164-A8B1620B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63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580F6B-D04C-92DC-7277-69191946B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2BCF19C-113C-7E09-9471-A83611602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DBC5CE-71EF-A630-366B-69F893993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A90057-D602-562B-6FF5-58142506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254D9E-1C70-E9A0-216F-385A63EC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6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03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25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6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2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Jiangsu steamship PTE LTD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60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6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16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2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0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0631" y="6356350"/>
            <a:ext cx="227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Jiangsu steamship PTE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3855" y="6379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D1DB07-0CDB-B119-C2AD-CDABEDDED01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08342" y="4031123"/>
            <a:ext cx="10438531" cy="20616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38E6B1-2A4D-69CB-30D8-AC98461BE2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50479" y="278356"/>
            <a:ext cx="956769" cy="12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6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315CF3-9B2E-9EAE-D3FF-AB965C42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BBD117-40A6-EACC-E586-335376E2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CC8B20-4536-A8CC-9B19-4D92F1014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D4FFFA-A15D-9E1B-978B-D5D635DB6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Jiangsu steamship PTE LTD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3E3298-023C-2173-007C-D17C46D28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417FFB-FA88-2128-CC7A-5FD2EF479AB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76172" y="4094757"/>
            <a:ext cx="10577628" cy="2089081"/>
          </a:xfrm>
          <a:prstGeom prst="rect">
            <a:avLst/>
          </a:prstGeom>
        </p:spPr>
      </p:pic>
      <p:pic>
        <p:nvPicPr>
          <p:cNvPr id="8" name="图片 3" descr="华新船管&amp;钦州华西 金色偏亮">
            <a:extLst>
              <a:ext uri="{FF2B5EF4-FFF2-40B4-BE49-F238E27FC236}">
                <a16:creationId xmlns:a16="http://schemas.microsoft.com/office/drawing/2014/main" id="{95B52811-25E9-CB14-D96D-7FC07E82112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764357" y="280867"/>
            <a:ext cx="1050803" cy="103741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77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S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9.jp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4.jp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B5C1BF2C-E7AD-C420-0122-0CDCBBE578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514" b="6514"/>
          <a:stretch>
            <a:fillRect/>
          </a:stretch>
        </p:blipFill>
        <p:spPr>
          <a:xfrm>
            <a:off x="343949" y="552341"/>
            <a:ext cx="2009000" cy="23304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700" y="2524195"/>
            <a:ext cx="5345597" cy="1424922"/>
          </a:xfrm>
        </p:spPr>
        <p:txBody>
          <a:bodyPr>
            <a:normAutofit/>
          </a:bodyPr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+mn-ea"/>
              </a:rPr>
              <a:t>铝矾土远洋运输市场展望（西非</a:t>
            </a:r>
            <a:r>
              <a:rPr lang="en-US" altLang="zh-CN" sz="4400" b="1" dirty="0">
                <a:solidFill>
                  <a:schemeClr val="tx1"/>
                </a:solidFill>
                <a:latin typeface="+mn-ea"/>
              </a:rPr>
              <a:t>-</a:t>
            </a:r>
            <a:r>
              <a:rPr lang="zh-CN" altLang="en-US" sz="4400" b="1" dirty="0">
                <a:solidFill>
                  <a:schemeClr val="tx1"/>
                </a:solidFill>
                <a:latin typeface="+mn-ea"/>
              </a:rPr>
              <a:t>中国）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4982" y="4403454"/>
            <a:ext cx="2476563" cy="1862356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May, 2024</a:t>
            </a:r>
          </a:p>
          <a:p>
            <a:r>
              <a:rPr lang="zh-CN" altLang="en-US" b="1" i="1" dirty="0">
                <a:solidFill>
                  <a:srgbClr val="0070C0"/>
                </a:solidFill>
              </a:rPr>
              <a:t>江苏轮船</a:t>
            </a:r>
            <a:endParaRPr lang="en-US" b="1" i="1" dirty="0">
              <a:solidFill>
                <a:srgbClr val="0070C0"/>
              </a:solidFill>
            </a:endParaRPr>
          </a:p>
          <a:p>
            <a:r>
              <a:rPr lang="zh-CN" altLang="en-US" b="1" i="1" dirty="0">
                <a:solidFill>
                  <a:srgbClr val="0070C0"/>
                </a:solidFill>
              </a:rPr>
              <a:t>曹广军</a:t>
            </a:r>
            <a:endParaRPr lang="en-US" b="1" i="1" dirty="0">
              <a:solidFill>
                <a:srgbClr val="0070C0"/>
              </a:solidFill>
            </a:endParaRPr>
          </a:p>
        </p:txBody>
      </p:sp>
      <p:sp>
        <p:nvSpPr>
          <p:cNvPr id="18" name="Hexagon 17" descr="Solid dark colored hexagon in the middle of image accent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9676967" y="309428"/>
            <a:ext cx="2412998" cy="2080172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FF07C5-67AC-27DD-05E4-30BE079A9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030" y="474697"/>
            <a:ext cx="1214872" cy="15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690" y="153953"/>
            <a:ext cx="5772325" cy="622965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ea typeface="Aa黑体 (非商业使用)" panose="02010600010101010101" pitchFamily="2" charset="-122"/>
              </a:rPr>
              <a:t>铝矾土海运贸易用什么船来承运</a:t>
            </a:r>
            <a:endParaRPr lang="zh-SG" altLang="en-US" sz="28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755805A-20F8-55A5-CF03-60F874F7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8" y="218516"/>
            <a:ext cx="5419378" cy="31367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2284CB-6E49-BFE2-B102-41F07BC91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372" y="692132"/>
            <a:ext cx="4364723" cy="2663122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94924ADA-6AAE-3C8D-75D3-E03433E2860F}"/>
              </a:ext>
            </a:extLst>
          </p:cNvPr>
          <p:cNvSpPr txBox="1">
            <a:spLocks/>
          </p:cNvSpPr>
          <p:nvPr/>
        </p:nvSpPr>
        <p:spPr>
          <a:xfrm>
            <a:off x="4286469" y="2770567"/>
            <a:ext cx="1241875" cy="195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>
                <a:ea typeface="Aa黑体 (非商业使用)" panose="02010600010101010101" pitchFamily="2" charset="-122"/>
              </a:rPr>
              <a:t>IFCOR REPORTS</a:t>
            </a:r>
            <a:endParaRPr lang="zh-SG" altLang="en-US" sz="1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DBDF87-BC83-3183-D680-34EBC4CD6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" y="3440040"/>
            <a:ext cx="10511942" cy="341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75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0" y="1"/>
            <a:ext cx="5772325" cy="1002182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ea typeface="Aa黑体 (非商业使用)" panose="02010600010101010101" pitchFamily="2" charset="-122"/>
              </a:rPr>
              <a:t>铝矾土海运贸易用什么船来承运</a:t>
            </a:r>
            <a:endParaRPr lang="zh-SG" altLang="en-US" sz="2800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4924ADA-6AAE-3C8D-75D3-E03433E2860F}"/>
              </a:ext>
            </a:extLst>
          </p:cNvPr>
          <p:cNvSpPr txBox="1">
            <a:spLocks/>
          </p:cNvSpPr>
          <p:nvPr/>
        </p:nvSpPr>
        <p:spPr>
          <a:xfrm>
            <a:off x="78050" y="1309422"/>
            <a:ext cx="1241875" cy="195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>
                <a:ea typeface="Aa黑体 (非商业使用)" panose="02010600010101010101" pitchFamily="2" charset="-122"/>
              </a:rPr>
              <a:t>IFCOR REPORTS</a:t>
            </a:r>
            <a:endParaRPr lang="zh-SG" altLang="en-US" sz="1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28FC42-9D19-FAA0-738E-99D750682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340"/>
            <a:ext cx="6101368" cy="40014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C6AA29-47E9-7095-03D0-C5290D44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21" y="1609340"/>
            <a:ext cx="6246979" cy="40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>
                <a:ea typeface="Aa黑体 (非商业使用)" panose="02010600010101010101" pitchFamily="2" charset="-122"/>
              </a:rPr>
              <a:t>好望角型船都运些什么货</a:t>
            </a:r>
            <a:endParaRPr lang="zh-SG" altLang="en-US" sz="2800" dirty="0"/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CFF18F7B-8259-46FB-ABB4-BE30AA4DD9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934567"/>
              </p:ext>
            </p:extLst>
          </p:nvPr>
        </p:nvGraphicFramePr>
        <p:xfrm>
          <a:off x="7519060" y="3041801"/>
          <a:ext cx="4292639" cy="356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BEFD52F-10C1-0AA0-02E9-CC81FB2A8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05" y="1786855"/>
            <a:ext cx="6286264" cy="46080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643490-0A29-5BE7-AF16-91267F487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578" y="805812"/>
            <a:ext cx="3571219" cy="1769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文本框 72">
            <a:extLst>
              <a:ext uri="{FF2B5EF4-FFF2-40B4-BE49-F238E27FC236}">
                <a16:creationId xmlns:a16="http://schemas.microsoft.com/office/drawing/2014/main" id="{B09A8755-5A74-2654-445F-7CF28DE19C2C}"/>
              </a:ext>
            </a:extLst>
          </p:cNvPr>
          <p:cNvSpPr txBox="1"/>
          <p:nvPr/>
        </p:nvSpPr>
        <p:spPr>
          <a:xfrm>
            <a:off x="6822740" y="2748063"/>
            <a:ext cx="3681334" cy="29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000" b="1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pPr algn="ctr" rtl="0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 err="1"/>
              <a:t>Capesize</a:t>
            </a:r>
            <a:r>
              <a:rPr lang="en-US" sz="1000" dirty="0"/>
              <a:t> </a:t>
            </a:r>
            <a:r>
              <a:rPr lang="zh-CN" altLang="en-US" sz="1000" dirty="0"/>
              <a:t>船舶承运的商品 （</a:t>
            </a:r>
            <a:r>
              <a:rPr lang="en-US" altLang="zh-CN" sz="1000" dirty="0"/>
              <a:t>2024.2</a:t>
            </a:r>
            <a:r>
              <a:rPr lang="zh-CN" altLang="en-US" sz="1000" dirty="0"/>
              <a:t>）</a:t>
            </a:r>
            <a:r>
              <a:rPr lang="en-US" altLang="zh-CN" sz="1000" dirty="0" err="1"/>
              <a:t>Braamar</a:t>
            </a:r>
            <a:r>
              <a:rPr lang="en-US" altLang="zh-CN" sz="1000" dirty="0"/>
              <a:t> report</a:t>
            </a:r>
            <a:endParaRPr lang="zh-CN" sz="1000" dirty="0"/>
          </a:p>
        </p:txBody>
      </p:sp>
    </p:spTree>
    <p:extLst>
      <p:ext uri="{BB962C8B-B14F-4D97-AF65-F5344CB8AC3E}">
        <p14:creationId xmlns:p14="http://schemas.microsoft.com/office/powerpoint/2010/main" val="123157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23" y="467454"/>
            <a:ext cx="5503877" cy="784167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ea typeface="Aa黑体 (非商业使用)" panose="02010600010101010101" pitchFamily="2" charset="-122"/>
              </a:rPr>
              <a:t>几内亚铝矾土用什么船来运</a:t>
            </a:r>
            <a:endParaRPr lang="zh-SG" altLang="en-US" sz="28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7D48353-5D54-84CA-3119-77F8D193D9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742420"/>
              </p:ext>
            </p:extLst>
          </p:nvPr>
        </p:nvGraphicFramePr>
        <p:xfrm>
          <a:off x="5778181" y="2373394"/>
          <a:ext cx="6337619" cy="448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C2D98B-7D32-2C6D-19C9-1FAEDCB99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907415"/>
              </p:ext>
            </p:extLst>
          </p:nvPr>
        </p:nvGraphicFramePr>
        <p:xfrm>
          <a:off x="419799" y="2532888"/>
          <a:ext cx="4828857" cy="346557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6402">
                  <a:extLst>
                    <a:ext uri="{9D8B030D-6E8A-4147-A177-3AD203B41FA5}">
                      <a16:colId xmlns:a16="http://schemas.microsoft.com/office/drawing/2014/main" val="2075024121"/>
                    </a:ext>
                  </a:extLst>
                </a:gridCol>
                <a:gridCol w="718081">
                  <a:extLst>
                    <a:ext uri="{9D8B030D-6E8A-4147-A177-3AD203B41FA5}">
                      <a16:colId xmlns:a16="http://schemas.microsoft.com/office/drawing/2014/main" val="3205069914"/>
                    </a:ext>
                  </a:extLst>
                </a:gridCol>
                <a:gridCol w="682614">
                  <a:extLst>
                    <a:ext uri="{9D8B030D-6E8A-4147-A177-3AD203B41FA5}">
                      <a16:colId xmlns:a16="http://schemas.microsoft.com/office/drawing/2014/main" val="3531499384"/>
                    </a:ext>
                  </a:extLst>
                </a:gridCol>
                <a:gridCol w="1013936">
                  <a:extLst>
                    <a:ext uri="{9D8B030D-6E8A-4147-A177-3AD203B41FA5}">
                      <a16:colId xmlns:a16="http://schemas.microsoft.com/office/drawing/2014/main" val="2408620004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val="3004878974"/>
                    </a:ext>
                  </a:extLst>
                </a:gridCol>
                <a:gridCol w="899064">
                  <a:extLst>
                    <a:ext uri="{9D8B030D-6E8A-4147-A177-3AD203B41FA5}">
                      <a16:colId xmlns:a16="http://schemas.microsoft.com/office/drawing/2014/main" val="2034041356"/>
                    </a:ext>
                  </a:extLst>
                </a:gridCol>
                <a:gridCol w="676763">
                  <a:extLst>
                    <a:ext uri="{9D8B030D-6E8A-4147-A177-3AD203B41FA5}">
                      <a16:colId xmlns:a16="http://schemas.microsoft.com/office/drawing/2014/main" val="2111661117"/>
                    </a:ext>
                  </a:extLst>
                </a:gridCol>
              </a:tblGrid>
              <a:tr h="495082"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1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Capesize</a:t>
                      </a:r>
                      <a:endParaRPr lang="en-SG" sz="12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E1F2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Panamax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1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Supra&amp;Ultra</a:t>
                      </a:r>
                      <a:endParaRPr lang="en-SG" sz="12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E1F2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Handy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Mini Bulker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049051"/>
                  </a:ext>
                </a:extLst>
              </a:tr>
              <a:tr h="495082"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667640"/>
                  </a:ext>
                </a:extLst>
              </a:tr>
              <a:tr h="495082"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725116"/>
                  </a:ext>
                </a:extLst>
              </a:tr>
              <a:tr h="495082"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992307"/>
                  </a:ext>
                </a:extLst>
              </a:tr>
              <a:tr h="495082"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461076"/>
                  </a:ext>
                </a:extLst>
              </a:tr>
              <a:tr h="495082"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212703"/>
                  </a:ext>
                </a:extLst>
              </a:tr>
              <a:tr h="495082"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1363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44A174F-77BE-4DE3-C460-F1C98573D4F3}"/>
              </a:ext>
            </a:extLst>
          </p:cNvPr>
          <p:cNvSpPr txBox="1"/>
          <p:nvPr/>
        </p:nvSpPr>
        <p:spPr>
          <a:xfrm>
            <a:off x="878636" y="1907946"/>
            <a:ext cx="3806190" cy="33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ea typeface="思源黑体 Light" panose="020B0300000000000000" pitchFamily="34" charset="-122"/>
              </a:rPr>
              <a:t>几内亚铝矾土海运船型表</a:t>
            </a:r>
            <a:r>
              <a:rPr lang="en-SG" altLang="zh-CN" sz="1200" dirty="0">
                <a:ea typeface="思源黑体 Light" panose="020B0300000000000000" pitchFamily="34" charset="-122"/>
              </a:rPr>
              <a:t>(2018-2023)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6BEE81-B1B6-B48A-1B47-9D063E2757BF}"/>
              </a:ext>
            </a:extLst>
          </p:cNvPr>
          <p:cNvSpPr txBox="1"/>
          <p:nvPr/>
        </p:nvSpPr>
        <p:spPr>
          <a:xfrm>
            <a:off x="7184783" y="1979645"/>
            <a:ext cx="3806190" cy="33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ea typeface="思源黑体 Light" panose="020B0300000000000000" pitchFamily="34" charset="-122"/>
              </a:rPr>
              <a:t>几内亚铝矾土海运船型图</a:t>
            </a:r>
            <a:r>
              <a:rPr lang="en-SG" altLang="zh-CN" sz="1200" dirty="0">
                <a:ea typeface="思源黑体 Light" panose="020B0300000000000000" pitchFamily="34" charset="-122"/>
              </a:rPr>
              <a:t>(2018-2023)</a:t>
            </a:r>
          </a:p>
        </p:txBody>
      </p:sp>
    </p:spTree>
    <p:extLst>
      <p:ext uri="{BB962C8B-B14F-4D97-AF65-F5344CB8AC3E}">
        <p14:creationId xmlns:p14="http://schemas.microsoft.com/office/powerpoint/2010/main" val="1450771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97" y="419910"/>
            <a:ext cx="5428376" cy="61613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ea typeface="Aa黑体 (非商业使用)" panose="02010600010101010101" pitchFamily="2" charset="-122"/>
              </a:rPr>
              <a:t>几内亚</a:t>
            </a:r>
            <a:r>
              <a:rPr lang="en-US" altLang="zh-CN" sz="1800" dirty="0">
                <a:ea typeface="Aa黑体 (非商业使用)" panose="02010600010101010101" pitchFamily="2" charset="-122"/>
              </a:rPr>
              <a:t>-</a:t>
            </a:r>
            <a:r>
              <a:rPr lang="zh-CN" altLang="en-US" sz="1800" dirty="0">
                <a:ea typeface="Aa黑体 (非商业使用)" panose="02010600010101010101" pitchFamily="2" charset="-122"/>
              </a:rPr>
              <a:t>中国航线海运运费市场 </a:t>
            </a:r>
            <a:r>
              <a:rPr lang="en-US" altLang="zh-CN" sz="1800" dirty="0">
                <a:ea typeface="Aa黑体 (非商业使用)" panose="02010600010101010101" pitchFamily="2" charset="-122"/>
              </a:rPr>
              <a:t>(C3 USD/PMT)</a:t>
            </a:r>
            <a:endParaRPr lang="zh-SG" altLang="en-US" sz="1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BFB0FE1-8367-5D47-F4A8-25F303E12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4946268"/>
              </p:ext>
            </p:extLst>
          </p:nvPr>
        </p:nvGraphicFramePr>
        <p:xfrm>
          <a:off x="595597" y="1858161"/>
          <a:ext cx="10754707" cy="441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E7D8CA-AF82-B83F-7D37-AD73EDE51698}"/>
              </a:ext>
            </a:extLst>
          </p:cNvPr>
          <p:cNvSpPr txBox="1"/>
          <p:nvPr/>
        </p:nvSpPr>
        <p:spPr>
          <a:xfrm>
            <a:off x="595597" y="1364413"/>
            <a:ext cx="3806190" cy="465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b="1" dirty="0">
                <a:ea typeface="思源黑体 Light" panose="020B0300000000000000" pitchFamily="34" charset="-122"/>
              </a:rPr>
              <a:t>BCI C3 (2015-2024)</a:t>
            </a:r>
            <a:endParaRPr lang="zh-CN" altLang="en-US" b="1" dirty="0"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630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97" y="419910"/>
            <a:ext cx="5428376" cy="61613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ea typeface="Aa黑体 (非商业使用)" panose="02010600010101010101" pitchFamily="2" charset="-122"/>
              </a:rPr>
              <a:t>几内亚</a:t>
            </a:r>
            <a:r>
              <a:rPr lang="en-US" altLang="zh-CN" sz="1800" dirty="0">
                <a:ea typeface="Aa黑体 (非商业使用)" panose="02010600010101010101" pitchFamily="2" charset="-122"/>
              </a:rPr>
              <a:t>-</a:t>
            </a:r>
            <a:r>
              <a:rPr lang="zh-CN" altLang="en-US" sz="1800" dirty="0">
                <a:ea typeface="Aa黑体 (非商业使用)" panose="02010600010101010101" pitchFamily="2" charset="-122"/>
              </a:rPr>
              <a:t>中国航线海运运费市场 </a:t>
            </a:r>
            <a:r>
              <a:rPr lang="en-US" altLang="zh-CN" sz="1800" dirty="0">
                <a:ea typeface="Aa黑体 (非商业使用)" panose="02010600010101010101" pitchFamily="2" charset="-122"/>
              </a:rPr>
              <a:t>(C3 USD/PMT)</a:t>
            </a:r>
            <a:endParaRPr lang="zh-SG" altLang="en-US" sz="1800" dirty="0"/>
          </a:p>
        </p:txBody>
      </p:sp>
      <p:graphicFrame>
        <p:nvGraphicFramePr>
          <p:cNvPr id="4" name="图表 1">
            <a:extLst>
              <a:ext uri="{FF2B5EF4-FFF2-40B4-BE49-F238E27FC236}">
                <a16:creationId xmlns:a16="http://schemas.microsoft.com/office/drawing/2014/main" id="{72FBE04D-C577-4BFB-AB27-FE095E2A89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982675"/>
              </p:ext>
            </p:extLst>
          </p:nvPr>
        </p:nvGraphicFramePr>
        <p:xfrm>
          <a:off x="453007" y="1895912"/>
          <a:ext cx="11518084" cy="4542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94804A-72BA-BBA5-41A9-C12D099BE511}"/>
              </a:ext>
            </a:extLst>
          </p:cNvPr>
          <p:cNvSpPr txBox="1"/>
          <p:nvPr/>
        </p:nvSpPr>
        <p:spPr>
          <a:xfrm>
            <a:off x="1080196" y="1340884"/>
            <a:ext cx="3806190" cy="465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b="1" dirty="0">
                <a:ea typeface="思源黑体 Light" panose="020B0300000000000000" pitchFamily="34" charset="-122"/>
              </a:rPr>
              <a:t>BCI C3 (2015-2024)</a:t>
            </a:r>
            <a:r>
              <a:rPr lang="zh-CN" altLang="en-US" b="1" dirty="0">
                <a:ea typeface="思源黑体 Light" panose="020B0300000000000000" pitchFamily="34" charset="-122"/>
              </a:rPr>
              <a:t>年度比较图</a:t>
            </a:r>
          </a:p>
        </p:txBody>
      </p:sp>
    </p:spTree>
    <p:extLst>
      <p:ext uri="{BB962C8B-B14F-4D97-AF65-F5344CB8AC3E}">
        <p14:creationId xmlns:p14="http://schemas.microsoft.com/office/powerpoint/2010/main" val="308684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a typeface="Aa黑体 (非商业使用)" panose="02010600010101010101" pitchFamily="2" charset="-122"/>
              </a:rPr>
              <a:t>CAPESIZE </a:t>
            </a:r>
            <a:r>
              <a:rPr lang="zh-CN" altLang="en-US" sz="2800" dirty="0">
                <a:ea typeface="Aa黑体 (非商业使用)" panose="02010600010101010101" pitchFamily="2" charset="-122"/>
              </a:rPr>
              <a:t>船型海运市场情况</a:t>
            </a:r>
            <a:endParaRPr lang="zh-SG" altLang="en-US" sz="28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4FBE06B-DCB6-33BA-A205-2B6B854666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489656"/>
              </p:ext>
            </p:extLst>
          </p:nvPr>
        </p:nvGraphicFramePr>
        <p:xfrm>
          <a:off x="529423" y="1644242"/>
          <a:ext cx="10938327" cy="484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A6B45C0-819D-67AD-8FBE-45CFE249950E}"/>
              </a:ext>
            </a:extLst>
          </p:cNvPr>
          <p:cNvSpPr txBox="1"/>
          <p:nvPr/>
        </p:nvSpPr>
        <p:spPr>
          <a:xfrm>
            <a:off x="529423" y="1276042"/>
            <a:ext cx="38174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n-US" sz="1400" b="1" i="0" u="none" strike="noStrike" kern="1200" cap="none" spc="0" normalizeH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CAPESIZE</a:t>
            </a:r>
            <a:r>
              <a:rPr lang="en-US" sz="1400" b="1" i="0" u="none" strike="noStrike" kern="1200" cap="none" spc="0" normalizeH="0" baseline="0" dirty="0">
                <a:solidFill>
                  <a:schemeClr val="tx1"/>
                </a:solidFill>
              </a:rPr>
              <a:t> </a:t>
            </a:r>
            <a:r>
              <a:rPr lang="en-US" sz="1400" b="1" i="0" u="none" strike="noStrike" kern="1200" cap="none" spc="0" normalizeH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BCI 5TC </a:t>
            </a:r>
            <a:r>
              <a:rPr lang="en-SG" sz="1400" b="1" i="0" u="none" strike="noStrike" kern="1200" cap="none" spc="0" normalizeH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(2015-2024)</a:t>
            </a:r>
            <a:endParaRPr lang="zh-CN" altLang="en-US" sz="1400" b="1" i="0" u="none" strike="noStrike" kern="1200" cap="none" spc="0" normalizeH="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76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a typeface="Aa黑体 (非商业使用)" panose="02010600010101010101" pitchFamily="2" charset="-122"/>
              </a:rPr>
              <a:t>CAPESIZE </a:t>
            </a:r>
            <a:r>
              <a:rPr lang="zh-CN" altLang="en-US" sz="2800" dirty="0">
                <a:ea typeface="Aa黑体 (非商业使用)" panose="02010600010101010101" pitchFamily="2" charset="-122"/>
              </a:rPr>
              <a:t>船型海运市场情况</a:t>
            </a:r>
            <a:endParaRPr lang="zh-SG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F3465-AC0A-32BD-6F6C-C4D437D34C50}"/>
              </a:ext>
            </a:extLst>
          </p:cNvPr>
          <p:cNvSpPr txBox="1"/>
          <p:nvPr/>
        </p:nvSpPr>
        <p:spPr>
          <a:xfrm>
            <a:off x="838200" y="1011870"/>
            <a:ext cx="4149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n-US" sz="1200" b="1" i="0" u="none" strike="noStrike" kern="1200" cap="none" spc="0" normalizeH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CAPESIZE BCI 5TC (2015-2024)</a:t>
            </a:r>
            <a:r>
              <a:rPr lang="zh-CN" altLang="en-US" sz="1200" b="1" i="0" u="none" strike="noStrike" kern="1200" cap="none" spc="0" normalizeH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年度比较图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69B855-645B-2065-3F58-525D1C8B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97" y="1396288"/>
            <a:ext cx="11663723" cy="53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43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a typeface="Aa黑体 (非商业使用)" panose="02010600010101010101" pitchFamily="2" charset="-122"/>
              </a:rPr>
              <a:t>PANAMAX </a:t>
            </a:r>
            <a:r>
              <a:rPr lang="zh-CN" altLang="en-US" sz="2800" dirty="0">
                <a:ea typeface="Aa黑体 (非商业使用)" panose="02010600010101010101" pitchFamily="2" charset="-122"/>
              </a:rPr>
              <a:t>船型海运市场情况</a:t>
            </a:r>
            <a:endParaRPr lang="zh-SG" altLang="en-US" sz="2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0FC8CE-7D7D-036D-B07A-F59EE0C30A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9559703"/>
              </p:ext>
            </p:extLst>
          </p:nvPr>
        </p:nvGraphicFramePr>
        <p:xfrm>
          <a:off x="269748" y="2322693"/>
          <a:ext cx="11084052" cy="4103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0F8E6B6-20C9-8CBB-187F-CAF02F9DF06D}"/>
              </a:ext>
            </a:extLst>
          </p:cNvPr>
          <p:cNvSpPr txBox="1"/>
          <p:nvPr/>
        </p:nvSpPr>
        <p:spPr>
          <a:xfrm>
            <a:off x="464946" y="1229446"/>
            <a:ext cx="5231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cap="none" spc="0" normalizeH="0" baseline="0" dirty="0">
                <a:solidFill>
                  <a:schemeClr val="tx1"/>
                </a:solidFill>
              </a:rPr>
              <a:t>PANAMAX BPI 5TC ( 2018-2024)</a:t>
            </a:r>
            <a:r>
              <a:rPr lang="zh-CN" altLang="en-US" sz="1800" b="1" i="0" u="none" strike="noStrike" kern="1200" cap="none" spc="0" normalizeH="0" baseline="0" dirty="0">
                <a:solidFill>
                  <a:schemeClr val="tx1"/>
                </a:solidFill>
              </a:rPr>
              <a:t>历年图</a:t>
            </a:r>
          </a:p>
        </p:txBody>
      </p:sp>
    </p:spTree>
    <p:extLst>
      <p:ext uri="{BB962C8B-B14F-4D97-AF65-F5344CB8AC3E}">
        <p14:creationId xmlns:p14="http://schemas.microsoft.com/office/powerpoint/2010/main" val="2760811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2" y="0"/>
            <a:ext cx="6367943" cy="820682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a typeface="Aa黑体 (非商业使用)" panose="02010600010101010101" pitchFamily="2" charset="-122"/>
              </a:rPr>
              <a:t>PANAMAX </a:t>
            </a:r>
            <a:r>
              <a:rPr lang="zh-CN" altLang="en-US" sz="2800" dirty="0">
                <a:ea typeface="Aa黑体 (非商业使用)" panose="02010600010101010101" pitchFamily="2" charset="-122"/>
              </a:rPr>
              <a:t>船型海运市场情况</a:t>
            </a:r>
            <a:endParaRPr lang="zh-SG" alt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64D79-7BC5-B166-26A8-F4E0685AE287}"/>
              </a:ext>
            </a:extLst>
          </p:cNvPr>
          <p:cNvSpPr txBox="1"/>
          <p:nvPr/>
        </p:nvSpPr>
        <p:spPr>
          <a:xfrm>
            <a:off x="2751110" y="773393"/>
            <a:ext cx="4705789" cy="422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1600" dirty="0">
                <a:ea typeface="思源黑体 Light" panose="020B0300000000000000" pitchFamily="34" charset="-122"/>
              </a:rPr>
              <a:t>PANAMAX BPI 5TC ( 2018-2024)</a:t>
            </a:r>
            <a:r>
              <a:rPr lang="zh-CN" altLang="en-US" sz="1600" dirty="0">
                <a:ea typeface="思源黑体 Light" panose="020B0300000000000000" pitchFamily="34" charset="-122"/>
              </a:rPr>
              <a:t>年度比较图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601FD42-B020-AFEC-05AA-494984A3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31" y="1195689"/>
            <a:ext cx="9935074" cy="554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8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25020" y="1816481"/>
            <a:ext cx="5621063" cy="24460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dirty="0">
                <a:ea typeface="Aa黑体 (非商业使用)" panose="02010600010101010101" pitchFamily="2" charset="-122"/>
              </a:rPr>
              <a:t>一</a:t>
            </a:r>
            <a:r>
              <a:rPr lang="en-SG" altLang="zh-CN" dirty="0">
                <a:ea typeface="Aa黑体 (非商业使用)" panose="02010600010101010101" pitchFamily="2" charset="-122"/>
              </a:rPr>
              <a:t>.</a:t>
            </a:r>
            <a:r>
              <a:rPr lang="zh-CN" altLang="en-US" dirty="0">
                <a:ea typeface="Aa黑体 (非商业使用)" panose="02010600010101010101" pitchFamily="2" charset="-122"/>
              </a:rPr>
              <a:t> 铝矾土世界海运贸易格局</a:t>
            </a:r>
            <a:endParaRPr lang="en-US" altLang="zh-CN" dirty="0">
              <a:ea typeface="Aa黑体 (非商业使用)" panose="02010600010101010101" pitchFamily="2" charset="-122"/>
            </a:endParaRPr>
          </a:p>
          <a:p>
            <a:endParaRPr lang="en-US" altLang="zh-CN" dirty="0"/>
          </a:p>
          <a:p>
            <a:pPr marL="0" indent="0">
              <a:buNone/>
            </a:pPr>
            <a:r>
              <a:rPr lang="zh-CN" altLang="en-US" dirty="0">
                <a:ea typeface="Aa黑体 (非商业使用)" panose="02010600010101010101" pitchFamily="2" charset="-122"/>
              </a:rPr>
              <a:t>二</a:t>
            </a:r>
            <a:r>
              <a:rPr lang="en-SG" altLang="zh-CN" dirty="0">
                <a:ea typeface="Aa黑体 (非商业使用)" panose="02010600010101010101" pitchFamily="2" charset="-122"/>
              </a:rPr>
              <a:t>. </a:t>
            </a:r>
            <a:r>
              <a:rPr lang="zh-CN" altLang="en-US" dirty="0">
                <a:ea typeface="Aa黑体 (非商业使用)" panose="02010600010101010101" pitchFamily="2" charset="-122"/>
              </a:rPr>
              <a:t>铝矾土海运市场回顾</a:t>
            </a:r>
            <a:endParaRPr lang="en-US" altLang="zh-CN" dirty="0">
              <a:ea typeface="Aa黑体 (非商业使用)" panose="02010600010101010101" pitchFamily="2" charset="-122"/>
            </a:endParaRPr>
          </a:p>
          <a:p>
            <a:endParaRPr lang="en-US" altLang="zh-CN" dirty="0"/>
          </a:p>
          <a:p>
            <a:pPr marL="0" indent="0">
              <a:buNone/>
            </a:pPr>
            <a:r>
              <a:rPr lang="zh-CN" altLang="en-US" dirty="0">
                <a:ea typeface="Aa黑体 (非商业使用)" panose="02010600010101010101" pitchFamily="2" charset="-122"/>
              </a:rPr>
              <a:t>三</a:t>
            </a:r>
            <a:r>
              <a:rPr lang="en-SG" altLang="zh-CN" dirty="0">
                <a:ea typeface="Aa黑体 (非商业使用)" panose="02010600010101010101" pitchFamily="2" charset="-122"/>
              </a:rPr>
              <a:t>. </a:t>
            </a:r>
            <a:r>
              <a:rPr lang="zh-CN" altLang="en-US" dirty="0">
                <a:ea typeface="Aa黑体 (非商业使用)" panose="02010600010101010101" pitchFamily="2" charset="-122"/>
              </a:rPr>
              <a:t>铝矾土海运市场展望（西非</a:t>
            </a:r>
            <a:r>
              <a:rPr lang="en-US" altLang="zh-CN" dirty="0">
                <a:ea typeface="Aa黑体 (非商业使用)" panose="02010600010101010101" pitchFamily="2" charset="-122"/>
              </a:rPr>
              <a:t>-</a:t>
            </a:r>
            <a:r>
              <a:rPr lang="zh-CN" altLang="en-US" dirty="0">
                <a:ea typeface="Aa黑体 (非商业使用)" panose="02010600010101010101" pitchFamily="2" charset="-122"/>
              </a:rPr>
              <a:t>中国）</a:t>
            </a:r>
            <a:endParaRPr lang="en-US" altLang="zh-CN" dirty="0">
              <a:ea typeface="Aa黑体 (非商业使用)" panose="02010600010101010101" pitchFamily="2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D9C70B90-1F87-CD3E-881B-724AE71A8D81}"/>
              </a:ext>
            </a:extLst>
          </p:cNvPr>
          <p:cNvSpPr txBox="1">
            <a:spLocks/>
          </p:cNvSpPr>
          <p:nvPr/>
        </p:nvSpPr>
        <p:spPr>
          <a:xfrm>
            <a:off x="943650" y="330597"/>
            <a:ext cx="10029150" cy="6676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铝矾土远洋运输市场展望（西非</a:t>
            </a:r>
            <a:r>
              <a:rPr lang="en-US" altLang="zh-CN" dirty="0"/>
              <a:t>-</a:t>
            </a:r>
            <a:r>
              <a:rPr lang="zh-CN" altLang="en-US" dirty="0"/>
              <a:t>中国）</a:t>
            </a:r>
            <a:endParaRPr lang="zh-SG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0D11DB9-A628-E019-6A24-4085F800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023" y="1434517"/>
            <a:ext cx="3400777" cy="453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6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94" y="545653"/>
            <a:ext cx="9037035" cy="680313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三</a:t>
            </a:r>
            <a:r>
              <a:rPr lang="en-SG" altLang="zh-CN" sz="2800" dirty="0"/>
              <a:t>. </a:t>
            </a:r>
            <a:r>
              <a:rPr lang="zh-CN" altLang="en-US" sz="2800" dirty="0"/>
              <a:t>西非</a:t>
            </a:r>
            <a:r>
              <a:rPr lang="en-US" altLang="zh-CN" sz="2800" dirty="0"/>
              <a:t>/</a:t>
            </a:r>
            <a:r>
              <a:rPr lang="zh-CN" altLang="en-US" sz="2800" dirty="0"/>
              <a:t>中国 铝矾土海运市场展望</a:t>
            </a:r>
            <a:endParaRPr lang="zh-SG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6473" y="1767543"/>
            <a:ext cx="6425575" cy="4121193"/>
          </a:xfrm>
        </p:spPr>
        <p:txBody>
          <a:bodyPr>
            <a:norm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zh-CN" altLang="en-US" sz="2400" dirty="0"/>
              <a:t>西非</a:t>
            </a:r>
            <a:r>
              <a:rPr lang="en-US" altLang="zh-CN" sz="2400" dirty="0"/>
              <a:t>/</a:t>
            </a:r>
            <a:r>
              <a:rPr lang="zh-CN" altLang="en-US" sz="2400" dirty="0"/>
              <a:t>中国 铝矾土船舶的特征</a:t>
            </a:r>
            <a:endParaRPr lang="en-US" altLang="zh-CN" sz="24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2400" dirty="0"/>
              <a:t>供应端：新增运力历史极低。</a:t>
            </a:r>
            <a:endParaRPr lang="en-US" altLang="zh-CN" sz="24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2400" dirty="0"/>
              <a:t>需求端：全球海运需求温和上涨，铝矾土需求增长保持强劲。</a:t>
            </a:r>
            <a:endParaRPr lang="en-US" altLang="zh-CN" sz="24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2400" dirty="0"/>
              <a:t>效率端：船舶运行效率下降。</a:t>
            </a:r>
            <a:endParaRPr lang="en-US" altLang="zh-CN" sz="24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2400" dirty="0"/>
              <a:t>成本端：成本上涨。</a:t>
            </a:r>
            <a:endParaRPr lang="en-US" altLang="zh-CN" sz="24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2400" dirty="0"/>
              <a:t>主要结论：中期看西非中国海运市场维持繁荣，运价处于较高水平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AB5378-AF82-365E-9C00-D1E9A776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048" y="3591762"/>
            <a:ext cx="4723573" cy="265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D8D776-8C11-DA3B-E6AD-BCA09591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416" y="354636"/>
            <a:ext cx="2239625" cy="298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864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19148"/>
            <a:ext cx="10515600" cy="49304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1900" dirty="0"/>
              <a:t>同比铁矿煤炭，西非</a:t>
            </a:r>
            <a:r>
              <a:rPr lang="en-US" altLang="zh-CN" sz="1900" dirty="0"/>
              <a:t>/</a:t>
            </a:r>
            <a:r>
              <a:rPr lang="zh-CN" altLang="en-US" sz="1900" dirty="0"/>
              <a:t>中国 铝矾土价格低，运距远，需要过驳，天气影响大，整体海运成本（码头</a:t>
            </a:r>
            <a:r>
              <a:rPr lang="en-US" altLang="zh-CN" sz="1900" dirty="0"/>
              <a:t>+</a:t>
            </a:r>
            <a:r>
              <a:rPr lang="zh-CN" altLang="en-US" sz="1900" dirty="0"/>
              <a:t>过驳</a:t>
            </a:r>
            <a:r>
              <a:rPr lang="en-US" altLang="zh-CN" sz="1900" dirty="0"/>
              <a:t>+</a:t>
            </a:r>
            <a:r>
              <a:rPr lang="zh-CN" altLang="en-US" sz="1900" dirty="0"/>
              <a:t>海运）在铝矾土售价中占比非常高。常常超过</a:t>
            </a:r>
            <a:r>
              <a:rPr lang="en-US" altLang="zh-CN" sz="1900" dirty="0"/>
              <a:t>50%</a:t>
            </a:r>
            <a:r>
              <a:rPr lang="zh-CN" altLang="en-US" sz="1900" dirty="0"/>
              <a:t>。</a:t>
            </a:r>
            <a:endParaRPr lang="en-US" altLang="zh-CN" sz="19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1900" dirty="0"/>
              <a:t>同比铁矿煤炭比铝矾土运费支付能力弱，抗运费市场波动能力弱。当海运费超过</a:t>
            </a:r>
            <a:r>
              <a:rPr lang="en-US" altLang="zh-CN" sz="1900" dirty="0"/>
              <a:t>30</a:t>
            </a:r>
            <a:r>
              <a:rPr lang="zh-CN" altLang="en-US" sz="1900" dirty="0"/>
              <a:t>美金，发运规模就受到影响。</a:t>
            </a:r>
            <a:endParaRPr lang="en-US" altLang="zh-CN" sz="19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1900" dirty="0"/>
              <a:t>承运铝矾土船舶大型化发展趋势明显。（</a:t>
            </a:r>
            <a:r>
              <a:rPr lang="en-US" altLang="zh-CN" sz="1900" dirty="0"/>
              <a:t>WINNING </a:t>
            </a:r>
            <a:r>
              <a:rPr lang="zh-CN" altLang="en-US" sz="1900" dirty="0"/>
              <a:t>目前船队平均</a:t>
            </a:r>
            <a:r>
              <a:rPr lang="en-US" altLang="zh-CN" sz="1900" dirty="0"/>
              <a:t>DWT 19.5</a:t>
            </a:r>
            <a:r>
              <a:rPr lang="zh-CN" altLang="en-US" sz="1900" dirty="0"/>
              <a:t>万吨）</a:t>
            </a:r>
            <a:endParaRPr lang="en-US" altLang="zh-CN" sz="19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1900" dirty="0"/>
              <a:t>承运铝矾土，对船舶要求低，船舶老龄化趋势明显。（</a:t>
            </a:r>
            <a:r>
              <a:rPr lang="en-US" altLang="zh-CN" sz="1900" dirty="0"/>
              <a:t>WINNING </a:t>
            </a:r>
            <a:r>
              <a:rPr lang="zh-CN" altLang="en-US" sz="1900" dirty="0"/>
              <a:t>目前船队平均船龄</a:t>
            </a:r>
            <a:r>
              <a:rPr lang="en-US" altLang="zh-CN" sz="1900" dirty="0"/>
              <a:t>16</a:t>
            </a:r>
            <a:r>
              <a:rPr lang="zh-CN" altLang="en-US" sz="1900" dirty="0"/>
              <a:t>岁）</a:t>
            </a:r>
            <a:endParaRPr lang="en-US" altLang="zh-CN" sz="19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1900" dirty="0"/>
              <a:t>海运上长期项目式合作方式比例高。买二手船运营，</a:t>
            </a:r>
            <a:r>
              <a:rPr lang="en-US" altLang="zh-CN" sz="1900" dirty="0"/>
              <a:t>COA</a:t>
            </a:r>
            <a:r>
              <a:rPr lang="zh-CN" altLang="en-US" sz="1900" dirty="0"/>
              <a:t>包运合同，</a:t>
            </a:r>
            <a:r>
              <a:rPr lang="en-US" altLang="zh-CN" sz="1900" dirty="0"/>
              <a:t>CVC</a:t>
            </a:r>
            <a:r>
              <a:rPr lang="zh-CN" altLang="en-US" sz="1900" dirty="0"/>
              <a:t>连续航次合同等。</a:t>
            </a:r>
            <a:endParaRPr lang="en-US" altLang="zh-CN" sz="19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1900" dirty="0"/>
              <a:t>现货相对比例低，但最近两年现货逐渐活跃。西非铝矾土及铁矿的发展，对冲了一季度巴西雨季造成的发运减弱，让市场今年在淡季不淡。</a:t>
            </a:r>
            <a:endParaRPr lang="en-US" altLang="zh-CN" sz="19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1900" dirty="0"/>
              <a:t>西非</a:t>
            </a:r>
            <a:r>
              <a:rPr lang="en-US" altLang="zh-CN" sz="1900" dirty="0"/>
              <a:t>/</a:t>
            </a:r>
            <a:r>
              <a:rPr lang="zh-CN" altLang="en-US" sz="1900" dirty="0"/>
              <a:t>中国的铝矾土新增产能增加快，新的矿山涌现，出口增量潜力巨大。但同时存在物流能力驳运能力不足，海上过驳作业不稳定压港严重，政策政局不稳定，罢工等问题。</a:t>
            </a:r>
            <a:endParaRPr lang="en-US" altLang="zh-CN" sz="19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8BEEC53-2BAF-136E-D82D-E72BC5B8C84C}"/>
              </a:ext>
            </a:extLst>
          </p:cNvPr>
          <p:cNvSpPr txBox="1">
            <a:spLocks/>
          </p:cNvSpPr>
          <p:nvPr/>
        </p:nvSpPr>
        <p:spPr>
          <a:xfrm>
            <a:off x="1079602" y="431597"/>
            <a:ext cx="10515600" cy="680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1.</a:t>
            </a:r>
            <a:r>
              <a:rPr lang="zh-CN" altLang="en-US" dirty="0"/>
              <a:t>西非</a:t>
            </a:r>
            <a:r>
              <a:rPr lang="en-US" altLang="zh-CN" dirty="0"/>
              <a:t>/</a:t>
            </a:r>
            <a:r>
              <a:rPr lang="zh-CN" altLang="en-US" dirty="0"/>
              <a:t>中国 铝矾土海运特征</a:t>
            </a:r>
            <a:endParaRPr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3908550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827"/>
            <a:ext cx="10515600" cy="658368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2.</a:t>
            </a:r>
            <a:r>
              <a:rPr lang="zh-CN" altLang="en-US" sz="2800" dirty="0"/>
              <a:t>供应端：新增运力历史极低。</a:t>
            </a:r>
            <a:endParaRPr lang="zh-SG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7405" y="1104596"/>
            <a:ext cx="10515600" cy="526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dirty="0"/>
              <a:t>散货船分船型运力增长情况 </a:t>
            </a:r>
            <a:r>
              <a:rPr lang="zh-CN" altLang="en-US" sz="1100" dirty="0"/>
              <a:t>（</a:t>
            </a:r>
            <a:r>
              <a:rPr lang="en-US" altLang="zh-CN" sz="1100" dirty="0" err="1"/>
              <a:t>Breamar</a:t>
            </a:r>
            <a:r>
              <a:rPr lang="en-US" altLang="zh-CN" sz="1100" dirty="0"/>
              <a:t> Report</a:t>
            </a:r>
            <a:r>
              <a:rPr lang="zh-CN" altLang="en-US" sz="1100" dirty="0"/>
              <a:t>）</a:t>
            </a:r>
            <a:endParaRPr lang="en-US" altLang="zh-CN" sz="1100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67EA48-DAD6-6C36-40C8-3F67A8A0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05" y="1743640"/>
            <a:ext cx="11198848" cy="477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5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5334" y="1119225"/>
            <a:ext cx="10515600" cy="5255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dirty="0"/>
              <a:t>散货船分船型交船与拆船情况          </a:t>
            </a:r>
            <a:r>
              <a:rPr lang="en-US" altLang="zh-CN" sz="1200" dirty="0"/>
              <a:t>(</a:t>
            </a:r>
            <a:r>
              <a:rPr lang="en-US" altLang="zh-CN" sz="1200" dirty="0" err="1"/>
              <a:t>Breamar</a:t>
            </a:r>
            <a:r>
              <a:rPr lang="en-US" altLang="zh-CN" sz="1200" dirty="0"/>
              <a:t> Report</a:t>
            </a:r>
            <a:r>
              <a:rPr lang="zh-CN" altLang="en-US" sz="1200" dirty="0"/>
              <a:t>）</a:t>
            </a:r>
            <a:endParaRPr lang="en-US" altLang="zh-CN" sz="1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30BB28-D152-97D2-DE9E-8C14CDF1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36" y="1565453"/>
            <a:ext cx="11148491" cy="4659782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E7DA5CD1-896A-351D-9E7B-2C90C132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43"/>
            <a:ext cx="10515600" cy="658368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2.</a:t>
            </a:r>
            <a:r>
              <a:rPr lang="zh-CN" altLang="en-US" sz="2800" dirty="0"/>
              <a:t>供应端：新增运力历史极低。</a:t>
            </a:r>
            <a:endParaRPr lang="zh-SG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79642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264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供应端：新增运力历史极低。</a:t>
            </a:r>
            <a:endParaRPr lang="zh-SG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11833"/>
            <a:ext cx="10515600" cy="614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dirty="0"/>
              <a:t>散货船分船型交船与拆船情况 （</a:t>
            </a:r>
            <a:r>
              <a:rPr lang="en-US" altLang="zh-CN" sz="2000" dirty="0" err="1"/>
              <a:t>Clarksons</a:t>
            </a:r>
            <a:r>
              <a:rPr lang="en-US" altLang="zh-CN" sz="2000" dirty="0"/>
              <a:t> Report)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5D81982-42AD-4954-0D7F-48410FCD8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1987"/>
            <a:ext cx="10639349" cy="27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16" y="328549"/>
            <a:ext cx="10515600" cy="819937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2.</a:t>
            </a:r>
            <a:r>
              <a:rPr lang="zh-CN" altLang="en-US" sz="2800" dirty="0"/>
              <a:t>供应端：新增运力历史极低</a:t>
            </a:r>
            <a:endParaRPr lang="zh-SG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6345" y="1441971"/>
            <a:ext cx="10515600" cy="496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 err="1"/>
              <a:t>Newcastlemax</a:t>
            </a:r>
            <a:r>
              <a:rPr lang="en-US" altLang="zh-CN" sz="2000" dirty="0"/>
              <a:t> </a:t>
            </a:r>
            <a:r>
              <a:rPr lang="zh-CN" altLang="en-US" sz="2000" dirty="0"/>
              <a:t>历年交船情况 </a:t>
            </a:r>
            <a:r>
              <a:rPr lang="zh-CN" altLang="en-US" dirty="0"/>
              <a:t>          </a:t>
            </a:r>
            <a:r>
              <a:rPr lang="en-US" altLang="zh-CN" sz="1200" dirty="0"/>
              <a:t>(</a:t>
            </a:r>
            <a:r>
              <a:rPr lang="en-US" altLang="zh-CN" sz="1200" dirty="0" err="1"/>
              <a:t>Breamar</a:t>
            </a:r>
            <a:r>
              <a:rPr lang="en-US" altLang="zh-CN" sz="1200" dirty="0"/>
              <a:t> Report)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2D3DD1-1C4A-625A-7E98-19087280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45" y="2136038"/>
            <a:ext cx="10014509" cy="43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7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68" y="349647"/>
            <a:ext cx="9926728" cy="662782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2.</a:t>
            </a:r>
            <a:r>
              <a:rPr lang="zh-CN" altLang="en-US" sz="2800" dirty="0"/>
              <a:t>供应端：新增运力历史极低。</a:t>
            </a:r>
            <a:endParaRPr lang="zh-SG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768" y="1104596"/>
            <a:ext cx="10515600" cy="512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 err="1"/>
              <a:t>Capesize</a:t>
            </a:r>
            <a:r>
              <a:rPr lang="en-US" altLang="zh-CN" sz="2000" dirty="0"/>
              <a:t> </a:t>
            </a:r>
            <a:r>
              <a:rPr lang="zh-CN" altLang="en-US" sz="2000" dirty="0"/>
              <a:t>历年交船情况 </a:t>
            </a:r>
            <a:r>
              <a:rPr lang="zh-CN" altLang="en-US" sz="1200" dirty="0"/>
              <a:t>（</a:t>
            </a:r>
            <a:r>
              <a:rPr lang="en-US" altLang="zh-CN" sz="1200" dirty="0" err="1"/>
              <a:t>Breamar</a:t>
            </a:r>
            <a:r>
              <a:rPr lang="en-US" altLang="zh-CN" sz="1200" dirty="0"/>
              <a:t> Report)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C8F13B-1CB7-18B6-C6C1-9CB54AA77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67" y="1765920"/>
            <a:ext cx="10568527" cy="43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98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752"/>
          </a:xfrm>
        </p:spPr>
        <p:txBody>
          <a:bodyPr>
            <a:normAutofit/>
          </a:bodyPr>
          <a:lstStyle/>
          <a:p>
            <a:r>
              <a:rPr lang="en-US" altLang="zh-CN" sz="3100" dirty="0"/>
              <a:t>3.</a:t>
            </a:r>
            <a:r>
              <a:rPr lang="zh-CN" altLang="en-US" sz="3100" dirty="0"/>
              <a:t>需求端：预计全年全球海运需求温和上涨</a:t>
            </a:r>
            <a:endParaRPr lang="zh-SG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5000" y="1253047"/>
            <a:ext cx="5028590" cy="453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600" dirty="0"/>
              <a:t>今年中国大宗商品进出口情况 </a:t>
            </a:r>
            <a:r>
              <a:rPr lang="zh-CN" altLang="en-US" sz="1200" dirty="0"/>
              <a:t>（</a:t>
            </a:r>
            <a:r>
              <a:rPr lang="en-US" altLang="zh-CN" sz="1200" dirty="0" err="1"/>
              <a:t>Clarksons</a:t>
            </a:r>
            <a:r>
              <a:rPr lang="en-US" altLang="zh-CN" sz="1200" dirty="0"/>
              <a:t> Report</a:t>
            </a:r>
            <a:r>
              <a:rPr lang="zh-CN" altLang="en-US" sz="1200" dirty="0"/>
              <a:t>）</a:t>
            </a:r>
            <a:endParaRPr lang="en-US" altLang="zh-CN" sz="1200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0A608-EB3F-8B3A-33BF-C9FB77C55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618" y="1706589"/>
            <a:ext cx="8153354" cy="4657635"/>
          </a:xfrm>
          <a:prstGeom prst="rect">
            <a:avLst/>
          </a:prstGeo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8B0B772D-43CC-FD51-916F-839A3BE1F1CB}"/>
              </a:ext>
            </a:extLst>
          </p:cNvPr>
          <p:cNvSpPr txBox="1">
            <a:spLocks/>
          </p:cNvSpPr>
          <p:nvPr/>
        </p:nvSpPr>
        <p:spPr>
          <a:xfrm>
            <a:off x="503736" y="1967235"/>
            <a:ext cx="3002281" cy="11076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100" dirty="0"/>
              <a:t>今年中国铁矿进口情况</a:t>
            </a:r>
            <a:endParaRPr lang="en-US" altLang="zh-CN" sz="2100" dirty="0"/>
          </a:p>
          <a:p>
            <a:pPr marL="457200" lvl="1" indent="0">
              <a:buNone/>
            </a:pPr>
            <a:r>
              <a:rPr lang="en-US" altLang="zh-SG" sz="1600" dirty="0"/>
              <a:t>2023</a:t>
            </a:r>
            <a:r>
              <a:rPr lang="zh-CN" altLang="en-US" sz="1600" dirty="0"/>
              <a:t>年</a:t>
            </a:r>
            <a:r>
              <a:rPr lang="en-US" altLang="zh-SG" sz="1600" dirty="0"/>
              <a:t>1-4</a:t>
            </a:r>
            <a:r>
              <a:rPr lang="zh-SG" altLang="en-US" sz="1600" dirty="0"/>
              <a:t>月</a:t>
            </a:r>
            <a:endParaRPr lang="en-US" altLang="zh-SG" sz="1600" dirty="0"/>
          </a:p>
          <a:p>
            <a:pPr marL="457200" lvl="1" indent="0">
              <a:buNone/>
            </a:pPr>
            <a:r>
              <a:rPr lang="zh-CN" altLang="en-US" sz="1600" dirty="0"/>
              <a:t>年同比增加 </a:t>
            </a:r>
            <a:r>
              <a:rPr lang="en-US" altLang="zh-CN" sz="1600" dirty="0"/>
              <a:t>7.2%</a:t>
            </a:r>
            <a:r>
              <a:rPr lang="zh-CN" altLang="en-US" sz="1600" dirty="0"/>
              <a:t>，</a:t>
            </a:r>
            <a:r>
              <a:rPr lang="en-US" altLang="zh-CN" sz="1600" dirty="0"/>
              <a:t>2770</a:t>
            </a:r>
            <a:r>
              <a:rPr lang="zh-CN" altLang="en-US" sz="1600" dirty="0"/>
              <a:t>万吨</a:t>
            </a:r>
            <a:r>
              <a:rPr lang="zh-SG" altLang="en-US" sz="1600" dirty="0"/>
              <a:t>：</a:t>
            </a:r>
            <a:endParaRPr lang="en-US" altLang="zh-SG" sz="1600" dirty="0"/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B1FB68D-CD62-371E-D14A-1A073F087026}"/>
              </a:ext>
            </a:extLst>
          </p:cNvPr>
          <p:cNvSpPr txBox="1">
            <a:spLocks/>
          </p:cNvSpPr>
          <p:nvPr/>
        </p:nvSpPr>
        <p:spPr>
          <a:xfrm>
            <a:off x="368440" y="3597250"/>
            <a:ext cx="3002281" cy="11076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100" dirty="0"/>
              <a:t>今年中国煤炭进口情况</a:t>
            </a:r>
            <a:endParaRPr lang="en-US" altLang="zh-CN" sz="2100" dirty="0"/>
          </a:p>
          <a:p>
            <a:pPr marL="457200" lvl="1" indent="0">
              <a:buNone/>
            </a:pPr>
            <a:r>
              <a:rPr lang="en-US" altLang="zh-SG" sz="1600" dirty="0"/>
              <a:t>2023</a:t>
            </a:r>
            <a:r>
              <a:rPr lang="zh-CN" altLang="en-US" sz="1600" dirty="0"/>
              <a:t>年</a:t>
            </a:r>
            <a:r>
              <a:rPr lang="en-US" altLang="zh-SG" sz="1600" dirty="0"/>
              <a:t>1-4</a:t>
            </a:r>
            <a:r>
              <a:rPr lang="zh-SG" altLang="en-US" sz="1600" dirty="0"/>
              <a:t>月</a:t>
            </a:r>
            <a:endParaRPr lang="en-US" altLang="zh-SG" sz="1600" dirty="0"/>
          </a:p>
          <a:p>
            <a:pPr marL="457200" lvl="1" indent="0">
              <a:buNone/>
            </a:pPr>
            <a:r>
              <a:rPr lang="zh-CN" altLang="en-US" sz="1600" dirty="0"/>
              <a:t>年同比增加 </a:t>
            </a:r>
            <a:r>
              <a:rPr lang="en-US" altLang="zh-CN" sz="1600" dirty="0"/>
              <a:t>13.1%</a:t>
            </a:r>
            <a:r>
              <a:rPr lang="zh-CN" altLang="en-US" sz="1600" dirty="0"/>
              <a:t>，</a:t>
            </a:r>
            <a:r>
              <a:rPr lang="en-US" altLang="zh-CN" sz="1600" dirty="0"/>
              <a:t>1869</a:t>
            </a:r>
            <a:r>
              <a:rPr lang="zh-CN" altLang="en-US" sz="1600" dirty="0"/>
              <a:t>万吨</a:t>
            </a:r>
            <a:r>
              <a:rPr lang="zh-SG" altLang="en-US" sz="1600" dirty="0"/>
              <a:t>：</a:t>
            </a:r>
            <a:endParaRPr lang="en-US" altLang="zh-SG" sz="1600" dirty="0"/>
          </a:p>
          <a:p>
            <a:pPr marL="457200" lvl="1" indent="0"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13890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405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3.</a:t>
            </a:r>
            <a:r>
              <a:rPr lang="zh-CN" altLang="en-US" sz="2800" dirty="0"/>
              <a:t>需求端：预计全年全球海运需求温和上涨</a:t>
            </a:r>
            <a:endParaRPr lang="zh-SG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3297" y="1265529"/>
            <a:ext cx="4428745" cy="1492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今年中国铝矾土进口情况</a:t>
            </a:r>
            <a:endParaRPr lang="en-US" altLang="zh-CN" dirty="0"/>
          </a:p>
          <a:p>
            <a:pPr marL="914400" lvl="1" indent="-457200">
              <a:buFont typeface="+mj-ea"/>
              <a:buAutoNum type="circleNumDbPlain"/>
            </a:pPr>
            <a:r>
              <a:rPr lang="en-US" altLang="zh-SG" sz="1600" dirty="0"/>
              <a:t>2023</a:t>
            </a:r>
            <a:r>
              <a:rPr lang="zh-CN" altLang="en-US" sz="1600" dirty="0"/>
              <a:t>年</a:t>
            </a:r>
            <a:r>
              <a:rPr lang="en-US" altLang="zh-SG" sz="1600" dirty="0"/>
              <a:t>1-3</a:t>
            </a:r>
            <a:r>
              <a:rPr lang="zh-SG" altLang="en-US" sz="1600" dirty="0"/>
              <a:t>月铝土矿进口量：</a:t>
            </a:r>
            <a:r>
              <a:rPr lang="en-US" altLang="zh-SG" sz="1600" dirty="0"/>
              <a:t>35.6MT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altLang="zh-SG" sz="1600" dirty="0"/>
              <a:t>2024</a:t>
            </a:r>
            <a:r>
              <a:rPr lang="zh-CN" altLang="en-US" sz="1600" dirty="0"/>
              <a:t>年</a:t>
            </a:r>
            <a:r>
              <a:rPr lang="en-US" altLang="zh-SG" sz="1600" dirty="0"/>
              <a:t>1-3</a:t>
            </a:r>
            <a:r>
              <a:rPr lang="zh-SG" altLang="en-US" sz="1600" dirty="0"/>
              <a:t>月铝土矿进口量：</a:t>
            </a:r>
            <a:r>
              <a:rPr lang="en-US" altLang="zh-SG" sz="1600" dirty="0"/>
              <a:t>36.3MT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altLang="zh-CN" sz="1600" dirty="0"/>
              <a:t>2024 VS 2023 : YTY, +1.9%</a:t>
            </a:r>
          </a:p>
          <a:p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334B32-FF94-0F0E-41C4-9417BF99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493" y="2589581"/>
            <a:ext cx="6359283" cy="2882189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C2250CB-0ACA-7137-68CE-C5062A25884C}"/>
              </a:ext>
            </a:extLst>
          </p:cNvPr>
          <p:cNvSpPr txBox="1">
            <a:spLocks/>
          </p:cNvSpPr>
          <p:nvPr/>
        </p:nvSpPr>
        <p:spPr>
          <a:xfrm>
            <a:off x="5986881" y="1915972"/>
            <a:ext cx="4428745" cy="579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600" dirty="0"/>
              <a:t>今年西非铝矾土发运情况（</a:t>
            </a:r>
            <a:r>
              <a:rPr lang="en-US" altLang="zh-CN" sz="1600" dirty="0" err="1"/>
              <a:t>capesize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9028EF2-008F-37BC-11F3-EA99F81C8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75" y="2881513"/>
            <a:ext cx="4897568" cy="32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63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405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3.</a:t>
            </a:r>
            <a:r>
              <a:rPr lang="zh-CN" altLang="en-US" sz="2800" dirty="0"/>
              <a:t>需求端：预计全年全球海运需求温和上涨</a:t>
            </a:r>
            <a:endParaRPr lang="zh-SG" altLang="en-US" sz="2800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C2250CB-0ACA-7137-68CE-C5062A25884C}"/>
              </a:ext>
            </a:extLst>
          </p:cNvPr>
          <p:cNvSpPr txBox="1">
            <a:spLocks/>
          </p:cNvSpPr>
          <p:nvPr/>
        </p:nvSpPr>
        <p:spPr>
          <a:xfrm>
            <a:off x="1049121" y="1486814"/>
            <a:ext cx="6756198" cy="36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600" dirty="0"/>
              <a:t>今年西非铝矾土，铁矿，锰矿发运情况（</a:t>
            </a:r>
            <a:r>
              <a:rPr lang="en-US" altLang="zh-CN" sz="1600" dirty="0" err="1"/>
              <a:t>Capesize</a:t>
            </a:r>
            <a:r>
              <a:rPr lang="zh-CN" altLang="en-US" sz="1600" dirty="0"/>
              <a:t>）</a:t>
            </a:r>
            <a:endParaRPr lang="en-US" altLang="zh-CN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3B957AA-F410-70A3-93F8-C30B859C8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22" y="2070506"/>
            <a:ext cx="10633603" cy="2442667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29E338C7-EE01-C7B0-106F-DAD6759C70F4}"/>
              </a:ext>
            </a:extLst>
          </p:cNvPr>
          <p:cNvSpPr txBox="1">
            <a:spLocks/>
          </p:cNvSpPr>
          <p:nvPr/>
        </p:nvSpPr>
        <p:spPr>
          <a:xfrm>
            <a:off x="1189938" y="4916575"/>
            <a:ext cx="4084321" cy="803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dirty="0"/>
              <a:t>西非年同比增加</a:t>
            </a:r>
            <a:r>
              <a:rPr lang="en-US" altLang="zh-CN" sz="1600" dirty="0"/>
              <a:t>7%</a:t>
            </a:r>
          </a:p>
          <a:p>
            <a:pPr marL="0" indent="0">
              <a:buNone/>
            </a:pPr>
            <a:r>
              <a:rPr lang="zh-CN" altLang="en-US" sz="1600" dirty="0"/>
              <a:t>几内亚年同比增加</a:t>
            </a:r>
            <a:r>
              <a:rPr lang="en-US" altLang="zh-CN" sz="1600" dirty="0"/>
              <a:t>5%</a:t>
            </a:r>
            <a:r>
              <a:rPr lang="zh-CN" altLang="en-US" sz="1600" dirty="0"/>
              <a:t>，不及去年增速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加纳，加蓬增速明显但规模尚小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953484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66" y="380390"/>
            <a:ext cx="6147685" cy="777241"/>
          </a:xfrm>
        </p:spPr>
        <p:txBody>
          <a:bodyPr>
            <a:normAutofit/>
          </a:bodyPr>
          <a:lstStyle/>
          <a:p>
            <a:r>
              <a:rPr lang="zh-CN" altLang="en-US" dirty="0"/>
              <a:t>一</a:t>
            </a:r>
            <a:r>
              <a:rPr lang="en-SG" altLang="zh-CN" dirty="0"/>
              <a:t>. </a:t>
            </a:r>
            <a:r>
              <a:rPr lang="zh-CN" altLang="en-US" dirty="0"/>
              <a:t>铝矾土世界贸易格局</a:t>
            </a:r>
            <a:endParaRPr lang="zh-SG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4489" y="2295811"/>
            <a:ext cx="5713602" cy="2041700"/>
          </a:xfrm>
        </p:spPr>
        <p:txBody>
          <a:bodyPr>
            <a:norm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zh-CN" altLang="en-US" sz="1800" dirty="0">
                <a:ea typeface="Aa黑体 (非商业使用)" panose="02010600010101010101" pitchFamily="2" charset="-122"/>
              </a:rPr>
              <a:t>铝矾土世界海运贸易量发展</a:t>
            </a:r>
            <a:endParaRPr lang="en-US" altLang="zh-CN" sz="1800" dirty="0">
              <a:ea typeface="Aa黑体 (非商业使用)" panose="02010600010101010101" pitchFamily="2" charset="-122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 dirty="0">
                <a:ea typeface="Aa黑体 (非商业使用)" panose="02010600010101010101" pitchFamily="2" charset="-122"/>
              </a:rPr>
              <a:t>中国是铝矾土需求的源动力</a:t>
            </a:r>
            <a:endParaRPr lang="en-US" altLang="zh-CN" sz="1800" dirty="0">
              <a:ea typeface="Aa黑体 (非商业使用)" panose="02010600010101010101" pitchFamily="2" charset="-122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 dirty="0">
                <a:ea typeface="Aa黑体 (非商业使用)" panose="02010600010101010101" pitchFamily="2" charset="-122"/>
              </a:rPr>
              <a:t>西非几内亚是铝矾土贸易供应的源动力</a:t>
            </a:r>
            <a:endParaRPr lang="en-US" altLang="zh-CN" sz="1800" dirty="0">
              <a:ea typeface="Aa黑体 (非商业使用)" panose="02010600010101010101" pitchFamily="2" charset="-122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 dirty="0">
                <a:ea typeface="Aa黑体 (非商业使用)" panose="02010600010101010101" pitchFamily="2" charset="-122"/>
              </a:rPr>
              <a:t>西非</a:t>
            </a:r>
            <a:r>
              <a:rPr lang="en-US" altLang="zh-CN" sz="1800" dirty="0">
                <a:ea typeface="Aa黑体 (非商业使用)" panose="02010600010101010101" pitchFamily="2" charset="-122"/>
              </a:rPr>
              <a:t>-</a:t>
            </a:r>
            <a:r>
              <a:rPr lang="zh-CN" altLang="en-US" sz="1800" dirty="0">
                <a:ea typeface="Aa黑体 (非商业使用)" panose="02010600010101010101" pitchFamily="2" charset="-122"/>
              </a:rPr>
              <a:t>中国铝矾土在世界铝矾土贸易中占最重要</a:t>
            </a:r>
            <a:endParaRPr lang="en-US" altLang="zh-CN" sz="1800" dirty="0">
              <a:ea typeface="Aa黑体 (非商业使用)" panose="02010600010101010101" pitchFamily="2" charset="-122"/>
            </a:endParaRPr>
          </a:p>
          <a:p>
            <a:endParaRPr lang="en-US" altLang="zh-CN" dirty="0"/>
          </a:p>
        </p:txBody>
      </p:sp>
      <p:pic>
        <p:nvPicPr>
          <p:cNvPr id="6" name="图片 3" descr="图层 1">
            <a:extLst>
              <a:ext uri="{FF2B5EF4-FFF2-40B4-BE49-F238E27FC236}">
                <a16:creationId xmlns:a16="http://schemas.microsoft.com/office/drawing/2014/main" id="{61006087-D09C-1B76-05D8-183DB34F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351" y="1537270"/>
            <a:ext cx="4616383" cy="35587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16883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405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3.</a:t>
            </a:r>
            <a:r>
              <a:rPr lang="zh-CN" altLang="en-US" sz="2800" dirty="0"/>
              <a:t>需求端：预计全年全球海运需求温和上涨</a:t>
            </a:r>
            <a:endParaRPr lang="zh-SG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5802" y="1265530"/>
            <a:ext cx="3814268" cy="468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dirty="0"/>
              <a:t>CAPESIZE </a:t>
            </a:r>
            <a:r>
              <a:rPr lang="zh-CN" altLang="en-US" sz="1800" dirty="0"/>
              <a:t>运费与铁矿需求高度相关</a:t>
            </a:r>
            <a:endParaRPr lang="en-US" altLang="zh-CN" sz="1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01DEE1-683D-AAF6-BED5-B58D41CF4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993" y="2280872"/>
            <a:ext cx="6703771" cy="33115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74DD281-6CF7-9FC4-47F1-8C8DA4F2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16" y="1858061"/>
            <a:ext cx="4651641" cy="4311129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7237BC9E-F828-947A-175F-56BA13868031}"/>
              </a:ext>
            </a:extLst>
          </p:cNvPr>
          <p:cNvSpPr txBox="1">
            <a:spLocks/>
          </p:cNvSpPr>
          <p:nvPr/>
        </p:nvSpPr>
        <p:spPr>
          <a:xfrm>
            <a:off x="5613353" y="1812699"/>
            <a:ext cx="5842249" cy="396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/>
              <a:t>巴西铁矿发运</a:t>
            </a:r>
            <a:r>
              <a:rPr lang="en-US" altLang="zh-CN" sz="1800" dirty="0"/>
              <a:t>YTY </a:t>
            </a:r>
            <a:r>
              <a:rPr lang="zh-CN" altLang="en-US" sz="1800" dirty="0"/>
              <a:t>增速明显（</a:t>
            </a:r>
            <a:r>
              <a:rPr lang="en-US" altLang="zh-CN" sz="1800" dirty="0"/>
              <a:t>EL NINO </a:t>
            </a:r>
            <a:r>
              <a:rPr lang="zh-CN" altLang="en-US" sz="1800" dirty="0"/>
              <a:t>雨季影响减弱）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201886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4" y="116776"/>
            <a:ext cx="12136526" cy="702894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5.</a:t>
            </a:r>
            <a:r>
              <a:rPr lang="zh-CN" altLang="en-US" sz="3200" b="1" dirty="0"/>
              <a:t>主要结论</a:t>
            </a:r>
            <a:r>
              <a:rPr lang="en-US" altLang="zh-CN" sz="3200" b="1" dirty="0"/>
              <a:t>: </a:t>
            </a:r>
            <a:r>
              <a:rPr lang="zh-CN" altLang="en-US" sz="2000" dirty="0"/>
              <a:t>中期看西非中国海运市场维持繁荣，运价处于较高水平</a:t>
            </a:r>
            <a:r>
              <a:rPr lang="zh-CN" altLang="en-US" sz="3200" dirty="0"/>
              <a:t>。</a:t>
            </a:r>
            <a:endParaRPr lang="en-US" altLang="zh-CN" sz="32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819670"/>
            <a:ext cx="10515600" cy="5921554"/>
          </a:xfrm>
        </p:spPr>
        <p:txBody>
          <a:bodyPr>
            <a:normAutofit fontScale="77500" lnSpcReduction="20000"/>
          </a:bodyPr>
          <a:lstStyle/>
          <a:p>
            <a:endParaRPr lang="en-US" altLang="zh-CN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dirty="0"/>
              <a:t>供应端：</a:t>
            </a:r>
            <a:r>
              <a:rPr lang="zh-CN" altLang="en-US" sz="2900" dirty="0"/>
              <a:t>历史极低</a:t>
            </a:r>
            <a:endParaRPr lang="en-US" altLang="zh-CN" sz="2900" dirty="0"/>
          </a:p>
          <a:p>
            <a:pPr lvl="1"/>
            <a:r>
              <a:rPr lang="zh-CN" altLang="en-US" sz="1600" dirty="0"/>
              <a:t>低供给：运力供应上接下来两三年新船交付是历年的最低水平，新订单只占现有船队</a:t>
            </a:r>
            <a:r>
              <a:rPr lang="en-US" altLang="zh-CN" sz="1600" dirty="0"/>
              <a:t>6%</a:t>
            </a:r>
            <a:r>
              <a:rPr lang="zh-CN" altLang="en-US" sz="1600" dirty="0"/>
              <a:t>，年增速</a:t>
            </a:r>
            <a:r>
              <a:rPr lang="en-US" altLang="zh-CN" sz="1600" dirty="0"/>
              <a:t>1.5%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 lvl="1"/>
            <a:r>
              <a:rPr lang="zh-CN" altLang="en-US" sz="1600" dirty="0"/>
              <a:t>供给低弹性：集装箱船舶，油轮市场繁荣，挤占了大型</a:t>
            </a:r>
            <a:r>
              <a:rPr lang="en-US" altLang="zh-CN" sz="1600" dirty="0"/>
              <a:t>CAPESIZE, NEWCASTLEMAX </a:t>
            </a:r>
            <a:r>
              <a:rPr lang="zh-CN" altLang="en-US" sz="1600" dirty="0"/>
              <a:t>的供应。没有新的造船能力增加。</a:t>
            </a:r>
            <a:endParaRPr lang="en-US" altLang="zh-CN" sz="1600" dirty="0"/>
          </a:p>
          <a:p>
            <a:pPr lvl="1"/>
            <a:endParaRPr lang="en-US" altLang="zh-CN" sz="16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dirty="0"/>
              <a:t>需求端：温和上涨</a:t>
            </a:r>
            <a:endParaRPr lang="en-US" altLang="zh-CN" dirty="0"/>
          </a:p>
          <a:p>
            <a:pPr lvl="1"/>
            <a:r>
              <a:rPr lang="zh-CN" altLang="en-US" sz="1600" dirty="0"/>
              <a:t>铁矿：温和上涨，随着西非项目投产长航线比例增加，利多市场</a:t>
            </a:r>
            <a:endParaRPr lang="en-US" altLang="zh-CN" sz="1600" dirty="0"/>
          </a:p>
          <a:p>
            <a:pPr lvl="1"/>
            <a:r>
              <a:rPr lang="zh-CN" altLang="en-US" sz="1600" dirty="0"/>
              <a:t>煤炭</a:t>
            </a:r>
            <a:r>
              <a:rPr lang="en-US" altLang="zh-CN" sz="1600" dirty="0"/>
              <a:t>: </a:t>
            </a:r>
            <a:r>
              <a:rPr lang="zh-CN" altLang="en-US" sz="1600" dirty="0"/>
              <a:t>中国国产煤与进口煤平衡是一个不确定因素，中国进口量温和下降可能性大；印度需求保持上涨。欧洲煤炭需求减弱。中国需求替代欧洲需求，让长航线煤炭比例增加。全球看煤炭需求呈现平稳或温和下降。整体平衡。</a:t>
            </a:r>
            <a:endParaRPr lang="en-US" altLang="zh-CN" sz="1600" dirty="0"/>
          </a:p>
          <a:p>
            <a:pPr lvl="1"/>
            <a:r>
              <a:rPr lang="zh-CN" altLang="en-US" sz="1600" dirty="0"/>
              <a:t>铝矾土：几内亚最近的一些发运不稳定，及高企的运费，造成前四个月增加不及预期，但全年仍有望达到</a:t>
            </a:r>
            <a:r>
              <a:rPr lang="en-US" altLang="zh-CN" sz="1600" dirty="0"/>
              <a:t>2</a:t>
            </a:r>
            <a:r>
              <a:rPr lang="zh-CN" altLang="en-US" sz="1600" dirty="0"/>
              <a:t>位数的增长，整体利多航运。</a:t>
            </a:r>
            <a:endParaRPr lang="en-US" altLang="zh-CN" sz="1600" dirty="0"/>
          </a:p>
          <a:p>
            <a:pPr lvl="1"/>
            <a:endParaRPr lang="en-US" altLang="zh-CN" sz="16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dirty="0"/>
              <a:t>效率端：降低</a:t>
            </a:r>
            <a:endParaRPr lang="en-US" altLang="zh-CN" dirty="0"/>
          </a:p>
          <a:p>
            <a:pPr lvl="1"/>
            <a:r>
              <a:rPr lang="zh-CN" altLang="en-US" sz="1600" dirty="0"/>
              <a:t>苏伊士运河：红海冲突，让船舶绕行好望角，船舶效率下降。利多市场</a:t>
            </a:r>
            <a:endParaRPr lang="en-US" altLang="zh-CN" sz="1600" dirty="0"/>
          </a:p>
          <a:p>
            <a:pPr lvl="1"/>
            <a:r>
              <a:rPr lang="zh-CN" altLang="en-US" sz="1600" dirty="0"/>
              <a:t>巴拿马运河：天气原因造成的巴拿马运河水位下降，得到缓解。利空市场</a:t>
            </a:r>
            <a:endParaRPr lang="en-US" altLang="zh-CN" sz="1600" dirty="0"/>
          </a:p>
          <a:p>
            <a:pPr lvl="1"/>
            <a:r>
              <a:rPr lang="en-US" altLang="zh-CN" sz="1600" dirty="0"/>
              <a:t>IMO </a:t>
            </a:r>
            <a:r>
              <a:rPr lang="zh-CN" altLang="en-US" sz="1600" dirty="0"/>
              <a:t>规则，欧盟碳税：降低航速运营。利多市场</a:t>
            </a:r>
            <a:endParaRPr lang="en-US" altLang="zh-CN" sz="1600" dirty="0"/>
          </a:p>
          <a:p>
            <a:pPr lvl="1"/>
            <a:endParaRPr lang="en-US" altLang="zh-CN" sz="16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dirty="0"/>
              <a:t>成本端：上涨</a:t>
            </a:r>
            <a:endParaRPr lang="en-US" altLang="zh-CN" dirty="0"/>
          </a:p>
          <a:p>
            <a:pPr lvl="1"/>
            <a:r>
              <a:rPr lang="zh-CN" altLang="en-US" sz="1600" dirty="0"/>
              <a:t>造船成本上涨明显。</a:t>
            </a:r>
            <a:r>
              <a:rPr lang="en-US" altLang="zh-CN" sz="1600" dirty="0"/>
              <a:t>Newcastle max </a:t>
            </a:r>
            <a:r>
              <a:rPr lang="zh-CN" altLang="en-US" sz="1600" dirty="0"/>
              <a:t>， </a:t>
            </a:r>
            <a:r>
              <a:rPr lang="en-US" altLang="zh-CN" sz="1600" dirty="0"/>
              <a:t>2020</a:t>
            </a:r>
            <a:r>
              <a:rPr lang="zh-CN" altLang="en-US" sz="1600" dirty="0"/>
              <a:t>年造价</a:t>
            </a:r>
            <a:r>
              <a:rPr lang="en-US" altLang="zh-CN" sz="1600" dirty="0"/>
              <a:t>4800-5000</a:t>
            </a:r>
            <a:r>
              <a:rPr lang="zh-CN" altLang="en-US" sz="1600" dirty="0"/>
              <a:t>万美金，</a:t>
            </a:r>
            <a:r>
              <a:rPr lang="en-US" altLang="zh-CN" sz="1600" dirty="0"/>
              <a:t>2021</a:t>
            </a:r>
            <a:r>
              <a:rPr lang="zh-CN" altLang="en-US" sz="1600" dirty="0"/>
              <a:t>年</a:t>
            </a:r>
            <a:r>
              <a:rPr lang="en-US" altLang="zh-CN" sz="1600" dirty="0"/>
              <a:t>6000-63000</a:t>
            </a:r>
            <a:r>
              <a:rPr lang="zh-CN" altLang="en-US" sz="1600" dirty="0"/>
              <a:t>万美金，</a:t>
            </a:r>
            <a:r>
              <a:rPr lang="en-US" altLang="zh-CN" sz="1600" dirty="0"/>
              <a:t>2023</a:t>
            </a:r>
            <a:r>
              <a:rPr lang="zh-CN" altLang="en-US" sz="1600" dirty="0"/>
              <a:t>年</a:t>
            </a:r>
            <a:r>
              <a:rPr lang="en-US" altLang="zh-CN" sz="1600" dirty="0"/>
              <a:t>6800-7000</a:t>
            </a:r>
            <a:r>
              <a:rPr lang="zh-CN" altLang="en-US" sz="1600" dirty="0"/>
              <a:t>万美金，目前</a:t>
            </a:r>
            <a:r>
              <a:rPr lang="en-US" altLang="zh-CN" sz="1600" dirty="0"/>
              <a:t>7700-8000</a:t>
            </a:r>
            <a:r>
              <a:rPr lang="zh-CN" altLang="en-US" sz="1600" dirty="0"/>
              <a:t>万美金。</a:t>
            </a:r>
            <a:endParaRPr lang="en-US" altLang="zh-CN" sz="1600" dirty="0"/>
          </a:p>
          <a:p>
            <a:pPr lvl="1"/>
            <a:r>
              <a:rPr lang="en-US" altLang="zh-CN" sz="1600" dirty="0"/>
              <a:t>6</a:t>
            </a:r>
            <a:r>
              <a:rPr lang="zh-CN" altLang="en-US" sz="1600" dirty="0"/>
              <a:t>油价依然处于高位。目前低硫船用燃油在</a:t>
            </a:r>
            <a:r>
              <a:rPr lang="en-US" altLang="zh-CN" sz="1600" dirty="0"/>
              <a:t>600-650</a:t>
            </a:r>
            <a:r>
              <a:rPr lang="zh-CN" altLang="en-US" sz="1600" dirty="0"/>
              <a:t>波动。</a:t>
            </a:r>
            <a:endParaRPr lang="en-US" altLang="zh-CN" sz="1600" dirty="0"/>
          </a:p>
          <a:p>
            <a:pPr lvl="1"/>
            <a:r>
              <a:rPr lang="zh-CN" altLang="en-US" sz="1600" dirty="0"/>
              <a:t>船舶管理成本温逐年增加。船员工资，备品备件，日常管理。</a:t>
            </a:r>
            <a:endParaRPr lang="en-US" altLang="zh-CN" sz="1600" dirty="0"/>
          </a:p>
          <a:p>
            <a:pPr lvl="1"/>
            <a:endParaRPr lang="en-US" altLang="zh-CN" sz="1600" dirty="0"/>
          </a:p>
          <a:p>
            <a:pPr marL="514350" lvl="1" indent="-514350">
              <a:spcBef>
                <a:spcPts val="1000"/>
              </a:spcBef>
              <a:buFont typeface="+mj-ea"/>
              <a:buAutoNum type="circleNumDbPlain"/>
            </a:pPr>
            <a:r>
              <a:rPr lang="zh-CN" altLang="en-US" sz="2900" dirty="0"/>
              <a:t>其它不确定因素：</a:t>
            </a:r>
            <a:endParaRPr lang="en-US" altLang="zh-CN" sz="2900" dirty="0"/>
          </a:p>
          <a:p>
            <a:pPr lvl="1"/>
            <a:r>
              <a:rPr lang="zh-CN" altLang="en-US" sz="1600" dirty="0"/>
              <a:t>天气因素（</a:t>
            </a:r>
            <a:r>
              <a:rPr lang="es-ES" altLang="zh-SG" sz="1800" b="0" dirty="0">
                <a:solidFill>
                  <a:srgbClr val="000061"/>
                </a:solidFill>
                <a:effectLst/>
                <a:latin typeface="TimesNewRomanPSMT"/>
              </a:rPr>
              <a:t>El Niño to La Niña</a:t>
            </a:r>
            <a:r>
              <a:rPr lang="zh-CN" altLang="en-US" sz="1800" b="0" dirty="0">
                <a:solidFill>
                  <a:srgbClr val="000061"/>
                </a:solidFill>
                <a:effectLst/>
                <a:latin typeface="TimesNewRomanPSMT"/>
              </a:rPr>
              <a:t>）</a:t>
            </a:r>
            <a:r>
              <a:rPr lang="zh-CN" altLang="en-US" sz="1600" dirty="0"/>
              <a:t>，地缘政治，战争冲突，中国经济，中美问题，美国日本的利率政策，这些给航运带来诸多不确定。</a:t>
            </a:r>
            <a:endParaRPr lang="en-US" altLang="zh-CN" sz="1600" dirty="0"/>
          </a:p>
          <a:p>
            <a:pPr lvl="1"/>
            <a:endParaRPr lang="en-US" altLang="zh-CN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BFB8C4-2772-E5A6-3C34-11BAB5710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529" y="270439"/>
            <a:ext cx="1214872" cy="15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73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a typeface="Aa黑体 (非商业使用)" panose="02010600010101010101" pitchFamily="2" charset="-122"/>
              </a:rPr>
              <a:t>CAPESIZE </a:t>
            </a:r>
            <a:r>
              <a:rPr lang="zh-CN" altLang="en-US" sz="2800" dirty="0">
                <a:ea typeface="Aa黑体 (非商业使用)" panose="02010600010101010101" pitchFamily="2" charset="-122"/>
              </a:rPr>
              <a:t>船型海运市场情况</a:t>
            </a:r>
            <a:endParaRPr lang="zh-SG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F3465-AC0A-32BD-6F6C-C4D437D34C50}"/>
              </a:ext>
            </a:extLst>
          </p:cNvPr>
          <p:cNvSpPr txBox="1"/>
          <p:nvPr/>
        </p:nvSpPr>
        <p:spPr>
          <a:xfrm>
            <a:off x="838200" y="1011870"/>
            <a:ext cx="4149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n-US" sz="1200" b="1" i="0" u="none" strike="noStrike" kern="1200" cap="none" spc="0" normalizeH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CAPESIZE BCI 5TC (2015-2024)</a:t>
            </a:r>
            <a:r>
              <a:rPr lang="zh-CN" altLang="en-US" sz="1200" b="1" i="0" u="none" strike="noStrike" kern="1200" cap="none" spc="0" normalizeH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年度比较图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69B855-645B-2065-3F58-525D1C8B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97" y="1396288"/>
            <a:ext cx="11663723" cy="53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97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2" y="0"/>
            <a:ext cx="6367943" cy="820682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a typeface="Aa黑体 (非商业使用)" panose="02010600010101010101" pitchFamily="2" charset="-122"/>
              </a:rPr>
              <a:t>PANAMAX </a:t>
            </a:r>
            <a:r>
              <a:rPr lang="zh-CN" altLang="en-US" sz="2800" dirty="0">
                <a:ea typeface="Aa黑体 (非商业使用)" panose="02010600010101010101" pitchFamily="2" charset="-122"/>
              </a:rPr>
              <a:t>船型海运市场情况</a:t>
            </a:r>
            <a:endParaRPr lang="zh-SG" alt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64D79-7BC5-B166-26A8-F4E0685AE287}"/>
              </a:ext>
            </a:extLst>
          </p:cNvPr>
          <p:cNvSpPr txBox="1"/>
          <p:nvPr/>
        </p:nvSpPr>
        <p:spPr>
          <a:xfrm>
            <a:off x="2751110" y="773393"/>
            <a:ext cx="4705789" cy="422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1600" dirty="0">
                <a:ea typeface="思源黑体 Light" panose="020B0300000000000000" pitchFamily="34" charset="-122"/>
              </a:rPr>
              <a:t>PANAMAX BPI 5TC ( 2018-2024)</a:t>
            </a:r>
            <a:r>
              <a:rPr lang="zh-CN" altLang="en-US" sz="1600" dirty="0">
                <a:ea typeface="思源黑体 Light" panose="020B0300000000000000" pitchFamily="34" charset="-122"/>
              </a:rPr>
              <a:t>年度比较图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601FD42-B020-AFEC-05AA-494984A3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31" y="1195689"/>
            <a:ext cx="9935074" cy="554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06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2817"/>
          </a:xfrm>
        </p:spPr>
        <p:txBody>
          <a:bodyPr>
            <a:normAutofit/>
          </a:bodyPr>
          <a:lstStyle/>
          <a:p>
            <a:r>
              <a:rPr lang="en-US" altLang="zh-CN" sz="3100" b="1" dirty="0"/>
              <a:t>5.</a:t>
            </a:r>
            <a:r>
              <a:rPr lang="zh-CN" altLang="en-US" sz="3100" b="1" dirty="0"/>
              <a:t>主要结论</a:t>
            </a:r>
            <a:r>
              <a:rPr lang="en-US" altLang="zh-CN" sz="3100" b="1" dirty="0"/>
              <a:t>:</a:t>
            </a:r>
            <a:br>
              <a:rPr lang="en-US" altLang="zh-CN" sz="3100" dirty="0"/>
            </a:br>
            <a:r>
              <a:rPr lang="zh-CN" altLang="en-US" sz="3100" dirty="0"/>
              <a:t>中期看西非中国海运市场维持繁荣，运价处于较高水平。</a:t>
            </a:r>
            <a:endParaRPr lang="en-US" altLang="zh-CN" sz="4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08971" y="6188659"/>
            <a:ext cx="975970" cy="2142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1000" dirty="0"/>
              <a:t>SSY</a:t>
            </a:r>
            <a:r>
              <a:rPr lang="zh-CN" altLang="en-US" sz="1000" dirty="0"/>
              <a:t> </a:t>
            </a:r>
            <a:r>
              <a:rPr lang="en-US" altLang="zh-CN" sz="1000" dirty="0"/>
              <a:t>REPORT</a:t>
            </a:r>
            <a:endParaRPr lang="en-US" altLang="zh-CN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31C249-C9CC-DBE4-71D1-72979501A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769" y="1670458"/>
            <a:ext cx="5269498" cy="4518201"/>
          </a:xfrm>
          <a:prstGeom prst="rect">
            <a:avLst/>
          </a:prstGeo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E9A56F85-5C4E-58A3-78C6-92A9429A9A7F}"/>
              </a:ext>
            </a:extLst>
          </p:cNvPr>
          <p:cNvSpPr txBox="1">
            <a:spLocks/>
          </p:cNvSpPr>
          <p:nvPr/>
        </p:nvSpPr>
        <p:spPr>
          <a:xfrm>
            <a:off x="727253" y="1571478"/>
            <a:ext cx="5257800" cy="47161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800" dirty="0"/>
          </a:p>
          <a:p>
            <a:pPr marL="342900" indent="-342900">
              <a:buFont typeface="+mj-ea"/>
              <a:buAutoNum type="circleNumDbPlain"/>
            </a:pPr>
            <a:r>
              <a:rPr lang="zh-CN" altLang="en-US" sz="1800" dirty="0"/>
              <a:t>今年一季度表现：</a:t>
            </a:r>
            <a:endParaRPr lang="en-US" altLang="zh-CN" sz="18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zh-CN" altLang="en-US" sz="1400" dirty="0"/>
              <a:t>大型散货船强（</a:t>
            </a:r>
            <a:r>
              <a:rPr lang="en-US" altLang="zh-CN" sz="1400" dirty="0"/>
              <a:t>CAPESIZE </a:t>
            </a:r>
            <a:r>
              <a:rPr lang="zh-CN" altLang="en-US" sz="1400" dirty="0"/>
              <a:t>为代表）</a:t>
            </a:r>
            <a:r>
              <a:rPr lang="en-US" altLang="zh-CN" sz="1400" dirty="0"/>
              <a:t> </a:t>
            </a:r>
            <a:r>
              <a:rPr lang="zh-CN" altLang="en-US" sz="1400" dirty="0"/>
              <a:t>，小型散货船弱（</a:t>
            </a:r>
            <a:r>
              <a:rPr lang="en-US" altLang="zh-CN" sz="1400" dirty="0"/>
              <a:t>PANAMAX </a:t>
            </a:r>
            <a:r>
              <a:rPr lang="zh-CN" altLang="en-US" sz="1400" dirty="0"/>
              <a:t>为代表）。</a:t>
            </a:r>
            <a:r>
              <a:rPr lang="en-US" altLang="zh-CN" sz="1400" dirty="0"/>
              <a:t>CAPESIZE 14 </a:t>
            </a:r>
            <a:r>
              <a:rPr lang="zh-CN" altLang="en-US" sz="1400" dirty="0"/>
              <a:t>年来表现最强。</a:t>
            </a:r>
            <a:endParaRPr lang="en-US" altLang="zh-CN" sz="1400" dirty="0"/>
          </a:p>
          <a:p>
            <a:pPr marL="342900" indent="-342900">
              <a:buFont typeface="+mj-ea"/>
              <a:buAutoNum type="circleNumDbPlain"/>
            </a:pPr>
            <a:r>
              <a:rPr lang="zh-CN" altLang="en-US" sz="1800" dirty="0"/>
              <a:t>今年未来</a:t>
            </a:r>
            <a:r>
              <a:rPr lang="en-US" altLang="zh-CN" sz="1800" dirty="0"/>
              <a:t>3,4</a:t>
            </a:r>
            <a:r>
              <a:rPr lang="zh-CN" altLang="en-US" sz="1800" dirty="0"/>
              <a:t>季度市场情况：</a:t>
            </a:r>
            <a:endParaRPr lang="en-US" altLang="zh-CN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400" dirty="0"/>
              <a:t>大散货船强，小散货船弱的局面不变</a:t>
            </a:r>
            <a:endParaRPr lang="en-US" altLang="zh-CN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400" dirty="0"/>
              <a:t>大型散货船拉动小型船上涨，还是小型船给大型船降温，有待观察</a:t>
            </a:r>
            <a:endParaRPr lang="en-US" altLang="zh-CN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400" dirty="0"/>
              <a:t>铁矿煤炭铝矾土，总量看预计一季度的增量超预期，很可能占全年增量的</a:t>
            </a:r>
            <a:r>
              <a:rPr lang="en-US" altLang="zh-CN" sz="1400" dirty="0"/>
              <a:t>50%</a:t>
            </a:r>
            <a:r>
              <a:rPr lang="zh-CN" altLang="en-US" sz="1400" dirty="0"/>
              <a:t>，顾后期增量减弱。</a:t>
            </a:r>
            <a:endParaRPr lang="en-US" altLang="zh-CN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400" dirty="0"/>
              <a:t>如果如气象学家预测准确，下半年</a:t>
            </a:r>
            <a:r>
              <a:rPr lang="es-ES" altLang="zh-SG" sz="1400" dirty="0">
                <a:latin typeface="TimesNewRomanPSMT"/>
              </a:rPr>
              <a:t>El Niño </a:t>
            </a:r>
            <a:r>
              <a:rPr lang="zh-CN" altLang="en-US" sz="1400" dirty="0">
                <a:latin typeface="TimesNewRomanPSMT"/>
              </a:rPr>
              <a:t>向</a:t>
            </a:r>
            <a:r>
              <a:rPr lang="es-ES" altLang="zh-SG" sz="1400" dirty="0">
                <a:latin typeface="TimesNewRomanPSMT"/>
              </a:rPr>
              <a:t> La Niña</a:t>
            </a:r>
            <a:r>
              <a:rPr lang="zh-CN" altLang="en-US" sz="1400" dirty="0">
                <a:latin typeface="TimesNewRomanPSMT"/>
              </a:rPr>
              <a:t>转变，西非发运受影响，巴西北部发运受影响，印尼发运受影响。</a:t>
            </a:r>
            <a:endParaRPr lang="en-US" altLang="zh-CN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400" dirty="0"/>
              <a:t>CAPESIZE</a:t>
            </a:r>
            <a:r>
              <a:rPr lang="zh-CN" altLang="en-US" sz="1400" dirty="0"/>
              <a:t>市场依旧维持强势，下半年很可能突破今年的高点，但其涨幅趋缓，下半年保持</a:t>
            </a:r>
            <a:r>
              <a:rPr lang="en-US" altLang="zh-CN" sz="1400" dirty="0"/>
              <a:t>14</a:t>
            </a:r>
            <a:r>
              <a:rPr lang="zh-CN" altLang="en-US" sz="1400" dirty="0"/>
              <a:t>年来最强市场可能性不大。</a:t>
            </a:r>
            <a:endParaRPr lang="en-US" altLang="zh-CN" sz="1400" dirty="0"/>
          </a:p>
          <a:p>
            <a:pPr marL="342900" indent="-342900">
              <a:buFont typeface="+mj-ea"/>
              <a:buAutoNum type="circleNumDbPlain"/>
            </a:pPr>
            <a:r>
              <a:rPr lang="en-US" altLang="zh-CN" sz="1800" dirty="0"/>
              <a:t>2024</a:t>
            </a:r>
            <a:r>
              <a:rPr lang="zh-CN" altLang="en-US" sz="1800" dirty="0"/>
              <a:t>年全年平均看，西非</a:t>
            </a:r>
            <a:r>
              <a:rPr lang="en-US" altLang="zh-CN" sz="1800" dirty="0"/>
              <a:t>-</a:t>
            </a:r>
            <a:r>
              <a:rPr lang="zh-CN" altLang="en-US" sz="1800" dirty="0"/>
              <a:t>中国航线运价维持在</a:t>
            </a:r>
            <a:r>
              <a:rPr lang="en-US" altLang="zh-CN" sz="1800" dirty="0"/>
              <a:t>25-28</a:t>
            </a:r>
            <a:r>
              <a:rPr lang="zh-CN" altLang="en-US" sz="1800" dirty="0"/>
              <a:t>美金区间概率高。对应</a:t>
            </a:r>
            <a:r>
              <a:rPr lang="en-US" altLang="zh-CN" sz="1800" dirty="0"/>
              <a:t>5TC</a:t>
            </a:r>
            <a:r>
              <a:rPr lang="zh-CN" altLang="en-US" sz="1800" dirty="0"/>
              <a:t>租金</a:t>
            </a:r>
            <a:r>
              <a:rPr lang="en-US" altLang="zh-CN" sz="1800" dirty="0"/>
              <a:t>3</a:t>
            </a:r>
            <a:r>
              <a:rPr lang="zh-CN" altLang="en-US" sz="1800" dirty="0"/>
              <a:t>万美金左右。</a:t>
            </a:r>
            <a:endParaRPr lang="en-US" altLang="zh-CN" sz="1800" dirty="0"/>
          </a:p>
          <a:p>
            <a:pPr marL="342900" indent="-342900">
              <a:buFont typeface="+mj-ea"/>
              <a:buAutoNum type="circleNumDbPlain"/>
            </a:pPr>
            <a:r>
              <a:rPr lang="zh-CN" altLang="en-US" sz="1800" dirty="0"/>
              <a:t>未来</a:t>
            </a:r>
            <a:r>
              <a:rPr lang="en-US" altLang="zh-CN" sz="1800" dirty="0"/>
              <a:t>2-3</a:t>
            </a:r>
            <a:r>
              <a:rPr lang="zh-CN" altLang="en-US" sz="1800" dirty="0"/>
              <a:t>年中期看，西非</a:t>
            </a:r>
            <a:r>
              <a:rPr lang="en-US" altLang="zh-CN" sz="1800" dirty="0"/>
              <a:t>-</a:t>
            </a:r>
            <a:r>
              <a:rPr lang="zh-CN" altLang="en-US" sz="1800" dirty="0"/>
              <a:t>中国航线维持繁荣，需求增加，运价处于较高水平且波动剧烈。</a:t>
            </a:r>
            <a:endParaRPr lang="en-US" altLang="zh-CN" sz="1800" dirty="0"/>
          </a:p>
          <a:p>
            <a:pPr marL="0" indent="0">
              <a:buNone/>
            </a:pPr>
            <a:endParaRPr lang="en-US" altLang="zh-CN" sz="1800" dirty="0"/>
          </a:p>
          <a:p>
            <a:pPr marL="342900" indent="-342900">
              <a:buFont typeface="+mj-ea"/>
              <a:buAutoNum type="circleNumDbPlain"/>
            </a:pPr>
            <a:endParaRPr lang="en-US" altLang="zh-C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dirty="0"/>
          </a:p>
          <a:p>
            <a:pPr lvl="1"/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621140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06931"/>
            <a:ext cx="10515600" cy="894602"/>
          </a:xfrm>
        </p:spPr>
        <p:txBody>
          <a:bodyPr/>
          <a:lstStyle/>
          <a:p>
            <a:r>
              <a:rPr lang="zh-CN" altLang="en-US" dirty="0"/>
              <a:t>江苏轮船简介</a:t>
            </a:r>
            <a:endParaRPr lang="en-US" altLang="zh-CN" dirty="0"/>
          </a:p>
        </p:txBody>
      </p:sp>
      <p:sp>
        <p:nvSpPr>
          <p:cNvPr id="8" name="矩形: 圆角 18">
            <a:extLst>
              <a:ext uri="{FF2B5EF4-FFF2-40B4-BE49-F238E27FC236}">
                <a16:creationId xmlns:a16="http://schemas.microsoft.com/office/drawing/2014/main" id="{EE456EBF-76F4-3C0A-7793-4916DB9A0C4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V="1">
            <a:off x="6207852" y="1853968"/>
            <a:ext cx="5469621" cy="4278384"/>
          </a:xfrm>
          <a:prstGeom prst="roundRect">
            <a:avLst>
              <a:gd name="adj" fmla="val 6214"/>
            </a:avLst>
          </a:prstGeom>
          <a:solidFill>
            <a:schemeClr val="bg1"/>
          </a:solidFill>
          <a:ln>
            <a:noFill/>
          </a:ln>
          <a:effectLst>
            <a:outerShdw blurRad="292100" dist="254000" dir="5400000" algn="t" rotWithShape="0">
              <a:srgbClr val="0B61C8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659AE-3190-6C11-7736-0752C9893B57}"/>
              </a:ext>
            </a:extLst>
          </p:cNvPr>
          <p:cNvSpPr txBox="1"/>
          <p:nvPr/>
        </p:nvSpPr>
        <p:spPr>
          <a:xfrm>
            <a:off x="7193153" y="2477609"/>
            <a:ext cx="370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gradFill>
                  <a:gsLst>
                    <a:gs pos="0">
                      <a:srgbClr val="0D71E9"/>
                    </a:gs>
                    <a:gs pos="92000">
                      <a:srgbClr val="00B0F0"/>
                    </a:gs>
                  </a:gsLst>
                  <a:lin ang="12000000" scaled="0"/>
                </a:gradFill>
                <a:effectLst>
                  <a:outerShdw blurRad="203200" dist="200025" dir="15000000" sy="30000" kx="-1800000" algn="bl" rotWithShape="0">
                    <a:srgbClr val="0D71E9">
                      <a:alpha val="24000"/>
                    </a:srgbClr>
                  </a:outerShdw>
                </a:effectLst>
                <a:latin typeface="HarmonyOS Sans SC Medium" panose="00000600000000000000" charset="-122"/>
                <a:ea typeface="HarmonyOS Sans SC Medium" panose="00000600000000000000" charset="-122"/>
              </a:rPr>
              <a:t>公司业务分布及地点</a:t>
            </a:r>
            <a:endParaRPr lang="en-S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82B16-7D66-0A21-BC8E-73C502176494}"/>
              </a:ext>
            </a:extLst>
          </p:cNvPr>
          <p:cNvSpPr txBox="1"/>
          <p:nvPr/>
        </p:nvSpPr>
        <p:spPr>
          <a:xfrm>
            <a:off x="6357366" y="3166747"/>
            <a:ext cx="40439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新加坡：租船业务中心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张家港：船舶管理中心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秦皇岛：煤炭业务中心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钦州：拖轮服务业务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香港：金融及融资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几内亚：铝矾土驳运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利比亚：船舶资产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 altLang="zh-CN" sz="1800" dirty="0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16C3A3F-D8F3-FD84-6DD5-E6D938B6E94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95528" y="1487503"/>
            <a:ext cx="4280838" cy="2243328"/>
          </a:xfrm>
          <a:prstGeom prst="roundRect">
            <a:avLst/>
          </a:prstGeom>
        </p:spPr>
      </p:pic>
      <p:pic>
        <p:nvPicPr>
          <p:cNvPr id="7" name="图片 1" descr="图层 1">
            <a:extLst>
              <a:ext uri="{FF2B5EF4-FFF2-40B4-BE49-F238E27FC236}">
                <a16:creationId xmlns:a16="http://schemas.microsoft.com/office/drawing/2014/main" id="{AE378651-F975-33A2-EEEE-467894999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528" y="4217253"/>
            <a:ext cx="4199262" cy="22005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1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06931"/>
            <a:ext cx="10515600" cy="894602"/>
          </a:xfrm>
        </p:spPr>
        <p:txBody>
          <a:bodyPr/>
          <a:lstStyle/>
          <a:p>
            <a:r>
              <a:rPr lang="zh-CN" altLang="en-US" dirty="0"/>
              <a:t>江苏轮船简介</a:t>
            </a:r>
            <a:endParaRPr lang="en-US" altLang="zh-CN" dirty="0"/>
          </a:p>
        </p:txBody>
      </p:sp>
      <p:pic>
        <p:nvPicPr>
          <p:cNvPr id="7" name="图片 3" descr="图层 1">
            <a:extLst>
              <a:ext uri="{FF2B5EF4-FFF2-40B4-BE49-F238E27FC236}">
                <a16:creationId xmlns:a16="http://schemas.microsoft.com/office/drawing/2014/main" id="{F10FC9EA-7897-FA15-1E1D-7E46E94F1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69" y="1401533"/>
            <a:ext cx="5654731" cy="4359246"/>
          </a:xfrm>
          <a:prstGeom prst="roundRect">
            <a:avLst/>
          </a:prstGeom>
        </p:spPr>
      </p:pic>
      <p:sp>
        <p:nvSpPr>
          <p:cNvPr id="8" name="矩形: 圆角 18">
            <a:extLst>
              <a:ext uri="{FF2B5EF4-FFF2-40B4-BE49-F238E27FC236}">
                <a16:creationId xmlns:a16="http://schemas.microsoft.com/office/drawing/2014/main" id="{EE456EBF-76F4-3C0A-7793-4916DB9A0C4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V="1">
            <a:off x="7010400" y="2566467"/>
            <a:ext cx="4961324" cy="2974654"/>
          </a:xfrm>
          <a:prstGeom prst="roundRect">
            <a:avLst>
              <a:gd name="adj" fmla="val 6214"/>
            </a:avLst>
          </a:prstGeom>
          <a:solidFill>
            <a:schemeClr val="bg1"/>
          </a:solidFill>
          <a:ln>
            <a:noFill/>
          </a:ln>
          <a:effectLst>
            <a:outerShdw blurRad="292100" dist="254000" dir="5400000" algn="t" rotWithShape="0">
              <a:srgbClr val="0B61C8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659AE-3190-6C11-7736-0752C9893B57}"/>
              </a:ext>
            </a:extLst>
          </p:cNvPr>
          <p:cNvSpPr txBox="1"/>
          <p:nvPr/>
        </p:nvSpPr>
        <p:spPr>
          <a:xfrm>
            <a:off x="7086981" y="1893486"/>
            <a:ext cx="4757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>
              <a:spcBef>
                <a:spcPts val="1000"/>
              </a:spcBef>
            </a:pPr>
            <a:r>
              <a:rPr lang="zh-CN" altLang="en-US" sz="2400" b="1" dirty="0">
                <a:gradFill>
                  <a:gsLst>
                    <a:gs pos="0">
                      <a:srgbClr val="0D71E9"/>
                    </a:gs>
                    <a:gs pos="92000">
                      <a:srgbClr val="00B0F0"/>
                    </a:gs>
                  </a:gsLst>
                  <a:lin ang="12000000" scaled="0"/>
                </a:gradFill>
                <a:effectLst>
                  <a:outerShdw blurRad="203200" dist="200025" dir="15000000" sy="30000" kx="-1800000" algn="bl" rotWithShape="0">
                    <a:srgbClr val="0D71E9">
                      <a:alpha val="24000"/>
                    </a:srgbClr>
                  </a:outerShdw>
                </a:effectLst>
                <a:latin typeface="HarmonyOS Sans SC Medium" panose="00000600000000000000" charset="-122"/>
                <a:ea typeface="HarmonyOS Sans SC Medium" panose="00000600000000000000" charset="-122"/>
              </a:rPr>
              <a:t>年运输量规模，</a:t>
            </a:r>
            <a:r>
              <a:rPr lang="en-US" altLang="zh-CN" sz="2400" b="1" dirty="0">
                <a:gradFill>
                  <a:gsLst>
                    <a:gs pos="0">
                      <a:srgbClr val="0D71E9"/>
                    </a:gs>
                    <a:gs pos="92000">
                      <a:srgbClr val="00B0F0"/>
                    </a:gs>
                  </a:gsLst>
                  <a:lin ang="12000000" scaled="0"/>
                </a:gradFill>
                <a:effectLst>
                  <a:outerShdw blurRad="203200" dist="200025" dir="15000000" sy="30000" kx="-1800000" algn="bl" rotWithShape="0">
                    <a:srgbClr val="0D71E9">
                      <a:alpha val="24000"/>
                    </a:srgbClr>
                  </a:outerShdw>
                </a:effectLst>
                <a:latin typeface="HarmonyOS Sans SC Medium" panose="00000600000000000000" charset="-122"/>
                <a:ea typeface="HarmonyOS Sans SC Medium" panose="00000600000000000000" charset="-122"/>
              </a:rPr>
              <a:t>2000</a:t>
            </a:r>
            <a:r>
              <a:rPr lang="zh-CN" altLang="en-US" sz="2400" b="1" dirty="0">
                <a:gradFill>
                  <a:gsLst>
                    <a:gs pos="0">
                      <a:srgbClr val="0D71E9"/>
                    </a:gs>
                    <a:gs pos="92000">
                      <a:srgbClr val="00B0F0"/>
                    </a:gs>
                  </a:gsLst>
                  <a:lin ang="12000000" scaled="0"/>
                </a:gradFill>
                <a:effectLst>
                  <a:outerShdw blurRad="203200" dist="200025" dir="15000000" sy="30000" kx="-1800000" algn="bl" rotWithShape="0">
                    <a:srgbClr val="0D71E9">
                      <a:alpha val="24000"/>
                    </a:srgbClr>
                  </a:outerShdw>
                </a:effectLst>
                <a:latin typeface="HarmonyOS Sans SC Medium" panose="00000600000000000000" charset="-122"/>
                <a:ea typeface="HarmonyOS Sans SC Medium" panose="00000600000000000000" charset="-122"/>
              </a:rPr>
              <a:t>万吨以上</a:t>
            </a:r>
            <a:endParaRPr lang="en-SG" altLang="zh-CN" sz="1600" dirty="0"/>
          </a:p>
          <a:p>
            <a:endParaRPr lang="en-S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C3B2B-AA29-36F9-AEA3-DFE9F415019A}"/>
              </a:ext>
            </a:extLst>
          </p:cNvPr>
          <p:cNvSpPr txBox="1"/>
          <p:nvPr/>
        </p:nvSpPr>
        <p:spPr>
          <a:xfrm>
            <a:off x="7164198" y="3232475"/>
            <a:ext cx="36051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年运输铝矾土</a:t>
            </a:r>
            <a:r>
              <a:rPr lang="en-US" altLang="zh-CN" dirty="0"/>
              <a:t>12</a:t>
            </a:r>
            <a:r>
              <a:rPr lang="en-US" altLang="zh-CN" sz="1800" dirty="0"/>
              <a:t>00</a:t>
            </a:r>
            <a:r>
              <a:rPr lang="zh-CN" altLang="en-US" sz="1800" dirty="0"/>
              <a:t>万吨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煤炭</a:t>
            </a:r>
            <a:r>
              <a:rPr lang="en-US" altLang="zh-CN" dirty="0"/>
              <a:t>5</a:t>
            </a:r>
            <a:r>
              <a:rPr lang="en-US" altLang="zh-CN" sz="1800" dirty="0"/>
              <a:t>00</a:t>
            </a:r>
            <a:r>
              <a:rPr lang="zh-CN" altLang="en-US" sz="1800" dirty="0"/>
              <a:t>万吨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铁矿</a:t>
            </a:r>
            <a:r>
              <a:rPr lang="en-US" altLang="zh-CN" sz="1800" dirty="0"/>
              <a:t>300</a:t>
            </a:r>
            <a:r>
              <a:rPr lang="zh-CN" altLang="en-US" sz="1800" dirty="0"/>
              <a:t>万吨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2326736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06931"/>
            <a:ext cx="10515600" cy="894602"/>
          </a:xfrm>
        </p:spPr>
        <p:txBody>
          <a:bodyPr/>
          <a:lstStyle/>
          <a:p>
            <a:r>
              <a:rPr lang="zh-CN" altLang="en-US" dirty="0"/>
              <a:t>江苏轮船简介</a:t>
            </a:r>
            <a:endParaRPr lang="en-US" altLang="zh-CN" dirty="0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A85EC755-0C78-8184-99EC-68D76EAEC2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8203" y="954232"/>
            <a:ext cx="4036060" cy="2217420"/>
          </a:xfrm>
          <a:prstGeom prst="round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FD604C3D-57A0-4D97-B66B-E355D796576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35670" y="3220929"/>
            <a:ext cx="4036060" cy="33718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 </a:t>
            </a:r>
            <a:r>
              <a:rPr lang="zh-CN" altLang="en-US" sz="1600" dirty="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新</a:t>
            </a:r>
            <a:r>
              <a:rPr lang="zh-CN" sz="1600" dirty="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海</a:t>
            </a:r>
            <a:r>
              <a:rPr lang="en-US" altLang="zh-CN" sz="1600" dirty="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   206331 </a:t>
            </a:r>
            <a:r>
              <a:rPr lang="en-US" sz="1600" dirty="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DWT</a:t>
            </a: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A23D2A0E-E75A-F540-372F-BBD04AA47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78203" y="3709364"/>
            <a:ext cx="4150995" cy="2369185"/>
          </a:xfrm>
          <a:prstGeom prst="round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ECD28B7B-AC2C-65BC-293F-511D2FAD018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635670" y="6182476"/>
            <a:ext cx="4151630" cy="33718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 </a:t>
            </a:r>
            <a:r>
              <a:rPr lang="zh-CN" altLang="en-US" sz="160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新春</a:t>
            </a:r>
            <a:r>
              <a:rPr lang="en-US" altLang="zh-CN" sz="160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  180235 </a:t>
            </a:r>
            <a:r>
              <a:rPr lang="en-US" sz="1600"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</a:rPr>
              <a:t>DWT</a:t>
            </a:r>
          </a:p>
        </p:txBody>
      </p:sp>
      <p:sp>
        <p:nvSpPr>
          <p:cNvPr id="8" name="矩形: 圆角 18">
            <a:extLst>
              <a:ext uri="{FF2B5EF4-FFF2-40B4-BE49-F238E27FC236}">
                <a16:creationId xmlns:a16="http://schemas.microsoft.com/office/drawing/2014/main" id="{6EE388D9-3FAA-EA37-C497-2A25C333ACED}"/>
              </a:ext>
            </a:extLst>
          </p:cNvPr>
          <p:cNvSpPr/>
          <p:nvPr/>
        </p:nvSpPr>
        <p:spPr>
          <a:xfrm flipV="1">
            <a:off x="1254125" y="1988440"/>
            <a:ext cx="5064125" cy="3641725"/>
          </a:xfrm>
          <a:prstGeom prst="roundRect">
            <a:avLst>
              <a:gd name="adj" fmla="val 6214"/>
            </a:avLst>
          </a:prstGeom>
          <a:solidFill>
            <a:schemeClr val="bg1"/>
          </a:solidFill>
          <a:ln>
            <a:noFill/>
          </a:ln>
          <a:effectLst>
            <a:outerShdw blurRad="292100" dist="254000" dir="5400000" algn="t" rotWithShape="0">
              <a:srgbClr val="0B61C8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armonyOS Sans SC Medium" panose="00000600000000000000" charset="-122"/>
              <a:ea typeface="HarmonyOS Sans SC Medium" panose="00000600000000000000" charset="-122"/>
              <a:cs typeface="黑体" panose="02010609060101010101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21199-A3CB-6453-771C-9AD0529E8CF0}"/>
              </a:ext>
            </a:extLst>
          </p:cNvPr>
          <p:cNvSpPr txBox="1"/>
          <p:nvPr/>
        </p:nvSpPr>
        <p:spPr>
          <a:xfrm>
            <a:off x="1533702" y="2164695"/>
            <a:ext cx="6181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gradFill>
                  <a:gsLst>
                    <a:gs pos="0">
                      <a:srgbClr val="0D71E9"/>
                    </a:gs>
                    <a:gs pos="92000">
                      <a:srgbClr val="00B0F0"/>
                    </a:gs>
                  </a:gsLst>
                  <a:lin ang="12000000" scaled="0"/>
                </a:gradFill>
                <a:effectLst>
                  <a:outerShdw blurRad="203200" dist="200025" dir="15000000" sy="30000" kx="-1800000" algn="bl" rotWithShape="0">
                    <a:srgbClr val="0D71E9">
                      <a:alpha val="24000"/>
                    </a:srgbClr>
                  </a:outerShdw>
                </a:effectLst>
                <a:latin typeface="HarmonyOS Sans SC Medium" panose="00000600000000000000" charset="-122"/>
                <a:ea typeface="HarmonyOS Sans SC Medium" panose="00000600000000000000" charset="-122"/>
              </a:rPr>
              <a:t>控制船舶</a:t>
            </a:r>
            <a:r>
              <a:rPr lang="en-US" altLang="zh-CN" sz="2400" b="1" dirty="0">
                <a:gradFill>
                  <a:gsLst>
                    <a:gs pos="0">
                      <a:srgbClr val="0D71E9"/>
                    </a:gs>
                    <a:gs pos="92000">
                      <a:srgbClr val="00B0F0"/>
                    </a:gs>
                  </a:gsLst>
                  <a:lin ang="12000000" scaled="0"/>
                </a:gradFill>
                <a:effectLst>
                  <a:outerShdw blurRad="203200" dist="200025" dir="15000000" sy="30000" kx="-1800000" algn="bl" rotWithShape="0">
                    <a:srgbClr val="0D71E9">
                      <a:alpha val="24000"/>
                    </a:srgbClr>
                  </a:outerShdw>
                </a:effectLst>
                <a:latin typeface="HarmonyOS Sans SC Medium" panose="00000600000000000000" charset="-122"/>
                <a:ea typeface="HarmonyOS Sans SC Medium" panose="00000600000000000000" charset="-122"/>
              </a:rPr>
              <a:t>400</a:t>
            </a:r>
            <a:r>
              <a:rPr lang="zh-CN" altLang="en-US" sz="2400" b="1" dirty="0">
                <a:gradFill>
                  <a:gsLst>
                    <a:gs pos="0">
                      <a:srgbClr val="0D71E9"/>
                    </a:gs>
                    <a:gs pos="92000">
                      <a:srgbClr val="00B0F0"/>
                    </a:gs>
                  </a:gsLst>
                  <a:lin ang="12000000" scaled="0"/>
                </a:gradFill>
                <a:effectLst>
                  <a:outerShdw blurRad="203200" dist="200025" dir="15000000" sy="30000" kx="-1800000" algn="bl" rotWithShape="0">
                    <a:srgbClr val="0D71E9">
                      <a:alpha val="24000"/>
                    </a:srgbClr>
                  </a:outerShdw>
                </a:effectLst>
                <a:latin typeface="HarmonyOS Sans SC Medium" panose="00000600000000000000" charset="-122"/>
                <a:ea typeface="HarmonyOS Sans SC Medium" panose="00000600000000000000" charset="-122"/>
              </a:rPr>
              <a:t>余万吨</a:t>
            </a:r>
            <a:endParaRPr lang="en-US" altLang="zh-CN" sz="2400" b="1" dirty="0">
              <a:gradFill>
                <a:gsLst>
                  <a:gs pos="0">
                    <a:srgbClr val="0D71E9"/>
                  </a:gs>
                  <a:gs pos="92000">
                    <a:srgbClr val="00B0F0"/>
                  </a:gs>
                </a:gsLst>
                <a:lin ang="12000000" scaled="0"/>
              </a:gradFill>
              <a:effectLst>
                <a:outerShdw blurRad="203200" dist="200025" dir="15000000" sy="30000" kx="-1800000" algn="bl" rotWithShape="0">
                  <a:srgbClr val="0D71E9">
                    <a:alpha val="24000"/>
                  </a:srgbClr>
                </a:outerShdw>
              </a:effectLst>
              <a:latin typeface="HarmonyOS Sans SC Medium" panose="00000600000000000000" charset="-122"/>
              <a:ea typeface="HarmonyOS Sans SC Medium" panose="00000600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7782A-1098-F8E5-8F2C-53B05EE9A8F0}"/>
              </a:ext>
            </a:extLst>
          </p:cNvPr>
          <p:cNvSpPr txBox="1"/>
          <p:nvPr/>
        </p:nvSpPr>
        <p:spPr>
          <a:xfrm>
            <a:off x="577737" y="2862632"/>
            <a:ext cx="54766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自有船舶</a:t>
            </a:r>
            <a:r>
              <a:rPr lang="en-US" altLang="zh-CN" sz="1800" dirty="0"/>
              <a:t>11</a:t>
            </a:r>
            <a:r>
              <a:rPr lang="zh-CN" altLang="en-US" sz="1800" dirty="0"/>
              <a:t>艘，长期期租船舶</a:t>
            </a:r>
            <a:r>
              <a:rPr lang="en-US" altLang="zh-CN" sz="1800" dirty="0"/>
              <a:t>10</a:t>
            </a:r>
            <a:r>
              <a:rPr lang="zh-CN" altLang="en-US" sz="1800" dirty="0"/>
              <a:t>余艘，控制船舶</a:t>
            </a:r>
            <a:r>
              <a:rPr lang="en-US" altLang="zh-CN" sz="1800" dirty="0"/>
              <a:t>400</a:t>
            </a:r>
            <a:r>
              <a:rPr lang="zh-CN" altLang="en-US" sz="1800" dirty="0"/>
              <a:t>万余吨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sz="1800" dirty="0"/>
              <a:t>4.7</a:t>
            </a:r>
            <a:r>
              <a:rPr lang="zh-CN" altLang="en-US" sz="1800" dirty="0"/>
              <a:t>万吨级</a:t>
            </a:r>
            <a:r>
              <a:rPr lang="en-US" altLang="zh-CN" sz="1800" dirty="0"/>
              <a:t>1</a:t>
            </a:r>
            <a:r>
              <a:rPr lang="zh-CN" altLang="en-US" sz="1800" dirty="0"/>
              <a:t>条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sz="1800" dirty="0"/>
              <a:t>7</a:t>
            </a:r>
            <a:r>
              <a:rPr lang="zh-CN" altLang="en-US" sz="1800" dirty="0"/>
              <a:t>万吨吨级</a:t>
            </a:r>
            <a:r>
              <a:rPr lang="en-US" altLang="zh-CN" sz="1800" dirty="0"/>
              <a:t>2</a:t>
            </a:r>
            <a:r>
              <a:rPr lang="zh-CN" altLang="en-US" sz="1800" dirty="0"/>
              <a:t>条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sz="1800" dirty="0"/>
              <a:t>18</a:t>
            </a:r>
            <a:r>
              <a:rPr lang="zh-CN" altLang="en-US" sz="1800" dirty="0"/>
              <a:t>万吨级</a:t>
            </a:r>
            <a:r>
              <a:rPr lang="en-US" altLang="zh-CN" sz="1800" dirty="0"/>
              <a:t>9</a:t>
            </a:r>
            <a:r>
              <a:rPr lang="zh-CN" altLang="en-US" sz="1800" dirty="0"/>
              <a:t>条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sz="1800" dirty="0"/>
              <a:t>20 </a:t>
            </a:r>
            <a:r>
              <a:rPr lang="zh-CN" altLang="en-US" sz="1800" dirty="0"/>
              <a:t>万吨级</a:t>
            </a:r>
            <a:r>
              <a:rPr lang="en-US" altLang="zh-CN" sz="1800" dirty="0"/>
              <a:t>6</a:t>
            </a:r>
            <a:r>
              <a:rPr lang="zh-CN" altLang="en-US" sz="1800" dirty="0"/>
              <a:t>条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sz="1800" dirty="0"/>
              <a:t>23 </a:t>
            </a:r>
            <a:r>
              <a:rPr lang="zh-CN" altLang="en-US" sz="1800" dirty="0"/>
              <a:t>万吨级</a:t>
            </a:r>
            <a:r>
              <a:rPr lang="en-US" altLang="zh-CN" sz="1800" dirty="0"/>
              <a:t>2</a:t>
            </a:r>
            <a:r>
              <a:rPr lang="zh-CN" altLang="en-US" sz="1800" dirty="0"/>
              <a:t>条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3102289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47" y="35567"/>
            <a:ext cx="10515600" cy="894602"/>
          </a:xfrm>
        </p:spPr>
        <p:txBody>
          <a:bodyPr/>
          <a:lstStyle/>
          <a:p>
            <a:r>
              <a:rPr lang="zh-CN" altLang="en-US" dirty="0"/>
              <a:t>江苏轮船简介</a:t>
            </a:r>
            <a:endParaRPr lang="en-US" altLang="zh-CN" dirty="0"/>
          </a:p>
        </p:txBody>
      </p:sp>
      <p:sp>
        <p:nvSpPr>
          <p:cNvPr id="8" name="矩形: 圆角 18">
            <a:extLst>
              <a:ext uri="{FF2B5EF4-FFF2-40B4-BE49-F238E27FC236}">
                <a16:creationId xmlns:a16="http://schemas.microsoft.com/office/drawing/2014/main" id="{EE456EBF-76F4-3C0A-7793-4916DB9A0C4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V="1">
            <a:off x="6595108" y="2052059"/>
            <a:ext cx="5224979" cy="3895735"/>
          </a:xfrm>
          <a:prstGeom prst="roundRect">
            <a:avLst>
              <a:gd name="adj" fmla="val 6214"/>
            </a:avLst>
          </a:prstGeom>
          <a:solidFill>
            <a:schemeClr val="bg1"/>
          </a:solidFill>
          <a:ln>
            <a:noFill/>
          </a:ln>
          <a:effectLst>
            <a:outerShdw blurRad="292100" dist="254000" dir="5400000" algn="t" rotWithShape="0">
              <a:srgbClr val="0B61C8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659AE-3190-6C11-7736-0752C9893B57}"/>
              </a:ext>
            </a:extLst>
          </p:cNvPr>
          <p:cNvSpPr txBox="1"/>
          <p:nvPr/>
        </p:nvSpPr>
        <p:spPr>
          <a:xfrm>
            <a:off x="7280910" y="2218519"/>
            <a:ext cx="3703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gradFill>
                  <a:gsLst>
                    <a:gs pos="0">
                      <a:srgbClr val="0D71E9"/>
                    </a:gs>
                    <a:gs pos="92000">
                      <a:srgbClr val="00B0F0"/>
                    </a:gs>
                  </a:gsLst>
                  <a:lin ang="12000000" scaled="0"/>
                </a:gradFill>
                <a:effectLst>
                  <a:outerShdw blurRad="203200" dist="200025" dir="15000000" sy="30000" kx="-1800000" algn="bl" rotWithShape="0">
                    <a:srgbClr val="0D71E9">
                      <a:alpha val="24000"/>
                    </a:srgbClr>
                  </a:outerShdw>
                </a:effectLst>
                <a:latin typeface="HarmonyOS Sans SC Medium" panose="00000600000000000000" charset="-122"/>
                <a:ea typeface="HarmonyOS Sans SC Medium" panose="00000600000000000000" charset="-122"/>
              </a:rPr>
              <a:t>目标：做西非中国铝矾土海运规模的第三名！</a:t>
            </a:r>
            <a:endParaRPr lang="en-US" altLang="zh-CN" sz="2400" b="1" dirty="0">
              <a:gradFill>
                <a:gsLst>
                  <a:gs pos="0">
                    <a:srgbClr val="0D71E9"/>
                  </a:gs>
                  <a:gs pos="92000">
                    <a:srgbClr val="00B0F0"/>
                  </a:gs>
                </a:gsLst>
                <a:lin ang="12000000" scaled="0"/>
              </a:gradFill>
              <a:effectLst>
                <a:outerShdw blurRad="203200" dist="200025" dir="15000000" sy="30000" kx="-1800000" algn="bl" rotWithShape="0">
                  <a:srgbClr val="0D71E9">
                    <a:alpha val="24000"/>
                  </a:srgbClr>
                </a:outerShdw>
              </a:effectLst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endParaRPr lang="en-S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82B16-7D66-0A21-BC8E-73C502176494}"/>
              </a:ext>
            </a:extLst>
          </p:cNvPr>
          <p:cNvSpPr txBox="1"/>
          <p:nvPr/>
        </p:nvSpPr>
        <p:spPr>
          <a:xfrm>
            <a:off x="7010400" y="3684925"/>
            <a:ext cx="40439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拥有远洋船舶船队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拥有构建驳船浮吊过驳设备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专业高效运营团队</a:t>
            </a:r>
            <a:endParaRPr lang="en-US" altLang="zh-CN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sz="1800" dirty="0"/>
              <a:t>专注西非中国的铝矾土业务</a:t>
            </a:r>
            <a:endParaRPr lang="en-US" altLang="zh-CN" sz="1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6D2D78-620E-04AE-5312-740DAEF74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2" y="3911568"/>
            <a:ext cx="3238850" cy="277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E540F4-1C95-6978-F348-EEDDC0FC3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268" y="915544"/>
            <a:ext cx="2209392" cy="294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77ED6E1-1919-B638-3B3D-C2CCF39864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8502" y="1479004"/>
            <a:ext cx="3362766" cy="184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A62F163-CA24-F243-2F17-E67BB4CFE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089" y="3999926"/>
            <a:ext cx="2083110" cy="277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8086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B5C1BF2C-E7AD-C420-0122-0CDCBBE578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514" b="6514"/>
          <a:stretch>
            <a:fillRect/>
          </a:stretch>
        </p:blipFill>
        <p:spPr>
          <a:xfrm>
            <a:off x="682251" y="819980"/>
            <a:ext cx="4428523" cy="51370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4841" y="2334015"/>
            <a:ext cx="4230834" cy="1054509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solidFill>
                  <a:schemeClr val="tx1"/>
                </a:solidFill>
              </a:rPr>
              <a:t>感谢观看</a:t>
            </a:r>
            <a:r>
              <a:rPr lang="en-US" sz="48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4841" y="4050831"/>
            <a:ext cx="5193204" cy="1543575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2024</a:t>
            </a:r>
            <a:r>
              <a:rPr lang="zh-CN" altLang="en-US" b="1" i="1" dirty="0">
                <a:solidFill>
                  <a:schemeClr val="tx1"/>
                </a:solidFill>
              </a:rPr>
              <a:t>年</a:t>
            </a:r>
            <a:r>
              <a:rPr lang="en-US" altLang="zh-CN" b="1" i="1" dirty="0">
                <a:solidFill>
                  <a:schemeClr val="tx1"/>
                </a:solidFill>
              </a:rPr>
              <a:t>5</a:t>
            </a:r>
            <a:r>
              <a:rPr lang="zh-CN" altLang="en-US" b="1" i="1" dirty="0">
                <a:solidFill>
                  <a:schemeClr val="tx1"/>
                </a:solidFill>
              </a:rPr>
              <a:t>月</a:t>
            </a:r>
            <a:endParaRPr lang="en-US" b="1" i="1" dirty="0">
              <a:solidFill>
                <a:schemeClr val="tx1"/>
              </a:solidFill>
            </a:endParaRPr>
          </a:p>
          <a:p>
            <a:r>
              <a:rPr lang="zh-CN" altLang="en-US" b="1" i="1" dirty="0">
                <a:solidFill>
                  <a:schemeClr val="tx1"/>
                </a:solidFill>
              </a:rPr>
              <a:t>曹广军</a:t>
            </a:r>
            <a:endParaRPr lang="en-US" b="1" i="1" dirty="0">
              <a:solidFill>
                <a:schemeClr val="tx1"/>
              </a:solidFill>
            </a:endParaRPr>
          </a:p>
          <a:p>
            <a:r>
              <a:rPr lang="zh-CN" altLang="en-US" b="1" i="1" dirty="0">
                <a:solidFill>
                  <a:schemeClr val="tx1"/>
                </a:solidFill>
              </a:rPr>
              <a:t>手机： </a:t>
            </a:r>
            <a:r>
              <a:rPr lang="en-US" b="1" i="1" dirty="0">
                <a:solidFill>
                  <a:schemeClr val="tx1"/>
                </a:solidFill>
              </a:rPr>
              <a:t>13601708345</a:t>
            </a:r>
          </a:p>
        </p:txBody>
      </p:sp>
      <p:sp>
        <p:nvSpPr>
          <p:cNvPr id="18" name="Hexagon 17" descr="Solid dark colored hexagon in the middle of image accent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9601466" y="166413"/>
            <a:ext cx="2412998" cy="2080172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FF07C5-67AC-27DD-05E4-30BE079A9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877" y="408918"/>
            <a:ext cx="1214872" cy="15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14" y="342843"/>
            <a:ext cx="8277616" cy="48298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CN" altLang="en-US" sz="4400" dirty="0">
                <a:ea typeface="Aa黑体 (非商业使用)" panose="02010600010101010101" pitchFamily="2" charset="-122"/>
              </a:rPr>
              <a:t>铝矾土世界海运贸易量逐年增加</a:t>
            </a:r>
            <a:endParaRPr lang="en-US" altLang="zh-CN" sz="4400" dirty="0">
              <a:ea typeface="Aa黑体 (非商业使用)" panose="02010600010101010101" pitchFamily="2" charset="-122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465C8A9-329F-C72C-303F-EFD2519436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078662"/>
              </p:ext>
            </p:extLst>
          </p:nvPr>
        </p:nvGraphicFramePr>
        <p:xfrm>
          <a:off x="5281574" y="1522319"/>
          <a:ext cx="6584481" cy="5015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D43DEB-6D61-171C-8336-5758807F4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74338"/>
              </p:ext>
            </p:extLst>
          </p:nvPr>
        </p:nvGraphicFramePr>
        <p:xfrm>
          <a:off x="838200" y="2432305"/>
          <a:ext cx="3763061" cy="164957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271657">
                  <a:extLst>
                    <a:ext uri="{9D8B030D-6E8A-4147-A177-3AD203B41FA5}">
                      <a16:colId xmlns:a16="http://schemas.microsoft.com/office/drawing/2014/main" val="1985952031"/>
                    </a:ext>
                  </a:extLst>
                </a:gridCol>
                <a:gridCol w="830468">
                  <a:extLst>
                    <a:ext uri="{9D8B030D-6E8A-4147-A177-3AD203B41FA5}">
                      <a16:colId xmlns:a16="http://schemas.microsoft.com/office/drawing/2014/main" val="3075167241"/>
                    </a:ext>
                  </a:extLst>
                </a:gridCol>
                <a:gridCol w="830468">
                  <a:extLst>
                    <a:ext uri="{9D8B030D-6E8A-4147-A177-3AD203B41FA5}">
                      <a16:colId xmlns:a16="http://schemas.microsoft.com/office/drawing/2014/main" val="1310769479"/>
                    </a:ext>
                  </a:extLst>
                </a:gridCol>
                <a:gridCol w="830468">
                  <a:extLst>
                    <a:ext uri="{9D8B030D-6E8A-4147-A177-3AD203B41FA5}">
                      <a16:colId xmlns:a16="http://schemas.microsoft.com/office/drawing/2014/main" val="3360141246"/>
                    </a:ext>
                  </a:extLst>
                </a:gridCol>
              </a:tblGrid>
              <a:tr h="29728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铝矾土海运贸易增长率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1304"/>
                  </a:ext>
                </a:extLst>
              </a:tr>
              <a:tr h="450765">
                <a:tc>
                  <a:txBody>
                    <a:bodyPr/>
                    <a:lstStyle/>
                    <a:p>
                      <a:pPr algn="ctr" fontAlgn="b"/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总贸易量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几内亚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澳洲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6156320"/>
                  </a:ext>
                </a:extLst>
              </a:tr>
              <a:tr h="45076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增长率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71.60%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465.10%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72.91%</a:t>
                      </a:r>
                      <a:endParaRPr lang="en-SG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1545075"/>
                  </a:ext>
                </a:extLst>
              </a:tr>
              <a:tr h="45076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年复合增长率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6.98%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21.18%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7.08%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22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358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19" y="450191"/>
            <a:ext cx="8367655" cy="62155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CN" altLang="en-US" sz="2800" dirty="0">
                <a:ea typeface="Aa黑体 (非商业使用)" panose="02010600010101010101" pitchFamily="2" charset="-122"/>
              </a:rPr>
              <a:t>铝矾土全球的进口中国占</a:t>
            </a:r>
            <a:r>
              <a:rPr lang="en-US" altLang="zh-CN" sz="2800" dirty="0">
                <a:ea typeface="Aa黑体 (非商业使用)" panose="02010600010101010101" pitchFamily="2" charset="-122"/>
              </a:rPr>
              <a:t>80%</a:t>
            </a:r>
            <a:r>
              <a:rPr lang="zh-CN" altLang="en-US" sz="2800" dirty="0">
                <a:ea typeface="Aa黑体 (非商业使用)" panose="02010600010101010101" pitchFamily="2" charset="-122"/>
              </a:rPr>
              <a:t>，全球出口几内亚占</a:t>
            </a:r>
            <a:r>
              <a:rPr lang="en-US" altLang="zh-CN" sz="2800" dirty="0">
                <a:ea typeface="Aa黑体 (非商业使用)" panose="02010600010101010101" pitchFamily="2" charset="-122"/>
              </a:rPr>
              <a:t>70%</a:t>
            </a:r>
            <a:endParaRPr lang="en-SG" altLang="zh-CN" sz="1600" dirty="0">
              <a:ea typeface="Aa黑体 (非商业使用)" panose="02010600010101010101" pitchFamily="2" charset="-122"/>
            </a:endParaRPr>
          </a:p>
        </p:txBody>
      </p:sp>
      <p:sp>
        <p:nvSpPr>
          <p:cNvPr id="8" name="文本框 72">
            <a:extLst>
              <a:ext uri="{FF2B5EF4-FFF2-40B4-BE49-F238E27FC236}">
                <a16:creationId xmlns:a16="http://schemas.microsoft.com/office/drawing/2014/main" id="{8B7C3549-FAE3-5338-098C-381144407CBF}"/>
              </a:ext>
            </a:extLst>
          </p:cNvPr>
          <p:cNvSpPr txBox="1"/>
          <p:nvPr/>
        </p:nvSpPr>
        <p:spPr>
          <a:xfrm>
            <a:off x="586977" y="1626675"/>
            <a:ext cx="352362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000" b="1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r>
              <a:rPr lang="zh-CN" altLang="en-US" sz="1200" dirty="0"/>
              <a:t>铝矾土出口份额，几内亚占</a:t>
            </a:r>
            <a:r>
              <a:rPr lang="en-US" altLang="zh-CN" sz="1200" dirty="0"/>
              <a:t>70%</a:t>
            </a:r>
            <a:r>
              <a:rPr lang="zh-CN" altLang="en-US" sz="1200" dirty="0"/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5B77C5-35FA-F44D-4507-E769783EF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9" y="2315360"/>
            <a:ext cx="5862348" cy="4092449"/>
          </a:xfrm>
          <a:prstGeom prst="rect">
            <a:avLst/>
          </a:prstGeom>
        </p:spPr>
      </p:pic>
      <p:sp>
        <p:nvSpPr>
          <p:cNvPr id="7" name="文本框 72">
            <a:extLst>
              <a:ext uri="{FF2B5EF4-FFF2-40B4-BE49-F238E27FC236}">
                <a16:creationId xmlns:a16="http://schemas.microsoft.com/office/drawing/2014/main" id="{AFBC5ABB-E07D-A4B9-B224-6F5301BA4906}"/>
              </a:ext>
            </a:extLst>
          </p:cNvPr>
          <p:cNvSpPr txBox="1"/>
          <p:nvPr/>
        </p:nvSpPr>
        <p:spPr>
          <a:xfrm>
            <a:off x="6569726" y="1795022"/>
            <a:ext cx="3455118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000" b="1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r>
              <a:rPr lang="zh-CN" altLang="en-US" sz="1200" dirty="0"/>
              <a:t>铝矾土进口份额，中国占</a:t>
            </a:r>
            <a:r>
              <a:rPr lang="en-US" altLang="zh-CN" sz="1200" dirty="0"/>
              <a:t>80%</a:t>
            </a:r>
            <a:endParaRPr lang="zh-CN" altLang="en-US" sz="12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8F21875-9B6E-F79D-1F33-6EAB7F720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606" y="2315360"/>
            <a:ext cx="6005394" cy="40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5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73" y="218327"/>
            <a:ext cx="7032174" cy="666654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CN" altLang="en-US" sz="2800" dirty="0">
                <a:ea typeface="Aa黑体 (非商业使用)" panose="02010600010101010101" pitchFamily="2" charset="-122"/>
              </a:rPr>
              <a:t>中国是世界铝矾土海运贸易增加的需求源动力</a:t>
            </a:r>
            <a:endParaRPr lang="en-US" altLang="zh-CN" sz="2800" dirty="0">
              <a:ea typeface="Aa黑体 (非商业使用)" panose="0201060001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309" y="955284"/>
            <a:ext cx="7032174" cy="40249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CN" dirty="0"/>
          </a:p>
          <a:p>
            <a:endParaRPr lang="en-SG" altLang="zh-CN" dirty="0"/>
          </a:p>
          <a:p>
            <a:endParaRPr lang="en-SG" altLang="zh-CN" dirty="0"/>
          </a:p>
          <a:p>
            <a:endParaRPr lang="en-SG" altLang="zh-CN" dirty="0"/>
          </a:p>
          <a:p>
            <a:endParaRPr lang="en-SG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737B2E9-26D0-41F1-8998-435147F9C5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093824"/>
              </p:ext>
            </p:extLst>
          </p:nvPr>
        </p:nvGraphicFramePr>
        <p:xfrm>
          <a:off x="779680" y="1638605"/>
          <a:ext cx="5789370" cy="48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F6D7D5-F3EF-AF14-A1DA-5359D530D5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927761"/>
              </p:ext>
            </p:extLst>
          </p:nvPr>
        </p:nvGraphicFramePr>
        <p:xfrm>
          <a:off x="6744614" y="2360695"/>
          <a:ext cx="4949639" cy="4060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本框 72">
            <a:extLst>
              <a:ext uri="{FF2B5EF4-FFF2-40B4-BE49-F238E27FC236}">
                <a16:creationId xmlns:a16="http://schemas.microsoft.com/office/drawing/2014/main" id="{8B7C3549-FAE3-5338-098C-381144407CBF}"/>
              </a:ext>
            </a:extLst>
          </p:cNvPr>
          <p:cNvSpPr txBox="1"/>
          <p:nvPr/>
        </p:nvSpPr>
        <p:spPr>
          <a:xfrm>
            <a:off x="7093531" y="1690889"/>
            <a:ext cx="3796588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000" b="1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r>
              <a:rPr lang="zh-CN" altLang="en-US" sz="1200" dirty="0"/>
              <a:t>中国进口铝矾土全球占比</a:t>
            </a:r>
            <a:r>
              <a:rPr lang="en-US" altLang="zh-CN" sz="1200" dirty="0"/>
              <a:t>80%</a:t>
            </a:r>
            <a:r>
              <a:rPr lang="zh-CN" altLang="en-US" sz="1200" dirty="0"/>
              <a:t>     (2015-2025)</a:t>
            </a:r>
          </a:p>
        </p:txBody>
      </p:sp>
    </p:spTree>
    <p:extLst>
      <p:ext uri="{BB962C8B-B14F-4D97-AF65-F5344CB8AC3E}">
        <p14:creationId xmlns:p14="http://schemas.microsoft.com/office/powerpoint/2010/main" val="3566162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19" y="450191"/>
            <a:ext cx="8367655" cy="62155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CN" altLang="en-US" sz="2800" dirty="0">
                <a:ea typeface="Aa黑体 (非商业使用)" panose="02010600010101010101" pitchFamily="2" charset="-122"/>
              </a:rPr>
              <a:t>西非几内亚是世界铝矾土贸易量增加的供应源动</a:t>
            </a:r>
            <a:br>
              <a:rPr lang="en-US" altLang="zh-CN" sz="2800" dirty="0">
                <a:ea typeface="Aa黑体 (非商业使用)" panose="02010600010101010101" pitchFamily="2" charset="-122"/>
              </a:rPr>
            </a:br>
            <a:endParaRPr lang="en-SG" altLang="zh-CN" sz="1600" dirty="0">
              <a:ea typeface="Aa黑体 (非商业使用)" panose="02010600010101010101" pitchFamily="2" charset="-122"/>
            </a:endParaRPr>
          </a:p>
        </p:txBody>
      </p:sp>
      <p:sp>
        <p:nvSpPr>
          <p:cNvPr id="8" name="文本框 72">
            <a:extLst>
              <a:ext uri="{FF2B5EF4-FFF2-40B4-BE49-F238E27FC236}">
                <a16:creationId xmlns:a16="http://schemas.microsoft.com/office/drawing/2014/main" id="{8B7C3549-FAE3-5338-098C-381144407CBF}"/>
              </a:ext>
            </a:extLst>
          </p:cNvPr>
          <p:cNvSpPr txBox="1"/>
          <p:nvPr/>
        </p:nvSpPr>
        <p:spPr>
          <a:xfrm>
            <a:off x="967583" y="1611709"/>
            <a:ext cx="2221291" cy="29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000" b="1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r>
              <a:rPr lang="en-US" altLang="zh-CN" sz="1000" b="0" dirty="0" err="1"/>
              <a:t>Clarksons</a:t>
            </a:r>
            <a:r>
              <a:rPr lang="en-US" altLang="zh-CN" sz="1000" b="0" dirty="0"/>
              <a:t> report</a:t>
            </a:r>
            <a:endParaRPr lang="zh-CN" altLang="en-US" sz="1000" b="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DAE57A7-73FF-6699-2B63-F5C831890B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960909"/>
              </p:ext>
            </p:extLst>
          </p:nvPr>
        </p:nvGraphicFramePr>
        <p:xfrm>
          <a:off x="652274" y="2136555"/>
          <a:ext cx="5443726" cy="440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9BFCFB7-A041-368D-7C2E-01D8D9467B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694339"/>
              </p:ext>
            </p:extLst>
          </p:nvPr>
        </p:nvGraphicFramePr>
        <p:xfrm>
          <a:off x="6678171" y="2136555"/>
          <a:ext cx="5318425" cy="440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文本框 72">
            <a:extLst>
              <a:ext uri="{FF2B5EF4-FFF2-40B4-BE49-F238E27FC236}">
                <a16:creationId xmlns:a16="http://schemas.microsoft.com/office/drawing/2014/main" id="{9294F494-7B33-FE16-510C-37CA351806DF}"/>
              </a:ext>
            </a:extLst>
          </p:cNvPr>
          <p:cNvSpPr txBox="1"/>
          <p:nvPr/>
        </p:nvSpPr>
        <p:spPr>
          <a:xfrm>
            <a:off x="6975217" y="1611709"/>
            <a:ext cx="343973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000" b="1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r>
              <a:rPr lang="zh-CN" altLang="en-US" sz="1200" dirty="0"/>
              <a:t>几内亚铝矾土出口全球占比</a:t>
            </a:r>
            <a:r>
              <a:rPr lang="en-US" altLang="zh-CN" sz="1200" dirty="0"/>
              <a:t>70%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49760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03B14-5FE2-9DA9-BC00-B0B44BF16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441" y="498397"/>
            <a:ext cx="7281098" cy="548339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2023</a:t>
            </a:r>
            <a:r>
              <a:rPr lang="zh-CN" altLang="en-US" sz="2400" dirty="0"/>
              <a:t>年西非几内亚铝矾土出口情况 </a:t>
            </a:r>
            <a:r>
              <a:rPr lang="en-SG" altLang="zh-CN" sz="2400" dirty="0"/>
              <a:t>(</a:t>
            </a:r>
            <a:r>
              <a:rPr lang="en-SG" sz="2400" dirty="0"/>
              <a:t>125Millions </a:t>
            </a:r>
            <a:r>
              <a:rPr lang="zh-CN" altLang="en-US" sz="2400" dirty="0"/>
              <a:t>）</a:t>
            </a:r>
            <a:endParaRPr lang="en-SG" dirty="0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19DC540F-C96D-50C3-4FDD-D8D960D79E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092267"/>
              </p:ext>
            </p:extLst>
          </p:nvPr>
        </p:nvGraphicFramePr>
        <p:xfrm>
          <a:off x="5101052" y="1317820"/>
          <a:ext cx="6568035" cy="439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87DEA571-D3E6-76C3-2E49-1252BE171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7" y="3429000"/>
            <a:ext cx="4686541" cy="276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89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6DC3D-3775-7DC1-8668-C755662C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二</a:t>
            </a:r>
            <a:r>
              <a:rPr lang="en-SG" altLang="zh-CN" dirty="0"/>
              <a:t>. </a:t>
            </a:r>
            <a:r>
              <a:rPr lang="zh-CN" altLang="en-US" dirty="0"/>
              <a:t>铝矾土远洋运输市场回顾</a:t>
            </a:r>
            <a:endParaRPr lang="zh-SG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4D26B-8732-7690-ED97-B300F12145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926294"/>
            <a:ext cx="10515600" cy="2486316"/>
          </a:xfrm>
        </p:spPr>
        <p:txBody>
          <a:bodyPr/>
          <a:lstStyle/>
          <a:p>
            <a:pPr marL="971550" lvl="1" indent="-514350">
              <a:buFont typeface="+mj-ea"/>
              <a:buAutoNum type="circleNumDbPlain"/>
            </a:pPr>
            <a:r>
              <a:rPr lang="zh-CN" altLang="en-US" sz="2000" dirty="0">
                <a:ea typeface="Aa黑体 (非商业使用)" panose="02010600010101010101" pitchFamily="2" charset="-122"/>
              </a:rPr>
              <a:t>铝矾土海运用什么船来承运</a:t>
            </a:r>
            <a:endParaRPr lang="en-US" altLang="zh-CN" sz="2000" dirty="0">
              <a:ea typeface="Aa黑体 (非商业使用)" panose="02010600010101010101" pitchFamily="2" charset="-122"/>
            </a:endParaRPr>
          </a:p>
          <a:p>
            <a:pPr marL="971550" lvl="1" indent="-514350">
              <a:buFont typeface="+mj-ea"/>
              <a:buAutoNum type="circleNumDbPlain"/>
            </a:pPr>
            <a:r>
              <a:rPr lang="zh-CN" altLang="en-US" sz="2000" dirty="0">
                <a:ea typeface="Aa黑体 (非商业使用)" panose="02010600010101010101" pitchFamily="2" charset="-122"/>
              </a:rPr>
              <a:t>好望角型船都运些什么货</a:t>
            </a:r>
            <a:endParaRPr lang="en-US" altLang="zh-CN" sz="2000" dirty="0">
              <a:ea typeface="Aa黑体 (非商业使用)" panose="02010600010101010101" pitchFamily="2" charset="-122"/>
            </a:endParaRPr>
          </a:p>
          <a:p>
            <a:pPr marL="971550" lvl="1" indent="-514350">
              <a:buFont typeface="+mj-ea"/>
              <a:buAutoNum type="circleNumDbPlain"/>
            </a:pPr>
            <a:r>
              <a:rPr lang="zh-CN" altLang="en-US" sz="2000" dirty="0">
                <a:ea typeface="Aa黑体 (非商业使用)" panose="02010600010101010101" pitchFamily="2" charset="-122"/>
              </a:rPr>
              <a:t>几内亚铝矾土海运用什么船来承运</a:t>
            </a:r>
            <a:endParaRPr lang="en-US" altLang="zh-CN" sz="2000" dirty="0">
              <a:ea typeface="Aa黑体 (非商业使用)" panose="02010600010101010101" pitchFamily="2" charset="-122"/>
            </a:endParaRPr>
          </a:p>
          <a:p>
            <a:pPr marL="971550" lvl="1" indent="-514350">
              <a:buFont typeface="+mj-ea"/>
              <a:buAutoNum type="circleNumDbPlain"/>
            </a:pPr>
            <a:r>
              <a:rPr lang="zh-CN" altLang="en-US" sz="2000" dirty="0">
                <a:ea typeface="Aa黑体 (非商业使用)" panose="02010600010101010101" pitchFamily="2" charset="-122"/>
              </a:rPr>
              <a:t>几内亚</a:t>
            </a:r>
            <a:r>
              <a:rPr lang="en-US" altLang="zh-CN" sz="2000" dirty="0">
                <a:ea typeface="Aa黑体 (非商业使用)" panose="02010600010101010101" pitchFamily="2" charset="-122"/>
              </a:rPr>
              <a:t>-</a:t>
            </a:r>
            <a:r>
              <a:rPr lang="zh-CN" altLang="en-US" sz="2000" dirty="0">
                <a:ea typeface="Aa黑体 (非商业使用)" panose="02010600010101010101" pitchFamily="2" charset="-122"/>
              </a:rPr>
              <a:t>中国海运运费（</a:t>
            </a:r>
            <a:r>
              <a:rPr lang="en-US" altLang="zh-CN" sz="2000" dirty="0">
                <a:ea typeface="Aa黑体 (非商业使用)" panose="02010600010101010101" pitchFamily="2" charset="-122"/>
              </a:rPr>
              <a:t>2015-2024</a:t>
            </a:r>
            <a:r>
              <a:rPr lang="zh-CN" altLang="en-US" sz="2000" dirty="0">
                <a:ea typeface="Aa黑体 (非商业使用)" panose="02010600010101010101" pitchFamily="2" charset="-122"/>
              </a:rPr>
              <a:t>， </a:t>
            </a:r>
            <a:r>
              <a:rPr lang="en-US" altLang="zh-CN" sz="2000" dirty="0">
                <a:ea typeface="Aa黑体 (非商业使用)" panose="02010600010101010101" pitchFamily="2" charset="-122"/>
              </a:rPr>
              <a:t>C3 TUB/QD</a:t>
            </a:r>
            <a:r>
              <a:rPr lang="zh-CN" altLang="en-US" sz="2000" dirty="0">
                <a:ea typeface="Aa黑体 (非商业使用)" panose="02010600010101010101" pitchFamily="2" charset="-122"/>
              </a:rPr>
              <a:t>）</a:t>
            </a:r>
            <a:endParaRPr lang="en-US" altLang="zh-CN" sz="2000" dirty="0">
              <a:ea typeface="Aa黑体 (非商业使用)" panose="02010600010101010101" pitchFamily="2" charset="-122"/>
            </a:endParaRPr>
          </a:p>
          <a:p>
            <a:pPr marL="971550" lvl="1" indent="-514350">
              <a:buFont typeface="+mj-ea"/>
              <a:buAutoNum type="circleNumDbPlain"/>
            </a:pPr>
            <a:r>
              <a:rPr lang="en-US" altLang="zh-CN" sz="2000" dirty="0">
                <a:ea typeface="Aa黑体 (非商业使用)" panose="02010600010101010101" pitchFamily="2" charset="-122"/>
              </a:rPr>
              <a:t>CAPESIZE </a:t>
            </a:r>
            <a:r>
              <a:rPr lang="zh-CN" altLang="en-US" sz="2000" dirty="0">
                <a:ea typeface="Aa黑体 (非商业使用)" panose="02010600010101010101" pitchFamily="2" charset="-122"/>
              </a:rPr>
              <a:t>运费市场回顾</a:t>
            </a:r>
            <a:endParaRPr lang="en-US" altLang="zh-CN" sz="2000" dirty="0">
              <a:ea typeface="Aa黑体 (非商业使用)" panose="02010600010101010101" pitchFamily="2" charset="-122"/>
            </a:endParaRPr>
          </a:p>
          <a:p>
            <a:pPr marL="971550" lvl="1" indent="-514350">
              <a:buFont typeface="+mj-ea"/>
              <a:buAutoNum type="circleNumDbPlain"/>
            </a:pPr>
            <a:r>
              <a:rPr lang="en-US" altLang="zh-CN" sz="2000" dirty="0">
                <a:ea typeface="Aa黑体 (非商业使用)" panose="02010600010101010101" pitchFamily="2" charset="-122"/>
              </a:rPr>
              <a:t>PANAMAX </a:t>
            </a:r>
            <a:r>
              <a:rPr lang="zh-CN" altLang="en-US" sz="2000" dirty="0">
                <a:ea typeface="Aa黑体 (非商业使用)" panose="02010600010101010101" pitchFamily="2" charset="-122"/>
              </a:rPr>
              <a:t>运费市场回顾</a:t>
            </a:r>
            <a:endParaRPr lang="en-US" altLang="zh-CN" sz="2000" dirty="0">
              <a:ea typeface="Aa黑体 (非商业使用)" panose="02010600010101010101" pitchFamily="2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40">
            <a:extLst>
              <a:ext uri="{FF2B5EF4-FFF2-40B4-BE49-F238E27FC236}">
                <a16:creationId xmlns:a16="http://schemas.microsoft.com/office/drawing/2014/main" id="{80778D65-A77B-23BF-98AF-2641F8E93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" t="58092" r="13294" b="4299"/>
          <a:stretch>
            <a:fillRect/>
          </a:stretch>
        </p:blipFill>
        <p:spPr>
          <a:xfrm>
            <a:off x="838200" y="4219662"/>
            <a:ext cx="10446026" cy="2638338"/>
          </a:xfrm>
          <a:custGeom>
            <a:avLst/>
            <a:gdLst>
              <a:gd name="connsiteX0" fmla="*/ 0 w 10376452"/>
              <a:gd name="connsiteY0" fmla="*/ 0 h 2615669"/>
              <a:gd name="connsiteX1" fmla="*/ 10376452 w 10376452"/>
              <a:gd name="connsiteY1" fmla="*/ 0 h 2615669"/>
              <a:gd name="connsiteX2" fmla="*/ 10376452 w 10376452"/>
              <a:gd name="connsiteY2" fmla="*/ 2615669 h 2615669"/>
              <a:gd name="connsiteX3" fmla="*/ 0 w 10376452"/>
              <a:gd name="connsiteY3" fmla="*/ 2615669 h 261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6452" h="2615669">
                <a:moveTo>
                  <a:pt x="0" y="0"/>
                </a:moveTo>
                <a:lnTo>
                  <a:pt x="10376452" y="0"/>
                </a:lnTo>
                <a:lnTo>
                  <a:pt x="10376452" y="2615669"/>
                </a:lnTo>
                <a:lnTo>
                  <a:pt x="0" y="26156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7779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TM02900720[[fn=积分]]</Template>
  <TotalTime>3812</TotalTime>
  <Words>1906</Words>
  <Application>Microsoft Office PowerPoint</Application>
  <PresentationFormat>宽屏</PresentationFormat>
  <Paragraphs>271</Paragraphs>
  <Slides>39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Aa黑体 (非商业使用)</vt:lpstr>
      <vt:lpstr>HarmonyOS Sans SC Medium</vt:lpstr>
      <vt:lpstr>TimesNewRomanPSMT</vt:lpstr>
      <vt:lpstr>等线</vt:lpstr>
      <vt:lpstr>方正大黑体_GBK</vt:lpstr>
      <vt:lpstr>思源黑体 Light</vt:lpstr>
      <vt:lpstr>Aptos</vt:lpstr>
      <vt:lpstr>Arial</vt:lpstr>
      <vt:lpstr>Calibri</vt:lpstr>
      <vt:lpstr>Calibri Light</vt:lpstr>
      <vt:lpstr>Wingdings</vt:lpstr>
      <vt:lpstr>Wingdings 2</vt:lpstr>
      <vt:lpstr>HDOfficeLightV0</vt:lpstr>
      <vt:lpstr>Office 主题​​</vt:lpstr>
      <vt:lpstr>铝矾土远洋运输市场展望（西非-中国）</vt:lpstr>
      <vt:lpstr>PowerPoint 演示文稿</vt:lpstr>
      <vt:lpstr>一. 铝矾土世界贸易格局</vt:lpstr>
      <vt:lpstr>铝矾土世界海运贸易量逐年增加</vt:lpstr>
      <vt:lpstr>铝矾土全球的进口中国占80%，全球出口几内亚占70%</vt:lpstr>
      <vt:lpstr>中国是世界铝矾土海运贸易增加的需求源动力</vt:lpstr>
      <vt:lpstr>西非几内亚是世界铝矾土贸易量增加的供应源动 </vt:lpstr>
      <vt:lpstr>PowerPoint 演示文稿</vt:lpstr>
      <vt:lpstr>二. 铝矾土远洋运输市场回顾</vt:lpstr>
      <vt:lpstr>铝矾土海运贸易用什么船来承运</vt:lpstr>
      <vt:lpstr>铝矾土海运贸易用什么船来承运</vt:lpstr>
      <vt:lpstr>好望角型船都运些什么货</vt:lpstr>
      <vt:lpstr>几内亚铝矾土用什么船来运</vt:lpstr>
      <vt:lpstr>几内亚-中国航线海运运费市场 (C3 USD/PMT)</vt:lpstr>
      <vt:lpstr>几内亚-中国航线海运运费市场 (C3 USD/PMT)</vt:lpstr>
      <vt:lpstr>CAPESIZE 船型海运市场情况</vt:lpstr>
      <vt:lpstr>CAPESIZE 船型海运市场情况</vt:lpstr>
      <vt:lpstr>PANAMAX 船型海运市场情况</vt:lpstr>
      <vt:lpstr>PANAMAX 船型海运市场情况</vt:lpstr>
      <vt:lpstr>三. 西非/中国 铝矾土海运市场展望</vt:lpstr>
      <vt:lpstr>PowerPoint 演示文稿</vt:lpstr>
      <vt:lpstr>2.供应端：新增运力历史极低。</vt:lpstr>
      <vt:lpstr>2.供应端：新增运力历史极低。</vt:lpstr>
      <vt:lpstr>2.供应端：新增运力历史极低。</vt:lpstr>
      <vt:lpstr>2.供应端：新增运力历史极低</vt:lpstr>
      <vt:lpstr>2.供应端：新增运力历史极低。</vt:lpstr>
      <vt:lpstr>3.需求端：预计全年全球海运需求温和上涨</vt:lpstr>
      <vt:lpstr>3.需求端：预计全年全球海运需求温和上涨</vt:lpstr>
      <vt:lpstr>3.需求端：预计全年全球海运需求温和上涨</vt:lpstr>
      <vt:lpstr>3.需求端：预计全年全球海运需求温和上涨</vt:lpstr>
      <vt:lpstr>5.主要结论: 中期看西非中国海运市场维持繁荣，运价处于较高水平。</vt:lpstr>
      <vt:lpstr>CAPESIZE 船型海运市场情况</vt:lpstr>
      <vt:lpstr>PANAMAX 船型海运市场情况</vt:lpstr>
      <vt:lpstr>5.主要结论: 中期看西非中国海运市场维持繁荣，运价处于较高水平。</vt:lpstr>
      <vt:lpstr>江苏轮船简介</vt:lpstr>
      <vt:lpstr>江苏轮船简介</vt:lpstr>
      <vt:lpstr>江苏轮船简介</vt:lpstr>
      <vt:lpstr>江苏轮船简介</vt:lpstr>
      <vt:lpstr>感谢观看!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铝矾土远洋运输市场展望</dc:title>
  <dc:creator>广军 曹</dc:creator>
  <cp:lastModifiedBy>friday Gao</cp:lastModifiedBy>
  <cp:revision>12</cp:revision>
  <cp:lastPrinted>2024-05-10T08:37:40Z</cp:lastPrinted>
  <dcterms:created xsi:type="dcterms:W3CDTF">2024-04-24T03:28:01Z</dcterms:created>
  <dcterms:modified xsi:type="dcterms:W3CDTF">2024-05-28T01:39:29Z</dcterms:modified>
</cp:coreProperties>
</file>