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notesSlides/notesSlide1.xml" ContentType="application/vnd.openxmlformats-officedocument.presentationml.notesSlide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11092984" r:id="rId2"/>
    <p:sldId id="4279" r:id="rId3"/>
    <p:sldId id="1611" r:id="rId4"/>
    <p:sldId id="11093010" r:id="rId5"/>
    <p:sldId id="11093012" r:id="rId6"/>
    <p:sldId id="11093013" r:id="rId7"/>
    <p:sldId id="11093017" r:id="rId8"/>
    <p:sldId id="4897" r:id="rId9"/>
    <p:sldId id="11093018" r:id="rId10"/>
    <p:sldId id="11093019" r:id="rId11"/>
    <p:sldId id="11093021" r:id="rId1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6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3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3" d="100"/>
        <a:sy n="53" d="100"/>
      </p:scale>
      <p:origin x="0" y="-6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&#24037;&#20316;&#31807;2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GB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SiO₂</c:v>
                </c:pt>
                <c:pt idx="1">
                  <c:v>Al₂O₃</c:v>
                </c:pt>
                <c:pt idx="2">
                  <c:v>Fe₂O₃</c:v>
                </c:pt>
                <c:pt idx="3">
                  <c:v>CaO</c:v>
                </c:pt>
                <c:pt idx="4">
                  <c:v>TiO₂</c:v>
                </c:pt>
                <c:pt idx="5">
                  <c:v>LOI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18.079999999999998</c:v>
                </c:pt>
                <c:pt idx="1">
                  <c:v>40.049999999999997</c:v>
                </c:pt>
                <c:pt idx="2">
                  <c:v>28.69</c:v>
                </c:pt>
                <c:pt idx="3">
                  <c:v>0.24</c:v>
                </c:pt>
                <c:pt idx="4">
                  <c:v>1.87</c:v>
                </c:pt>
                <c:pt idx="5">
                  <c:v>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95-41F4-9EFC-EFDCB43EB06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SiO₂</c:v>
                </c:pt>
                <c:pt idx="1">
                  <c:v>Al₂O₃</c:v>
                </c:pt>
                <c:pt idx="2">
                  <c:v>Fe₂O₃</c:v>
                </c:pt>
                <c:pt idx="3">
                  <c:v>CaO</c:v>
                </c:pt>
                <c:pt idx="4">
                  <c:v>TiO₂</c:v>
                </c:pt>
                <c:pt idx="5">
                  <c:v>LOI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8.4700000000000006</c:v>
                </c:pt>
                <c:pt idx="1">
                  <c:v>54.29</c:v>
                </c:pt>
                <c:pt idx="2">
                  <c:v>22.98</c:v>
                </c:pt>
                <c:pt idx="3">
                  <c:v>0.13</c:v>
                </c:pt>
                <c:pt idx="4">
                  <c:v>2.52</c:v>
                </c:pt>
                <c:pt idx="5">
                  <c:v>9.6999999999999993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95-41F4-9EFC-EFDCB43EB06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SV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SiO₂</c:v>
                </c:pt>
                <c:pt idx="1">
                  <c:v>Al₂O₃</c:v>
                </c:pt>
                <c:pt idx="2">
                  <c:v>Fe₂O₃</c:v>
                </c:pt>
                <c:pt idx="3">
                  <c:v>CaO</c:v>
                </c:pt>
                <c:pt idx="4">
                  <c:v>TiO₂</c:v>
                </c:pt>
                <c:pt idx="5">
                  <c:v>LOI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3.4</c:v>
                </c:pt>
                <c:pt idx="1">
                  <c:v>59.93</c:v>
                </c:pt>
                <c:pt idx="2">
                  <c:v>18.079999999999998</c:v>
                </c:pt>
                <c:pt idx="3">
                  <c:v>2.85</c:v>
                </c:pt>
                <c:pt idx="4">
                  <c:v>2.31</c:v>
                </c:pt>
                <c:pt idx="5">
                  <c:v>12.6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595-41F4-9EFC-EFDCB43EB06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AK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SiO₂</c:v>
                </c:pt>
                <c:pt idx="1">
                  <c:v>Al₂O₃</c:v>
                </c:pt>
                <c:pt idx="2">
                  <c:v>Fe₂O₃</c:v>
                </c:pt>
                <c:pt idx="3">
                  <c:v>CaO</c:v>
                </c:pt>
                <c:pt idx="4">
                  <c:v>TiO₂</c:v>
                </c:pt>
                <c:pt idx="5">
                  <c:v>LOI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7.45</c:v>
                </c:pt>
                <c:pt idx="1">
                  <c:v>53.06</c:v>
                </c:pt>
                <c:pt idx="2">
                  <c:v>24.79</c:v>
                </c:pt>
                <c:pt idx="3">
                  <c:v>7.0000000000000007E-2</c:v>
                </c:pt>
                <c:pt idx="4">
                  <c:v>2.61</c:v>
                </c:pt>
                <c:pt idx="5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595-41F4-9EFC-EFDCB43EB06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AR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SiO₂</c:v>
                </c:pt>
                <c:pt idx="1">
                  <c:v>Al₂O₃</c:v>
                </c:pt>
                <c:pt idx="2">
                  <c:v>Fe₂O₃</c:v>
                </c:pt>
                <c:pt idx="3">
                  <c:v>CaO</c:v>
                </c:pt>
                <c:pt idx="4">
                  <c:v>TiO₂</c:v>
                </c:pt>
                <c:pt idx="5">
                  <c:v>LOI</c:v>
                </c:pt>
              </c:strCache>
            </c:strRef>
          </c:cat>
          <c:val>
            <c:numRef>
              <c:f>Sheet1!$F$2:$F$7</c:f>
              <c:numCache>
                <c:formatCode>General</c:formatCode>
                <c:ptCount val="6"/>
                <c:pt idx="0">
                  <c:v>1.28</c:v>
                </c:pt>
                <c:pt idx="1">
                  <c:v>57.79</c:v>
                </c:pt>
                <c:pt idx="2">
                  <c:v>25.19</c:v>
                </c:pt>
                <c:pt idx="3">
                  <c:v>0.54</c:v>
                </c:pt>
                <c:pt idx="4">
                  <c:v>2.52</c:v>
                </c:pt>
                <c:pt idx="5">
                  <c:v>11.8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595-41F4-9EFC-EFDCB43EB064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KC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SiO₂</c:v>
                </c:pt>
                <c:pt idx="1">
                  <c:v>Al₂O₃</c:v>
                </c:pt>
                <c:pt idx="2">
                  <c:v>Fe₂O₃</c:v>
                </c:pt>
                <c:pt idx="3">
                  <c:v>CaO</c:v>
                </c:pt>
                <c:pt idx="4">
                  <c:v>TiO₂</c:v>
                </c:pt>
                <c:pt idx="5">
                  <c:v>LOI</c:v>
                </c:pt>
              </c:strCache>
            </c:strRef>
          </c:cat>
          <c:val>
            <c:numRef>
              <c:f>Sheet1!$G$2:$G$7</c:f>
              <c:numCache>
                <c:formatCode>General</c:formatCode>
                <c:ptCount val="6"/>
                <c:pt idx="0">
                  <c:v>2.4700000000000002</c:v>
                </c:pt>
                <c:pt idx="1">
                  <c:v>61.04</c:v>
                </c:pt>
                <c:pt idx="2">
                  <c:v>20.43</c:v>
                </c:pt>
                <c:pt idx="3">
                  <c:v>0.45</c:v>
                </c:pt>
                <c:pt idx="4">
                  <c:v>2.82</c:v>
                </c:pt>
                <c:pt idx="5">
                  <c:v>11.8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595-41F4-9EFC-EFDCB43EB064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DM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SiO₂</c:v>
                </c:pt>
                <c:pt idx="1">
                  <c:v>Al₂O₃</c:v>
                </c:pt>
                <c:pt idx="2">
                  <c:v>Fe₂O₃</c:v>
                </c:pt>
                <c:pt idx="3">
                  <c:v>CaO</c:v>
                </c:pt>
                <c:pt idx="4">
                  <c:v>TiO₂</c:v>
                </c:pt>
                <c:pt idx="5">
                  <c:v>LOI</c:v>
                </c:pt>
              </c:strCache>
            </c:strRef>
          </c:cat>
          <c:val>
            <c:numRef>
              <c:f>Sheet1!$H$2:$H$7</c:f>
              <c:numCache>
                <c:formatCode>General</c:formatCode>
                <c:ptCount val="6"/>
                <c:pt idx="0">
                  <c:v>10.99</c:v>
                </c:pt>
                <c:pt idx="1">
                  <c:v>51.16</c:v>
                </c:pt>
                <c:pt idx="2">
                  <c:v>22.16</c:v>
                </c:pt>
                <c:pt idx="3">
                  <c:v>0.59</c:v>
                </c:pt>
                <c:pt idx="4">
                  <c:v>2.5299999999999998</c:v>
                </c:pt>
                <c:pt idx="5">
                  <c:v>9.9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595-41F4-9EFC-EFDCB43EB064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AS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SiO₂</c:v>
                </c:pt>
                <c:pt idx="1">
                  <c:v>Al₂O₃</c:v>
                </c:pt>
                <c:pt idx="2">
                  <c:v>Fe₂O₃</c:v>
                </c:pt>
                <c:pt idx="3">
                  <c:v>CaO</c:v>
                </c:pt>
                <c:pt idx="4">
                  <c:v>TiO₂</c:v>
                </c:pt>
                <c:pt idx="5">
                  <c:v>LOI</c:v>
                </c:pt>
              </c:strCache>
            </c:strRef>
          </c:cat>
          <c:val>
            <c:numRef>
              <c:f>Sheet1!$I$2:$I$7</c:f>
              <c:numCache>
                <c:formatCode>General</c:formatCode>
                <c:ptCount val="6"/>
                <c:pt idx="0">
                  <c:v>3.81</c:v>
                </c:pt>
                <c:pt idx="1">
                  <c:v>57.72</c:v>
                </c:pt>
                <c:pt idx="2">
                  <c:v>24.11</c:v>
                </c:pt>
                <c:pt idx="3">
                  <c:v>0.03</c:v>
                </c:pt>
                <c:pt idx="4">
                  <c:v>2.72</c:v>
                </c:pt>
                <c:pt idx="5">
                  <c:v>10.9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595-41F4-9EFC-EFDCB43EB0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1494352"/>
        <c:axId val="2076234512"/>
      </c:radarChart>
      <c:catAx>
        <c:axId val="1091494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rgbClr val="B81E1A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076234512"/>
        <c:crosses val="autoZero"/>
        <c:auto val="1"/>
        <c:lblAlgn val="ctr"/>
        <c:lblOffset val="100"/>
        <c:noMultiLvlLbl val="0"/>
      </c:catAx>
      <c:valAx>
        <c:axId val="2076234512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rgbClr val="E54A46">
                  <a:alpha val="52000"/>
                </a:srgb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091494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6"/>
              <c:tx>
                <c:rich>
                  <a:bodyPr/>
                  <a:lstStyle/>
                  <a:p>
                    <a:r>
                      <a:rPr lang="en-US" altLang="zh-CN"/>
                      <a:t>430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AFFE-4E72-A29B-BEA3959F17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31.81</c:v>
                </c:pt>
                <c:pt idx="1">
                  <c:v>61.76</c:v>
                </c:pt>
                <c:pt idx="2">
                  <c:v>31.28</c:v>
                </c:pt>
                <c:pt idx="3">
                  <c:v>60.46</c:v>
                </c:pt>
                <c:pt idx="4">
                  <c:v>157.07</c:v>
                </c:pt>
                <c:pt idx="5">
                  <c:v>253.8</c:v>
                </c:pt>
                <c:pt idx="6">
                  <c:v>314.52999999999997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FE-4E72-A29B-BEA3959F17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6"/>
        <c:overlap val="-28"/>
        <c:axId val="1068826760"/>
        <c:axId val="1068840840"/>
      </c:barChart>
      <c:catAx>
        <c:axId val="1068826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068840840"/>
        <c:crosses val="autoZero"/>
        <c:auto val="1"/>
        <c:lblAlgn val="ctr"/>
        <c:lblOffset val="100"/>
        <c:noMultiLvlLbl val="0"/>
      </c:catAx>
      <c:valAx>
        <c:axId val="1068840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068826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12月进口量（吨）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BF9-4157-800E-772D269504F6}"/>
              </c:ext>
            </c:extLst>
          </c:dPt>
          <c:cat>
            <c:strRef>
              <c:f>Sheet1!$A$2:$A$12</c:f>
              <c:strCache>
                <c:ptCount val="11"/>
                <c:pt idx="0">
                  <c:v>几内亚</c:v>
                </c:pt>
                <c:pt idx="1">
                  <c:v>澳大利亚</c:v>
                </c:pt>
                <c:pt idx="2">
                  <c:v>土耳其</c:v>
                </c:pt>
                <c:pt idx="3">
                  <c:v>老挝</c:v>
                </c:pt>
                <c:pt idx="4">
                  <c:v>加纳</c:v>
                </c:pt>
                <c:pt idx="5">
                  <c:v>科特迪瓦</c:v>
                </c:pt>
                <c:pt idx="6">
                  <c:v>马来西亚</c:v>
                </c:pt>
                <c:pt idx="7">
                  <c:v>黑山</c:v>
                </c:pt>
                <c:pt idx="8">
                  <c:v>巴西</c:v>
                </c:pt>
                <c:pt idx="9">
                  <c:v>印度</c:v>
                </c:pt>
                <c:pt idx="10">
                  <c:v>巴基斯坦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10385.92</c:v>
                </c:pt>
                <c:pt idx="1">
                  <c:v>3389.24</c:v>
                </c:pt>
                <c:pt idx="2">
                  <c:v>413.11</c:v>
                </c:pt>
                <c:pt idx="3">
                  <c:v>227.03</c:v>
                </c:pt>
                <c:pt idx="4">
                  <c:v>168.37</c:v>
                </c:pt>
                <c:pt idx="5">
                  <c:v>162.43</c:v>
                </c:pt>
                <c:pt idx="6">
                  <c:v>110.04</c:v>
                </c:pt>
                <c:pt idx="7">
                  <c:v>55.6</c:v>
                </c:pt>
                <c:pt idx="8">
                  <c:v>32.86</c:v>
                </c:pt>
                <c:pt idx="9">
                  <c:v>28.12</c:v>
                </c:pt>
                <c:pt idx="10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BF9-4157-800E-772D269504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axId val="1068826760"/>
        <c:axId val="1068840840"/>
      </c:barChart>
      <c:catAx>
        <c:axId val="1068826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0" i="0" u="none" strike="noStrike" kern="1200" cap="none" spc="0" normalizeH="0" baseline="0">
                <a:solidFill>
                  <a:srgbClr val="6696B6"/>
                </a:solidFill>
                <a:uFill>
                  <a:solidFill>
                    <a:srgbClr val="B81E1A"/>
                  </a:solidFill>
                </a:u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068840840"/>
        <c:crosses val="autoZero"/>
        <c:auto val="1"/>
        <c:lblAlgn val="ctr"/>
        <c:lblOffset val="100"/>
        <c:noMultiLvlLbl val="0"/>
      </c:catAx>
      <c:valAx>
        <c:axId val="10688408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68826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solidFill>
            <a:schemeClr val="tx2">
              <a:lumMod val="60000"/>
              <a:lumOff val="40000"/>
            </a:schemeClr>
          </a:solidFill>
        </a:defRPr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12月进口量（吨）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0A7-4CBB-BFF9-DA08C810F0A5}"/>
              </c:ext>
            </c:extLst>
          </c:dPt>
          <c:cat>
            <c:strRef>
              <c:f>Sheet1!$A$2:$A$11</c:f>
              <c:strCache>
                <c:ptCount val="10"/>
                <c:pt idx="0">
                  <c:v>几内亚</c:v>
                </c:pt>
                <c:pt idx="1">
                  <c:v>澳大利亚</c:v>
                </c:pt>
                <c:pt idx="2">
                  <c:v>土耳其</c:v>
                </c:pt>
                <c:pt idx="3">
                  <c:v>圭亚那</c:v>
                </c:pt>
                <c:pt idx="4">
                  <c:v>科特迪瓦</c:v>
                </c:pt>
                <c:pt idx="5">
                  <c:v>巴西</c:v>
                </c:pt>
                <c:pt idx="6">
                  <c:v>老挝</c:v>
                </c:pt>
                <c:pt idx="7">
                  <c:v>塞拉利昂</c:v>
                </c:pt>
                <c:pt idx="8">
                  <c:v>马来西亚</c:v>
                </c:pt>
                <c:pt idx="9">
                  <c:v>巴基斯坦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11362.59</c:v>
                </c:pt>
                <c:pt idx="1">
                  <c:v>2408.7199999999998</c:v>
                </c:pt>
                <c:pt idx="2">
                  <c:v>253</c:v>
                </c:pt>
                <c:pt idx="3">
                  <c:v>167.55</c:v>
                </c:pt>
                <c:pt idx="4">
                  <c:v>140.72</c:v>
                </c:pt>
                <c:pt idx="5">
                  <c:v>107.04</c:v>
                </c:pt>
                <c:pt idx="6">
                  <c:v>75.12</c:v>
                </c:pt>
                <c:pt idx="7">
                  <c:v>47.34</c:v>
                </c:pt>
                <c:pt idx="8">
                  <c:v>33.06</c:v>
                </c:pt>
                <c:pt idx="9">
                  <c:v>12.81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0A7-4CBB-BFF9-DA08C810F0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axId val="1068826760"/>
        <c:axId val="1068840840"/>
      </c:barChart>
      <c:catAx>
        <c:axId val="1068826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0" i="0" u="none" strike="noStrike" kern="1200" cap="none" spc="0" normalizeH="0" baseline="0">
                <a:solidFill>
                  <a:srgbClr val="6696B6"/>
                </a:solidFill>
                <a:uFill>
                  <a:solidFill>
                    <a:srgbClr val="B81E1A"/>
                  </a:solidFill>
                </a:u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068840840"/>
        <c:crosses val="autoZero"/>
        <c:auto val="1"/>
        <c:lblAlgn val="ctr"/>
        <c:lblOffset val="100"/>
        <c:noMultiLvlLbl val="0"/>
      </c:catAx>
      <c:valAx>
        <c:axId val="10688408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68826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solidFill>
            <a:schemeClr val="tx2">
              <a:lumMod val="60000"/>
              <a:lumOff val="40000"/>
            </a:schemeClr>
          </a:solidFill>
        </a:defRPr>
      </a:pPr>
      <a:endParaRPr lang="zh-C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zh-CN" sz="14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/>
              <a:t>中国氧化铝运行产能分布</a:t>
            </a:r>
          </a:p>
          <a:p>
            <a:pPr defTabSz="914400">
              <a:defRPr/>
            </a:pPr>
            <a:r>
              <a:rPr lang="zh-CN" altLang="en-US"/>
              <a:t>总量：</a:t>
            </a:r>
            <a:r>
              <a:rPr lang="en-US" altLang="zh-CN"/>
              <a:t>9375</a:t>
            </a:r>
            <a:r>
              <a:rPr lang="zh-CN" altLang="en-US"/>
              <a:t>万吨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 defTabSz="914400">
            <a:defRPr lang="zh-CN" sz="1400" b="1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C00-49E4-9B17-F2D11192E97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C00-49E4-9B17-F2D11192E972}"/>
              </c:ext>
            </c:extLst>
          </c:dPt>
          <c:dLbls>
            <c:dLbl>
              <c:idx val="0"/>
              <c:layout>
                <c:manualLayout>
                  <c:x val="-1.1800966118141401E-2"/>
                  <c:y val="9.128998107780969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C00-49E4-9B17-F2D11192E972}"/>
                </c:ext>
              </c:extLst>
            </c:dLbl>
            <c:dLbl>
              <c:idx val="1"/>
              <c:layout>
                <c:manualLayout>
                  <c:x val="1.5090438917813699E-2"/>
                  <c:y val="-9.681118027511190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C00-49E4-9B17-F2D11192E9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[工作簿2]Sheet1!$H$1:$I$1</c:f>
              <c:strCache>
                <c:ptCount val="2"/>
                <c:pt idx="0">
                  <c:v>高温产能</c:v>
                </c:pt>
                <c:pt idx="1">
                  <c:v>低温产能</c:v>
                </c:pt>
              </c:strCache>
            </c:strRef>
          </c:cat>
          <c:val>
            <c:numRef>
              <c:f>[工作簿2]Sheet1!$H$2:$I$2</c:f>
              <c:numCache>
                <c:formatCode>General</c:formatCode>
                <c:ptCount val="2"/>
                <c:pt idx="0">
                  <c:v>5440</c:v>
                </c:pt>
                <c:pt idx="1">
                  <c:v>3960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C00-49E4-9B17-F2D11192E97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zh-CN"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</c:legendEntry>
      <c:layout>
        <c:manualLayout>
          <c:xMode val="edge"/>
          <c:yMode val="edge"/>
          <c:x val="0.84962111314345401"/>
          <c:y val="0.51402852466682303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0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noFill/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1008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solidFill>
          <a:schemeClr val="bg1"/>
        </a:solidFill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2026/5/16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3A231-2005-43E5-9669-CCC9CED955A8}" type="datetimeFigureOut">
              <a:rPr lang="zh-CN" altLang="en-US" smtClean="0"/>
              <a:t>2026/5/16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C257-8DBA-4CC0-864A-D4F31ABF13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3A231-2005-43E5-9669-CCC9CED955A8}" type="datetimeFigureOut">
              <a:rPr lang="zh-CN" altLang="en-US" smtClean="0"/>
              <a:t>2026/5/16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C257-8DBA-4CC0-864A-D4F31ABF13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3A231-2005-43E5-9669-CCC9CED955A8}" type="datetimeFigureOut">
              <a:rPr lang="zh-CN" altLang="en-US" smtClean="0"/>
              <a:t>2026/5/16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C257-8DBA-4CC0-864A-D4F31ABF13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3A231-2005-43E5-9669-CCC9CED955A8}" type="datetimeFigureOut">
              <a:rPr lang="zh-CN" altLang="en-US" smtClean="0"/>
              <a:t>2026/5/16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C257-8DBA-4CC0-864A-D4F31ABF13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3A231-2005-43E5-9669-CCC9CED955A8}" type="datetimeFigureOut">
              <a:rPr lang="zh-CN" altLang="en-US" smtClean="0"/>
              <a:t>2026/5/16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C257-8DBA-4CC0-864A-D4F31ABF13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3A231-2005-43E5-9669-CCC9CED955A8}" type="datetimeFigureOut">
              <a:rPr lang="zh-CN" altLang="en-US" smtClean="0"/>
              <a:t>2026/5/16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C257-8DBA-4CC0-864A-D4F31ABF13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3A231-2005-43E5-9669-CCC9CED955A8}" type="datetimeFigureOut">
              <a:rPr lang="zh-CN" altLang="en-US" smtClean="0"/>
              <a:t>2026/5/16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C257-8DBA-4CC0-864A-D4F31ABF13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3A231-2005-43E5-9669-CCC9CED955A8}" type="datetimeFigureOut">
              <a:rPr lang="zh-CN" altLang="en-US" smtClean="0"/>
              <a:t>2026/5/16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C257-8DBA-4CC0-864A-D4F31ABF13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3A231-2005-43E5-9669-CCC9CED955A8}" type="datetimeFigureOut">
              <a:rPr lang="zh-CN" altLang="en-US" smtClean="0"/>
              <a:t>2026/5/16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C257-8DBA-4CC0-864A-D4F31ABF13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3A231-2005-43E5-9669-CCC9CED955A8}" type="datetimeFigureOut">
              <a:rPr lang="zh-CN" altLang="en-US" smtClean="0"/>
              <a:t>2026/5/16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C257-8DBA-4CC0-864A-D4F31ABF13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3A231-2005-43E5-9669-CCC9CED955A8}" type="datetimeFigureOut">
              <a:rPr lang="zh-CN" altLang="en-US" smtClean="0"/>
              <a:t>2026/5/16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C257-8DBA-4CC0-864A-D4F31ABF13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3A231-2005-43E5-9669-CCC9CED955A8}" type="datetimeFigureOut">
              <a:rPr lang="zh-CN" altLang="en-US" smtClean="0"/>
              <a:t>2026/5/16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7C257-8DBA-4CC0-864A-D4F31ABF13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86.xml"/><Relationship Id="rId13" Type="http://schemas.openxmlformats.org/officeDocument/2006/relationships/tags" Target="../tags/tag191.xml"/><Relationship Id="rId18" Type="http://schemas.openxmlformats.org/officeDocument/2006/relationships/image" Target="../media/image20.jpeg"/><Relationship Id="rId3" Type="http://schemas.openxmlformats.org/officeDocument/2006/relationships/tags" Target="../tags/tag181.xml"/><Relationship Id="rId7" Type="http://schemas.openxmlformats.org/officeDocument/2006/relationships/tags" Target="../tags/tag185.xml"/><Relationship Id="rId12" Type="http://schemas.openxmlformats.org/officeDocument/2006/relationships/tags" Target="../tags/tag190.xml"/><Relationship Id="rId17" Type="http://schemas.openxmlformats.org/officeDocument/2006/relationships/image" Target="../media/image19.png"/><Relationship Id="rId2" Type="http://schemas.openxmlformats.org/officeDocument/2006/relationships/tags" Target="../tags/tag180.xml"/><Relationship Id="rId16" Type="http://schemas.openxmlformats.org/officeDocument/2006/relationships/image" Target="../media/image18.jpeg"/><Relationship Id="rId1" Type="http://schemas.openxmlformats.org/officeDocument/2006/relationships/tags" Target="../tags/tag179.xml"/><Relationship Id="rId6" Type="http://schemas.openxmlformats.org/officeDocument/2006/relationships/tags" Target="../tags/tag184.xml"/><Relationship Id="rId11" Type="http://schemas.openxmlformats.org/officeDocument/2006/relationships/tags" Target="../tags/tag189.xml"/><Relationship Id="rId5" Type="http://schemas.openxmlformats.org/officeDocument/2006/relationships/tags" Target="../tags/tag183.xml"/><Relationship Id="rId15" Type="http://schemas.openxmlformats.org/officeDocument/2006/relationships/notesSlide" Target="../notesSlides/notesSlide2.xml"/><Relationship Id="rId10" Type="http://schemas.openxmlformats.org/officeDocument/2006/relationships/tags" Target="../tags/tag188.xml"/><Relationship Id="rId4" Type="http://schemas.openxmlformats.org/officeDocument/2006/relationships/tags" Target="../tags/tag182.xml"/><Relationship Id="rId9" Type="http://schemas.openxmlformats.org/officeDocument/2006/relationships/tags" Target="../tags/tag187.xml"/><Relationship Id="rId1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image" Target="../media/image6.svg"/><Relationship Id="rId3" Type="http://schemas.openxmlformats.org/officeDocument/2006/relationships/tags" Target="../tags/tag3.xml"/><Relationship Id="rId21" Type="http://schemas.openxmlformats.org/officeDocument/2006/relationships/image" Target="../media/image1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image" Target="../media/image5.png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slideLayout" Target="../slideLayouts/slideLayout7.xml"/><Relationship Id="rId29" Type="http://schemas.openxmlformats.org/officeDocument/2006/relationships/image" Target="../media/image9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image" Target="../media/image4.sv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image" Target="../media/image3.png"/><Relationship Id="rId28" Type="http://schemas.openxmlformats.org/officeDocument/2006/relationships/image" Target="../media/image8.svg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image" Target="../media/image11.jpe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image" Target="../media/image2.svg"/><Relationship Id="rId27" Type="http://schemas.openxmlformats.org/officeDocument/2006/relationships/image" Target="../media/image7.png"/><Relationship Id="rId30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tags" Target="../tags/tag32.xml"/><Relationship Id="rId18" Type="http://schemas.openxmlformats.org/officeDocument/2006/relationships/image" Target="../media/image12.png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12" Type="http://schemas.openxmlformats.org/officeDocument/2006/relationships/tags" Target="../tags/tag31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21.xml"/><Relationship Id="rId16" Type="http://schemas.openxmlformats.org/officeDocument/2006/relationships/tags" Target="../tags/tag35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tags" Target="../tags/tag30.xml"/><Relationship Id="rId5" Type="http://schemas.openxmlformats.org/officeDocument/2006/relationships/tags" Target="../tags/tag24.xml"/><Relationship Id="rId15" Type="http://schemas.openxmlformats.org/officeDocument/2006/relationships/tags" Target="../tags/tag34.xml"/><Relationship Id="rId10" Type="http://schemas.openxmlformats.org/officeDocument/2006/relationships/tags" Target="../tags/tag29.xml"/><Relationship Id="rId4" Type="http://schemas.openxmlformats.org/officeDocument/2006/relationships/tags" Target="../tags/tag23.xml"/><Relationship Id="rId9" Type="http://schemas.openxmlformats.org/officeDocument/2006/relationships/tags" Target="../tags/tag28.xml"/><Relationship Id="rId14" Type="http://schemas.openxmlformats.org/officeDocument/2006/relationships/tags" Target="../tags/tag3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tags" Target="../tags/tag48.xml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12" Type="http://schemas.openxmlformats.org/officeDocument/2006/relationships/tags" Target="../tags/tag47.xml"/><Relationship Id="rId17" Type="http://schemas.openxmlformats.org/officeDocument/2006/relationships/chart" Target="../charts/chart1.xml"/><Relationship Id="rId2" Type="http://schemas.openxmlformats.org/officeDocument/2006/relationships/tags" Target="../tags/tag37.xml"/><Relationship Id="rId16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tags" Target="../tags/tag46.xml"/><Relationship Id="rId5" Type="http://schemas.openxmlformats.org/officeDocument/2006/relationships/tags" Target="../tags/tag40.xml"/><Relationship Id="rId15" Type="http://schemas.openxmlformats.org/officeDocument/2006/relationships/tags" Target="../tags/tag50.xml"/><Relationship Id="rId10" Type="http://schemas.openxmlformats.org/officeDocument/2006/relationships/tags" Target="../tags/tag45.xml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tags" Target="../tags/tag4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58.xml"/><Relationship Id="rId13" Type="http://schemas.openxmlformats.org/officeDocument/2006/relationships/tags" Target="../tags/tag63.xml"/><Relationship Id="rId18" Type="http://schemas.openxmlformats.org/officeDocument/2006/relationships/tags" Target="../tags/tag68.xml"/><Relationship Id="rId3" Type="http://schemas.openxmlformats.org/officeDocument/2006/relationships/tags" Target="../tags/tag53.xml"/><Relationship Id="rId21" Type="http://schemas.openxmlformats.org/officeDocument/2006/relationships/image" Target="../media/image13.png"/><Relationship Id="rId7" Type="http://schemas.openxmlformats.org/officeDocument/2006/relationships/tags" Target="../tags/tag57.xml"/><Relationship Id="rId12" Type="http://schemas.openxmlformats.org/officeDocument/2006/relationships/tags" Target="../tags/tag62.xml"/><Relationship Id="rId17" Type="http://schemas.openxmlformats.org/officeDocument/2006/relationships/tags" Target="../tags/tag67.xml"/><Relationship Id="rId2" Type="http://schemas.openxmlformats.org/officeDocument/2006/relationships/tags" Target="../tags/tag52.xml"/><Relationship Id="rId16" Type="http://schemas.openxmlformats.org/officeDocument/2006/relationships/tags" Target="../tags/tag66.xml"/><Relationship Id="rId20" Type="http://schemas.openxmlformats.org/officeDocument/2006/relationships/chart" Target="../charts/chart2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11" Type="http://schemas.openxmlformats.org/officeDocument/2006/relationships/tags" Target="../tags/tag61.xml"/><Relationship Id="rId5" Type="http://schemas.openxmlformats.org/officeDocument/2006/relationships/tags" Target="../tags/tag55.xml"/><Relationship Id="rId15" Type="http://schemas.openxmlformats.org/officeDocument/2006/relationships/tags" Target="../tags/tag65.xml"/><Relationship Id="rId10" Type="http://schemas.openxmlformats.org/officeDocument/2006/relationships/tags" Target="../tags/tag60.xml"/><Relationship Id="rId19" Type="http://schemas.openxmlformats.org/officeDocument/2006/relationships/slideLayout" Target="../slideLayouts/slideLayout7.xml"/><Relationship Id="rId4" Type="http://schemas.openxmlformats.org/officeDocument/2006/relationships/tags" Target="../tags/tag54.xml"/><Relationship Id="rId9" Type="http://schemas.openxmlformats.org/officeDocument/2006/relationships/tags" Target="../tags/tag59.xml"/><Relationship Id="rId14" Type="http://schemas.openxmlformats.org/officeDocument/2006/relationships/tags" Target="../tags/tag64.xml"/><Relationship Id="rId22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76.xml"/><Relationship Id="rId13" Type="http://schemas.openxmlformats.org/officeDocument/2006/relationships/tags" Target="../tags/tag81.xml"/><Relationship Id="rId18" Type="http://schemas.openxmlformats.org/officeDocument/2006/relationships/tags" Target="../tags/tag86.xml"/><Relationship Id="rId26" Type="http://schemas.openxmlformats.org/officeDocument/2006/relationships/tags" Target="../tags/tag94.xml"/><Relationship Id="rId3" Type="http://schemas.openxmlformats.org/officeDocument/2006/relationships/tags" Target="../tags/tag71.xml"/><Relationship Id="rId21" Type="http://schemas.openxmlformats.org/officeDocument/2006/relationships/tags" Target="../tags/tag89.xml"/><Relationship Id="rId7" Type="http://schemas.openxmlformats.org/officeDocument/2006/relationships/tags" Target="../tags/tag75.xml"/><Relationship Id="rId12" Type="http://schemas.openxmlformats.org/officeDocument/2006/relationships/tags" Target="../tags/tag80.xml"/><Relationship Id="rId17" Type="http://schemas.openxmlformats.org/officeDocument/2006/relationships/tags" Target="../tags/tag85.xml"/><Relationship Id="rId25" Type="http://schemas.openxmlformats.org/officeDocument/2006/relationships/tags" Target="../tags/tag93.xml"/><Relationship Id="rId2" Type="http://schemas.openxmlformats.org/officeDocument/2006/relationships/tags" Target="../tags/tag70.xml"/><Relationship Id="rId16" Type="http://schemas.openxmlformats.org/officeDocument/2006/relationships/tags" Target="../tags/tag84.xml"/><Relationship Id="rId20" Type="http://schemas.openxmlformats.org/officeDocument/2006/relationships/tags" Target="../tags/tag88.xml"/><Relationship Id="rId29" Type="http://schemas.openxmlformats.org/officeDocument/2006/relationships/tags" Target="../tags/tag97.xml"/><Relationship Id="rId1" Type="http://schemas.openxmlformats.org/officeDocument/2006/relationships/tags" Target="../tags/tag69.xml"/><Relationship Id="rId6" Type="http://schemas.openxmlformats.org/officeDocument/2006/relationships/tags" Target="../tags/tag74.xml"/><Relationship Id="rId11" Type="http://schemas.openxmlformats.org/officeDocument/2006/relationships/tags" Target="../tags/tag79.xml"/><Relationship Id="rId24" Type="http://schemas.openxmlformats.org/officeDocument/2006/relationships/tags" Target="../tags/tag92.xml"/><Relationship Id="rId32" Type="http://schemas.openxmlformats.org/officeDocument/2006/relationships/chart" Target="../charts/chart4.xml"/><Relationship Id="rId5" Type="http://schemas.openxmlformats.org/officeDocument/2006/relationships/tags" Target="../tags/tag73.xml"/><Relationship Id="rId15" Type="http://schemas.openxmlformats.org/officeDocument/2006/relationships/tags" Target="../tags/tag83.xml"/><Relationship Id="rId23" Type="http://schemas.openxmlformats.org/officeDocument/2006/relationships/tags" Target="../tags/tag91.xml"/><Relationship Id="rId28" Type="http://schemas.openxmlformats.org/officeDocument/2006/relationships/tags" Target="../tags/tag96.xml"/><Relationship Id="rId10" Type="http://schemas.openxmlformats.org/officeDocument/2006/relationships/tags" Target="../tags/tag78.xml"/><Relationship Id="rId19" Type="http://schemas.openxmlformats.org/officeDocument/2006/relationships/tags" Target="../tags/tag87.xml"/><Relationship Id="rId31" Type="http://schemas.openxmlformats.org/officeDocument/2006/relationships/chart" Target="../charts/chart3.xml"/><Relationship Id="rId4" Type="http://schemas.openxmlformats.org/officeDocument/2006/relationships/tags" Target="../tags/tag72.xml"/><Relationship Id="rId9" Type="http://schemas.openxmlformats.org/officeDocument/2006/relationships/tags" Target="../tags/tag77.xml"/><Relationship Id="rId14" Type="http://schemas.openxmlformats.org/officeDocument/2006/relationships/tags" Target="../tags/tag82.xml"/><Relationship Id="rId22" Type="http://schemas.openxmlformats.org/officeDocument/2006/relationships/tags" Target="../tags/tag90.xml"/><Relationship Id="rId27" Type="http://schemas.openxmlformats.org/officeDocument/2006/relationships/tags" Target="../tags/tag95.xml"/><Relationship Id="rId30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05.xml"/><Relationship Id="rId13" Type="http://schemas.openxmlformats.org/officeDocument/2006/relationships/tags" Target="../tags/tag110.xml"/><Relationship Id="rId3" Type="http://schemas.openxmlformats.org/officeDocument/2006/relationships/tags" Target="../tags/tag100.xml"/><Relationship Id="rId7" Type="http://schemas.openxmlformats.org/officeDocument/2006/relationships/tags" Target="../tags/tag104.xml"/><Relationship Id="rId12" Type="http://schemas.openxmlformats.org/officeDocument/2006/relationships/tags" Target="../tags/tag109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11" Type="http://schemas.openxmlformats.org/officeDocument/2006/relationships/tags" Target="../tags/tag108.xml"/><Relationship Id="rId5" Type="http://schemas.openxmlformats.org/officeDocument/2006/relationships/tags" Target="../tags/tag102.xml"/><Relationship Id="rId15" Type="http://schemas.openxmlformats.org/officeDocument/2006/relationships/chart" Target="../charts/chart5.xml"/><Relationship Id="rId10" Type="http://schemas.openxmlformats.org/officeDocument/2006/relationships/tags" Target="../tags/tag107.xml"/><Relationship Id="rId4" Type="http://schemas.openxmlformats.org/officeDocument/2006/relationships/tags" Target="../tags/tag101.xml"/><Relationship Id="rId9" Type="http://schemas.openxmlformats.org/officeDocument/2006/relationships/tags" Target="../tags/tag106.xml"/><Relationship Id="rId1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18.xml"/><Relationship Id="rId13" Type="http://schemas.openxmlformats.org/officeDocument/2006/relationships/tags" Target="../tags/tag123.xml"/><Relationship Id="rId18" Type="http://schemas.openxmlformats.org/officeDocument/2006/relationships/tags" Target="../tags/tag128.xml"/><Relationship Id="rId3" Type="http://schemas.openxmlformats.org/officeDocument/2006/relationships/tags" Target="../tags/tag113.xml"/><Relationship Id="rId21" Type="http://schemas.openxmlformats.org/officeDocument/2006/relationships/image" Target="../media/image15.jpeg"/><Relationship Id="rId7" Type="http://schemas.openxmlformats.org/officeDocument/2006/relationships/tags" Target="../tags/tag117.xml"/><Relationship Id="rId12" Type="http://schemas.openxmlformats.org/officeDocument/2006/relationships/tags" Target="../tags/tag122.xml"/><Relationship Id="rId17" Type="http://schemas.openxmlformats.org/officeDocument/2006/relationships/tags" Target="../tags/tag127.xml"/><Relationship Id="rId2" Type="http://schemas.openxmlformats.org/officeDocument/2006/relationships/tags" Target="../tags/tag112.xml"/><Relationship Id="rId16" Type="http://schemas.openxmlformats.org/officeDocument/2006/relationships/tags" Target="../tags/tag126.xml"/><Relationship Id="rId20" Type="http://schemas.openxmlformats.org/officeDocument/2006/relationships/slideLayout" Target="../slideLayouts/slideLayout7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tags" Target="../tags/tag121.xml"/><Relationship Id="rId5" Type="http://schemas.openxmlformats.org/officeDocument/2006/relationships/tags" Target="../tags/tag115.xml"/><Relationship Id="rId15" Type="http://schemas.openxmlformats.org/officeDocument/2006/relationships/tags" Target="../tags/tag125.xml"/><Relationship Id="rId23" Type="http://schemas.openxmlformats.org/officeDocument/2006/relationships/image" Target="../media/image17.jpeg"/><Relationship Id="rId10" Type="http://schemas.openxmlformats.org/officeDocument/2006/relationships/tags" Target="../tags/tag120.xml"/><Relationship Id="rId19" Type="http://schemas.openxmlformats.org/officeDocument/2006/relationships/tags" Target="../tags/tag129.xml"/><Relationship Id="rId4" Type="http://schemas.openxmlformats.org/officeDocument/2006/relationships/tags" Target="../tags/tag114.xml"/><Relationship Id="rId9" Type="http://schemas.openxmlformats.org/officeDocument/2006/relationships/tags" Target="../tags/tag119.xml"/><Relationship Id="rId14" Type="http://schemas.openxmlformats.org/officeDocument/2006/relationships/tags" Target="../tags/tag124.xml"/><Relationship Id="rId22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142.xml"/><Relationship Id="rId18" Type="http://schemas.openxmlformats.org/officeDocument/2006/relationships/tags" Target="../tags/tag147.xml"/><Relationship Id="rId26" Type="http://schemas.openxmlformats.org/officeDocument/2006/relationships/tags" Target="../tags/tag155.xml"/><Relationship Id="rId39" Type="http://schemas.openxmlformats.org/officeDocument/2006/relationships/tags" Target="../tags/tag168.xml"/><Relationship Id="rId21" Type="http://schemas.openxmlformats.org/officeDocument/2006/relationships/tags" Target="../tags/tag150.xml"/><Relationship Id="rId34" Type="http://schemas.openxmlformats.org/officeDocument/2006/relationships/tags" Target="../tags/tag163.xml"/><Relationship Id="rId42" Type="http://schemas.openxmlformats.org/officeDocument/2006/relationships/tags" Target="../tags/tag171.xml"/><Relationship Id="rId47" Type="http://schemas.openxmlformats.org/officeDocument/2006/relationships/tags" Target="../tags/tag176.xml"/><Relationship Id="rId50" Type="http://schemas.openxmlformats.org/officeDocument/2006/relationships/slideLayout" Target="../slideLayouts/slideLayout7.xml"/><Relationship Id="rId7" Type="http://schemas.openxmlformats.org/officeDocument/2006/relationships/tags" Target="../tags/tag136.xml"/><Relationship Id="rId2" Type="http://schemas.openxmlformats.org/officeDocument/2006/relationships/tags" Target="../tags/tag131.xml"/><Relationship Id="rId16" Type="http://schemas.openxmlformats.org/officeDocument/2006/relationships/tags" Target="../tags/tag145.xml"/><Relationship Id="rId29" Type="http://schemas.openxmlformats.org/officeDocument/2006/relationships/tags" Target="../tags/tag158.xml"/><Relationship Id="rId11" Type="http://schemas.openxmlformats.org/officeDocument/2006/relationships/tags" Target="../tags/tag140.xml"/><Relationship Id="rId24" Type="http://schemas.openxmlformats.org/officeDocument/2006/relationships/tags" Target="../tags/tag153.xml"/><Relationship Id="rId32" Type="http://schemas.openxmlformats.org/officeDocument/2006/relationships/tags" Target="../tags/tag161.xml"/><Relationship Id="rId37" Type="http://schemas.openxmlformats.org/officeDocument/2006/relationships/tags" Target="../tags/tag166.xml"/><Relationship Id="rId40" Type="http://schemas.openxmlformats.org/officeDocument/2006/relationships/tags" Target="../tags/tag169.xml"/><Relationship Id="rId45" Type="http://schemas.openxmlformats.org/officeDocument/2006/relationships/tags" Target="../tags/tag174.xml"/><Relationship Id="rId5" Type="http://schemas.openxmlformats.org/officeDocument/2006/relationships/tags" Target="../tags/tag134.xml"/><Relationship Id="rId15" Type="http://schemas.openxmlformats.org/officeDocument/2006/relationships/tags" Target="../tags/tag144.xml"/><Relationship Id="rId23" Type="http://schemas.openxmlformats.org/officeDocument/2006/relationships/tags" Target="../tags/tag152.xml"/><Relationship Id="rId28" Type="http://schemas.openxmlformats.org/officeDocument/2006/relationships/tags" Target="../tags/tag157.xml"/><Relationship Id="rId36" Type="http://schemas.openxmlformats.org/officeDocument/2006/relationships/tags" Target="../tags/tag165.xml"/><Relationship Id="rId49" Type="http://schemas.openxmlformats.org/officeDocument/2006/relationships/tags" Target="../tags/tag178.xml"/><Relationship Id="rId10" Type="http://schemas.openxmlformats.org/officeDocument/2006/relationships/tags" Target="../tags/tag139.xml"/><Relationship Id="rId19" Type="http://schemas.openxmlformats.org/officeDocument/2006/relationships/tags" Target="../tags/tag148.xml"/><Relationship Id="rId31" Type="http://schemas.openxmlformats.org/officeDocument/2006/relationships/tags" Target="../tags/tag160.xml"/><Relationship Id="rId44" Type="http://schemas.openxmlformats.org/officeDocument/2006/relationships/tags" Target="../tags/tag173.xml"/><Relationship Id="rId4" Type="http://schemas.openxmlformats.org/officeDocument/2006/relationships/tags" Target="../tags/tag133.xml"/><Relationship Id="rId9" Type="http://schemas.openxmlformats.org/officeDocument/2006/relationships/tags" Target="../tags/tag138.xml"/><Relationship Id="rId14" Type="http://schemas.openxmlformats.org/officeDocument/2006/relationships/tags" Target="../tags/tag143.xml"/><Relationship Id="rId22" Type="http://schemas.openxmlformats.org/officeDocument/2006/relationships/tags" Target="../tags/tag151.xml"/><Relationship Id="rId27" Type="http://schemas.openxmlformats.org/officeDocument/2006/relationships/tags" Target="../tags/tag156.xml"/><Relationship Id="rId30" Type="http://schemas.openxmlformats.org/officeDocument/2006/relationships/tags" Target="../tags/tag159.xml"/><Relationship Id="rId35" Type="http://schemas.openxmlformats.org/officeDocument/2006/relationships/tags" Target="../tags/tag164.xml"/><Relationship Id="rId43" Type="http://schemas.openxmlformats.org/officeDocument/2006/relationships/tags" Target="../tags/tag172.xml"/><Relationship Id="rId48" Type="http://schemas.openxmlformats.org/officeDocument/2006/relationships/tags" Target="../tags/tag177.xml"/><Relationship Id="rId8" Type="http://schemas.openxmlformats.org/officeDocument/2006/relationships/tags" Target="../tags/tag137.xml"/><Relationship Id="rId51" Type="http://schemas.openxmlformats.org/officeDocument/2006/relationships/notesSlide" Target="../notesSlides/notesSlide1.xml"/><Relationship Id="rId3" Type="http://schemas.openxmlformats.org/officeDocument/2006/relationships/tags" Target="../tags/tag132.xml"/><Relationship Id="rId12" Type="http://schemas.openxmlformats.org/officeDocument/2006/relationships/tags" Target="../tags/tag141.xml"/><Relationship Id="rId17" Type="http://schemas.openxmlformats.org/officeDocument/2006/relationships/tags" Target="../tags/tag146.xml"/><Relationship Id="rId25" Type="http://schemas.openxmlformats.org/officeDocument/2006/relationships/tags" Target="../tags/tag154.xml"/><Relationship Id="rId33" Type="http://schemas.openxmlformats.org/officeDocument/2006/relationships/tags" Target="../tags/tag162.xml"/><Relationship Id="rId38" Type="http://schemas.openxmlformats.org/officeDocument/2006/relationships/tags" Target="../tags/tag167.xml"/><Relationship Id="rId46" Type="http://schemas.openxmlformats.org/officeDocument/2006/relationships/tags" Target="../tags/tag175.xml"/><Relationship Id="rId20" Type="http://schemas.openxmlformats.org/officeDocument/2006/relationships/tags" Target="../tags/tag149.xml"/><Relationship Id="rId41" Type="http://schemas.openxmlformats.org/officeDocument/2006/relationships/tags" Target="../tags/tag170.xml"/><Relationship Id="rId1" Type="http://schemas.openxmlformats.org/officeDocument/2006/relationships/tags" Target="../tags/tag130.xml"/><Relationship Id="rId6" Type="http://schemas.openxmlformats.org/officeDocument/2006/relationships/tags" Target="../tags/tag1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组合 58"/>
          <p:cNvGrpSpPr/>
          <p:nvPr/>
        </p:nvGrpSpPr>
        <p:grpSpPr>
          <a:xfrm>
            <a:off x="0" y="-1"/>
            <a:ext cx="12198973" cy="6858002"/>
            <a:chOff x="0" y="-1"/>
            <a:chExt cx="12198973" cy="6858002"/>
          </a:xfrm>
        </p:grpSpPr>
        <p:sp>
          <p:nvSpPr>
            <p:cNvPr id="41" name="任意多边形: 形状 40"/>
            <p:cNvSpPr/>
            <p:nvPr/>
          </p:nvSpPr>
          <p:spPr>
            <a:xfrm>
              <a:off x="6738950" y="-1"/>
              <a:ext cx="5460023" cy="2981527"/>
            </a:xfrm>
            <a:custGeom>
              <a:avLst/>
              <a:gdLst>
                <a:gd name="connsiteX0" fmla="*/ 0 w 5460023"/>
                <a:gd name="connsiteY0" fmla="*/ 0 h 2981527"/>
                <a:gd name="connsiteX1" fmla="*/ 5460023 w 5460023"/>
                <a:gd name="connsiteY1" fmla="*/ 0 h 2981527"/>
                <a:gd name="connsiteX2" fmla="*/ 5460023 w 5460023"/>
                <a:gd name="connsiteY2" fmla="*/ 940282 h 2981527"/>
                <a:gd name="connsiteX3" fmla="*/ 3551861 w 5460023"/>
                <a:gd name="connsiteY3" fmla="*/ 2825343 h 2981527"/>
                <a:gd name="connsiteX4" fmla="*/ 2786530 w 5460023"/>
                <a:gd name="connsiteY4" fmla="*/ 2820680 h 298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60023" h="2981527">
                  <a:moveTo>
                    <a:pt x="0" y="0"/>
                  </a:moveTo>
                  <a:lnTo>
                    <a:pt x="5460023" y="0"/>
                  </a:lnTo>
                  <a:lnTo>
                    <a:pt x="5460023" y="940282"/>
                  </a:lnTo>
                  <a:lnTo>
                    <a:pt x="3551861" y="2825343"/>
                  </a:lnTo>
                  <a:cubicBezTo>
                    <a:pt x="3339234" y="3035396"/>
                    <a:pt x="2996584" y="3033310"/>
                    <a:pt x="2786530" y="2820680"/>
                  </a:cubicBezTo>
                  <a:close/>
                </a:path>
              </a:pathLst>
            </a:custGeom>
            <a:solidFill>
              <a:srgbClr val="6696B6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汉仪君黑-45简" panose="020B0604020202020204" charset="-122"/>
                <a:ea typeface="汉仪君黑-45简" panose="020B0604020202020204" charset="-122"/>
                <a:cs typeface="+mn-ea"/>
                <a:sym typeface="+mn-lt"/>
              </a:endParaRPr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6606578" y="0"/>
              <a:ext cx="5585422" cy="3098871"/>
            </a:xfrm>
            <a:custGeom>
              <a:avLst/>
              <a:gdLst>
                <a:gd name="connsiteX0" fmla="*/ 0 w 5585422"/>
                <a:gd name="connsiteY0" fmla="*/ 0 h 3098871"/>
                <a:gd name="connsiteX1" fmla="*/ 5585422 w 5585422"/>
                <a:gd name="connsiteY1" fmla="*/ 0 h 3098871"/>
                <a:gd name="connsiteX2" fmla="*/ 5585422 w 5585422"/>
                <a:gd name="connsiteY2" fmla="*/ 1079106 h 3098871"/>
                <a:gd name="connsiteX3" fmla="*/ 3710012 w 5585422"/>
                <a:gd name="connsiteY3" fmla="*/ 2931810 h 3098871"/>
                <a:gd name="connsiteX4" fmla="*/ 2891388 w 5585422"/>
                <a:gd name="connsiteY4" fmla="*/ 2926824 h 309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85422" h="3098871">
                  <a:moveTo>
                    <a:pt x="0" y="0"/>
                  </a:moveTo>
                  <a:lnTo>
                    <a:pt x="5585422" y="0"/>
                  </a:lnTo>
                  <a:lnTo>
                    <a:pt x="5585422" y="1079106"/>
                  </a:lnTo>
                  <a:lnTo>
                    <a:pt x="3710012" y="2931810"/>
                  </a:lnTo>
                  <a:cubicBezTo>
                    <a:pt x="3482580" y="3156491"/>
                    <a:pt x="3116069" y="3154260"/>
                    <a:pt x="2891388" y="2926824"/>
                  </a:cubicBezTo>
                  <a:close/>
                </a:path>
              </a:pathLst>
            </a:custGeom>
            <a:noFill/>
            <a:ln>
              <a:solidFill>
                <a:srgbClr val="6696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汉仪君黑-45简" panose="020B0604020202020204" charset="-122"/>
                <a:ea typeface="汉仪君黑-45简" panose="020B0604020202020204" charset="-122"/>
                <a:cs typeface="+mn-ea"/>
                <a:sym typeface="+mn-lt"/>
              </a:endParaRPr>
            </a:p>
          </p:txBody>
        </p:sp>
        <p:sp>
          <p:nvSpPr>
            <p:cNvPr id="58" name="任意多边形: 形状 57"/>
            <p:cNvSpPr/>
            <p:nvPr/>
          </p:nvSpPr>
          <p:spPr>
            <a:xfrm>
              <a:off x="10936616" y="1861686"/>
              <a:ext cx="1262356" cy="2716515"/>
            </a:xfrm>
            <a:custGeom>
              <a:avLst/>
              <a:gdLst>
                <a:gd name="connsiteX0" fmla="*/ 1262356 w 1262356"/>
                <a:gd name="connsiteY0" fmla="*/ 0 h 2716515"/>
                <a:gd name="connsiteX1" fmla="*/ 1262356 w 1262356"/>
                <a:gd name="connsiteY1" fmla="*/ 2716515 h 2716515"/>
                <a:gd name="connsiteX2" fmla="*/ 66754 w 1262356"/>
                <a:gd name="connsiteY2" fmla="*/ 1506259 h 2716515"/>
                <a:gd name="connsiteX3" fmla="*/ 68747 w 1262356"/>
                <a:gd name="connsiteY3" fmla="*/ 1179158 h 2716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2356" h="2716515">
                  <a:moveTo>
                    <a:pt x="1262356" y="0"/>
                  </a:moveTo>
                  <a:lnTo>
                    <a:pt x="1262356" y="2716515"/>
                  </a:lnTo>
                  <a:lnTo>
                    <a:pt x="66754" y="1506259"/>
                  </a:lnTo>
                  <a:cubicBezTo>
                    <a:pt x="-23023" y="1415383"/>
                    <a:pt x="-22130" y="1268934"/>
                    <a:pt x="68747" y="1179158"/>
                  </a:cubicBezTo>
                  <a:close/>
                </a:path>
              </a:pathLst>
            </a:custGeom>
            <a:solidFill>
              <a:srgbClr val="6696B6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汉仪君黑-45简" panose="020B0604020202020204" charset="-122"/>
                <a:ea typeface="汉仪君黑-45简" panose="020B0604020202020204" charset="-122"/>
                <a:cs typeface="+mn-ea"/>
                <a:sym typeface="+mn-lt"/>
              </a:endParaRPr>
            </a:p>
          </p:txBody>
        </p:sp>
        <p:sp>
          <p:nvSpPr>
            <p:cNvPr id="38" name="任意多边形: 形状 37"/>
            <p:cNvSpPr/>
            <p:nvPr/>
          </p:nvSpPr>
          <p:spPr>
            <a:xfrm>
              <a:off x="10827744" y="1774613"/>
              <a:ext cx="1344334" cy="2863980"/>
            </a:xfrm>
            <a:custGeom>
              <a:avLst/>
              <a:gdLst>
                <a:gd name="connsiteX0" fmla="*/ 1344334 w 1344334"/>
                <a:gd name="connsiteY0" fmla="*/ 0 h 2863980"/>
                <a:gd name="connsiteX1" fmla="*/ 1344334 w 1344334"/>
                <a:gd name="connsiteY1" fmla="*/ 2863980 h 2863980"/>
                <a:gd name="connsiteX2" fmla="*/ 61005 w 1344334"/>
                <a:gd name="connsiteY2" fmla="*/ 1564923 h 2863980"/>
                <a:gd name="connsiteX3" fmla="*/ 62826 w 1344334"/>
                <a:gd name="connsiteY3" fmla="*/ 1265993 h 2863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4334" h="2863980">
                  <a:moveTo>
                    <a:pt x="1344334" y="0"/>
                  </a:moveTo>
                  <a:lnTo>
                    <a:pt x="1344334" y="2863980"/>
                  </a:lnTo>
                  <a:lnTo>
                    <a:pt x="61005" y="1564923"/>
                  </a:lnTo>
                  <a:cubicBezTo>
                    <a:pt x="-21040" y="1481873"/>
                    <a:pt x="-20224" y="1348038"/>
                    <a:pt x="62826" y="1265993"/>
                  </a:cubicBezTo>
                  <a:close/>
                </a:path>
              </a:pathLst>
            </a:custGeom>
            <a:noFill/>
            <a:ln>
              <a:solidFill>
                <a:srgbClr val="6696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汉仪君黑-45简" panose="020B0604020202020204" charset="-122"/>
                <a:ea typeface="汉仪君黑-45简" panose="020B0604020202020204" charset="-122"/>
                <a:cs typeface="+mn-ea"/>
                <a:sym typeface="+mn-lt"/>
              </a:endParaRPr>
            </a:p>
          </p:txBody>
        </p:sp>
        <p:sp>
          <p:nvSpPr>
            <p:cNvPr id="21" name="任意多边形: 形状 20"/>
            <p:cNvSpPr/>
            <p:nvPr/>
          </p:nvSpPr>
          <p:spPr>
            <a:xfrm>
              <a:off x="0" y="0"/>
              <a:ext cx="9367156" cy="6858000"/>
            </a:xfrm>
            <a:custGeom>
              <a:avLst/>
              <a:gdLst>
                <a:gd name="connsiteX0" fmla="*/ 0 w 9367156"/>
                <a:gd name="connsiteY0" fmla="*/ 0 h 6858000"/>
                <a:gd name="connsiteX1" fmla="*/ 6021503 w 9367156"/>
                <a:gd name="connsiteY1" fmla="*/ 0 h 6858000"/>
                <a:gd name="connsiteX2" fmla="*/ 9119403 w 9367156"/>
                <a:gd name="connsiteY2" fmla="*/ 3135866 h 6858000"/>
                <a:gd name="connsiteX3" fmla="*/ 9112008 w 9367156"/>
                <a:gd name="connsiteY3" fmla="*/ 4349902 h 6858000"/>
                <a:gd name="connsiteX4" fmla="*/ 6573172 w 9367156"/>
                <a:gd name="connsiteY4" fmla="*/ 6858000 h 6858000"/>
                <a:gd name="connsiteX5" fmla="*/ 0 w 9367156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67156" h="6858000">
                  <a:moveTo>
                    <a:pt x="0" y="0"/>
                  </a:moveTo>
                  <a:lnTo>
                    <a:pt x="6021503" y="0"/>
                  </a:lnTo>
                  <a:lnTo>
                    <a:pt x="9119403" y="3135866"/>
                  </a:lnTo>
                  <a:cubicBezTo>
                    <a:pt x="9452609" y="3473154"/>
                    <a:pt x="9449296" y="4016696"/>
                    <a:pt x="9112008" y="4349902"/>
                  </a:cubicBezTo>
                  <a:lnTo>
                    <a:pt x="657317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6696B6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汉仪君黑-45简" panose="020B0604020202020204" charset="-122"/>
                <a:ea typeface="汉仪君黑-45简" panose="020B0604020202020204" charset="-122"/>
                <a:cs typeface="+mn-ea"/>
                <a:sym typeface="+mn-lt"/>
              </a:endParaRPr>
            </a:p>
          </p:txBody>
        </p:sp>
        <p:sp>
          <p:nvSpPr>
            <p:cNvPr id="29" name="任意多边形: 形状 28"/>
            <p:cNvSpPr/>
            <p:nvPr/>
          </p:nvSpPr>
          <p:spPr>
            <a:xfrm>
              <a:off x="6962877" y="3548582"/>
              <a:ext cx="5236095" cy="3309419"/>
            </a:xfrm>
            <a:custGeom>
              <a:avLst/>
              <a:gdLst>
                <a:gd name="connsiteX0" fmla="*/ 3541507 w 5236095"/>
                <a:gd name="connsiteY0" fmla="*/ 9 h 3309419"/>
                <a:gd name="connsiteX1" fmla="*/ 3876511 w 5236095"/>
                <a:gd name="connsiteY1" fmla="*/ 141169 h 3309419"/>
                <a:gd name="connsiteX2" fmla="*/ 5236095 w 5236095"/>
                <a:gd name="connsiteY2" fmla="*/ 1517415 h 3309419"/>
                <a:gd name="connsiteX3" fmla="*/ 5236095 w 5236095"/>
                <a:gd name="connsiteY3" fmla="*/ 3309419 h 3309419"/>
                <a:gd name="connsiteX4" fmla="*/ 0 w 5236095"/>
                <a:gd name="connsiteY4" fmla="*/ 3309419 h 3309419"/>
                <a:gd name="connsiteX5" fmla="*/ 28620 w 5236095"/>
                <a:gd name="connsiteY5" fmla="*/ 3274813 h 3309419"/>
                <a:gd name="connsiteX6" fmla="*/ 3204809 w 5236095"/>
                <a:gd name="connsiteY6" fmla="*/ 137078 h 3309419"/>
                <a:gd name="connsiteX7" fmla="*/ 3541507 w 5236095"/>
                <a:gd name="connsiteY7" fmla="*/ 9 h 3309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6095" h="3309419">
                  <a:moveTo>
                    <a:pt x="3541507" y="9"/>
                  </a:moveTo>
                  <a:cubicBezTo>
                    <a:pt x="3663061" y="749"/>
                    <a:pt x="3784333" y="47861"/>
                    <a:pt x="3876511" y="141169"/>
                  </a:cubicBezTo>
                  <a:lnTo>
                    <a:pt x="5236095" y="1517415"/>
                  </a:lnTo>
                  <a:lnTo>
                    <a:pt x="5236095" y="3309419"/>
                  </a:lnTo>
                  <a:lnTo>
                    <a:pt x="0" y="3309419"/>
                  </a:lnTo>
                  <a:lnTo>
                    <a:pt x="28620" y="3274813"/>
                  </a:lnTo>
                  <a:lnTo>
                    <a:pt x="3204809" y="137078"/>
                  </a:lnTo>
                  <a:cubicBezTo>
                    <a:pt x="3298118" y="44900"/>
                    <a:pt x="3419954" y="-732"/>
                    <a:pt x="3541507" y="9"/>
                  </a:cubicBezTo>
                  <a:close/>
                </a:path>
              </a:pathLst>
            </a:custGeom>
            <a:solidFill>
              <a:srgbClr val="6696B6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汉仪君黑-45简" panose="020B0604020202020204" charset="-122"/>
                <a:ea typeface="汉仪君黑-45简" panose="020B0604020202020204" charset="-122"/>
                <a:cs typeface="+mn-ea"/>
                <a:sym typeface="+mn-lt"/>
              </a:endParaRPr>
            </a:p>
          </p:txBody>
        </p:sp>
      </p:grpSp>
      <p:sp>
        <p:nvSpPr>
          <p:cNvPr id="43" name="文本框 42"/>
          <p:cNvSpPr txBox="1"/>
          <p:nvPr/>
        </p:nvSpPr>
        <p:spPr>
          <a:xfrm>
            <a:off x="620366" y="1849599"/>
            <a:ext cx="67259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dirty="0">
                <a:solidFill>
                  <a:srgbClr val="6696B6"/>
                </a:solidFill>
                <a:latin typeface="汉仪君黑-45简" panose="020B0604020202020204" charset="-122"/>
                <a:ea typeface="汉仪君黑-45简" panose="020B0604020202020204" charset="-122"/>
              </a:rPr>
              <a:t>土耳其铝土矿供应和出口市场分析</a:t>
            </a:r>
          </a:p>
        </p:txBody>
      </p:sp>
      <p:grpSp>
        <p:nvGrpSpPr>
          <p:cNvPr id="45" name="组合 44"/>
          <p:cNvGrpSpPr/>
          <p:nvPr/>
        </p:nvGrpSpPr>
        <p:grpSpPr>
          <a:xfrm>
            <a:off x="661310" y="4741900"/>
            <a:ext cx="5273470" cy="430524"/>
            <a:chOff x="3166532" y="5000560"/>
            <a:chExt cx="5273470" cy="512360"/>
          </a:xfrm>
          <a:solidFill>
            <a:srgbClr val="6696B6"/>
          </a:solidFill>
        </p:grpSpPr>
        <p:sp>
          <p:nvSpPr>
            <p:cNvPr id="54" name="矩形: 圆角 53"/>
            <p:cNvSpPr/>
            <p:nvPr/>
          </p:nvSpPr>
          <p:spPr>
            <a:xfrm>
              <a:off x="3166532" y="5000560"/>
              <a:ext cx="2218267" cy="5123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>
                  <a:latin typeface="汉仪君黑-45简" panose="020B0604020202020204" charset="-122"/>
                  <a:ea typeface="汉仪君黑-45简" panose="020B0604020202020204" charset="-122"/>
                  <a:cs typeface="+mn-ea"/>
                  <a:sym typeface="+mn-lt"/>
                </a:rPr>
                <a:t>汇报人：赵云鹏</a:t>
              </a:r>
            </a:p>
          </p:txBody>
        </p:sp>
        <p:sp>
          <p:nvSpPr>
            <p:cNvPr id="55" name="矩形: 圆角 54"/>
            <p:cNvSpPr/>
            <p:nvPr/>
          </p:nvSpPr>
          <p:spPr>
            <a:xfrm>
              <a:off x="6221735" y="5000560"/>
              <a:ext cx="2218267" cy="5123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latin typeface="汉仪君黑-45简" panose="020B0604020202020204" charset="-122"/>
                  <a:ea typeface="汉仪君黑-45简" panose="020B0604020202020204" charset="-122"/>
                  <a:cs typeface="+mn-ea"/>
                  <a:sym typeface="+mn-lt"/>
                </a:rPr>
                <a:t>EVOX GROUP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/>
          <p:nvPr/>
        </p:nvSpPr>
        <p:spPr>
          <a:xfrm>
            <a:off x="11206264" y="6230570"/>
            <a:ext cx="992707" cy="627430"/>
          </a:xfrm>
          <a:custGeom>
            <a:avLst/>
            <a:gdLst>
              <a:gd name="connsiteX0" fmla="*/ 3541507 w 5236095"/>
              <a:gd name="connsiteY0" fmla="*/ 9 h 3309419"/>
              <a:gd name="connsiteX1" fmla="*/ 3876511 w 5236095"/>
              <a:gd name="connsiteY1" fmla="*/ 141169 h 3309419"/>
              <a:gd name="connsiteX2" fmla="*/ 5236095 w 5236095"/>
              <a:gd name="connsiteY2" fmla="*/ 1517415 h 3309419"/>
              <a:gd name="connsiteX3" fmla="*/ 5236095 w 5236095"/>
              <a:gd name="connsiteY3" fmla="*/ 3309419 h 3309419"/>
              <a:gd name="connsiteX4" fmla="*/ 0 w 5236095"/>
              <a:gd name="connsiteY4" fmla="*/ 3309419 h 3309419"/>
              <a:gd name="connsiteX5" fmla="*/ 28620 w 5236095"/>
              <a:gd name="connsiteY5" fmla="*/ 3274813 h 3309419"/>
              <a:gd name="connsiteX6" fmla="*/ 3204809 w 5236095"/>
              <a:gd name="connsiteY6" fmla="*/ 137078 h 3309419"/>
              <a:gd name="connsiteX7" fmla="*/ 3541507 w 5236095"/>
              <a:gd name="connsiteY7" fmla="*/ 9 h 330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36095" h="3309419">
                <a:moveTo>
                  <a:pt x="3541507" y="9"/>
                </a:moveTo>
                <a:cubicBezTo>
                  <a:pt x="3663061" y="749"/>
                  <a:pt x="3784333" y="47861"/>
                  <a:pt x="3876511" y="141169"/>
                </a:cubicBezTo>
                <a:lnTo>
                  <a:pt x="5236095" y="1517415"/>
                </a:lnTo>
                <a:lnTo>
                  <a:pt x="5236095" y="3309419"/>
                </a:lnTo>
                <a:lnTo>
                  <a:pt x="0" y="3309419"/>
                </a:lnTo>
                <a:lnTo>
                  <a:pt x="28620" y="3274813"/>
                </a:lnTo>
                <a:lnTo>
                  <a:pt x="3204809" y="137078"/>
                </a:lnTo>
                <a:cubicBezTo>
                  <a:pt x="3298118" y="44900"/>
                  <a:pt x="3419954" y="-732"/>
                  <a:pt x="3541507" y="9"/>
                </a:cubicBezTo>
                <a:close/>
              </a:path>
            </a:pathLst>
          </a:custGeom>
          <a:solidFill>
            <a:srgbClr val="6696B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sp>
        <p:nvSpPr>
          <p:cNvPr id="16" name="任意多边形: 形状 15"/>
          <p:cNvSpPr/>
          <p:nvPr/>
        </p:nvSpPr>
        <p:spPr>
          <a:xfrm flipH="1">
            <a:off x="0" y="-1"/>
            <a:ext cx="1424610" cy="777930"/>
          </a:xfrm>
          <a:custGeom>
            <a:avLst/>
            <a:gdLst>
              <a:gd name="connsiteX0" fmla="*/ 0 w 5460023"/>
              <a:gd name="connsiteY0" fmla="*/ 0 h 2981527"/>
              <a:gd name="connsiteX1" fmla="*/ 5460023 w 5460023"/>
              <a:gd name="connsiteY1" fmla="*/ 0 h 2981527"/>
              <a:gd name="connsiteX2" fmla="*/ 5460023 w 5460023"/>
              <a:gd name="connsiteY2" fmla="*/ 940282 h 2981527"/>
              <a:gd name="connsiteX3" fmla="*/ 3551861 w 5460023"/>
              <a:gd name="connsiteY3" fmla="*/ 2825343 h 2981527"/>
              <a:gd name="connsiteX4" fmla="*/ 2786530 w 5460023"/>
              <a:gd name="connsiteY4" fmla="*/ 2820680 h 2981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0023" h="2981527">
                <a:moveTo>
                  <a:pt x="0" y="0"/>
                </a:moveTo>
                <a:lnTo>
                  <a:pt x="5460023" y="0"/>
                </a:lnTo>
                <a:lnTo>
                  <a:pt x="5460023" y="940282"/>
                </a:lnTo>
                <a:lnTo>
                  <a:pt x="3551861" y="2825343"/>
                </a:lnTo>
                <a:cubicBezTo>
                  <a:pt x="3339234" y="3035396"/>
                  <a:pt x="2996584" y="3033310"/>
                  <a:pt x="2786530" y="2820680"/>
                </a:cubicBezTo>
                <a:close/>
              </a:path>
            </a:pathLst>
          </a:custGeom>
          <a:solidFill>
            <a:srgbClr val="6696B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sp>
        <p:nvSpPr>
          <p:cNvPr id="17" name="任意多边形: 形状 16"/>
          <p:cNvSpPr/>
          <p:nvPr/>
        </p:nvSpPr>
        <p:spPr>
          <a:xfrm flipH="1">
            <a:off x="1819" y="-1"/>
            <a:ext cx="1457330" cy="808547"/>
          </a:xfrm>
          <a:custGeom>
            <a:avLst/>
            <a:gdLst>
              <a:gd name="connsiteX0" fmla="*/ 0 w 5585422"/>
              <a:gd name="connsiteY0" fmla="*/ 0 h 3098871"/>
              <a:gd name="connsiteX1" fmla="*/ 5585422 w 5585422"/>
              <a:gd name="connsiteY1" fmla="*/ 0 h 3098871"/>
              <a:gd name="connsiteX2" fmla="*/ 5585422 w 5585422"/>
              <a:gd name="connsiteY2" fmla="*/ 1079106 h 3098871"/>
              <a:gd name="connsiteX3" fmla="*/ 3710012 w 5585422"/>
              <a:gd name="connsiteY3" fmla="*/ 2931810 h 3098871"/>
              <a:gd name="connsiteX4" fmla="*/ 2891388 w 5585422"/>
              <a:gd name="connsiteY4" fmla="*/ 2926824 h 3098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85422" h="3098871">
                <a:moveTo>
                  <a:pt x="0" y="0"/>
                </a:moveTo>
                <a:lnTo>
                  <a:pt x="5585422" y="0"/>
                </a:lnTo>
                <a:lnTo>
                  <a:pt x="5585422" y="1079106"/>
                </a:lnTo>
                <a:lnTo>
                  <a:pt x="3710012" y="2931810"/>
                </a:lnTo>
                <a:cubicBezTo>
                  <a:pt x="3482580" y="3156491"/>
                  <a:pt x="3116069" y="3154260"/>
                  <a:pt x="2891388" y="2926824"/>
                </a:cubicBezTo>
                <a:close/>
              </a:path>
            </a:pathLst>
          </a:custGeom>
          <a:noFill/>
          <a:ln>
            <a:solidFill>
              <a:srgbClr val="6696B6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sp>
        <p:nvSpPr>
          <p:cNvPr id="5" name="圆: 空心 2"/>
          <p:cNvSpPr/>
          <p:nvPr>
            <p:custDataLst>
              <p:tags r:id="rId1"/>
            </p:custDataLst>
          </p:nvPr>
        </p:nvSpPr>
        <p:spPr>
          <a:xfrm>
            <a:off x="504895" y="-1656045"/>
            <a:ext cx="10512284" cy="10512284"/>
          </a:xfrm>
          <a:prstGeom prst="donut">
            <a:avLst>
              <a:gd name="adj" fmla="val 33669"/>
            </a:avLst>
          </a:prstGeom>
          <a:solidFill>
            <a:schemeClr val="bg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235">
              <a:defRPr/>
            </a:pPr>
            <a:endParaRPr lang="zh-CN" altLang="en-US" sz="1700" dirty="0">
              <a:solidFill>
                <a:prstClr val="black"/>
              </a:solidFill>
              <a:latin typeface="阿里巴巴普惠体 R"/>
              <a:ea typeface="阿里巴巴普惠体 R"/>
            </a:endParaRPr>
          </a:p>
        </p:txBody>
      </p:sp>
      <p:sp>
        <p:nvSpPr>
          <p:cNvPr id="6" name="圆: 空心 3"/>
          <p:cNvSpPr/>
          <p:nvPr>
            <p:custDataLst>
              <p:tags r:id="rId2"/>
            </p:custDataLst>
          </p:nvPr>
        </p:nvSpPr>
        <p:spPr>
          <a:xfrm>
            <a:off x="2200601" y="39660"/>
            <a:ext cx="7120873" cy="7120873"/>
          </a:xfrm>
          <a:prstGeom prst="donut">
            <a:avLst>
              <a:gd name="adj" fmla="val 31309"/>
            </a:avLst>
          </a:prstGeom>
          <a:gradFill flip="none" rotWithShape="1">
            <a:gsLst>
              <a:gs pos="100000">
                <a:schemeClr val="bg1">
                  <a:alpha val="8000"/>
                </a:schemeClr>
              </a:gs>
              <a:gs pos="0">
                <a:schemeClr val="bg1">
                  <a:alpha val="42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235">
              <a:defRPr/>
            </a:pPr>
            <a:endParaRPr lang="zh-CN" altLang="en-US" sz="1700" dirty="0">
              <a:solidFill>
                <a:prstClr val="black"/>
              </a:solidFill>
              <a:latin typeface="阿里巴巴普惠体 R"/>
              <a:ea typeface="阿里巴巴普惠体 R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54098" y="568725"/>
            <a:ext cx="10813879" cy="5956390"/>
            <a:chOff x="1214611" y="861956"/>
            <a:chExt cx="9187697" cy="5021533"/>
          </a:xfrm>
        </p:grpSpPr>
        <p:sp>
          <p:nvSpPr>
            <p:cNvPr id="11" name="梯形 10"/>
            <p:cNvSpPr/>
            <p:nvPr>
              <p:custDataLst>
                <p:tags r:id="rId12"/>
              </p:custDataLst>
            </p:nvPr>
          </p:nvSpPr>
          <p:spPr>
            <a:xfrm rot="5400000" flipH="1">
              <a:off x="950616" y="1125951"/>
              <a:ext cx="5021532" cy="4493542"/>
            </a:xfrm>
            <a:prstGeom prst="trapezoid">
              <a:avLst>
                <a:gd name="adj" fmla="val 31632"/>
              </a:avLst>
            </a:pr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45000">
                  <a:schemeClr val="bg1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4235">
                <a:defRPr/>
              </a:pPr>
              <a:endParaRPr lang="zh-CN" altLang="en-US" sz="1700">
                <a:solidFill>
                  <a:prstClr val="white"/>
                </a:solidFill>
                <a:latin typeface="阿里巴巴普惠体 R"/>
                <a:ea typeface="阿里巴巴普惠体 R"/>
              </a:endParaRPr>
            </a:p>
          </p:txBody>
        </p:sp>
        <p:sp>
          <p:nvSpPr>
            <p:cNvPr id="12" name="梯形 11"/>
            <p:cNvSpPr/>
            <p:nvPr>
              <p:custDataLst>
                <p:tags r:id="rId13"/>
              </p:custDataLst>
            </p:nvPr>
          </p:nvSpPr>
          <p:spPr>
            <a:xfrm rot="16200000">
              <a:off x="5644771" y="1125952"/>
              <a:ext cx="5021532" cy="4493542"/>
            </a:xfrm>
            <a:prstGeom prst="trapezoid">
              <a:avLst>
                <a:gd name="adj" fmla="val 32285"/>
              </a:avLst>
            </a:pr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45000">
                  <a:schemeClr val="bg1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4235">
                <a:defRPr/>
              </a:pPr>
              <a:endParaRPr lang="zh-CN" altLang="en-US" sz="1700" dirty="0">
                <a:solidFill>
                  <a:prstClr val="white"/>
                </a:solidFill>
                <a:latin typeface="阿里巴巴普惠体 R"/>
                <a:ea typeface="阿里巴巴普惠体 R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72085" y="3961765"/>
            <a:ext cx="2417445" cy="199771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2647950" y="3961765"/>
            <a:ext cx="2932430" cy="2632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l">
              <a:lnSpc>
                <a:spcPct val="120000"/>
              </a:lnSpc>
              <a:buClrTx/>
              <a:buSzTx/>
              <a:buFont typeface="Arial" panose="020B0604020202090204" pitchFamily="34" charset="0"/>
              <a:buNone/>
            </a:pPr>
            <a:r>
              <a:rPr lang="zh-CN" altLang="en-US" sz="1400" b="1" dirty="0">
                <a:latin typeface="微软雅黑" charset="0"/>
                <a:ea typeface="微软雅黑" charset="0"/>
                <a:cs typeface="微软雅黑" charset="0"/>
              </a:rPr>
              <a:t>赵云鹏</a:t>
            </a:r>
          </a:p>
          <a:p>
            <a:pPr indent="0" algn="l">
              <a:lnSpc>
                <a:spcPct val="120000"/>
              </a:lnSpc>
              <a:buClrTx/>
              <a:buSzTx/>
              <a:buFont typeface="Arial" panose="020B0604020202090204" pitchFamily="34" charset="0"/>
              <a:buNone/>
            </a:pPr>
            <a:r>
              <a:rPr lang="zh-CN" altLang="en-US" sz="1400" b="1" dirty="0">
                <a:latin typeface="微软雅黑" charset="0"/>
                <a:ea typeface="微软雅黑" charset="0"/>
                <a:cs typeface="微软雅黑" charset="0"/>
              </a:rPr>
              <a:t>EVOX 中国区负责人</a:t>
            </a:r>
          </a:p>
          <a:p>
            <a:pPr indent="0" algn="l">
              <a:lnSpc>
                <a:spcPct val="120000"/>
              </a:lnSpc>
              <a:buClrTx/>
              <a:buSzTx/>
              <a:buFont typeface="Arial" panose="020B0604020202090204" pitchFamily="34" charset="0"/>
              <a:buNone/>
            </a:pPr>
            <a:r>
              <a:rPr lang="zh-CN" altLang="en-US" sz="1400" b="1" dirty="0">
                <a:latin typeface="微软雅黑" charset="0"/>
                <a:ea typeface="微软雅黑" charset="0"/>
                <a:cs typeface="微软雅黑" charset="0"/>
              </a:rPr>
              <a:t>美国ISM供应管理协会的CPSM专家认证。</a:t>
            </a:r>
          </a:p>
          <a:p>
            <a:pPr indent="0" algn="l">
              <a:lnSpc>
                <a:spcPct val="120000"/>
              </a:lnSpc>
              <a:buClrTx/>
              <a:buSzTx/>
              <a:buFont typeface="Arial" panose="020B0604020202090204" pitchFamily="34" charset="0"/>
              <a:buNone/>
            </a:pPr>
            <a:endParaRPr lang="zh-CN" altLang="en-US" sz="1400" b="1" dirty="0">
              <a:latin typeface="微软雅黑" charset="0"/>
              <a:ea typeface="微软雅黑" charset="0"/>
              <a:cs typeface="微软雅黑" charset="0"/>
            </a:endParaRPr>
          </a:p>
          <a:p>
            <a:pPr indent="0" algn="l">
              <a:lnSpc>
                <a:spcPct val="120000"/>
              </a:lnSpc>
              <a:buClrTx/>
              <a:buSzTx/>
              <a:buFont typeface="Arial" panose="020B0604020202090204" pitchFamily="34" charset="0"/>
              <a:buNone/>
            </a:pPr>
            <a:r>
              <a:rPr lang="zh-CN" altLang="en-US" sz="1400" b="1" dirty="0">
                <a:latin typeface="微软雅黑" charset="0"/>
                <a:ea typeface="微软雅黑" charset="0"/>
                <a:cs typeface="微软雅黑" charset="0"/>
              </a:rPr>
              <a:t>目前主要负责中国分公司的整体发展、客户合作及资源对接工作，致力于持续推动土耳其矿产资源与中国市场之间的长期合作。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2616200" y="777875"/>
            <a:ext cx="2932430" cy="33039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l">
              <a:lnSpc>
                <a:spcPct val="120000"/>
              </a:lnSpc>
              <a:buClrTx/>
              <a:buSzTx/>
              <a:buFont typeface="Arial" panose="020B0604020202090204" pitchFamily="34" charset="0"/>
              <a:buNone/>
            </a:pPr>
            <a:r>
              <a:rPr lang="zh-CN" altLang="en-US" sz="1400" b="1" dirty="0">
                <a:latin typeface="微软雅黑" charset="0"/>
                <a:ea typeface="微软雅黑" charset="0"/>
                <a:cs typeface="微软雅黑" charset="0"/>
              </a:rPr>
              <a:t>EVOX GROUP 是一家总部位于土耳其的大宗商品贸易公司，并在中国上海设有办公室。公司专注于土耳其矿产资源的投资、开采、贸易及出口业务</a:t>
            </a:r>
          </a:p>
          <a:p>
            <a:pPr marL="285750" indent="-285750" algn="l">
              <a:lnSpc>
                <a:spcPct val="120000"/>
              </a:lnSpc>
              <a:buClrTx/>
              <a:buSzTx/>
              <a:buFont typeface="Arial" panose="020B0604020202090204" pitchFamily="34" charset="0"/>
              <a:buChar char="•"/>
            </a:pPr>
            <a:endParaRPr lang="zh-CN" altLang="en-US" sz="1400" b="1" dirty="0">
              <a:latin typeface="微软雅黑" charset="0"/>
              <a:ea typeface="微软雅黑" charset="0"/>
              <a:cs typeface="微软雅黑" charset="0"/>
            </a:endParaRPr>
          </a:p>
          <a:p>
            <a:pPr indent="0" algn="l">
              <a:lnSpc>
                <a:spcPct val="120000"/>
              </a:lnSpc>
              <a:buClrTx/>
              <a:buSzTx/>
              <a:buFont typeface="Arial" panose="020B0604020202090204" pitchFamily="34" charset="0"/>
              <a:buNone/>
            </a:pPr>
            <a:r>
              <a:rPr lang="zh-CN" altLang="en-US" sz="1400" b="1" dirty="0">
                <a:latin typeface="微软雅黑" charset="0"/>
                <a:ea typeface="微软雅黑" charset="0"/>
                <a:cs typeface="微软雅黑" charset="0"/>
              </a:rPr>
              <a:t>公司目前主要经营的矿产品包括铝土矿、铬矿、铅锌矿等，是土耳其前三的铝土矿出口商，经营各个主流品位矿石。</a:t>
            </a:r>
          </a:p>
        </p:txBody>
      </p:sp>
      <p:pic>
        <p:nvPicPr>
          <p:cNvPr id="9" name="图片 8" descr="/Users/zhaoyunpeng/Library/Containers/com.kingsoft.wpsoffice.mac/Data/tmp/picturecompress_20260413202650/output_1.pngoutput_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354330" y="951230"/>
            <a:ext cx="2128520" cy="1998345"/>
          </a:xfrm>
          <a:prstGeom prst="rect">
            <a:avLst/>
          </a:prstGeom>
        </p:spPr>
      </p:pic>
      <p:cxnSp>
        <p:nvCxnSpPr>
          <p:cNvPr id="32" name="直接连接符 31"/>
          <p:cNvCxnSpPr/>
          <p:nvPr/>
        </p:nvCxnSpPr>
        <p:spPr>
          <a:xfrm>
            <a:off x="9068435" y="72390"/>
            <a:ext cx="0" cy="6801485"/>
          </a:xfrm>
          <a:prstGeom prst="line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36" name="图片 3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9319895" y="1415415"/>
            <a:ext cx="2242185" cy="2857500"/>
          </a:xfrm>
          <a:prstGeom prst="rect">
            <a:avLst/>
          </a:prstGeom>
        </p:spPr>
      </p:pic>
      <p:sp>
        <p:nvSpPr>
          <p:cNvPr id="37" name="文本框 36"/>
          <p:cNvSpPr txBox="1"/>
          <p:nvPr>
            <p:custDataLst>
              <p:tags r:id="rId8"/>
            </p:custDataLst>
          </p:nvPr>
        </p:nvSpPr>
        <p:spPr>
          <a:xfrm>
            <a:off x="9145270" y="777875"/>
            <a:ext cx="40424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/>
              <a:t>Contact information:</a:t>
            </a:r>
          </a:p>
        </p:txBody>
      </p:sp>
      <p:sp>
        <p:nvSpPr>
          <p:cNvPr id="38" name="文本框 37"/>
          <p:cNvSpPr txBox="1"/>
          <p:nvPr>
            <p:custDataLst>
              <p:tags r:id="rId9"/>
            </p:custDataLst>
          </p:nvPr>
        </p:nvSpPr>
        <p:spPr>
          <a:xfrm>
            <a:off x="9509760" y="4645660"/>
            <a:ext cx="256794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Phone&amp;Whatsapp: +8617601368956</a:t>
            </a:r>
          </a:p>
          <a:p>
            <a:endParaRPr lang="zh-CN" altLang="en-US"/>
          </a:p>
          <a:p>
            <a:r>
              <a:rPr lang="en-US" altLang="zh-CN"/>
              <a:t>WeChat:antoinezzz</a:t>
            </a:r>
            <a:endParaRPr lang="zh-CN" altLang="en-US"/>
          </a:p>
          <a:p>
            <a:endParaRPr lang="zh-CN" altLang="en-US"/>
          </a:p>
        </p:txBody>
      </p:sp>
      <p:sp>
        <p:nvSpPr>
          <p:cNvPr id="39" name="文本框 38"/>
          <p:cNvSpPr txBox="1"/>
          <p:nvPr>
            <p:custDataLst>
              <p:tags r:id="rId10"/>
            </p:custDataLst>
          </p:nvPr>
        </p:nvSpPr>
        <p:spPr>
          <a:xfrm>
            <a:off x="5580380" y="508000"/>
            <a:ext cx="3565525" cy="33039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l">
              <a:lnSpc>
                <a:spcPct val="120000"/>
              </a:lnSpc>
              <a:buClrTx/>
              <a:buSzTx/>
              <a:buFont typeface="Arial" panose="020B0604020202090204" pitchFamily="34" charset="0"/>
              <a:buNone/>
            </a:pPr>
            <a:r>
              <a:rPr lang="zh-CN" altLang="en-US" sz="1400" b="1" dirty="0">
                <a:latin typeface="微软雅黑" charset="0"/>
                <a:ea typeface="微软雅黑" charset="0"/>
                <a:cs typeface="微软雅黑" charset="0"/>
              </a:rPr>
              <a:t>EVOX GROUP is a commodity trading company</a:t>
            </a:r>
            <a:r>
              <a:rPr lang="en-US" altLang="zh-CN" sz="1400" b="1" dirty="0">
                <a:latin typeface="微软雅黑" charset="0"/>
                <a:ea typeface="微软雅黑" charset="0"/>
                <a:cs typeface="微软雅黑" charset="0"/>
              </a:rPr>
              <a:t> </a:t>
            </a:r>
            <a:r>
              <a:rPr lang="zh-CN" altLang="en-US" sz="1400" b="1" dirty="0">
                <a:latin typeface="微软雅黑" charset="0"/>
                <a:ea typeface="微软雅黑" charset="0"/>
                <a:cs typeface="微软雅黑" charset="0"/>
              </a:rPr>
              <a:t>headquartered in Türkiye, with an office in Shanghai, China. The company focuses on the investment, mining, trading, and export of Turkish mineral resources.</a:t>
            </a:r>
          </a:p>
          <a:p>
            <a:pPr indent="0" algn="l">
              <a:lnSpc>
                <a:spcPct val="120000"/>
              </a:lnSpc>
              <a:buClrTx/>
              <a:buSzTx/>
              <a:buFont typeface="Arial" panose="020B0604020202090204" pitchFamily="34" charset="0"/>
              <a:buNone/>
            </a:pPr>
            <a:endParaRPr lang="zh-CN" altLang="en-US" sz="1400" b="1" dirty="0">
              <a:latin typeface="微软雅黑" charset="0"/>
              <a:ea typeface="微软雅黑" charset="0"/>
              <a:cs typeface="微软雅黑" charset="0"/>
            </a:endParaRPr>
          </a:p>
          <a:p>
            <a:pPr indent="0" algn="l">
              <a:lnSpc>
                <a:spcPct val="120000"/>
              </a:lnSpc>
              <a:buClrTx/>
              <a:buSzTx/>
              <a:buFont typeface="Arial" panose="020B0604020202090204" pitchFamily="34" charset="0"/>
              <a:buNone/>
            </a:pPr>
            <a:r>
              <a:rPr lang="zh-CN" altLang="en-US" sz="1400" b="1" dirty="0">
                <a:latin typeface="微软雅黑" charset="0"/>
                <a:ea typeface="微软雅黑" charset="0"/>
                <a:cs typeface="微软雅黑" charset="0"/>
              </a:rPr>
              <a:t>Its main mineral products currently include bauxite, chrome ore, and lead-zinc ore. EVOX GROUP is one of the top three bauxite exporters in Türkiye and supplies various mainstream grades of bauxite ore.</a:t>
            </a:r>
          </a:p>
        </p:txBody>
      </p:sp>
      <p:sp>
        <p:nvSpPr>
          <p:cNvPr id="40" name="文本框 39"/>
          <p:cNvSpPr txBox="1"/>
          <p:nvPr>
            <p:custDataLst>
              <p:tags r:id="rId11"/>
            </p:custDataLst>
          </p:nvPr>
        </p:nvSpPr>
        <p:spPr>
          <a:xfrm>
            <a:off x="5615305" y="4215765"/>
            <a:ext cx="3333115" cy="2632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l">
              <a:lnSpc>
                <a:spcPct val="120000"/>
              </a:lnSpc>
              <a:buClrTx/>
              <a:buSzTx/>
              <a:buFont typeface="Arial" panose="020B0604020202090204" pitchFamily="34" charset="0"/>
              <a:buNone/>
            </a:pPr>
            <a:r>
              <a:rPr lang="zh-CN" altLang="en-US" sz="1400" b="1" dirty="0">
                <a:latin typeface="微软雅黑" charset="0"/>
                <a:ea typeface="微软雅黑" charset="0"/>
                <a:cs typeface="微软雅黑" charset="0"/>
              </a:rPr>
              <a:t>Yunpeng Zhao，</a:t>
            </a:r>
          </a:p>
          <a:p>
            <a:pPr indent="0" algn="l">
              <a:lnSpc>
                <a:spcPct val="120000"/>
              </a:lnSpc>
              <a:buClrTx/>
              <a:buSzTx/>
              <a:buFont typeface="Arial" panose="020B0604020202090204" pitchFamily="34" charset="0"/>
              <a:buNone/>
            </a:pPr>
            <a:r>
              <a:rPr lang="en-US" altLang="zh-CN" sz="1400" b="1" dirty="0">
                <a:latin typeface="微软雅黑" charset="0"/>
                <a:ea typeface="微软雅黑" charset="0"/>
                <a:cs typeface="微软雅黑" charset="0"/>
              </a:rPr>
              <a:t>Country manager of EVOX</a:t>
            </a:r>
            <a:endParaRPr lang="zh-CN" altLang="en-US" sz="1400" b="1" dirty="0">
              <a:latin typeface="微软雅黑" charset="0"/>
              <a:ea typeface="微软雅黑" charset="0"/>
              <a:cs typeface="微软雅黑" charset="0"/>
            </a:endParaRPr>
          </a:p>
          <a:p>
            <a:pPr indent="0" algn="l">
              <a:lnSpc>
                <a:spcPct val="120000"/>
              </a:lnSpc>
              <a:buClrTx/>
              <a:buSzTx/>
              <a:buFont typeface="Arial" panose="020B0604020202090204" pitchFamily="34" charset="0"/>
              <a:buNone/>
            </a:pPr>
            <a:r>
              <a:rPr lang="zh-CN" altLang="en-US" sz="1400" b="1" dirty="0">
                <a:latin typeface="微软雅黑" charset="0"/>
                <a:ea typeface="微软雅黑" charset="0"/>
                <a:cs typeface="微软雅黑" charset="0"/>
              </a:rPr>
              <a:t>CPSM-certified professional by the Institute for Supply Management (ISM), USA.</a:t>
            </a:r>
          </a:p>
          <a:p>
            <a:pPr indent="0" algn="l">
              <a:lnSpc>
                <a:spcPct val="120000"/>
              </a:lnSpc>
              <a:buClrTx/>
              <a:buSzTx/>
              <a:buFont typeface="Arial" panose="020B0604020202090204" pitchFamily="34" charset="0"/>
              <a:buNone/>
            </a:pPr>
            <a:r>
              <a:rPr lang="zh-CN" altLang="en-US" sz="1400" b="1" dirty="0">
                <a:latin typeface="微软雅黑" charset="0"/>
                <a:ea typeface="微软雅黑" charset="0"/>
                <a:cs typeface="微软雅黑" charset="0"/>
              </a:rPr>
              <a:t>He is currently fully responsible for EVOX’s operations in China.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组合 58"/>
          <p:cNvGrpSpPr/>
          <p:nvPr/>
        </p:nvGrpSpPr>
        <p:grpSpPr>
          <a:xfrm>
            <a:off x="0" y="-1"/>
            <a:ext cx="12198973" cy="6858002"/>
            <a:chOff x="0" y="-1"/>
            <a:chExt cx="12198973" cy="6858002"/>
          </a:xfrm>
        </p:grpSpPr>
        <p:sp>
          <p:nvSpPr>
            <p:cNvPr id="41" name="任意多边形: 形状 40"/>
            <p:cNvSpPr/>
            <p:nvPr/>
          </p:nvSpPr>
          <p:spPr>
            <a:xfrm>
              <a:off x="6738950" y="-1"/>
              <a:ext cx="5460023" cy="2981527"/>
            </a:xfrm>
            <a:custGeom>
              <a:avLst/>
              <a:gdLst>
                <a:gd name="connsiteX0" fmla="*/ 0 w 5460023"/>
                <a:gd name="connsiteY0" fmla="*/ 0 h 2981527"/>
                <a:gd name="connsiteX1" fmla="*/ 5460023 w 5460023"/>
                <a:gd name="connsiteY1" fmla="*/ 0 h 2981527"/>
                <a:gd name="connsiteX2" fmla="*/ 5460023 w 5460023"/>
                <a:gd name="connsiteY2" fmla="*/ 940282 h 2981527"/>
                <a:gd name="connsiteX3" fmla="*/ 3551861 w 5460023"/>
                <a:gd name="connsiteY3" fmla="*/ 2825343 h 2981527"/>
                <a:gd name="connsiteX4" fmla="*/ 2786530 w 5460023"/>
                <a:gd name="connsiteY4" fmla="*/ 2820680 h 298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60023" h="2981527">
                  <a:moveTo>
                    <a:pt x="0" y="0"/>
                  </a:moveTo>
                  <a:lnTo>
                    <a:pt x="5460023" y="0"/>
                  </a:lnTo>
                  <a:lnTo>
                    <a:pt x="5460023" y="940282"/>
                  </a:lnTo>
                  <a:lnTo>
                    <a:pt x="3551861" y="2825343"/>
                  </a:lnTo>
                  <a:cubicBezTo>
                    <a:pt x="3339234" y="3035396"/>
                    <a:pt x="2996584" y="3033310"/>
                    <a:pt x="2786530" y="2820680"/>
                  </a:cubicBezTo>
                  <a:close/>
                </a:path>
              </a:pathLst>
            </a:custGeom>
            <a:solidFill>
              <a:srgbClr val="6696B6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汉仪君黑-45简" panose="020B0604020202020204" charset="-122"/>
                <a:ea typeface="汉仪君黑-45简" panose="020B0604020202020204" charset="-122"/>
                <a:cs typeface="+mn-ea"/>
                <a:sym typeface="+mn-lt"/>
              </a:endParaRPr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6606578" y="0"/>
              <a:ext cx="5585422" cy="3098871"/>
            </a:xfrm>
            <a:custGeom>
              <a:avLst/>
              <a:gdLst>
                <a:gd name="connsiteX0" fmla="*/ 0 w 5585422"/>
                <a:gd name="connsiteY0" fmla="*/ 0 h 3098871"/>
                <a:gd name="connsiteX1" fmla="*/ 5585422 w 5585422"/>
                <a:gd name="connsiteY1" fmla="*/ 0 h 3098871"/>
                <a:gd name="connsiteX2" fmla="*/ 5585422 w 5585422"/>
                <a:gd name="connsiteY2" fmla="*/ 1079106 h 3098871"/>
                <a:gd name="connsiteX3" fmla="*/ 3710012 w 5585422"/>
                <a:gd name="connsiteY3" fmla="*/ 2931810 h 3098871"/>
                <a:gd name="connsiteX4" fmla="*/ 2891388 w 5585422"/>
                <a:gd name="connsiteY4" fmla="*/ 2926824 h 309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85422" h="3098871">
                  <a:moveTo>
                    <a:pt x="0" y="0"/>
                  </a:moveTo>
                  <a:lnTo>
                    <a:pt x="5585422" y="0"/>
                  </a:lnTo>
                  <a:lnTo>
                    <a:pt x="5585422" y="1079106"/>
                  </a:lnTo>
                  <a:lnTo>
                    <a:pt x="3710012" y="2931810"/>
                  </a:lnTo>
                  <a:cubicBezTo>
                    <a:pt x="3482580" y="3156491"/>
                    <a:pt x="3116069" y="3154260"/>
                    <a:pt x="2891388" y="2926824"/>
                  </a:cubicBezTo>
                  <a:close/>
                </a:path>
              </a:pathLst>
            </a:custGeom>
            <a:noFill/>
            <a:ln>
              <a:solidFill>
                <a:srgbClr val="6696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汉仪君黑-45简" panose="020B0604020202020204" charset="-122"/>
                <a:ea typeface="汉仪君黑-45简" panose="020B0604020202020204" charset="-122"/>
                <a:cs typeface="+mn-ea"/>
                <a:sym typeface="+mn-lt"/>
              </a:endParaRPr>
            </a:p>
          </p:txBody>
        </p:sp>
        <p:sp>
          <p:nvSpPr>
            <p:cNvPr id="58" name="任意多边形: 形状 57"/>
            <p:cNvSpPr/>
            <p:nvPr/>
          </p:nvSpPr>
          <p:spPr>
            <a:xfrm>
              <a:off x="10936616" y="1861686"/>
              <a:ext cx="1262356" cy="2716515"/>
            </a:xfrm>
            <a:custGeom>
              <a:avLst/>
              <a:gdLst>
                <a:gd name="connsiteX0" fmla="*/ 1262356 w 1262356"/>
                <a:gd name="connsiteY0" fmla="*/ 0 h 2716515"/>
                <a:gd name="connsiteX1" fmla="*/ 1262356 w 1262356"/>
                <a:gd name="connsiteY1" fmla="*/ 2716515 h 2716515"/>
                <a:gd name="connsiteX2" fmla="*/ 66754 w 1262356"/>
                <a:gd name="connsiteY2" fmla="*/ 1506259 h 2716515"/>
                <a:gd name="connsiteX3" fmla="*/ 68747 w 1262356"/>
                <a:gd name="connsiteY3" fmla="*/ 1179158 h 2716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2356" h="2716515">
                  <a:moveTo>
                    <a:pt x="1262356" y="0"/>
                  </a:moveTo>
                  <a:lnTo>
                    <a:pt x="1262356" y="2716515"/>
                  </a:lnTo>
                  <a:lnTo>
                    <a:pt x="66754" y="1506259"/>
                  </a:lnTo>
                  <a:cubicBezTo>
                    <a:pt x="-23023" y="1415383"/>
                    <a:pt x="-22130" y="1268934"/>
                    <a:pt x="68747" y="1179158"/>
                  </a:cubicBezTo>
                  <a:close/>
                </a:path>
              </a:pathLst>
            </a:custGeom>
            <a:solidFill>
              <a:srgbClr val="6696B6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汉仪君黑-45简" panose="020B0604020202020204" charset="-122"/>
                <a:ea typeface="汉仪君黑-45简" panose="020B0604020202020204" charset="-122"/>
                <a:cs typeface="+mn-ea"/>
                <a:sym typeface="+mn-lt"/>
              </a:endParaRPr>
            </a:p>
          </p:txBody>
        </p:sp>
        <p:sp>
          <p:nvSpPr>
            <p:cNvPr id="38" name="任意多边形: 形状 37"/>
            <p:cNvSpPr/>
            <p:nvPr/>
          </p:nvSpPr>
          <p:spPr>
            <a:xfrm>
              <a:off x="10827744" y="1774613"/>
              <a:ext cx="1344334" cy="2863980"/>
            </a:xfrm>
            <a:custGeom>
              <a:avLst/>
              <a:gdLst>
                <a:gd name="connsiteX0" fmla="*/ 1344334 w 1344334"/>
                <a:gd name="connsiteY0" fmla="*/ 0 h 2863980"/>
                <a:gd name="connsiteX1" fmla="*/ 1344334 w 1344334"/>
                <a:gd name="connsiteY1" fmla="*/ 2863980 h 2863980"/>
                <a:gd name="connsiteX2" fmla="*/ 61005 w 1344334"/>
                <a:gd name="connsiteY2" fmla="*/ 1564923 h 2863980"/>
                <a:gd name="connsiteX3" fmla="*/ 62826 w 1344334"/>
                <a:gd name="connsiteY3" fmla="*/ 1265993 h 2863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4334" h="2863980">
                  <a:moveTo>
                    <a:pt x="1344334" y="0"/>
                  </a:moveTo>
                  <a:lnTo>
                    <a:pt x="1344334" y="2863980"/>
                  </a:lnTo>
                  <a:lnTo>
                    <a:pt x="61005" y="1564923"/>
                  </a:lnTo>
                  <a:cubicBezTo>
                    <a:pt x="-21040" y="1481873"/>
                    <a:pt x="-20224" y="1348038"/>
                    <a:pt x="62826" y="1265993"/>
                  </a:cubicBezTo>
                  <a:close/>
                </a:path>
              </a:pathLst>
            </a:custGeom>
            <a:noFill/>
            <a:ln>
              <a:solidFill>
                <a:srgbClr val="6696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汉仪君黑-45简" panose="020B0604020202020204" charset="-122"/>
                <a:ea typeface="汉仪君黑-45简" panose="020B0604020202020204" charset="-122"/>
                <a:cs typeface="+mn-ea"/>
                <a:sym typeface="+mn-lt"/>
              </a:endParaRPr>
            </a:p>
          </p:txBody>
        </p:sp>
        <p:sp>
          <p:nvSpPr>
            <p:cNvPr id="21" name="任意多边形: 形状 20"/>
            <p:cNvSpPr/>
            <p:nvPr/>
          </p:nvSpPr>
          <p:spPr>
            <a:xfrm>
              <a:off x="0" y="0"/>
              <a:ext cx="9367156" cy="6858000"/>
            </a:xfrm>
            <a:custGeom>
              <a:avLst/>
              <a:gdLst>
                <a:gd name="connsiteX0" fmla="*/ 0 w 9367156"/>
                <a:gd name="connsiteY0" fmla="*/ 0 h 6858000"/>
                <a:gd name="connsiteX1" fmla="*/ 6021503 w 9367156"/>
                <a:gd name="connsiteY1" fmla="*/ 0 h 6858000"/>
                <a:gd name="connsiteX2" fmla="*/ 9119403 w 9367156"/>
                <a:gd name="connsiteY2" fmla="*/ 3135866 h 6858000"/>
                <a:gd name="connsiteX3" fmla="*/ 9112008 w 9367156"/>
                <a:gd name="connsiteY3" fmla="*/ 4349902 h 6858000"/>
                <a:gd name="connsiteX4" fmla="*/ 6573172 w 9367156"/>
                <a:gd name="connsiteY4" fmla="*/ 6858000 h 6858000"/>
                <a:gd name="connsiteX5" fmla="*/ 0 w 9367156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67156" h="6858000">
                  <a:moveTo>
                    <a:pt x="0" y="0"/>
                  </a:moveTo>
                  <a:lnTo>
                    <a:pt x="6021503" y="0"/>
                  </a:lnTo>
                  <a:lnTo>
                    <a:pt x="9119403" y="3135866"/>
                  </a:lnTo>
                  <a:cubicBezTo>
                    <a:pt x="9452609" y="3473154"/>
                    <a:pt x="9449296" y="4016696"/>
                    <a:pt x="9112008" y="4349902"/>
                  </a:cubicBezTo>
                  <a:lnTo>
                    <a:pt x="657317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6696B6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汉仪君黑-45简" panose="020B0604020202020204" charset="-122"/>
                <a:ea typeface="汉仪君黑-45简" panose="020B0604020202020204" charset="-122"/>
                <a:cs typeface="+mn-ea"/>
                <a:sym typeface="+mn-lt"/>
              </a:endParaRPr>
            </a:p>
          </p:txBody>
        </p:sp>
        <p:sp>
          <p:nvSpPr>
            <p:cNvPr id="29" name="任意多边形: 形状 28"/>
            <p:cNvSpPr/>
            <p:nvPr/>
          </p:nvSpPr>
          <p:spPr>
            <a:xfrm>
              <a:off x="6962877" y="3548582"/>
              <a:ext cx="5236095" cy="3309419"/>
            </a:xfrm>
            <a:custGeom>
              <a:avLst/>
              <a:gdLst>
                <a:gd name="connsiteX0" fmla="*/ 3541507 w 5236095"/>
                <a:gd name="connsiteY0" fmla="*/ 9 h 3309419"/>
                <a:gd name="connsiteX1" fmla="*/ 3876511 w 5236095"/>
                <a:gd name="connsiteY1" fmla="*/ 141169 h 3309419"/>
                <a:gd name="connsiteX2" fmla="*/ 5236095 w 5236095"/>
                <a:gd name="connsiteY2" fmla="*/ 1517415 h 3309419"/>
                <a:gd name="connsiteX3" fmla="*/ 5236095 w 5236095"/>
                <a:gd name="connsiteY3" fmla="*/ 3309419 h 3309419"/>
                <a:gd name="connsiteX4" fmla="*/ 0 w 5236095"/>
                <a:gd name="connsiteY4" fmla="*/ 3309419 h 3309419"/>
                <a:gd name="connsiteX5" fmla="*/ 28620 w 5236095"/>
                <a:gd name="connsiteY5" fmla="*/ 3274813 h 3309419"/>
                <a:gd name="connsiteX6" fmla="*/ 3204809 w 5236095"/>
                <a:gd name="connsiteY6" fmla="*/ 137078 h 3309419"/>
                <a:gd name="connsiteX7" fmla="*/ 3541507 w 5236095"/>
                <a:gd name="connsiteY7" fmla="*/ 9 h 3309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6095" h="3309419">
                  <a:moveTo>
                    <a:pt x="3541507" y="9"/>
                  </a:moveTo>
                  <a:cubicBezTo>
                    <a:pt x="3663061" y="749"/>
                    <a:pt x="3784333" y="47861"/>
                    <a:pt x="3876511" y="141169"/>
                  </a:cubicBezTo>
                  <a:lnTo>
                    <a:pt x="5236095" y="1517415"/>
                  </a:lnTo>
                  <a:lnTo>
                    <a:pt x="5236095" y="3309419"/>
                  </a:lnTo>
                  <a:lnTo>
                    <a:pt x="0" y="3309419"/>
                  </a:lnTo>
                  <a:lnTo>
                    <a:pt x="28620" y="3274813"/>
                  </a:lnTo>
                  <a:lnTo>
                    <a:pt x="3204809" y="137078"/>
                  </a:lnTo>
                  <a:cubicBezTo>
                    <a:pt x="3298118" y="44900"/>
                    <a:pt x="3419954" y="-732"/>
                    <a:pt x="3541507" y="9"/>
                  </a:cubicBezTo>
                  <a:close/>
                </a:path>
              </a:pathLst>
            </a:custGeom>
            <a:solidFill>
              <a:srgbClr val="6696B6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汉仪君黑-45简" panose="020B0604020202020204" charset="-122"/>
                <a:ea typeface="汉仪君黑-45简" panose="020B0604020202020204" charset="-122"/>
                <a:cs typeface="+mn-ea"/>
                <a:sym typeface="+mn-lt"/>
              </a:endParaRPr>
            </a:p>
          </p:txBody>
        </p:sp>
      </p:grpSp>
      <p:sp>
        <p:nvSpPr>
          <p:cNvPr id="43" name="文本框 42"/>
          <p:cNvSpPr txBox="1"/>
          <p:nvPr/>
        </p:nvSpPr>
        <p:spPr>
          <a:xfrm>
            <a:off x="620366" y="1849599"/>
            <a:ext cx="6725939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dirty="0">
                <a:solidFill>
                  <a:srgbClr val="6696B6"/>
                </a:solidFill>
                <a:latin typeface="微软雅黑" charset="0"/>
                <a:ea typeface="微软雅黑" charset="0"/>
                <a:cs typeface="微软雅黑" charset="0"/>
              </a:rPr>
              <a:t>谢谢您的观看!</a:t>
            </a:r>
          </a:p>
        </p:txBody>
      </p:sp>
      <p:sp>
        <p:nvSpPr>
          <p:cNvPr id="44" name="矩形 43"/>
          <p:cNvSpPr/>
          <p:nvPr/>
        </p:nvSpPr>
        <p:spPr>
          <a:xfrm>
            <a:off x="666086" y="2763518"/>
            <a:ext cx="6725939" cy="110680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400" dirty="0">
                <a:solidFill>
                  <a:schemeClr val="accent5"/>
                </a:solidFill>
                <a:latin typeface="Times New Roman Regular" panose="02020503050405090304" charset="0"/>
                <a:ea typeface="汉仪君黑-45简" panose="020B0604020202020204" charset="-122"/>
                <a:cs typeface="Times New Roman Regular" panose="02020503050405090304" charset="0"/>
                <a:sym typeface="+mn-lt"/>
              </a:rPr>
              <a:t>Thank you</a:t>
            </a:r>
            <a:r>
              <a:rPr lang="zh-CN" altLang="en-US" sz="4400" dirty="0">
                <a:solidFill>
                  <a:schemeClr val="accent5"/>
                </a:solidFill>
                <a:latin typeface="Times New Roman Regular" panose="02020503050405090304" charset="0"/>
                <a:ea typeface="汉仪君黑-45简" panose="020B0604020202020204" charset="-122"/>
                <a:cs typeface="Times New Roman Regular" panose="02020503050405090304" charset="0"/>
                <a:sym typeface="+mn-lt"/>
              </a:rPr>
              <a:t>！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/>
          <p:cNvSpPr/>
          <p:nvPr/>
        </p:nvSpPr>
        <p:spPr>
          <a:xfrm>
            <a:off x="11206264" y="6230570"/>
            <a:ext cx="992707" cy="627430"/>
          </a:xfrm>
          <a:custGeom>
            <a:avLst/>
            <a:gdLst>
              <a:gd name="connsiteX0" fmla="*/ 3541507 w 5236095"/>
              <a:gd name="connsiteY0" fmla="*/ 9 h 3309419"/>
              <a:gd name="connsiteX1" fmla="*/ 3876511 w 5236095"/>
              <a:gd name="connsiteY1" fmla="*/ 141169 h 3309419"/>
              <a:gd name="connsiteX2" fmla="*/ 5236095 w 5236095"/>
              <a:gd name="connsiteY2" fmla="*/ 1517415 h 3309419"/>
              <a:gd name="connsiteX3" fmla="*/ 5236095 w 5236095"/>
              <a:gd name="connsiteY3" fmla="*/ 3309419 h 3309419"/>
              <a:gd name="connsiteX4" fmla="*/ 0 w 5236095"/>
              <a:gd name="connsiteY4" fmla="*/ 3309419 h 3309419"/>
              <a:gd name="connsiteX5" fmla="*/ 28620 w 5236095"/>
              <a:gd name="connsiteY5" fmla="*/ 3274813 h 3309419"/>
              <a:gd name="connsiteX6" fmla="*/ 3204809 w 5236095"/>
              <a:gd name="connsiteY6" fmla="*/ 137078 h 3309419"/>
              <a:gd name="connsiteX7" fmla="*/ 3541507 w 5236095"/>
              <a:gd name="connsiteY7" fmla="*/ 9 h 330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36095" h="3309419">
                <a:moveTo>
                  <a:pt x="3541507" y="9"/>
                </a:moveTo>
                <a:cubicBezTo>
                  <a:pt x="3663061" y="749"/>
                  <a:pt x="3784333" y="47861"/>
                  <a:pt x="3876511" y="141169"/>
                </a:cubicBezTo>
                <a:lnTo>
                  <a:pt x="5236095" y="1517415"/>
                </a:lnTo>
                <a:lnTo>
                  <a:pt x="5236095" y="3309419"/>
                </a:lnTo>
                <a:lnTo>
                  <a:pt x="0" y="3309419"/>
                </a:lnTo>
                <a:lnTo>
                  <a:pt x="28620" y="3274813"/>
                </a:lnTo>
                <a:lnTo>
                  <a:pt x="3204809" y="137078"/>
                </a:lnTo>
                <a:cubicBezTo>
                  <a:pt x="3298118" y="44900"/>
                  <a:pt x="3419954" y="-732"/>
                  <a:pt x="3541507" y="9"/>
                </a:cubicBezTo>
                <a:close/>
              </a:path>
            </a:pathLst>
          </a:custGeom>
          <a:solidFill>
            <a:srgbClr val="6696B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sp>
        <p:nvSpPr>
          <p:cNvPr id="13" name="任意多边形: 形状 12"/>
          <p:cNvSpPr/>
          <p:nvPr/>
        </p:nvSpPr>
        <p:spPr>
          <a:xfrm flipH="1">
            <a:off x="0" y="-1"/>
            <a:ext cx="1424610" cy="777930"/>
          </a:xfrm>
          <a:custGeom>
            <a:avLst/>
            <a:gdLst>
              <a:gd name="connsiteX0" fmla="*/ 0 w 5460023"/>
              <a:gd name="connsiteY0" fmla="*/ 0 h 2981527"/>
              <a:gd name="connsiteX1" fmla="*/ 5460023 w 5460023"/>
              <a:gd name="connsiteY1" fmla="*/ 0 h 2981527"/>
              <a:gd name="connsiteX2" fmla="*/ 5460023 w 5460023"/>
              <a:gd name="connsiteY2" fmla="*/ 940282 h 2981527"/>
              <a:gd name="connsiteX3" fmla="*/ 3551861 w 5460023"/>
              <a:gd name="connsiteY3" fmla="*/ 2825343 h 2981527"/>
              <a:gd name="connsiteX4" fmla="*/ 2786530 w 5460023"/>
              <a:gd name="connsiteY4" fmla="*/ 2820680 h 2981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0023" h="2981527">
                <a:moveTo>
                  <a:pt x="0" y="0"/>
                </a:moveTo>
                <a:lnTo>
                  <a:pt x="5460023" y="0"/>
                </a:lnTo>
                <a:lnTo>
                  <a:pt x="5460023" y="940282"/>
                </a:lnTo>
                <a:lnTo>
                  <a:pt x="3551861" y="2825343"/>
                </a:lnTo>
                <a:cubicBezTo>
                  <a:pt x="3339234" y="3035396"/>
                  <a:pt x="2996584" y="3033310"/>
                  <a:pt x="2786530" y="2820680"/>
                </a:cubicBezTo>
                <a:close/>
              </a:path>
            </a:pathLst>
          </a:custGeom>
          <a:solidFill>
            <a:srgbClr val="6696B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sp>
        <p:nvSpPr>
          <p:cNvPr id="15" name="任意多边形: 形状 14"/>
          <p:cNvSpPr/>
          <p:nvPr/>
        </p:nvSpPr>
        <p:spPr>
          <a:xfrm flipH="1">
            <a:off x="1819" y="-1"/>
            <a:ext cx="1457330" cy="808547"/>
          </a:xfrm>
          <a:custGeom>
            <a:avLst/>
            <a:gdLst>
              <a:gd name="connsiteX0" fmla="*/ 0 w 5585422"/>
              <a:gd name="connsiteY0" fmla="*/ 0 h 3098871"/>
              <a:gd name="connsiteX1" fmla="*/ 5585422 w 5585422"/>
              <a:gd name="connsiteY1" fmla="*/ 0 h 3098871"/>
              <a:gd name="connsiteX2" fmla="*/ 5585422 w 5585422"/>
              <a:gd name="connsiteY2" fmla="*/ 1079106 h 3098871"/>
              <a:gd name="connsiteX3" fmla="*/ 3710012 w 5585422"/>
              <a:gd name="connsiteY3" fmla="*/ 2931810 h 3098871"/>
              <a:gd name="connsiteX4" fmla="*/ 2891388 w 5585422"/>
              <a:gd name="connsiteY4" fmla="*/ 2926824 h 3098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85422" h="3098871">
                <a:moveTo>
                  <a:pt x="0" y="0"/>
                </a:moveTo>
                <a:lnTo>
                  <a:pt x="5585422" y="0"/>
                </a:lnTo>
                <a:lnTo>
                  <a:pt x="5585422" y="1079106"/>
                </a:lnTo>
                <a:lnTo>
                  <a:pt x="3710012" y="2931810"/>
                </a:lnTo>
                <a:cubicBezTo>
                  <a:pt x="3482580" y="3156491"/>
                  <a:pt x="3116069" y="3154260"/>
                  <a:pt x="2891388" y="2926824"/>
                </a:cubicBezTo>
                <a:close/>
              </a:path>
            </a:pathLst>
          </a:custGeom>
          <a:noFill/>
          <a:ln>
            <a:solidFill>
              <a:srgbClr val="6696B6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162972" y="402158"/>
            <a:ext cx="3230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accent5"/>
                </a:solidFill>
                <a:latin typeface="+mj-ea"/>
                <a:ea typeface="+mj-ea"/>
              </a:rPr>
              <a:t>土耳其铝土矿资源总览</a:t>
            </a:r>
          </a:p>
        </p:txBody>
      </p:sp>
      <p:sp>
        <p:nvSpPr>
          <p:cNvPr id="4" name="矩形: 圆角 11"/>
          <p:cNvSpPr/>
          <p:nvPr>
            <p:custDataLst>
              <p:tags r:id="rId2"/>
            </p:custDataLst>
          </p:nvPr>
        </p:nvSpPr>
        <p:spPr>
          <a:xfrm>
            <a:off x="8137301" y="-1"/>
            <a:ext cx="3383893" cy="6480175"/>
          </a:xfrm>
          <a:prstGeom prst="roundRect">
            <a:avLst>
              <a:gd name="adj" fmla="val 0"/>
            </a:avLst>
          </a:prstGeom>
          <a:solidFill>
            <a:schemeClr val="accent5"/>
          </a:solidFill>
          <a:ln>
            <a:noFill/>
          </a:ln>
          <a:effectLst>
            <a:outerShdw blurRad="279400" dist="381000" dir="8100000" sx="80000" sy="80000" algn="tr" rotWithShape="0">
              <a:srgbClr val="2E38B8">
                <a:alpha val="5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0">
              <a:solidFill>
                <a:schemeClr val="accent5"/>
              </a:solidFill>
            </a:endParaRPr>
          </a:p>
        </p:txBody>
      </p:sp>
      <p:sp>
        <p:nvSpPr>
          <p:cNvPr id="44" name="PA-矩形 2"/>
          <p:cNvSpPr/>
          <p:nvPr>
            <p:custDataLst>
              <p:tags r:id="rId3"/>
            </p:custDataLst>
          </p:nvPr>
        </p:nvSpPr>
        <p:spPr>
          <a:xfrm>
            <a:off x="5761037" y="1079847"/>
            <a:ext cx="5140760" cy="4844538"/>
          </a:xfrm>
          <a:prstGeom prst="rect">
            <a:avLst/>
          </a:prstGeom>
          <a:gradFill>
            <a:gsLst>
              <a:gs pos="0">
                <a:schemeClr val="accent1">
                  <a:lumMod val="3000"/>
                  <a:lumOff val="97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 scaled="1"/>
          </a:gradFill>
          <a:ln w="12700">
            <a:solidFill>
              <a:schemeClr val="accent5"/>
            </a:solidFill>
          </a:ln>
          <a:effectLst>
            <a:outerShdw blurRad="203200" dist="292100" dir="2700000" algn="tl" rotWithShape="0">
              <a:prstClr val="black">
                <a:alpha val="28000"/>
              </a:prstClr>
            </a:outerShdw>
          </a:effectLst>
          <a:scene3d>
            <a:camera prst="orthographicFront"/>
            <a:lightRig rig="glow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576263" y="1440655"/>
            <a:ext cx="27494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accent5"/>
                </a:solidFill>
                <a:latin typeface="+mj-ea"/>
                <a:ea typeface="+mj-ea"/>
              </a:rPr>
              <a:t>土耳其铝土矿资源禀赋</a:t>
            </a:r>
          </a:p>
        </p:txBody>
      </p:sp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576263" y="1790243"/>
            <a:ext cx="32624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/>
              <a:t>体量中等，但具备区域性战略价值</a:t>
            </a:r>
          </a:p>
        </p:txBody>
      </p:sp>
      <p:cxnSp>
        <p:nvCxnSpPr>
          <p:cNvPr id="19" name="直接连接符 18"/>
          <p:cNvCxnSpPr/>
          <p:nvPr>
            <p:custDataLst>
              <p:tags r:id="rId6"/>
            </p:custDataLst>
          </p:nvPr>
        </p:nvCxnSpPr>
        <p:spPr>
          <a:xfrm>
            <a:off x="576263" y="2249953"/>
            <a:ext cx="4824734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>
            <p:custDataLst>
              <p:tags r:id="rId7"/>
            </p:custDataLst>
          </p:nvPr>
        </p:nvSpPr>
        <p:spPr>
          <a:xfrm>
            <a:off x="576263" y="2227094"/>
            <a:ext cx="864294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21" name="矩形 20"/>
          <p:cNvSpPr/>
          <p:nvPr>
            <p:custDataLst>
              <p:tags r:id="rId8"/>
            </p:custDataLst>
          </p:nvPr>
        </p:nvSpPr>
        <p:spPr>
          <a:xfrm>
            <a:off x="1296541" y="2520775"/>
            <a:ext cx="1452245" cy="7188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/>
              <a:t>铝土矿储量</a:t>
            </a:r>
            <a:endParaRPr lang="en-US" altLang="zh-CN" sz="1400" dirty="0"/>
          </a:p>
          <a:p>
            <a:pPr>
              <a:lnSpc>
                <a:spcPct val="120000"/>
              </a:lnSpc>
            </a:pPr>
            <a:r>
              <a:rPr lang="en-US" altLang="zh-CN" sz="2000" dirty="0">
                <a:solidFill>
                  <a:schemeClr val="accent1"/>
                </a:solidFill>
                <a:latin typeface="+mj-ea"/>
                <a:ea typeface="+mj-ea"/>
              </a:rPr>
              <a:t>6,900 </a:t>
            </a:r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万吨</a:t>
            </a:r>
          </a:p>
        </p:txBody>
      </p:sp>
      <p:sp>
        <p:nvSpPr>
          <p:cNvPr id="22" name="矩形 21"/>
          <p:cNvSpPr/>
          <p:nvPr>
            <p:custDataLst>
              <p:tags r:id="rId9"/>
            </p:custDataLst>
          </p:nvPr>
        </p:nvSpPr>
        <p:spPr>
          <a:xfrm>
            <a:off x="1296541" y="3272165"/>
            <a:ext cx="1325880" cy="7188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dirty="0"/>
              <a:t>2024</a:t>
            </a:r>
            <a:r>
              <a:rPr lang="zh-CN" altLang="en-US" sz="1400" dirty="0"/>
              <a:t>产量</a:t>
            </a:r>
            <a:endParaRPr lang="en-US" altLang="zh-CN" sz="1400" dirty="0"/>
          </a:p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约</a:t>
            </a:r>
            <a:r>
              <a:rPr lang="en-US" altLang="zh-CN" sz="2000" dirty="0">
                <a:solidFill>
                  <a:schemeClr val="accent1"/>
                </a:solidFill>
                <a:latin typeface="+mj-ea"/>
                <a:ea typeface="+mj-ea"/>
              </a:rPr>
              <a:t>366</a:t>
            </a:r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万吨</a:t>
            </a:r>
          </a:p>
        </p:txBody>
      </p:sp>
      <p:sp>
        <p:nvSpPr>
          <p:cNvPr id="23" name="矩形 22"/>
          <p:cNvSpPr/>
          <p:nvPr>
            <p:custDataLst>
              <p:tags r:id="rId10"/>
            </p:custDataLst>
          </p:nvPr>
        </p:nvSpPr>
        <p:spPr>
          <a:xfrm>
            <a:off x="3724259" y="3272165"/>
            <a:ext cx="1325880" cy="7188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dirty="0"/>
              <a:t>2025</a:t>
            </a:r>
            <a:r>
              <a:rPr lang="zh-CN" altLang="en-US" sz="1400" dirty="0"/>
              <a:t>产量</a:t>
            </a:r>
            <a:endParaRPr lang="en-US" altLang="zh-CN" sz="1400" dirty="0"/>
          </a:p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约</a:t>
            </a:r>
            <a:r>
              <a:rPr lang="en-US" altLang="zh-CN" sz="2000" dirty="0">
                <a:solidFill>
                  <a:schemeClr val="accent1"/>
                </a:solidFill>
                <a:latin typeface="+mj-ea"/>
                <a:ea typeface="+mj-ea"/>
              </a:rPr>
              <a:t>430</a:t>
            </a:r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万吨</a:t>
            </a:r>
          </a:p>
        </p:txBody>
      </p:sp>
      <p:sp>
        <p:nvSpPr>
          <p:cNvPr id="24" name="矩形 23"/>
          <p:cNvSpPr/>
          <p:nvPr>
            <p:custDataLst>
              <p:tags r:id="rId11"/>
            </p:custDataLst>
          </p:nvPr>
        </p:nvSpPr>
        <p:spPr>
          <a:xfrm>
            <a:off x="1296541" y="4137227"/>
            <a:ext cx="1308371" cy="690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/>
              <a:t>总资源储量</a:t>
            </a:r>
            <a:endParaRPr lang="en-US" altLang="zh-CN" sz="1400" dirty="0"/>
          </a:p>
          <a:p>
            <a:pPr>
              <a:lnSpc>
                <a:spcPct val="120000"/>
              </a:lnSpc>
            </a:pPr>
            <a:r>
              <a:rPr lang="en-US" altLang="zh-CN" sz="2000" dirty="0">
                <a:solidFill>
                  <a:schemeClr val="accent1"/>
                </a:solidFill>
                <a:latin typeface="+mj-ea"/>
                <a:ea typeface="+mj-ea"/>
              </a:rPr>
              <a:t>4.22 </a:t>
            </a:r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亿吨</a:t>
            </a:r>
          </a:p>
        </p:txBody>
      </p:sp>
      <p:sp>
        <p:nvSpPr>
          <p:cNvPr id="25" name="矩形 24"/>
          <p:cNvSpPr/>
          <p:nvPr>
            <p:custDataLst>
              <p:tags r:id="rId12"/>
            </p:custDataLst>
          </p:nvPr>
        </p:nvSpPr>
        <p:spPr>
          <a:xfrm>
            <a:off x="3724259" y="4137227"/>
            <a:ext cx="1452245" cy="7188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/>
              <a:t>在采储量</a:t>
            </a:r>
            <a:endParaRPr lang="en-US" altLang="zh-CN" sz="1400" dirty="0"/>
          </a:p>
          <a:p>
            <a:pPr>
              <a:lnSpc>
                <a:spcPct val="120000"/>
              </a:lnSpc>
            </a:pPr>
            <a:r>
              <a:rPr lang="en-US" altLang="zh-CN" sz="2000" dirty="0">
                <a:solidFill>
                  <a:schemeClr val="accent1"/>
                </a:solidFill>
                <a:latin typeface="+mj-ea"/>
                <a:ea typeface="+mj-ea"/>
              </a:rPr>
              <a:t>6,900 </a:t>
            </a:r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万吨</a:t>
            </a:r>
          </a:p>
        </p:txBody>
      </p:sp>
      <p:sp>
        <p:nvSpPr>
          <p:cNvPr id="26" name="矩形 25"/>
          <p:cNvSpPr/>
          <p:nvPr>
            <p:custDataLst>
              <p:tags r:id="rId13"/>
            </p:custDataLst>
          </p:nvPr>
        </p:nvSpPr>
        <p:spPr>
          <a:xfrm>
            <a:off x="576262" y="5087367"/>
            <a:ext cx="4956595" cy="1368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20000"/>
              </a:lnSpc>
              <a:buFont typeface="Arial" panose="020B060402020209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土耳其铝土矿储量不大，但资源基础稳定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1450" indent="-171450">
              <a:lnSpc>
                <a:spcPct val="120000"/>
              </a:lnSpc>
              <a:buFont typeface="Arial" panose="020B060402020209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因不同口径对应的“资源量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储量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可采储量”定义不同，汇报中应区分国际储量与本地资源口径。 </a:t>
            </a:r>
          </a:p>
          <a:p>
            <a:pPr marL="171450" indent="-171450">
              <a:lnSpc>
                <a:spcPct val="120000"/>
              </a:lnSpc>
              <a:buFont typeface="Arial" panose="020B060402020209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综合来看，土耳其铝土矿更适合定位为区域性稳定供应来源</a:t>
            </a:r>
          </a:p>
        </p:txBody>
      </p:sp>
      <p:pic>
        <p:nvPicPr>
          <p:cNvPr id="39" name="图形 38"/>
          <p:cNvPicPr/>
          <p:nvPr>
            <p:custDataLst>
              <p:tags r:id="rId14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64493" y="2651782"/>
            <a:ext cx="360040" cy="360040"/>
          </a:xfrm>
          <a:prstGeom prst="rect">
            <a:avLst/>
          </a:prstGeom>
        </p:spPr>
      </p:pic>
      <p:pic>
        <p:nvPicPr>
          <p:cNvPr id="27" name="图形 23"/>
          <p:cNvPicPr/>
          <p:nvPr>
            <p:custDataLst>
              <p:tags r:id="rId15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864493" y="3397178"/>
            <a:ext cx="360040" cy="360040"/>
          </a:xfrm>
          <a:prstGeom prst="rect">
            <a:avLst/>
          </a:prstGeom>
        </p:spPr>
      </p:pic>
      <p:pic>
        <p:nvPicPr>
          <p:cNvPr id="28" name="图形 27"/>
          <p:cNvPicPr/>
          <p:nvPr>
            <p:custDataLst>
              <p:tags r:id="rId16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864493" y="4256245"/>
            <a:ext cx="360040" cy="360040"/>
          </a:xfrm>
          <a:prstGeom prst="rect">
            <a:avLst/>
          </a:prstGeom>
        </p:spPr>
      </p:pic>
      <p:pic>
        <p:nvPicPr>
          <p:cNvPr id="29" name="图形 25"/>
          <p:cNvPicPr/>
          <p:nvPr>
            <p:custDataLst>
              <p:tags r:id="rId17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3310393" y="3397178"/>
            <a:ext cx="360040" cy="360040"/>
          </a:xfrm>
          <a:prstGeom prst="rect">
            <a:avLst/>
          </a:prstGeom>
        </p:spPr>
      </p:pic>
      <p:pic>
        <p:nvPicPr>
          <p:cNvPr id="41" name="图形 40"/>
          <p:cNvPicPr/>
          <p:nvPr>
            <p:custDataLst>
              <p:tags r:id="rId18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3310393" y="4256245"/>
            <a:ext cx="360040" cy="360040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>
            <p:custDataLst>
              <p:tags r:id="rId19"/>
            </p:custDataLst>
          </p:nvPr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4"/>
          <a:stretch>
            <a:fillRect/>
          </a:stretch>
        </p:blipFill>
        <p:spPr>
          <a:xfrm>
            <a:off x="5989216" y="1296560"/>
            <a:ext cx="4684402" cy="441111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任意多边形: 形状 41"/>
          <p:cNvSpPr/>
          <p:nvPr/>
        </p:nvSpPr>
        <p:spPr>
          <a:xfrm>
            <a:off x="11206264" y="6230570"/>
            <a:ext cx="992707" cy="627430"/>
          </a:xfrm>
          <a:custGeom>
            <a:avLst/>
            <a:gdLst>
              <a:gd name="connsiteX0" fmla="*/ 3541507 w 5236095"/>
              <a:gd name="connsiteY0" fmla="*/ 9 h 3309419"/>
              <a:gd name="connsiteX1" fmla="*/ 3876511 w 5236095"/>
              <a:gd name="connsiteY1" fmla="*/ 141169 h 3309419"/>
              <a:gd name="connsiteX2" fmla="*/ 5236095 w 5236095"/>
              <a:gd name="connsiteY2" fmla="*/ 1517415 h 3309419"/>
              <a:gd name="connsiteX3" fmla="*/ 5236095 w 5236095"/>
              <a:gd name="connsiteY3" fmla="*/ 3309419 h 3309419"/>
              <a:gd name="connsiteX4" fmla="*/ 0 w 5236095"/>
              <a:gd name="connsiteY4" fmla="*/ 3309419 h 3309419"/>
              <a:gd name="connsiteX5" fmla="*/ 28620 w 5236095"/>
              <a:gd name="connsiteY5" fmla="*/ 3274813 h 3309419"/>
              <a:gd name="connsiteX6" fmla="*/ 3204809 w 5236095"/>
              <a:gd name="connsiteY6" fmla="*/ 137078 h 3309419"/>
              <a:gd name="connsiteX7" fmla="*/ 3541507 w 5236095"/>
              <a:gd name="connsiteY7" fmla="*/ 9 h 330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36095" h="3309419">
                <a:moveTo>
                  <a:pt x="3541507" y="9"/>
                </a:moveTo>
                <a:cubicBezTo>
                  <a:pt x="3663061" y="749"/>
                  <a:pt x="3784333" y="47861"/>
                  <a:pt x="3876511" y="141169"/>
                </a:cubicBezTo>
                <a:lnTo>
                  <a:pt x="5236095" y="1517415"/>
                </a:lnTo>
                <a:lnTo>
                  <a:pt x="5236095" y="3309419"/>
                </a:lnTo>
                <a:lnTo>
                  <a:pt x="0" y="3309419"/>
                </a:lnTo>
                <a:lnTo>
                  <a:pt x="28620" y="3274813"/>
                </a:lnTo>
                <a:lnTo>
                  <a:pt x="3204809" y="137078"/>
                </a:lnTo>
                <a:cubicBezTo>
                  <a:pt x="3298118" y="44900"/>
                  <a:pt x="3419954" y="-732"/>
                  <a:pt x="3541507" y="9"/>
                </a:cubicBezTo>
                <a:close/>
              </a:path>
            </a:pathLst>
          </a:custGeom>
          <a:solidFill>
            <a:srgbClr val="6696B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sp>
        <p:nvSpPr>
          <p:cNvPr id="43" name="任意多边形: 形状 42"/>
          <p:cNvSpPr/>
          <p:nvPr/>
        </p:nvSpPr>
        <p:spPr>
          <a:xfrm flipH="1">
            <a:off x="0" y="-1"/>
            <a:ext cx="1424610" cy="777930"/>
          </a:xfrm>
          <a:custGeom>
            <a:avLst/>
            <a:gdLst>
              <a:gd name="connsiteX0" fmla="*/ 0 w 5460023"/>
              <a:gd name="connsiteY0" fmla="*/ 0 h 2981527"/>
              <a:gd name="connsiteX1" fmla="*/ 5460023 w 5460023"/>
              <a:gd name="connsiteY1" fmla="*/ 0 h 2981527"/>
              <a:gd name="connsiteX2" fmla="*/ 5460023 w 5460023"/>
              <a:gd name="connsiteY2" fmla="*/ 940282 h 2981527"/>
              <a:gd name="connsiteX3" fmla="*/ 3551861 w 5460023"/>
              <a:gd name="connsiteY3" fmla="*/ 2825343 h 2981527"/>
              <a:gd name="connsiteX4" fmla="*/ 2786530 w 5460023"/>
              <a:gd name="connsiteY4" fmla="*/ 2820680 h 2981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0023" h="2981527">
                <a:moveTo>
                  <a:pt x="0" y="0"/>
                </a:moveTo>
                <a:lnTo>
                  <a:pt x="5460023" y="0"/>
                </a:lnTo>
                <a:lnTo>
                  <a:pt x="5460023" y="940282"/>
                </a:lnTo>
                <a:lnTo>
                  <a:pt x="3551861" y="2825343"/>
                </a:lnTo>
                <a:cubicBezTo>
                  <a:pt x="3339234" y="3035396"/>
                  <a:pt x="2996584" y="3033310"/>
                  <a:pt x="2786530" y="2820680"/>
                </a:cubicBezTo>
                <a:close/>
              </a:path>
            </a:pathLst>
          </a:custGeom>
          <a:solidFill>
            <a:srgbClr val="6696B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sp>
        <p:nvSpPr>
          <p:cNvPr id="44" name="任意多边形: 形状 43"/>
          <p:cNvSpPr/>
          <p:nvPr/>
        </p:nvSpPr>
        <p:spPr>
          <a:xfrm flipH="1">
            <a:off x="1819" y="-1"/>
            <a:ext cx="1457330" cy="808547"/>
          </a:xfrm>
          <a:custGeom>
            <a:avLst/>
            <a:gdLst>
              <a:gd name="connsiteX0" fmla="*/ 0 w 5585422"/>
              <a:gd name="connsiteY0" fmla="*/ 0 h 3098871"/>
              <a:gd name="connsiteX1" fmla="*/ 5585422 w 5585422"/>
              <a:gd name="connsiteY1" fmla="*/ 0 h 3098871"/>
              <a:gd name="connsiteX2" fmla="*/ 5585422 w 5585422"/>
              <a:gd name="connsiteY2" fmla="*/ 1079106 h 3098871"/>
              <a:gd name="connsiteX3" fmla="*/ 3710012 w 5585422"/>
              <a:gd name="connsiteY3" fmla="*/ 2931810 h 3098871"/>
              <a:gd name="connsiteX4" fmla="*/ 2891388 w 5585422"/>
              <a:gd name="connsiteY4" fmla="*/ 2926824 h 3098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85422" h="3098871">
                <a:moveTo>
                  <a:pt x="0" y="0"/>
                </a:moveTo>
                <a:lnTo>
                  <a:pt x="5585422" y="0"/>
                </a:lnTo>
                <a:lnTo>
                  <a:pt x="5585422" y="1079106"/>
                </a:lnTo>
                <a:lnTo>
                  <a:pt x="3710012" y="2931810"/>
                </a:lnTo>
                <a:cubicBezTo>
                  <a:pt x="3482580" y="3156491"/>
                  <a:pt x="3116069" y="3154260"/>
                  <a:pt x="2891388" y="2926824"/>
                </a:cubicBezTo>
                <a:close/>
              </a:path>
            </a:pathLst>
          </a:custGeom>
          <a:noFill/>
          <a:ln>
            <a:solidFill>
              <a:srgbClr val="6696B6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sp>
        <p:nvSpPr>
          <p:cNvPr id="110" name="文本框 109"/>
          <p:cNvSpPr txBox="1"/>
          <p:nvPr>
            <p:custDataLst>
              <p:tags r:id="rId1"/>
            </p:custDataLst>
          </p:nvPr>
        </p:nvSpPr>
        <p:spPr>
          <a:xfrm>
            <a:off x="1162972" y="402158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accent5"/>
                </a:solidFill>
                <a:latin typeface="+mj-ea"/>
                <a:ea typeface="+mj-ea"/>
              </a:rPr>
              <a:t>资源空间分布</a:t>
            </a:r>
          </a:p>
        </p:txBody>
      </p:sp>
      <p:sp>
        <p:nvSpPr>
          <p:cNvPr id="111" name="矩形: 圆角 7"/>
          <p:cNvSpPr/>
          <p:nvPr>
            <p:custDataLst>
              <p:tags r:id="rId2"/>
            </p:custDataLst>
          </p:nvPr>
        </p:nvSpPr>
        <p:spPr>
          <a:xfrm>
            <a:off x="1" y="4248199"/>
            <a:ext cx="11521194" cy="2231975"/>
          </a:xfrm>
          <a:prstGeom prst="roundRect">
            <a:avLst>
              <a:gd name="adj" fmla="val 0"/>
            </a:avLst>
          </a:prstGeom>
          <a:solidFill>
            <a:schemeClr val="accent5"/>
          </a:solidFill>
          <a:ln>
            <a:noFill/>
          </a:ln>
          <a:effectLst>
            <a:outerShdw blurRad="279400" dist="381000" dir="8100000" sx="80000" sy="80000" algn="tr" rotWithShape="0">
              <a:srgbClr val="2E38B8">
                <a:alpha val="5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0"/>
          </a:p>
        </p:txBody>
      </p:sp>
      <p:sp>
        <p:nvSpPr>
          <p:cNvPr id="112" name="梯形 111"/>
          <p:cNvSpPr/>
          <p:nvPr>
            <p:custDataLst>
              <p:tags r:id="rId3"/>
            </p:custDataLst>
          </p:nvPr>
        </p:nvSpPr>
        <p:spPr>
          <a:xfrm>
            <a:off x="0" y="3786534"/>
            <a:ext cx="11521194" cy="461665"/>
          </a:xfrm>
          <a:prstGeom prst="trapezoid">
            <a:avLst>
              <a:gd name="adj" fmla="val 22935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3" name="组合 112"/>
          <p:cNvGrpSpPr/>
          <p:nvPr/>
        </p:nvGrpSpPr>
        <p:grpSpPr>
          <a:xfrm>
            <a:off x="2448669" y="935831"/>
            <a:ext cx="6624736" cy="3096344"/>
            <a:chOff x="2376661" y="863823"/>
            <a:chExt cx="6624736" cy="3096344"/>
          </a:xfrm>
          <a:effectLst>
            <a:reflection blurRad="6350" stA="50000" endA="300" endPos="8000" dist="50800" dir="5400000" sy="-100000" algn="bl" rotWithShape="0"/>
          </a:effectLst>
        </p:grpSpPr>
        <p:sp>
          <p:nvSpPr>
            <p:cNvPr id="114" name="PA-矩形 2"/>
            <p:cNvSpPr/>
            <p:nvPr>
              <p:custDataLst>
                <p:tags r:id="rId15"/>
              </p:custDataLst>
            </p:nvPr>
          </p:nvSpPr>
          <p:spPr>
            <a:xfrm>
              <a:off x="2376661" y="863823"/>
              <a:ext cx="6624736" cy="3096344"/>
            </a:xfrm>
            <a:prstGeom prst="rect">
              <a:avLst/>
            </a:prstGeom>
            <a:gradFill>
              <a:gsLst>
                <a:gs pos="0">
                  <a:schemeClr val="accent1">
                    <a:lumMod val="3000"/>
                    <a:lumOff val="97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</a:gsLst>
              <a:lin ang="5400000" scaled="1"/>
            </a:gradFill>
            <a:ln w="12700">
              <a:solidFill>
                <a:schemeClr val="accent5"/>
              </a:solidFill>
            </a:ln>
            <a:effectLst>
              <a:outerShdw blurRad="203200" dist="292100" dir="2700000" algn="tl" rotWithShape="0">
                <a:prstClr val="black">
                  <a:alpha val="28000"/>
                </a:prstClr>
              </a:outerShdw>
            </a:effectLst>
            <a:scene3d>
              <a:camera prst="orthographicFront"/>
              <a:lightRig rig="glow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5" name="图片 114" descr="地图&#10;&#10;描述已自动生成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 rotWithShape="1">
            <a:blip r:embed="rId18"/>
            <a:srcRect l="1213" t="11311" r="1737" b="1055"/>
            <a:stretch>
              <a:fillRect/>
            </a:stretch>
          </p:blipFill>
          <p:spPr>
            <a:xfrm>
              <a:off x="2605497" y="1094656"/>
              <a:ext cx="6167065" cy="2634679"/>
            </a:xfrm>
            <a:prstGeom prst="rect">
              <a:avLst/>
            </a:prstGeom>
          </p:spPr>
        </p:pic>
      </p:grpSp>
      <p:grpSp>
        <p:nvGrpSpPr>
          <p:cNvPr id="116" name="组合 115"/>
          <p:cNvGrpSpPr/>
          <p:nvPr/>
        </p:nvGrpSpPr>
        <p:grpSpPr>
          <a:xfrm>
            <a:off x="1782595" y="4529536"/>
            <a:ext cx="7956884" cy="368300"/>
            <a:chOff x="1656581" y="4529536"/>
            <a:chExt cx="7956884" cy="368300"/>
          </a:xfrm>
        </p:grpSpPr>
        <p:sp>
          <p:nvSpPr>
            <p:cNvPr id="117" name="矩形 116"/>
            <p:cNvSpPr/>
            <p:nvPr>
              <p:custDataLst>
                <p:tags r:id="rId12"/>
              </p:custDataLst>
            </p:nvPr>
          </p:nvSpPr>
          <p:spPr>
            <a:xfrm>
              <a:off x="2502675" y="4529536"/>
              <a:ext cx="6264696" cy="3683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ea"/>
                  <a:ea typeface="+mj-ea"/>
                </a:rPr>
                <a:t>资源空间分布集中，有</a:t>
              </a:r>
              <a:r>
                <a:rPr lang="en-US" altLang="zh-CN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ea"/>
                  <a:ea typeface="+mj-ea"/>
                </a:rPr>
                <a:t>8</a:t>
              </a:r>
              <a:r>
                <a:rPr lang="zh-CN" altLang="en-US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ea"/>
                  <a:ea typeface="+mj-ea"/>
                </a:rPr>
                <a:t>个核心铝土矿矿带，</a:t>
              </a:r>
              <a:r>
                <a:rPr lang="en-US" altLang="zh-CN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ea"/>
                  <a:ea typeface="+mj-ea"/>
                </a:rPr>
                <a:t>2</a:t>
              </a:r>
              <a:r>
                <a:rPr lang="zh-CN" altLang="en-US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ea"/>
                  <a:ea typeface="+mj-ea"/>
                </a:rPr>
                <a:t>个核心码头</a:t>
              </a:r>
            </a:p>
          </p:txBody>
        </p:sp>
        <p:cxnSp>
          <p:nvCxnSpPr>
            <p:cNvPr id="118" name="直接连接符 117"/>
            <p:cNvCxnSpPr/>
            <p:nvPr>
              <p:custDataLst>
                <p:tags r:id="rId13"/>
              </p:custDataLst>
            </p:nvPr>
          </p:nvCxnSpPr>
          <p:spPr>
            <a:xfrm>
              <a:off x="1656581" y="4714202"/>
              <a:ext cx="72008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>
              <p:custDataLst>
                <p:tags r:id="rId14"/>
              </p:custDataLst>
            </p:nvPr>
          </p:nvCxnSpPr>
          <p:spPr>
            <a:xfrm>
              <a:off x="8893385" y="4714202"/>
              <a:ext cx="72008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组合 119"/>
          <p:cNvGrpSpPr/>
          <p:nvPr/>
        </p:nvGrpSpPr>
        <p:grpSpPr>
          <a:xfrm>
            <a:off x="864493" y="5040287"/>
            <a:ext cx="9793088" cy="1077218"/>
            <a:chOff x="504453" y="4964114"/>
            <a:chExt cx="9793088" cy="1077218"/>
          </a:xfrm>
        </p:grpSpPr>
        <p:sp>
          <p:nvSpPr>
            <p:cNvPr id="121" name="矩形 120"/>
            <p:cNvSpPr/>
            <p:nvPr>
              <p:custDataLst>
                <p:tags r:id="rId10"/>
              </p:custDataLst>
            </p:nvPr>
          </p:nvSpPr>
          <p:spPr>
            <a:xfrm>
              <a:off x="504453" y="4964114"/>
              <a:ext cx="475252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90204" pitchFamily="34" charset="0"/>
                <a:buChar char="•"/>
              </a:pP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土耳其最重要的铝土矿资源集中在如图所示</a:t>
              </a:r>
              <a:r>
                <a:rPr lang="en-US" altLang="zh-CN" sz="1600" dirty="0">
                  <a:solidFill>
                    <a:schemeClr val="bg1"/>
                  </a:solidFill>
                  <a:latin typeface="+mn-ea"/>
                </a:rPr>
                <a:t>8</a:t>
              </a: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个矿带地区</a:t>
              </a:r>
              <a:endParaRPr lang="en-US" altLang="zh-CN" sz="1600" dirty="0">
                <a:solidFill>
                  <a:schemeClr val="bg1"/>
                </a:solidFill>
                <a:latin typeface="+mn-ea"/>
              </a:endParaRPr>
            </a:p>
            <a:p>
              <a:pPr marL="285750" indent="-285750">
                <a:buFont typeface="Arial" panose="020B0604020202090204" pitchFamily="34" charset="0"/>
                <a:buChar char="•"/>
              </a:pP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该区域位于 </a:t>
              </a:r>
              <a:r>
                <a:rPr lang="en-US" altLang="zh-CN" sz="1600" dirty="0">
                  <a:solidFill>
                    <a:schemeClr val="bg1"/>
                  </a:solidFill>
                  <a:latin typeface="+mn-ea"/>
                </a:rPr>
                <a:t>Taurus </a:t>
              </a: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山系，是土耳其最核心的铝土矿成矿与开发区 </a:t>
              </a:r>
            </a:p>
          </p:txBody>
        </p:sp>
        <p:sp>
          <p:nvSpPr>
            <p:cNvPr id="122" name="矩形 121"/>
            <p:cNvSpPr/>
            <p:nvPr>
              <p:custDataLst>
                <p:tags r:id="rId11"/>
              </p:custDataLst>
            </p:nvPr>
          </p:nvSpPr>
          <p:spPr>
            <a:xfrm>
              <a:off x="5545013" y="4964114"/>
              <a:ext cx="4752528" cy="8299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90204" pitchFamily="34" charset="0"/>
                <a:buChar char="•"/>
              </a:pPr>
              <a:r>
                <a:rPr lang="en-US" altLang="zh-CN" sz="1600" dirty="0">
                  <a:solidFill>
                    <a:schemeClr val="bg1"/>
                  </a:solidFill>
                </a:rPr>
                <a:t>skanderun</a:t>
              </a:r>
              <a:r>
                <a:rPr lang="zh-CN" altLang="en-US" sz="1600" dirty="0">
                  <a:solidFill>
                    <a:schemeClr val="bg1"/>
                  </a:solidFill>
                </a:rPr>
                <a:t>和</a:t>
              </a:r>
              <a:r>
                <a:rPr lang="en-US" altLang="zh-CN" sz="1600" dirty="0">
                  <a:solidFill>
                    <a:schemeClr val="bg1"/>
                  </a:solidFill>
                </a:rPr>
                <a:t>Gulluk</a:t>
              </a:r>
              <a:r>
                <a:rPr lang="zh-CN" altLang="en-US" sz="1600" dirty="0">
                  <a:solidFill>
                    <a:schemeClr val="bg1"/>
                  </a:solidFill>
                </a:rPr>
                <a:t>是其最主要的铝土矿出口港</a:t>
              </a:r>
            </a:p>
            <a:p>
              <a:pPr marL="285750" indent="-285750">
                <a:buFont typeface="Arial" panose="020B0604020202090204" pitchFamily="34" charset="0"/>
                <a:buChar char="•"/>
              </a:pPr>
              <a:r>
                <a:rPr lang="zh-CN" altLang="en-US" sz="1600" dirty="0">
                  <a:solidFill>
                    <a:schemeClr val="bg1"/>
                  </a:solidFill>
                </a:rPr>
                <a:t>资源集中度高，有利于形成规模化开发与物流组织能力</a:t>
              </a:r>
            </a:p>
          </p:txBody>
        </p:sp>
      </p:grpSp>
      <p:grpSp>
        <p:nvGrpSpPr>
          <p:cNvPr id="123" name="组合 122"/>
          <p:cNvGrpSpPr/>
          <p:nvPr/>
        </p:nvGrpSpPr>
        <p:grpSpPr>
          <a:xfrm>
            <a:off x="1098414" y="1264817"/>
            <a:ext cx="738161" cy="2403978"/>
            <a:chOff x="1641643" y="2691594"/>
            <a:chExt cx="781199" cy="2544141"/>
          </a:xfrm>
        </p:grpSpPr>
        <p:sp>
          <p:nvSpPr>
            <p:cNvPr id="124" name="梯形 123"/>
            <p:cNvSpPr/>
            <p:nvPr>
              <p:custDataLst>
                <p:tags r:id="rId7"/>
              </p:custDataLst>
            </p:nvPr>
          </p:nvSpPr>
          <p:spPr>
            <a:xfrm rot="5400000">
              <a:off x="967092" y="3757589"/>
              <a:ext cx="2286869" cy="154880"/>
            </a:xfrm>
            <a:prstGeom prst="trapezoid">
              <a:avLst>
                <a:gd name="adj" fmla="val 59647"/>
              </a:avLst>
            </a:prstGeom>
            <a:gradFill flip="none" rotWithShape="1">
              <a:gsLst>
                <a:gs pos="10000">
                  <a:schemeClr val="accent1">
                    <a:alpha val="0"/>
                  </a:schemeClr>
                </a:gs>
                <a:gs pos="100000">
                  <a:srgbClr val="B81E1A">
                    <a:alpha val="59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25" name="梯形 124"/>
            <p:cNvSpPr/>
            <p:nvPr>
              <p:custDataLst>
                <p:tags r:id="rId8"/>
              </p:custDataLst>
            </p:nvPr>
          </p:nvSpPr>
          <p:spPr>
            <a:xfrm rot="5400000">
              <a:off x="940585" y="4379798"/>
              <a:ext cx="1556995" cy="154880"/>
            </a:xfrm>
            <a:prstGeom prst="trapezoid">
              <a:avLst>
                <a:gd name="adj" fmla="val 59647"/>
              </a:avLst>
            </a:prstGeom>
            <a:gradFill flip="none" rotWithShape="1">
              <a:gsLst>
                <a:gs pos="10000">
                  <a:schemeClr val="tx1">
                    <a:lumMod val="50000"/>
                    <a:lumOff val="50000"/>
                    <a:alpha val="0"/>
                  </a:schemeClr>
                </a:gs>
                <a:gs pos="100000">
                  <a:schemeClr val="tx1">
                    <a:lumMod val="50000"/>
                    <a:lumOff val="50000"/>
                    <a:alpha val="23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26" name="梯形 125"/>
            <p:cNvSpPr/>
            <p:nvPr>
              <p:custDataLst>
                <p:tags r:id="rId9"/>
              </p:custDataLst>
            </p:nvPr>
          </p:nvSpPr>
          <p:spPr>
            <a:xfrm rot="5400000">
              <a:off x="1918878" y="3532856"/>
              <a:ext cx="916738" cy="91191"/>
            </a:xfrm>
            <a:prstGeom prst="trapezoid">
              <a:avLst>
                <a:gd name="adj" fmla="val 59647"/>
              </a:avLst>
            </a:prstGeom>
            <a:gradFill flip="none" rotWithShape="1">
              <a:gsLst>
                <a:gs pos="10000">
                  <a:schemeClr val="tx1">
                    <a:lumMod val="50000"/>
                    <a:lumOff val="50000"/>
                    <a:alpha val="0"/>
                  </a:schemeClr>
                </a:gs>
                <a:gs pos="100000">
                  <a:schemeClr val="tx1">
                    <a:lumMod val="50000"/>
                    <a:lumOff val="50000"/>
                    <a:alpha val="23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</p:grpSp>
      <p:grpSp>
        <p:nvGrpSpPr>
          <p:cNvPr id="127" name="组合 126"/>
          <p:cNvGrpSpPr/>
          <p:nvPr/>
        </p:nvGrpSpPr>
        <p:grpSpPr>
          <a:xfrm>
            <a:off x="9600998" y="1877805"/>
            <a:ext cx="905570" cy="2262230"/>
            <a:chOff x="9081347" y="2306164"/>
            <a:chExt cx="905570" cy="2262230"/>
          </a:xfrm>
        </p:grpSpPr>
        <p:sp>
          <p:nvSpPr>
            <p:cNvPr id="128" name="梯形 127"/>
            <p:cNvSpPr/>
            <p:nvPr>
              <p:custDataLst>
                <p:tags r:id="rId4"/>
              </p:custDataLst>
            </p:nvPr>
          </p:nvSpPr>
          <p:spPr>
            <a:xfrm rot="16200000" flipH="1">
              <a:off x="8378408" y="3313430"/>
              <a:ext cx="2160879" cy="146347"/>
            </a:xfrm>
            <a:prstGeom prst="trapezoid">
              <a:avLst>
                <a:gd name="adj" fmla="val 59647"/>
              </a:avLst>
            </a:prstGeom>
            <a:gradFill flip="none" rotWithShape="1">
              <a:gsLst>
                <a:gs pos="10000">
                  <a:srgbClr val="E54A46">
                    <a:alpha val="0"/>
                  </a:srgbClr>
                </a:gs>
                <a:gs pos="100000">
                  <a:srgbClr val="B81E1A">
                    <a:alpha val="59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29" name="梯形 128"/>
            <p:cNvSpPr/>
            <p:nvPr>
              <p:custDataLst>
                <p:tags r:id="rId5"/>
              </p:custDataLst>
            </p:nvPr>
          </p:nvSpPr>
          <p:spPr>
            <a:xfrm rot="16200000" flipH="1">
              <a:off x="9178136" y="3759612"/>
              <a:ext cx="1471216" cy="146347"/>
            </a:xfrm>
            <a:prstGeom prst="trapezoid">
              <a:avLst>
                <a:gd name="adj" fmla="val 59647"/>
              </a:avLst>
            </a:prstGeom>
            <a:gradFill flip="none" rotWithShape="1">
              <a:gsLst>
                <a:gs pos="10000">
                  <a:schemeClr val="tx1">
                    <a:lumMod val="50000"/>
                    <a:lumOff val="50000"/>
                    <a:alpha val="0"/>
                  </a:schemeClr>
                </a:gs>
                <a:gs pos="100000">
                  <a:schemeClr val="tx1">
                    <a:lumMod val="50000"/>
                    <a:lumOff val="50000"/>
                    <a:alpha val="23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30" name="梯形 129"/>
            <p:cNvSpPr/>
            <p:nvPr>
              <p:custDataLst>
                <p:tags r:id="rId6"/>
              </p:custDataLst>
            </p:nvPr>
          </p:nvSpPr>
          <p:spPr>
            <a:xfrm rot="16200000" flipH="1">
              <a:off x="8691314" y="3243648"/>
              <a:ext cx="866233" cy="86167"/>
            </a:xfrm>
            <a:prstGeom prst="trapezoid">
              <a:avLst>
                <a:gd name="adj" fmla="val 59647"/>
              </a:avLst>
            </a:prstGeom>
            <a:gradFill flip="none" rotWithShape="1">
              <a:gsLst>
                <a:gs pos="10000">
                  <a:schemeClr val="tx1">
                    <a:lumMod val="50000"/>
                    <a:lumOff val="50000"/>
                    <a:alpha val="0"/>
                  </a:schemeClr>
                </a:gs>
                <a:gs pos="100000">
                  <a:schemeClr val="tx1">
                    <a:lumMod val="50000"/>
                    <a:lumOff val="50000"/>
                    <a:alpha val="23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任意多边形: 形状 41"/>
          <p:cNvSpPr/>
          <p:nvPr/>
        </p:nvSpPr>
        <p:spPr>
          <a:xfrm>
            <a:off x="11206264" y="6230570"/>
            <a:ext cx="992707" cy="627430"/>
          </a:xfrm>
          <a:custGeom>
            <a:avLst/>
            <a:gdLst>
              <a:gd name="connsiteX0" fmla="*/ 3541507 w 5236095"/>
              <a:gd name="connsiteY0" fmla="*/ 9 h 3309419"/>
              <a:gd name="connsiteX1" fmla="*/ 3876511 w 5236095"/>
              <a:gd name="connsiteY1" fmla="*/ 141169 h 3309419"/>
              <a:gd name="connsiteX2" fmla="*/ 5236095 w 5236095"/>
              <a:gd name="connsiteY2" fmla="*/ 1517415 h 3309419"/>
              <a:gd name="connsiteX3" fmla="*/ 5236095 w 5236095"/>
              <a:gd name="connsiteY3" fmla="*/ 3309419 h 3309419"/>
              <a:gd name="connsiteX4" fmla="*/ 0 w 5236095"/>
              <a:gd name="connsiteY4" fmla="*/ 3309419 h 3309419"/>
              <a:gd name="connsiteX5" fmla="*/ 28620 w 5236095"/>
              <a:gd name="connsiteY5" fmla="*/ 3274813 h 3309419"/>
              <a:gd name="connsiteX6" fmla="*/ 3204809 w 5236095"/>
              <a:gd name="connsiteY6" fmla="*/ 137078 h 3309419"/>
              <a:gd name="connsiteX7" fmla="*/ 3541507 w 5236095"/>
              <a:gd name="connsiteY7" fmla="*/ 9 h 330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36095" h="3309419">
                <a:moveTo>
                  <a:pt x="3541507" y="9"/>
                </a:moveTo>
                <a:cubicBezTo>
                  <a:pt x="3663061" y="749"/>
                  <a:pt x="3784333" y="47861"/>
                  <a:pt x="3876511" y="141169"/>
                </a:cubicBezTo>
                <a:lnTo>
                  <a:pt x="5236095" y="1517415"/>
                </a:lnTo>
                <a:lnTo>
                  <a:pt x="5236095" y="3309419"/>
                </a:lnTo>
                <a:lnTo>
                  <a:pt x="0" y="3309419"/>
                </a:lnTo>
                <a:lnTo>
                  <a:pt x="28620" y="3274813"/>
                </a:lnTo>
                <a:lnTo>
                  <a:pt x="3204809" y="137078"/>
                </a:lnTo>
                <a:cubicBezTo>
                  <a:pt x="3298118" y="44900"/>
                  <a:pt x="3419954" y="-732"/>
                  <a:pt x="3541507" y="9"/>
                </a:cubicBezTo>
                <a:close/>
              </a:path>
            </a:pathLst>
          </a:custGeom>
          <a:solidFill>
            <a:srgbClr val="6696B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sp>
        <p:nvSpPr>
          <p:cNvPr id="43" name="任意多边形: 形状 42"/>
          <p:cNvSpPr/>
          <p:nvPr/>
        </p:nvSpPr>
        <p:spPr>
          <a:xfrm flipH="1">
            <a:off x="0" y="-1"/>
            <a:ext cx="1424610" cy="777930"/>
          </a:xfrm>
          <a:custGeom>
            <a:avLst/>
            <a:gdLst>
              <a:gd name="connsiteX0" fmla="*/ 0 w 5460023"/>
              <a:gd name="connsiteY0" fmla="*/ 0 h 2981527"/>
              <a:gd name="connsiteX1" fmla="*/ 5460023 w 5460023"/>
              <a:gd name="connsiteY1" fmla="*/ 0 h 2981527"/>
              <a:gd name="connsiteX2" fmla="*/ 5460023 w 5460023"/>
              <a:gd name="connsiteY2" fmla="*/ 940282 h 2981527"/>
              <a:gd name="connsiteX3" fmla="*/ 3551861 w 5460023"/>
              <a:gd name="connsiteY3" fmla="*/ 2825343 h 2981527"/>
              <a:gd name="connsiteX4" fmla="*/ 2786530 w 5460023"/>
              <a:gd name="connsiteY4" fmla="*/ 2820680 h 2981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0023" h="2981527">
                <a:moveTo>
                  <a:pt x="0" y="0"/>
                </a:moveTo>
                <a:lnTo>
                  <a:pt x="5460023" y="0"/>
                </a:lnTo>
                <a:lnTo>
                  <a:pt x="5460023" y="940282"/>
                </a:lnTo>
                <a:lnTo>
                  <a:pt x="3551861" y="2825343"/>
                </a:lnTo>
                <a:cubicBezTo>
                  <a:pt x="3339234" y="3035396"/>
                  <a:pt x="2996584" y="3033310"/>
                  <a:pt x="2786530" y="2820680"/>
                </a:cubicBezTo>
                <a:close/>
              </a:path>
            </a:pathLst>
          </a:custGeom>
          <a:solidFill>
            <a:srgbClr val="6696B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sp>
        <p:nvSpPr>
          <p:cNvPr id="44" name="任意多边形: 形状 43"/>
          <p:cNvSpPr/>
          <p:nvPr/>
        </p:nvSpPr>
        <p:spPr>
          <a:xfrm flipH="1">
            <a:off x="1819" y="-1"/>
            <a:ext cx="1457330" cy="808547"/>
          </a:xfrm>
          <a:custGeom>
            <a:avLst/>
            <a:gdLst>
              <a:gd name="connsiteX0" fmla="*/ 0 w 5585422"/>
              <a:gd name="connsiteY0" fmla="*/ 0 h 3098871"/>
              <a:gd name="connsiteX1" fmla="*/ 5585422 w 5585422"/>
              <a:gd name="connsiteY1" fmla="*/ 0 h 3098871"/>
              <a:gd name="connsiteX2" fmla="*/ 5585422 w 5585422"/>
              <a:gd name="connsiteY2" fmla="*/ 1079106 h 3098871"/>
              <a:gd name="connsiteX3" fmla="*/ 3710012 w 5585422"/>
              <a:gd name="connsiteY3" fmla="*/ 2931810 h 3098871"/>
              <a:gd name="connsiteX4" fmla="*/ 2891388 w 5585422"/>
              <a:gd name="connsiteY4" fmla="*/ 2926824 h 3098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85422" h="3098871">
                <a:moveTo>
                  <a:pt x="0" y="0"/>
                </a:moveTo>
                <a:lnTo>
                  <a:pt x="5585422" y="0"/>
                </a:lnTo>
                <a:lnTo>
                  <a:pt x="5585422" y="1079106"/>
                </a:lnTo>
                <a:lnTo>
                  <a:pt x="3710012" y="2931810"/>
                </a:lnTo>
                <a:cubicBezTo>
                  <a:pt x="3482580" y="3156491"/>
                  <a:pt x="3116069" y="3154260"/>
                  <a:pt x="2891388" y="2926824"/>
                </a:cubicBezTo>
                <a:close/>
              </a:path>
            </a:pathLst>
          </a:custGeom>
          <a:noFill/>
          <a:ln>
            <a:solidFill>
              <a:srgbClr val="6696B6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>
            <p:custDataLst>
              <p:tags r:id="rId1"/>
            </p:custDataLst>
          </p:nvPr>
        </p:nvSpPr>
        <p:spPr>
          <a:xfrm>
            <a:off x="1162972" y="402158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accent5"/>
                </a:solidFill>
                <a:latin typeface="+mj-ea"/>
                <a:ea typeface="+mj-ea"/>
              </a:rPr>
              <a:t>矿床类型与品位特征</a:t>
            </a:r>
          </a:p>
        </p:txBody>
      </p:sp>
      <p:sp>
        <p:nvSpPr>
          <p:cNvPr id="16" name="矩形: 圆角 15"/>
          <p:cNvSpPr/>
          <p:nvPr>
            <p:custDataLst>
              <p:tags r:id="rId2"/>
            </p:custDataLst>
          </p:nvPr>
        </p:nvSpPr>
        <p:spPr>
          <a:xfrm>
            <a:off x="8137301" y="-1"/>
            <a:ext cx="3383893" cy="6480175"/>
          </a:xfrm>
          <a:prstGeom prst="roundRect">
            <a:avLst>
              <a:gd name="adj" fmla="val 0"/>
            </a:avLst>
          </a:prstGeom>
          <a:solidFill>
            <a:schemeClr val="accent5"/>
          </a:solidFill>
          <a:ln>
            <a:noFill/>
          </a:ln>
          <a:effectLst>
            <a:outerShdw blurRad="279400" dist="381000" dir="8100000" sx="80000" sy="80000" algn="tr" rotWithShape="0">
              <a:srgbClr val="2E38B8">
                <a:alpha val="5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0"/>
          </a:p>
        </p:txBody>
      </p:sp>
      <p:sp>
        <p:nvSpPr>
          <p:cNvPr id="17" name="矩形: 圆角 16"/>
          <p:cNvSpPr/>
          <p:nvPr>
            <p:custDataLst>
              <p:tags r:id="rId3"/>
            </p:custDataLst>
          </p:nvPr>
        </p:nvSpPr>
        <p:spPr>
          <a:xfrm>
            <a:off x="4928828" y="955891"/>
            <a:ext cx="6088422" cy="5009983"/>
          </a:xfrm>
          <a:prstGeom prst="roundRect">
            <a:avLst>
              <a:gd name="adj" fmla="val 1473"/>
            </a:avLst>
          </a:prstGeom>
          <a:pattFill prst="pct5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406400" dist="114300" dir="8100000" algn="tr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0" dirty="0"/>
          </a:p>
        </p:txBody>
      </p:sp>
      <p:graphicFrame>
        <p:nvGraphicFramePr>
          <p:cNvPr id="8" name="图表 7"/>
          <p:cNvGraphicFramePr/>
          <p:nvPr>
            <p:custDataLst>
              <p:tags r:id="rId4"/>
            </p:custDataLst>
          </p:nvPr>
        </p:nvGraphicFramePr>
        <p:xfrm>
          <a:off x="5271094" y="1295871"/>
          <a:ext cx="5403890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sp>
        <p:nvSpPr>
          <p:cNvPr id="18" name="矩形 17"/>
          <p:cNvSpPr/>
          <p:nvPr>
            <p:custDataLst>
              <p:tags r:id="rId5"/>
            </p:custDataLst>
          </p:nvPr>
        </p:nvSpPr>
        <p:spPr>
          <a:xfrm>
            <a:off x="697098" y="1772476"/>
            <a:ext cx="3005951" cy="8015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chemeClr val="accent5"/>
                </a:solidFill>
                <a:latin typeface="+mj-ea"/>
                <a:ea typeface="+mj-ea"/>
              </a:rPr>
              <a:t>以岩溶型铝土矿为主</a:t>
            </a:r>
            <a:endParaRPr lang="en-US" altLang="zh-CN" sz="2000" dirty="0">
              <a:solidFill>
                <a:schemeClr val="accent5"/>
              </a:solidFill>
              <a:latin typeface="+mj-ea"/>
              <a:ea typeface="+mj-ea"/>
            </a:endParaRPr>
          </a:p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chemeClr val="accent5"/>
                </a:solidFill>
                <a:latin typeface="+mj-ea"/>
                <a:ea typeface="+mj-ea"/>
              </a:rPr>
              <a:t>具备较明确工业开发基础</a:t>
            </a:r>
          </a:p>
        </p:txBody>
      </p:sp>
      <p:cxnSp>
        <p:nvCxnSpPr>
          <p:cNvPr id="20" name="直接连接符 19"/>
          <p:cNvCxnSpPr/>
          <p:nvPr>
            <p:custDataLst>
              <p:tags r:id="rId6"/>
            </p:custDataLst>
          </p:nvPr>
        </p:nvCxnSpPr>
        <p:spPr>
          <a:xfrm>
            <a:off x="648469" y="2760675"/>
            <a:ext cx="388389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1" name="矩形 20"/>
          <p:cNvSpPr/>
          <p:nvPr>
            <p:custDataLst>
              <p:tags r:id="rId7"/>
            </p:custDataLst>
          </p:nvPr>
        </p:nvSpPr>
        <p:spPr>
          <a:xfrm>
            <a:off x="648469" y="2947373"/>
            <a:ext cx="3938093" cy="2437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90204" pitchFamily="34" charset="0"/>
              <a:buChar char="•"/>
            </a:pPr>
            <a:r>
              <a:rPr lang="zh-CN" altLang="en-US" sz="1600" dirty="0">
                <a:latin typeface="+mn-ea"/>
              </a:rPr>
              <a:t>土耳其核心矿区铝土矿以岩溶型（</a:t>
            </a:r>
            <a:r>
              <a:rPr lang="en-US" altLang="zh-CN" sz="1600" dirty="0">
                <a:latin typeface="+mn-ea"/>
              </a:rPr>
              <a:t>Karst-type</a:t>
            </a:r>
            <a:r>
              <a:rPr lang="zh-CN" altLang="en-US" sz="1600" dirty="0">
                <a:latin typeface="+mn-ea"/>
              </a:rPr>
              <a:t>）为主 </a:t>
            </a:r>
          </a:p>
          <a:p>
            <a:pPr marL="285750" indent="-285750">
              <a:lnSpc>
                <a:spcPct val="120000"/>
              </a:lnSpc>
              <a:buFont typeface="Arial" panose="020B0604020202090204" pitchFamily="34" charset="0"/>
              <a:buChar char="•"/>
            </a:pPr>
            <a:r>
              <a:rPr lang="zh-CN" altLang="en-US" sz="1600" dirty="0" err="1">
                <a:latin typeface="+mn-ea"/>
              </a:rPr>
              <a:t>品位与中国北方一水硬铝石相当</a:t>
            </a:r>
            <a:r>
              <a:rPr lang="zh-CN" altLang="en-US" sz="1600" dirty="0">
                <a:latin typeface="+mn-ea"/>
              </a:rPr>
              <a:t> </a:t>
            </a:r>
          </a:p>
          <a:p>
            <a:pPr marL="285750" indent="-285750">
              <a:lnSpc>
                <a:spcPct val="120000"/>
              </a:lnSpc>
              <a:buFont typeface="Arial" panose="020B0604020202090204" pitchFamily="34" charset="0"/>
              <a:buChar char="•"/>
            </a:pPr>
            <a:r>
              <a:rPr lang="zh-CN" altLang="en-US" sz="1600" dirty="0">
                <a:latin typeface="+mn-ea"/>
              </a:rPr>
              <a:t>公开研究显示，相关矿样 </a:t>
            </a:r>
            <a:r>
              <a:rPr lang="en-US" altLang="zh-CN" sz="1600" dirty="0" err="1">
                <a:latin typeface="+mn-ea"/>
              </a:rPr>
              <a:t>Al₂O</a:t>
            </a:r>
            <a:r>
              <a:rPr lang="en-US" altLang="zh-CN" sz="1600" dirty="0">
                <a:latin typeface="+mn-ea"/>
              </a:rPr>
              <a:t>₃ </a:t>
            </a:r>
            <a:r>
              <a:rPr lang="zh-CN" altLang="en-US" sz="1600" dirty="0">
                <a:latin typeface="+mn-ea"/>
              </a:rPr>
              <a:t>大致在 </a:t>
            </a:r>
            <a:r>
              <a:rPr lang="en-US" altLang="zh-CN" sz="1600" dirty="0">
                <a:latin typeface="+mn-ea"/>
              </a:rPr>
              <a:t>40–62% </a:t>
            </a:r>
            <a:r>
              <a:rPr lang="zh-CN" altLang="en-US" sz="1600" dirty="0">
                <a:latin typeface="+mn-ea"/>
              </a:rPr>
              <a:t>区间 </a:t>
            </a:r>
          </a:p>
          <a:p>
            <a:pPr marL="285750" indent="-285750">
              <a:lnSpc>
                <a:spcPct val="120000"/>
              </a:lnSpc>
              <a:buFont typeface="Arial" panose="020B0604020202090204" pitchFamily="34" charset="0"/>
              <a:buChar char="•"/>
            </a:pPr>
            <a:r>
              <a:rPr lang="zh-CN" altLang="en-US" sz="1600" dirty="0">
                <a:latin typeface="+mn-ea"/>
              </a:rPr>
              <a:t>主要关注指标包括 </a:t>
            </a:r>
            <a:r>
              <a:rPr lang="en-US" altLang="zh-CN" sz="1600" dirty="0" err="1">
                <a:latin typeface="+mn-ea"/>
              </a:rPr>
              <a:t>SiO</a:t>
            </a:r>
            <a:r>
              <a:rPr lang="en-US" altLang="zh-CN" sz="1600" dirty="0">
                <a:latin typeface="+mn-ea"/>
              </a:rPr>
              <a:t>₂</a:t>
            </a:r>
            <a:r>
              <a:rPr lang="zh-CN" altLang="en-US" sz="1600" dirty="0">
                <a:latin typeface="+mn-ea"/>
              </a:rPr>
              <a:t>、</a:t>
            </a:r>
            <a:r>
              <a:rPr lang="en-US" altLang="zh-CN" sz="1600" dirty="0" err="1">
                <a:latin typeface="+mn-ea"/>
              </a:rPr>
              <a:t>Fe₂O</a:t>
            </a:r>
            <a:r>
              <a:rPr lang="en-US" altLang="zh-CN" sz="1600" dirty="0">
                <a:latin typeface="+mn-ea"/>
              </a:rPr>
              <a:t>₃</a:t>
            </a:r>
            <a:r>
              <a:rPr lang="zh-CN" altLang="en-US" sz="1600" dirty="0">
                <a:latin typeface="+mn-ea"/>
              </a:rPr>
              <a:t>、</a:t>
            </a:r>
            <a:r>
              <a:rPr lang="en-US" altLang="zh-CN" sz="1600" dirty="0" err="1">
                <a:latin typeface="+mn-ea"/>
              </a:rPr>
              <a:t>TiO</a:t>
            </a:r>
            <a:r>
              <a:rPr lang="en-US" altLang="zh-CN" sz="1600" dirty="0">
                <a:latin typeface="+mn-ea"/>
              </a:rPr>
              <a:t>₂</a:t>
            </a:r>
            <a:r>
              <a:rPr lang="zh-CN" altLang="en-US" sz="1600" dirty="0">
                <a:latin typeface="+mn-ea"/>
              </a:rPr>
              <a:t>、</a:t>
            </a:r>
            <a:r>
              <a:rPr lang="en-US" altLang="zh-CN" sz="1600" dirty="0" err="1">
                <a:latin typeface="+mn-ea"/>
              </a:rPr>
              <a:t>CaO</a:t>
            </a:r>
            <a:r>
              <a:rPr lang="en-US" altLang="zh-CN" sz="1600" dirty="0">
                <a:latin typeface="+mn-ea"/>
              </a:rPr>
              <a:t> </a:t>
            </a:r>
            <a:r>
              <a:rPr lang="zh-CN" altLang="en-US" sz="1600" dirty="0">
                <a:latin typeface="+mn-ea"/>
              </a:rPr>
              <a:t>等 </a:t>
            </a:r>
          </a:p>
          <a:p>
            <a:pPr marL="285750" indent="-285750">
              <a:lnSpc>
                <a:spcPct val="120000"/>
              </a:lnSpc>
              <a:buFont typeface="Arial" panose="020B0604020202090204" pitchFamily="34" charset="0"/>
              <a:buChar char="•"/>
            </a:pPr>
            <a:r>
              <a:rPr lang="zh-CN" altLang="en-US" sz="1600" dirty="0">
                <a:latin typeface="+mn-ea"/>
              </a:rPr>
              <a:t>资源禀赋整体具备明确工业利用基础</a:t>
            </a:r>
          </a:p>
        </p:txBody>
      </p:sp>
      <p:sp>
        <p:nvSpPr>
          <p:cNvPr id="22" name="矩形 21"/>
          <p:cNvSpPr/>
          <p:nvPr>
            <p:custDataLst>
              <p:tags r:id="rId8"/>
            </p:custDataLst>
          </p:nvPr>
        </p:nvSpPr>
        <p:spPr>
          <a:xfrm>
            <a:off x="5821649" y="5429524"/>
            <a:ext cx="43027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/>
              <a:t>Source: Mineral Resources of Turkey (pp.681-730)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4970466" y="1741548"/>
            <a:ext cx="1296145" cy="2303145"/>
            <a:chOff x="5400997" y="1772476"/>
            <a:chExt cx="1296145" cy="2303145"/>
          </a:xfrm>
        </p:grpSpPr>
        <p:sp>
          <p:nvSpPr>
            <p:cNvPr id="6" name="AutoShape 6" descr="已上传的图片"/>
            <p:cNvSpPr>
              <a:spLocks noChangeAspect="1"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5608638" y="3087688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10"/>
              </p:custDataLst>
            </p:nvPr>
          </p:nvSpPr>
          <p:spPr>
            <a:xfrm>
              <a:off x="5461880" y="1772476"/>
              <a:ext cx="1235262" cy="23031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200" dirty="0" err="1"/>
                <a:t>Al₂O</a:t>
              </a:r>
              <a:r>
                <a:rPr lang="en-US" altLang="zh-CN" sz="1200" dirty="0"/>
                <a:t>₃</a:t>
              </a:r>
            </a:p>
            <a:p>
              <a:pPr>
                <a:lnSpc>
                  <a:spcPct val="120000"/>
                </a:lnSpc>
              </a:pPr>
              <a:r>
                <a:rPr lang="zh-CN" altLang="en-US" sz="1200" dirty="0"/>
                <a:t>（</a:t>
              </a:r>
              <a:r>
                <a:rPr lang="en-US" altLang="zh-CN" sz="1200" dirty="0"/>
                <a:t>40.05-60.33</a:t>
              </a:r>
              <a:r>
                <a:rPr lang="zh-CN" altLang="en-US" sz="1200" dirty="0"/>
                <a:t>）</a:t>
              </a:r>
            </a:p>
            <a:p>
              <a:pPr>
                <a:lnSpc>
                  <a:spcPct val="120000"/>
                </a:lnSpc>
              </a:pPr>
              <a:r>
                <a:rPr lang="en-US" altLang="zh-CN" sz="1200" dirty="0" err="1"/>
                <a:t>SiO</a:t>
              </a:r>
              <a:r>
                <a:rPr lang="en-US" altLang="zh-CN" sz="1200" dirty="0"/>
                <a:t>₂ </a:t>
              </a:r>
            </a:p>
            <a:p>
              <a:pPr>
                <a:lnSpc>
                  <a:spcPct val="120000"/>
                </a:lnSpc>
              </a:pPr>
              <a:r>
                <a:rPr lang="zh-CN" altLang="en-US" sz="1200" dirty="0"/>
                <a:t>（</a:t>
              </a:r>
              <a:r>
                <a:rPr lang="en-US" altLang="zh-CN" sz="1200" dirty="0"/>
                <a:t>1.28-13.18</a:t>
              </a:r>
              <a:r>
                <a:rPr lang="zh-CN" altLang="en-US" sz="1200" dirty="0"/>
                <a:t>）</a:t>
              </a:r>
            </a:p>
            <a:p>
              <a:pPr>
                <a:lnSpc>
                  <a:spcPct val="120000"/>
                </a:lnSpc>
              </a:pPr>
              <a:r>
                <a:rPr lang="en-US" altLang="zh-CN" sz="1200" dirty="0" err="1"/>
                <a:t>Fe₂O</a:t>
              </a:r>
              <a:r>
                <a:rPr lang="en-US" altLang="zh-CN" sz="1200" dirty="0"/>
                <a:t>₃ </a:t>
              </a:r>
            </a:p>
            <a:p>
              <a:pPr>
                <a:lnSpc>
                  <a:spcPct val="120000"/>
                </a:lnSpc>
              </a:pPr>
              <a:r>
                <a:rPr lang="zh-CN" altLang="en-US" sz="1200" dirty="0"/>
                <a:t>（</a:t>
              </a:r>
              <a:r>
                <a:rPr lang="en-US" altLang="zh-CN" sz="1200" dirty="0"/>
                <a:t>18.08-28.69</a:t>
              </a:r>
              <a:r>
                <a:rPr lang="zh-CN" altLang="en-US" sz="1200" dirty="0"/>
                <a:t>）</a:t>
              </a:r>
            </a:p>
            <a:p>
              <a:pPr>
                <a:lnSpc>
                  <a:spcPct val="120000"/>
                </a:lnSpc>
              </a:pPr>
              <a:r>
                <a:rPr lang="en-US" altLang="zh-CN" sz="1200" dirty="0" err="1"/>
                <a:t>TiO</a:t>
              </a:r>
              <a:r>
                <a:rPr lang="en-US" altLang="zh-CN" sz="1200" dirty="0"/>
                <a:t>₂ </a:t>
              </a:r>
            </a:p>
            <a:p>
              <a:pPr>
                <a:lnSpc>
                  <a:spcPct val="120000"/>
                </a:lnSpc>
              </a:pPr>
              <a:r>
                <a:rPr lang="zh-CN" altLang="en-US" sz="1200" dirty="0"/>
                <a:t>（</a:t>
              </a:r>
              <a:r>
                <a:rPr lang="en-US" altLang="zh-CN" sz="1200" dirty="0"/>
                <a:t>1.87-8.82</a:t>
              </a:r>
              <a:r>
                <a:rPr lang="zh-CN" altLang="en-US" sz="1200" dirty="0"/>
                <a:t>）</a:t>
              </a:r>
            </a:p>
            <a:p>
              <a:pPr>
                <a:lnSpc>
                  <a:spcPct val="120000"/>
                </a:lnSpc>
              </a:pPr>
              <a:r>
                <a:rPr lang="en-US" altLang="zh-CN" sz="1200" dirty="0" err="1"/>
                <a:t>CaO</a:t>
              </a:r>
              <a:endParaRPr lang="en-US" altLang="zh-CN" sz="1200" dirty="0"/>
            </a:p>
            <a:p>
              <a:pPr>
                <a:lnSpc>
                  <a:spcPct val="120000"/>
                </a:lnSpc>
              </a:pPr>
              <a:r>
                <a:rPr lang="zh-CN" altLang="en-US" sz="1200" dirty="0"/>
                <a:t>（</a:t>
              </a:r>
              <a:r>
                <a:rPr lang="en-US" altLang="zh-CN" sz="1200" dirty="0"/>
                <a:t>0.03-6.59</a:t>
              </a:r>
              <a:r>
                <a:rPr lang="zh-CN" altLang="en-US" sz="1200" dirty="0"/>
                <a:t>）</a:t>
              </a:r>
            </a:p>
          </p:txBody>
        </p:sp>
        <p:sp>
          <p:nvSpPr>
            <p:cNvPr id="3" name="椭圆 2"/>
            <p:cNvSpPr/>
            <p:nvPr>
              <p:custDataLst>
                <p:tags r:id="rId11"/>
              </p:custDataLst>
            </p:nvPr>
          </p:nvSpPr>
          <p:spPr>
            <a:xfrm>
              <a:off x="5400997" y="1907939"/>
              <a:ext cx="72008" cy="72008"/>
            </a:xfrm>
            <a:prstGeom prst="ellipse">
              <a:avLst/>
            </a:prstGeom>
            <a:solidFill>
              <a:srgbClr val="B81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>
              <p:custDataLst>
                <p:tags r:id="rId12"/>
              </p:custDataLst>
            </p:nvPr>
          </p:nvSpPr>
          <p:spPr>
            <a:xfrm>
              <a:off x="5400997" y="2345389"/>
              <a:ext cx="72008" cy="72008"/>
            </a:xfrm>
            <a:prstGeom prst="ellipse">
              <a:avLst/>
            </a:prstGeom>
            <a:solidFill>
              <a:srgbClr val="B81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>
              <p:custDataLst>
                <p:tags r:id="rId13"/>
              </p:custDataLst>
            </p:nvPr>
          </p:nvSpPr>
          <p:spPr>
            <a:xfrm>
              <a:off x="5400997" y="2782839"/>
              <a:ext cx="72008" cy="72008"/>
            </a:xfrm>
            <a:prstGeom prst="ellipse">
              <a:avLst/>
            </a:prstGeom>
            <a:solidFill>
              <a:srgbClr val="B81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>
              <p:custDataLst>
                <p:tags r:id="rId14"/>
              </p:custDataLst>
            </p:nvPr>
          </p:nvSpPr>
          <p:spPr>
            <a:xfrm>
              <a:off x="5400997" y="3220289"/>
              <a:ext cx="72008" cy="72008"/>
            </a:xfrm>
            <a:prstGeom prst="ellipse">
              <a:avLst/>
            </a:prstGeom>
            <a:solidFill>
              <a:srgbClr val="B81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>
              <p:custDataLst>
                <p:tags r:id="rId15"/>
              </p:custDataLst>
            </p:nvPr>
          </p:nvSpPr>
          <p:spPr>
            <a:xfrm>
              <a:off x="5400997" y="3657739"/>
              <a:ext cx="72008" cy="72008"/>
            </a:xfrm>
            <a:prstGeom prst="ellipse">
              <a:avLst/>
            </a:prstGeom>
            <a:solidFill>
              <a:srgbClr val="B81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任意多边形: 形状 41"/>
          <p:cNvSpPr/>
          <p:nvPr/>
        </p:nvSpPr>
        <p:spPr>
          <a:xfrm>
            <a:off x="11206264" y="6230570"/>
            <a:ext cx="992707" cy="627430"/>
          </a:xfrm>
          <a:custGeom>
            <a:avLst/>
            <a:gdLst>
              <a:gd name="connsiteX0" fmla="*/ 3541507 w 5236095"/>
              <a:gd name="connsiteY0" fmla="*/ 9 h 3309419"/>
              <a:gd name="connsiteX1" fmla="*/ 3876511 w 5236095"/>
              <a:gd name="connsiteY1" fmla="*/ 141169 h 3309419"/>
              <a:gd name="connsiteX2" fmla="*/ 5236095 w 5236095"/>
              <a:gd name="connsiteY2" fmla="*/ 1517415 h 3309419"/>
              <a:gd name="connsiteX3" fmla="*/ 5236095 w 5236095"/>
              <a:gd name="connsiteY3" fmla="*/ 3309419 h 3309419"/>
              <a:gd name="connsiteX4" fmla="*/ 0 w 5236095"/>
              <a:gd name="connsiteY4" fmla="*/ 3309419 h 3309419"/>
              <a:gd name="connsiteX5" fmla="*/ 28620 w 5236095"/>
              <a:gd name="connsiteY5" fmla="*/ 3274813 h 3309419"/>
              <a:gd name="connsiteX6" fmla="*/ 3204809 w 5236095"/>
              <a:gd name="connsiteY6" fmla="*/ 137078 h 3309419"/>
              <a:gd name="connsiteX7" fmla="*/ 3541507 w 5236095"/>
              <a:gd name="connsiteY7" fmla="*/ 9 h 330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36095" h="3309419">
                <a:moveTo>
                  <a:pt x="3541507" y="9"/>
                </a:moveTo>
                <a:cubicBezTo>
                  <a:pt x="3663061" y="749"/>
                  <a:pt x="3784333" y="47861"/>
                  <a:pt x="3876511" y="141169"/>
                </a:cubicBezTo>
                <a:lnTo>
                  <a:pt x="5236095" y="1517415"/>
                </a:lnTo>
                <a:lnTo>
                  <a:pt x="5236095" y="3309419"/>
                </a:lnTo>
                <a:lnTo>
                  <a:pt x="0" y="3309419"/>
                </a:lnTo>
                <a:lnTo>
                  <a:pt x="28620" y="3274813"/>
                </a:lnTo>
                <a:lnTo>
                  <a:pt x="3204809" y="137078"/>
                </a:lnTo>
                <a:cubicBezTo>
                  <a:pt x="3298118" y="44900"/>
                  <a:pt x="3419954" y="-732"/>
                  <a:pt x="3541507" y="9"/>
                </a:cubicBezTo>
                <a:close/>
              </a:path>
            </a:pathLst>
          </a:custGeom>
          <a:solidFill>
            <a:srgbClr val="6696B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sp>
        <p:nvSpPr>
          <p:cNvPr id="43" name="任意多边形: 形状 42"/>
          <p:cNvSpPr/>
          <p:nvPr/>
        </p:nvSpPr>
        <p:spPr>
          <a:xfrm flipH="1">
            <a:off x="0" y="-1"/>
            <a:ext cx="1424610" cy="777930"/>
          </a:xfrm>
          <a:custGeom>
            <a:avLst/>
            <a:gdLst>
              <a:gd name="connsiteX0" fmla="*/ 0 w 5460023"/>
              <a:gd name="connsiteY0" fmla="*/ 0 h 2981527"/>
              <a:gd name="connsiteX1" fmla="*/ 5460023 w 5460023"/>
              <a:gd name="connsiteY1" fmla="*/ 0 h 2981527"/>
              <a:gd name="connsiteX2" fmla="*/ 5460023 w 5460023"/>
              <a:gd name="connsiteY2" fmla="*/ 940282 h 2981527"/>
              <a:gd name="connsiteX3" fmla="*/ 3551861 w 5460023"/>
              <a:gd name="connsiteY3" fmla="*/ 2825343 h 2981527"/>
              <a:gd name="connsiteX4" fmla="*/ 2786530 w 5460023"/>
              <a:gd name="connsiteY4" fmla="*/ 2820680 h 2981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0023" h="2981527">
                <a:moveTo>
                  <a:pt x="0" y="0"/>
                </a:moveTo>
                <a:lnTo>
                  <a:pt x="5460023" y="0"/>
                </a:lnTo>
                <a:lnTo>
                  <a:pt x="5460023" y="940282"/>
                </a:lnTo>
                <a:lnTo>
                  <a:pt x="3551861" y="2825343"/>
                </a:lnTo>
                <a:cubicBezTo>
                  <a:pt x="3339234" y="3035396"/>
                  <a:pt x="2996584" y="3033310"/>
                  <a:pt x="2786530" y="2820680"/>
                </a:cubicBezTo>
                <a:close/>
              </a:path>
            </a:pathLst>
          </a:custGeom>
          <a:solidFill>
            <a:srgbClr val="6696B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sp>
        <p:nvSpPr>
          <p:cNvPr id="44" name="任意多边形: 形状 43"/>
          <p:cNvSpPr/>
          <p:nvPr/>
        </p:nvSpPr>
        <p:spPr>
          <a:xfrm flipH="1">
            <a:off x="1819" y="-1"/>
            <a:ext cx="1457330" cy="808547"/>
          </a:xfrm>
          <a:custGeom>
            <a:avLst/>
            <a:gdLst>
              <a:gd name="connsiteX0" fmla="*/ 0 w 5585422"/>
              <a:gd name="connsiteY0" fmla="*/ 0 h 3098871"/>
              <a:gd name="connsiteX1" fmla="*/ 5585422 w 5585422"/>
              <a:gd name="connsiteY1" fmla="*/ 0 h 3098871"/>
              <a:gd name="connsiteX2" fmla="*/ 5585422 w 5585422"/>
              <a:gd name="connsiteY2" fmla="*/ 1079106 h 3098871"/>
              <a:gd name="connsiteX3" fmla="*/ 3710012 w 5585422"/>
              <a:gd name="connsiteY3" fmla="*/ 2931810 h 3098871"/>
              <a:gd name="connsiteX4" fmla="*/ 2891388 w 5585422"/>
              <a:gd name="connsiteY4" fmla="*/ 2926824 h 3098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85422" h="3098871">
                <a:moveTo>
                  <a:pt x="0" y="0"/>
                </a:moveTo>
                <a:lnTo>
                  <a:pt x="5585422" y="0"/>
                </a:lnTo>
                <a:lnTo>
                  <a:pt x="5585422" y="1079106"/>
                </a:lnTo>
                <a:lnTo>
                  <a:pt x="3710012" y="2931810"/>
                </a:lnTo>
                <a:cubicBezTo>
                  <a:pt x="3482580" y="3156491"/>
                  <a:pt x="3116069" y="3154260"/>
                  <a:pt x="2891388" y="2926824"/>
                </a:cubicBezTo>
                <a:close/>
              </a:path>
            </a:pathLst>
          </a:custGeom>
          <a:noFill/>
          <a:ln>
            <a:solidFill>
              <a:srgbClr val="6696B6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62972" y="402158"/>
            <a:ext cx="3877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accent5"/>
                </a:solidFill>
                <a:latin typeface="+mj-ea"/>
                <a:ea typeface="+mj-ea"/>
              </a:rPr>
              <a:t>土耳其铝土矿出口规模变化</a:t>
            </a:r>
          </a:p>
        </p:txBody>
      </p:sp>
      <p:graphicFrame>
        <p:nvGraphicFramePr>
          <p:cNvPr id="6" name="图表 5"/>
          <p:cNvGraphicFramePr/>
          <p:nvPr>
            <p:custDataLst>
              <p:tags r:id="rId2"/>
            </p:custDataLst>
          </p:nvPr>
        </p:nvGraphicFramePr>
        <p:xfrm>
          <a:off x="5991293" y="3159731"/>
          <a:ext cx="5007694" cy="2918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6944360" y="1758950"/>
            <a:ext cx="2034540" cy="499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645" dirty="0">
                <a:solidFill>
                  <a:schemeClr val="accent5"/>
                </a:solidFill>
                <a:latin typeface="+mj-lt"/>
                <a:ea typeface="+mj-ea"/>
              </a:rPr>
              <a:t>约</a:t>
            </a:r>
            <a:r>
              <a:rPr lang="en-US" altLang="zh-CN" sz="2645" dirty="0">
                <a:solidFill>
                  <a:schemeClr val="accent5"/>
                </a:solidFill>
                <a:latin typeface="+mj-lt"/>
                <a:ea typeface="+mj-ea"/>
              </a:rPr>
              <a:t>253.8</a:t>
            </a:r>
            <a:r>
              <a:rPr lang="zh-CN" altLang="en-US" sz="2645" dirty="0">
                <a:solidFill>
                  <a:schemeClr val="accent5"/>
                </a:solidFill>
                <a:latin typeface="+mj-lt"/>
                <a:ea typeface="+mj-ea"/>
              </a:rPr>
              <a:t>万吨</a:t>
            </a:r>
          </a:p>
        </p:txBody>
      </p:sp>
      <p:sp>
        <p:nvSpPr>
          <p:cNvPr id="9" name="矩形 8"/>
          <p:cNvSpPr/>
          <p:nvPr>
            <p:custDataLst>
              <p:tags r:id="rId4"/>
            </p:custDataLst>
          </p:nvPr>
        </p:nvSpPr>
        <p:spPr>
          <a:xfrm>
            <a:off x="6944360" y="1485900"/>
            <a:ext cx="739140" cy="2959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2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2024</a:t>
            </a:r>
            <a:r>
              <a:rPr lang="zh-CN" altLang="en-US" sz="132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年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9188951" y="1486027"/>
            <a:ext cx="1697355" cy="771974"/>
            <a:chOff x="9079107" y="1598068"/>
            <a:chExt cx="1796318" cy="816983"/>
          </a:xfrm>
        </p:grpSpPr>
        <p:sp>
          <p:nvSpPr>
            <p:cNvPr id="11" name="矩形 10"/>
            <p:cNvSpPr/>
            <p:nvPr>
              <p:custDataLst>
                <p:tags r:id="rId17"/>
              </p:custDataLst>
            </p:nvPr>
          </p:nvSpPr>
          <p:spPr>
            <a:xfrm>
              <a:off x="9079107" y="1886841"/>
              <a:ext cx="1796318" cy="5282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645" dirty="0">
                  <a:solidFill>
                    <a:schemeClr val="accent5"/>
                  </a:solidFill>
                  <a:latin typeface="+mj-lt"/>
                  <a:ea typeface="+mj-ea"/>
                </a:rPr>
                <a:t>约</a:t>
              </a:r>
              <a:r>
                <a:rPr lang="en-US" altLang="zh-CN" sz="2645" dirty="0">
                  <a:solidFill>
                    <a:schemeClr val="accent5"/>
                  </a:solidFill>
                  <a:latin typeface="+mj-lt"/>
                  <a:ea typeface="+mj-ea"/>
                </a:rPr>
                <a:t>430</a:t>
              </a:r>
              <a:r>
                <a:rPr lang="zh-CN" altLang="en-US" sz="2645" dirty="0">
                  <a:solidFill>
                    <a:schemeClr val="accent5"/>
                  </a:solidFill>
                  <a:latin typeface="+mj-lt"/>
                  <a:ea typeface="+mj-ea"/>
                </a:rPr>
                <a:t>万吨</a:t>
              </a:r>
            </a:p>
          </p:txBody>
        </p:sp>
        <p:sp>
          <p:nvSpPr>
            <p:cNvPr id="12" name="矩形 11"/>
            <p:cNvSpPr/>
            <p:nvPr>
              <p:custDataLst>
                <p:tags r:id="rId18"/>
              </p:custDataLst>
            </p:nvPr>
          </p:nvSpPr>
          <p:spPr>
            <a:xfrm>
              <a:off x="9079107" y="1598068"/>
              <a:ext cx="782410" cy="3131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3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2025</a:t>
              </a:r>
              <a:r>
                <a:rPr lang="zh-CN" altLang="en-US" sz="13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年</a:t>
              </a:r>
            </a:p>
          </p:txBody>
        </p:sp>
      </p:grpSp>
      <p:sp>
        <p:nvSpPr>
          <p:cNvPr id="13" name="文本框 12"/>
          <p:cNvSpPr txBox="1"/>
          <p:nvPr>
            <p:custDataLst>
              <p:tags r:id="rId5"/>
            </p:custDataLst>
          </p:nvPr>
        </p:nvSpPr>
        <p:spPr>
          <a:xfrm>
            <a:off x="6030512" y="2729642"/>
            <a:ext cx="3094117" cy="3250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1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土耳其铝土矿出口规模爆发式增长</a:t>
            </a: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10057136" y="2787805"/>
            <a:ext cx="914033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3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单位：万吨</a:t>
            </a:r>
          </a:p>
        </p:txBody>
      </p:sp>
      <p:cxnSp>
        <p:nvCxnSpPr>
          <p:cNvPr id="15" name="直接连接符 14"/>
          <p:cNvCxnSpPr/>
          <p:nvPr>
            <p:custDataLst>
              <p:tags r:id="rId7"/>
            </p:custDataLst>
          </p:nvPr>
        </p:nvCxnSpPr>
        <p:spPr>
          <a:xfrm>
            <a:off x="6121699" y="2579245"/>
            <a:ext cx="474766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7" name="图形 16"/>
          <p:cNvPicPr/>
          <p:nvPr>
            <p:custDataLst>
              <p:tags r:id="rId8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116548" y="1566287"/>
            <a:ext cx="652601" cy="606734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576263" y="1295871"/>
            <a:ext cx="4915300" cy="2232913"/>
            <a:chOff x="576263" y="1367878"/>
            <a:chExt cx="4915300" cy="2232913"/>
          </a:xfrm>
        </p:grpSpPr>
        <p:sp>
          <p:nvSpPr>
            <p:cNvPr id="21" name="矩形 20"/>
            <p:cNvSpPr/>
            <p:nvPr>
              <p:custDataLst>
                <p:tags r:id="rId15"/>
              </p:custDataLst>
            </p:nvPr>
          </p:nvSpPr>
          <p:spPr>
            <a:xfrm>
              <a:off x="576263" y="1367878"/>
              <a:ext cx="4915300" cy="223291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>
              <p:custDataLst>
                <p:tags r:id="rId16"/>
              </p:custDataLst>
            </p:nvPr>
          </p:nvSpPr>
          <p:spPr>
            <a:xfrm>
              <a:off x="576263" y="3555071"/>
              <a:ext cx="4915300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576263" y="3744024"/>
            <a:ext cx="4915300" cy="2232913"/>
            <a:chOff x="576263" y="3744024"/>
            <a:chExt cx="4915300" cy="2232913"/>
          </a:xfrm>
        </p:grpSpPr>
        <p:sp>
          <p:nvSpPr>
            <p:cNvPr id="22" name="矩形 21"/>
            <p:cNvSpPr/>
            <p:nvPr>
              <p:custDataLst>
                <p:tags r:id="rId13"/>
              </p:custDataLst>
            </p:nvPr>
          </p:nvSpPr>
          <p:spPr>
            <a:xfrm>
              <a:off x="576263" y="3744024"/>
              <a:ext cx="4915300" cy="223291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>
              <p:custDataLst>
                <p:tags r:id="rId14"/>
              </p:custDataLst>
            </p:nvPr>
          </p:nvSpPr>
          <p:spPr>
            <a:xfrm>
              <a:off x="576263" y="5931218"/>
              <a:ext cx="4915300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8" name="矩形: 圆角 27"/>
          <p:cNvSpPr/>
          <p:nvPr>
            <p:custDataLst>
              <p:tags r:id="rId9"/>
            </p:custDataLst>
          </p:nvPr>
        </p:nvSpPr>
        <p:spPr>
          <a:xfrm>
            <a:off x="923154" y="1705992"/>
            <a:ext cx="1368152" cy="381967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+mj-ea"/>
                <a:ea typeface="+mj-ea"/>
              </a:rPr>
              <a:t>全球生产端</a:t>
            </a:r>
          </a:p>
        </p:txBody>
      </p:sp>
      <p:sp>
        <p:nvSpPr>
          <p:cNvPr id="29" name="矩形 28"/>
          <p:cNvSpPr/>
          <p:nvPr>
            <p:custDataLst>
              <p:tags r:id="rId10"/>
            </p:custDataLst>
          </p:nvPr>
        </p:nvSpPr>
        <p:spPr>
          <a:xfrm>
            <a:off x="923154" y="2159967"/>
            <a:ext cx="4221519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90204" pitchFamily="34" charset="0"/>
              <a:buChar char="•"/>
            </a:pPr>
            <a:r>
              <a:rPr lang="zh-CN" altLang="en-US" sz="1400" dirty="0">
                <a:latin typeface="+mn-ea"/>
              </a:rPr>
              <a:t>年产量约</a:t>
            </a:r>
            <a:r>
              <a:rPr lang="en-US" altLang="zh-CN" sz="1400" dirty="0">
                <a:latin typeface="+mn-ea"/>
              </a:rPr>
              <a:t>300-400</a:t>
            </a:r>
            <a:r>
              <a:rPr lang="zh-CN" altLang="en-US" sz="1400" dirty="0">
                <a:latin typeface="+mn-ea"/>
              </a:rPr>
              <a:t>万吨，跻身全球前五大生产国</a:t>
            </a:r>
          </a:p>
          <a:p>
            <a:pPr marL="285750" indent="-285750">
              <a:buFont typeface="Arial" panose="020B0604020202090204" pitchFamily="34" charset="0"/>
              <a:buChar char="•"/>
            </a:pPr>
            <a:r>
              <a:rPr lang="zh-CN" altLang="en-US" sz="1400" dirty="0">
                <a:latin typeface="+mn-ea"/>
              </a:rPr>
              <a:t>矿区集中（米拉斯、伊兹密尔等地），便于稳定供应</a:t>
            </a:r>
          </a:p>
          <a:p>
            <a:pPr marL="285750" indent="-285750">
              <a:buFont typeface="Arial" panose="020B0604020202090204" pitchFamily="34" charset="0"/>
              <a:buChar char="•"/>
            </a:pPr>
            <a:r>
              <a:rPr lang="zh-CN" altLang="en-US" sz="1400" dirty="0">
                <a:latin typeface="+mn-ea"/>
              </a:rPr>
              <a:t>政治稳定、无出口关税，出口条件有利</a:t>
            </a:r>
          </a:p>
        </p:txBody>
      </p:sp>
      <p:grpSp>
        <p:nvGrpSpPr>
          <p:cNvPr id="32" name="组合 31"/>
          <p:cNvGrpSpPr/>
          <p:nvPr/>
        </p:nvGrpSpPr>
        <p:grpSpPr>
          <a:xfrm>
            <a:off x="923154" y="4176191"/>
            <a:ext cx="4221519" cy="1663650"/>
            <a:chOff x="923154" y="4133580"/>
            <a:chExt cx="4221519" cy="1663650"/>
          </a:xfrm>
        </p:grpSpPr>
        <p:sp>
          <p:nvSpPr>
            <p:cNvPr id="30" name="矩形: 圆角 29"/>
            <p:cNvSpPr/>
            <p:nvPr>
              <p:custDataLst>
                <p:tags r:id="rId11"/>
              </p:custDataLst>
            </p:nvPr>
          </p:nvSpPr>
          <p:spPr>
            <a:xfrm>
              <a:off x="923154" y="4133580"/>
              <a:ext cx="1368152" cy="381967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latin typeface="+mj-ea"/>
                  <a:ea typeface="+mj-ea"/>
                </a:rPr>
                <a:t>出口规模</a:t>
              </a:r>
            </a:p>
          </p:txBody>
        </p:sp>
        <p:sp>
          <p:nvSpPr>
            <p:cNvPr id="31" name="矩形 30"/>
            <p:cNvSpPr/>
            <p:nvPr>
              <p:custDataLst>
                <p:tags r:id="rId12"/>
              </p:custDataLst>
            </p:nvPr>
          </p:nvSpPr>
          <p:spPr>
            <a:xfrm>
              <a:off x="923154" y="4587555"/>
              <a:ext cx="4221519" cy="12096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30000"/>
                </a:lnSpc>
                <a:buFont typeface="Arial" panose="020B0604020202090204" pitchFamily="34" charset="0"/>
                <a:buChar char="•"/>
              </a:pPr>
              <a:r>
                <a:rPr lang="zh-CN" altLang="en-US" sz="1400" dirty="0">
                  <a:latin typeface="+mn-ea"/>
                </a:rPr>
                <a:t>近年來其出口规模呈爆发增长态势</a:t>
              </a:r>
            </a:p>
            <a:p>
              <a:pPr marL="285750" indent="-285750">
                <a:lnSpc>
                  <a:spcPct val="130000"/>
                </a:lnSpc>
                <a:buFont typeface="Arial" panose="020B0604020202090204" pitchFamily="34" charset="0"/>
                <a:buChar char="•"/>
              </a:pPr>
              <a:r>
                <a:rPr lang="zh-CN" altLang="en-US" sz="1400" dirty="0">
                  <a:latin typeface="+mn-ea"/>
                </a:rPr>
                <a:t>主要出口至中国，以及少量出口至欧洲</a:t>
              </a:r>
            </a:p>
            <a:p>
              <a:pPr marL="285750" indent="-285750">
                <a:lnSpc>
                  <a:spcPct val="130000"/>
                </a:lnSpc>
                <a:buFont typeface="Arial" panose="020B0604020202090204" pitchFamily="34" charset="0"/>
                <a:buChar char="•"/>
              </a:pPr>
              <a:r>
                <a:rPr lang="zh-CN" altLang="en-US" sz="1400" dirty="0">
                  <a:latin typeface="+mn-ea"/>
                </a:rPr>
                <a:t>土耳其本地有几大本地出口商，也有各别小的出口商零星出口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任意多边形: 形状 41"/>
          <p:cNvSpPr/>
          <p:nvPr/>
        </p:nvSpPr>
        <p:spPr>
          <a:xfrm>
            <a:off x="11206264" y="6230570"/>
            <a:ext cx="992707" cy="627430"/>
          </a:xfrm>
          <a:custGeom>
            <a:avLst/>
            <a:gdLst>
              <a:gd name="connsiteX0" fmla="*/ 3541507 w 5236095"/>
              <a:gd name="connsiteY0" fmla="*/ 9 h 3309419"/>
              <a:gd name="connsiteX1" fmla="*/ 3876511 w 5236095"/>
              <a:gd name="connsiteY1" fmla="*/ 141169 h 3309419"/>
              <a:gd name="connsiteX2" fmla="*/ 5236095 w 5236095"/>
              <a:gd name="connsiteY2" fmla="*/ 1517415 h 3309419"/>
              <a:gd name="connsiteX3" fmla="*/ 5236095 w 5236095"/>
              <a:gd name="connsiteY3" fmla="*/ 3309419 h 3309419"/>
              <a:gd name="connsiteX4" fmla="*/ 0 w 5236095"/>
              <a:gd name="connsiteY4" fmla="*/ 3309419 h 3309419"/>
              <a:gd name="connsiteX5" fmla="*/ 28620 w 5236095"/>
              <a:gd name="connsiteY5" fmla="*/ 3274813 h 3309419"/>
              <a:gd name="connsiteX6" fmla="*/ 3204809 w 5236095"/>
              <a:gd name="connsiteY6" fmla="*/ 137078 h 3309419"/>
              <a:gd name="connsiteX7" fmla="*/ 3541507 w 5236095"/>
              <a:gd name="connsiteY7" fmla="*/ 9 h 330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36095" h="3309419">
                <a:moveTo>
                  <a:pt x="3541507" y="9"/>
                </a:moveTo>
                <a:cubicBezTo>
                  <a:pt x="3663061" y="749"/>
                  <a:pt x="3784333" y="47861"/>
                  <a:pt x="3876511" y="141169"/>
                </a:cubicBezTo>
                <a:lnTo>
                  <a:pt x="5236095" y="1517415"/>
                </a:lnTo>
                <a:lnTo>
                  <a:pt x="5236095" y="3309419"/>
                </a:lnTo>
                <a:lnTo>
                  <a:pt x="0" y="3309419"/>
                </a:lnTo>
                <a:lnTo>
                  <a:pt x="28620" y="3274813"/>
                </a:lnTo>
                <a:lnTo>
                  <a:pt x="3204809" y="137078"/>
                </a:lnTo>
                <a:cubicBezTo>
                  <a:pt x="3298118" y="44900"/>
                  <a:pt x="3419954" y="-732"/>
                  <a:pt x="3541507" y="9"/>
                </a:cubicBezTo>
                <a:close/>
              </a:path>
            </a:pathLst>
          </a:custGeom>
          <a:solidFill>
            <a:srgbClr val="6696B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sp>
        <p:nvSpPr>
          <p:cNvPr id="43" name="任意多边形: 形状 42"/>
          <p:cNvSpPr/>
          <p:nvPr/>
        </p:nvSpPr>
        <p:spPr>
          <a:xfrm flipH="1">
            <a:off x="0" y="-1"/>
            <a:ext cx="1424610" cy="777930"/>
          </a:xfrm>
          <a:custGeom>
            <a:avLst/>
            <a:gdLst>
              <a:gd name="connsiteX0" fmla="*/ 0 w 5460023"/>
              <a:gd name="connsiteY0" fmla="*/ 0 h 2981527"/>
              <a:gd name="connsiteX1" fmla="*/ 5460023 w 5460023"/>
              <a:gd name="connsiteY1" fmla="*/ 0 h 2981527"/>
              <a:gd name="connsiteX2" fmla="*/ 5460023 w 5460023"/>
              <a:gd name="connsiteY2" fmla="*/ 940282 h 2981527"/>
              <a:gd name="connsiteX3" fmla="*/ 3551861 w 5460023"/>
              <a:gd name="connsiteY3" fmla="*/ 2825343 h 2981527"/>
              <a:gd name="connsiteX4" fmla="*/ 2786530 w 5460023"/>
              <a:gd name="connsiteY4" fmla="*/ 2820680 h 2981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0023" h="2981527">
                <a:moveTo>
                  <a:pt x="0" y="0"/>
                </a:moveTo>
                <a:lnTo>
                  <a:pt x="5460023" y="0"/>
                </a:lnTo>
                <a:lnTo>
                  <a:pt x="5460023" y="940282"/>
                </a:lnTo>
                <a:lnTo>
                  <a:pt x="3551861" y="2825343"/>
                </a:lnTo>
                <a:cubicBezTo>
                  <a:pt x="3339234" y="3035396"/>
                  <a:pt x="2996584" y="3033310"/>
                  <a:pt x="2786530" y="2820680"/>
                </a:cubicBezTo>
                <a:close/>
              </a:path>
            </a:pathLst>
          </a:custGeom>
          <a:solidFill>
            <a:srgbClr val="6696B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sp>
        <p:nvSpPr>
          <p:cNvPr id="44" name="任意多边形: 形状 43"/>
          <p:cNvSpPr/>
          <p:nvPr/>
        </p:nvSpPr>
        <p:spPr>
          <a:xfrm flipH="1">
            <a:off x="1819" y="-1"/>
            <a:ext cx="1457330" cy="808547"/>
          </a:xfrm>
          <a:custGeom>
            <a:avLst/>
            <a:gdLst>
              <a:gd name="connsiteX0" fmla="*/ 0 w 5585422"/>
              <a:gd name="connsiteY0" fmla="*/ 0 h 3098871"/>
              <a:gd name="connsiteX1" fmla="*/ 5585422 w 5585422"/>
              <a:gd name="connsiteY1" fmla="*/ 0 h 3098871"/>
              <a:gd name="connsiteX2" fmla="*/ 5585422 w 5585422"/>
              <a:gd name="connsiteY2" fmla="*/ 1079106 h 3098871"/>
              <a:gd name="connsiteX3" fmla="*/ 3710012 w 5585422"/>
              <a:gd name="connsiteY3" fmla="*/ 2931810 h 3098871"/>
              <a:gd name="connsiteX4" fmla="*/ 2891388 w 5585422"/>
              <a:gd name="connsiteY4" fmla="*/ 2926824 h 3098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85422" h="3098871">
                <a:moveTo>
                  <a:pt x="0" y="0"/>
                </a:moveTo>
                <a:lnTo>
                  <a:pt x="5585422" y="0"/>
                </a:lnTo>
                <a:lnTo>
                  <a:pt x="5585422" y="1079106"/>
                </a:lnTo>
                <a:lnTo>
                  <a:pt x="3710012" y="2931810"/>
                </a:lnTo>
                <a:cubicBezTo>
                  <a:pt x="3482580" y="3156491"/>
                  <a:pt x="3116069" y="3154260"/>
                  <a:pt x="2891388" y="2926824"/>
                </a:cubicBezTo>
                <a:close/>
              </a:path>
            </a:pathLst>
          </a:custGeom>
          <a:noFill/>
          <a:ln>
            <a:solidFill>
              <a:srgbClr val="6696B6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162972" y="402158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accent5"/>
                </a:solidFill>
                <a:latin typeface="+mj-ea"/>
                <a:ea typeface="+mj-ea"/>
              </a:rPr>
              <a:t>中国铝土矿进口格局</a:t>
            </a:r>
          </a:p>
        </p:txBody>
      </p:sp>
      <p:sp>
        <p:nvSpPr>
          <p:cNvPr id="146" name="2-1"/>
          <p:cNvSpPr/>
          <p:nvPr>
            <p:custDataLst>
              <p:tags r:id="rId2"/>
            </p:custDataLst>
          </p:nvPr>
        </p:nvSpPr>
        <p:spPr>
          <a:xfrm>
            <a:off x="5055860" y="5512207"/>
            <a:ext cx="5240323" cy="489718"/>
          </a:xfrm>
          <a:custGeom>
            <a:avLst/>
            <a:gdLst>
              <a:gd name="connsiteX0" fmla="*/ 0 w 4380471"/>
              <a:gd name="connsiteY0" fmla="*/ 0 h 714335"/>
              <a:gd name="connsiteX1" fmla="*/ 4380471 w 4380471"/>
              <a:gd name="connsiteY1" fmla="*/ 0 h 714335"/>
              <a:gd name="connsiteX2" fmla="*/ 4249607 w 4380471"/>
              <a:gd name="connsiteY2" fmla="*/ 523454 h 714335"/>
              <a:gd name="connsiteX3" fmla="*/ 4005131 w 4380471"/>
              <a:gd name="connsiteY3" fmla="*/ 714335 h 714335"/>
              <a:gd name="connsiteX4" fmla="*/ 375339 w 4380471"/>
              <a:gd name="connsiteY4" fmla="*/ 714335 h 714335"/>
              <a:gd name="connsiteX5" fmla="*/ 130863 w 4380471"/>
              <a:gd name="connsiteY5" fmla="*/ 523454 h 714335"/>
              <a:gd name="connsiteX0-1" fmla="*/ 0 w 4380471"/>
              <a:gd name="connsiteY0-2" fmla="*/ 0 h 714335"/>
              <a:gd name="connsiteX1-3" fmla="*/ 4380471 w 4380471"/>
              <a:gd name="connsiteY1-4" fmla="*/ 0 h 714335"/>
              <a:gd name="connsiteX2-5" fmla="*/ 4249607 w 4380471"/>
              <a:gd name="connsiteY2-6" fmla="*/ 523454 h 714335"/>
              <a:gd name="connsiteX3-7" fmla="*/ 4005131 w 4380471"/>
              <a:gd name="connsiteY3-8" fmla="*/ 714335 h 714335"/>
              <a:gd name="connsiteX4-9" fmla="*/ 375339 w 4380471"/>
              <a:gd name="connsiteY4-10" fmla="*/ 714335 h 714335"/>
              <a:gd name="connsiteX5-11" fmla="*/ 130863 w 4380471"/>
              <a:gd name="connsiteY5-12" fmla="*/ 523454 h 714335"/>
              <a:gd name="connsiteX6" fmla="*/ 17754 w 4380471"/>
              <a:gd name="connsiteY6" fmla="*/ 75049 h 714335"/>
              <a:gd name="connsiteX7" fmla="*/ 0 w 4380471"/>
              <a:gd name="connsiteY7" fmla="*/ 0 h 714335"/>
              <a:gd name="connsiteX0-13" fmla="*/ 0 w 4417353"/>
              <a:gd name="connsiteY0-14" fmla="*/ 2540 h 714335"/>
              <a:gd name="connsiteX1-15" fmla="*/ 4417353 w 4417353"/>
              <a:gd name="connsiteY1-16" fmla="*/ 0 h 714335"/>
              <a:gd name="connsiteX2-17" fmla="*/ 4286489 w 4417353"/>
              <a:gd name="connsiteY2-18" fmla="*/ 523454 h 714335"/>
              <a:gd name="connsiteX3-19" fmla="*/ 4042013 w 4417353"/>
              <a:gd name="connsiteY3-20" fmla="*/ 714335 h 714335"/>
              <a:gd name="connsiteX4-21" fmla="*/ 412221 w 4417353"/>
              <a:gd name="connsiteY4-22" fmla="*/ 714335 h 714335"/>
              <a:gd name="connsiteX5-23" fmla="*/ 167745 w 4417353"/>
              <a:gd name="connsiteY5-24" fmla="*/ 523454 h 714335"/>
              <a:gd name="connsiteX6-25" fmla="*/ 54636 w 4417353"/>
              <a:gd name="connsiteY6-26" fmla="*/ 75049 h 714335"/>
              <a:gd name="connsiteX7-27" fmla="*/ 0 w 4417353"/>
              <a:gd name="connsiteY7-28" fmla="*/ 2540 h 714335"/>
              <a:gd name="connsiteX0-29" fmla="*/ 0 w 4433159"/>
              <a:gd name="connsiteY0-30" fmla="*/ 0 h 717510"/>
              <a:gd name="connsiteX1-31" fmla="*/ 4433159 w 4433159"/>
              <a:gd name="connsiteY1-32" fmla="*/ 3175 h 717510"/>
              <a:gd name="connsiteX2-33" fmla="*/ 4302295 w 4433159"/>
              <a:gd name="connsiteY2-34" fmla="*/ 526629 h 717510"/>
              <a:gd name="connsiteX3-35" fmla="*/ 4057819 w 4433159"/>
              <a:gd name="connsiteY3-36" fmla="*/ 717510 h 717510"/>
              <a:gd name="connsiteX4-37" fmla="*/ 428027 w 4433159"/>
              <a:gd name="connsiteY4-38" fmla="*/ 717510 h 717510"/>
              <a:gd name="connsiteX5-39" fmla="*/ 183551 w 4433159"/>
              <a:gd name="connsiteY5-40" fmla="*/ 526629 h 717510"/>
              <a:gd name="connsiteX6-41" fmla="*/ 70442 w 4433159"/>
              <a:gd name="connsiteY6-42" fmla="*/ 78224 h 717510"/>
              <a:gd name="connsiteX7-43" fmla="*/ 0 w 4433159"/>
              <a:gd name="connsiteY7-44" fmla="*/ 0 h 717510"/>
              <a:gd name="connsiteX0-45" fmla="*/ 0 w 4433159"/>
              <a:gd name="connsiteY0-46" fmla="*/ 0 h 717510"/>
              <a:gd name="connsiteX1-47" fmla="*/ 4433159 w 4433159"/>
              <a:gd name="connsiteY1-48" fmla="*/ 3175 h 717510"/>
              <a:gd name="connsiteX2-49" fmla="*/ 4302295 w 4433159"/>
              <a:gd name="connsiteY2-50" fmla="*/ 526629 h 717510"/>
              <a:gd name="connsiteX3-51" fmla="*/ 4057819 w 4433159"/>
              <a:gd name="connsiteY3-52" fmla="*/ 717510 h 717510"/>
              <a:gd name="connsiteX4-53" fmla="*/ 428027 w 4433159"/>
              <a:gd name="connsiteY4-54" fmla="*/ 717510 h 717510"/>
              <a:gd name="connsiteX5-55" fmla="*/ 183551 w 4433159"/>
              <a:gd name="connsiteY5-56" fmla="*/ 526629 h 717510"/>
              <a:gd name="connsiteX6-57" fmla="*/ 70442 w 4433159"/>
              <a:gd name="connsiteY6-58" fmla="*/ 78224 h 717510"/>
              <a:gd name="connsiteX7-59" fmla="*/ 0 w 4433159"/>
              <a:gd name="connsiteY7-60" fmla="*/ 0 h 717510"/>
              <a:gd name="connsiteX0-61" fmla="*/ 0 w 4433159"/>
              <a:gd name="connsiteY0-62" fmla="*/ 0 h 717510"/>
              <a:gd name="connsiteX1-63" fmla="*/ 4433159 w 4433159"/>
              <a:gd name="connsiteY1-64" fmla="*/ 3175 h 717510"/>
              <a:gd name="connsiteX2-65" fmla="*/ 4302295 w 4433159"/>
              <a:gd name="connsiteY2-66" fmla="*/ 526629 h 717510"/>
              <a:gd name="connsiteX3-67" fmla="*/ 4057819 w 4433159"/>
              <a:gd name="connsiteY3-68" fmla="*/ 717510 h 717510"/>
              <a:gd name="connsiteX4-69" fmla="*/ 428027 w 4433159"/>
              <a:gd name="connsiteY4-70" fmla="*/ 717510 h 717510"/>
              <a:gd name="connsiteX5-71" fmla="*/ 183551 w 4433159"/>
              <a:gd name="connsiteY5-72" fmla="*/ 526629 h 717510"/>
              <a:gd name="connsiteX6-73" fmla="*/ 70442 w 4433159"/>
              <a:gd name="connsiteY6-74" fmla="*/ 78224 h 717510"/>
              <a:gd name="connsiteX7-75" fmla="*/ 0 w 4433159"/>
              <a:gd name="connsiteY7-76" fmla="*/ 0 h 717510"/>
              <a:gd name="connsiteX0-77" fmla="*/ 0 w 4446331"/>
              <a:gd name="connsiteY0-78" fmla="*/ 0 h 717510"/>
              <a:gd name="connsiteX1-79" fmla="*/ 4446331 w 4446331"/>
              <a:gd name="connsiteY1-80" fmla="*/ 3175 h 717510"/>
              <a:gd name="connsiteX2-81" fmla="*/ 4315467 w 4446331"/>
              <a:gd name="connsiteY2-82" fmla="*/ 526629 h 717510"/>
              <a:gd name="connsiteX3-83" fmla="*/ 4070991 w 4446331"/>
              <a:gd name="connsiteY3-84" fmla="*/ 717510 h 717510"/>
              <a:gd name="connsiteX4-85" fmla="*/ 441199 w 4446331"/>
              <a:gd name="connsiteY4-86" fmla="*/ 717510 h 717510"/>
              <a:gd name="connsiteX5-87" fmla="*/ 196723 w 4446331"/>
              <a:gd name="connsiteY5-88" fmla="*/ 526629 h 717510"/>
              <a:gd name="connsiteX6-89" fmla="*/ 83614 w 4446331"/>
              <a:gd name="connsiteY6-90" fmla="*/ 78224 h 717510"/>
              <a:gd name="connsiteX7-91" fmla="*/ 0 w 4446331"/>
              <a:gd name="connsiteY7-92" fmla="*/ 0 h 717510"/>
              <a:gd name="connsiteX0-93" fmla="*/ 0 w 4446331"/>
              <a:gd name="connsiteY0-94" fmla="*/ 0 h 717510"/>
              <a:gd name="connsiteX1-95" fmla="*/ 4446331 w 4446331"/>
              <a:gd name="connsiteY1-96" fmla="*/ 3175 h 717510"/>
              <a:gd name="connsiteX2-97" fmla="*/ 4419826 w 4446331"/>
              <a:gd name="connsiteY2-98" fmla="*/ 75684 h 717510"/>
              <a:gd name="connsiteX3-99" fmla="*/ 4315467 w 4446331"/>
              <a:gd name="connsiteY3-100" fmla="*/ 526629 h 717510"/>
              <a:gd name="connsiteX4-101" fmla="*/ 4070991 w 4446331"/>
              <a:gd name="connsiteY4-102" fmla="*/ 717510 h 717510"/>
              <a:gd name="connsiteX5-103" fmla="*/ 441199 w 4446331"/>
              <a:gd name="connsiteY5-104" fmla="*/ 717510 h 717510"/>
              <a:gd name="connsiteX6-105" fmla="*/ 196723 w 4446331"/>
              <a:gd name="connsiteY6-106" fmla="*/ 526629 h 717510"/>
              <a:gd name="connsiteX7-107" fmla="*/ 83614 w 4446331"/>
              <a:gd name="connsiteY7-108" fmla="*/ 78224 h 717510"/>
              <a:gd name="connsiteX8" fmla="*/ 0 w 4446331"/>
              <a:gd name="connsiteY8" fmla="*/ 0 h 717510"/>
              <a:gd name="connsiteX0-109" fmla="*/ 0 w 4497702"/>
              <a:gd name="connsiteY0-110" fmla="*/ 0 h 717510"/>
              <a:gd name="connsiteX1-111" fmla="*/ 4497702 w 4497702"/>
              <a:gd name="connsiteY1-112" fmla="*/ 3175 h 717510"/>
              <a:gd name="connsiteX2-113" fmla="*/ 4419826 w 4497702"/>
              <a:gd name="connsiteY2-114" fmla="*/ 75684 h 717510"/>
              <a:gd name="connsiteX3-115" fmla="*/ 4315467 w 4497702"/>
              <a:gd name="connsiteY3-116" fmla="*/ 526629 h 717510"/>
              <a:gd name="connsiteX4-117" fmla="*/ 4070991 w 4497702"/>
              <a:gd name="connsiteY4-118" fmla="*/ 717510 h 717510"/>
              <a:gd name="connsiteX5-119" fmla="*/ 441199 w 4497702"/>
              <a:gd name="connsiteY5-120" fmla="*/ 717510 h 717510"/>
              <a:gd name="connsiteX6-121" fmla="*/ 196723 w 4497702"/>
              <a:gd name="connsiteY6-122" fmla="*/ 526629 h 717510"/>
              <a:gd name="connsiteX7-123" fmla="*/ 83614 w 4497702"/>
              <a:gd name="connsiteY7-124" fmla="*/ 78224 h 717510"/>
              <a:gd name="connsiteX8-125" fmla="*/ 0 w 4497702"/>
              <a:gd name="connsiteY8-126" fmla="*/ 0 h 717510"/>
              <a:gd name="connsiteX0-127" fmla="*/ 0 w 4497702"/>
              <a:gd name="connsiteY0-128" fmla="*/ 0 h 717510"/>
              <a:gd name="connsiteX1-129" fmla="*/ 4497702 w 4497702"/>
              <a:gd name="connsiteY1-130" fmla="*/ 3175 h 717510"/>
              <a:gd name="connsiteX2-131" fmla="*/ 4431681 w 4497702"/>
              <a:gd name="connsiteY2-132" fmla="*/ 75684 h 717510"/>
              <a:gd name="connsiteX3-133" fmla="*/ 4315467 w 4497702"/>
              <a:gd name="connsiteY3-134" fmla="*/ 526629 h 717510"/>
              <a:gd name="connsiteX4-135" fmla="*/ 4070991 w 4497702"/>
              <a:gd name="connsiteY4-136" fmla="*/ 717510 h 717510"/>
              <a:gd name="connsiteX5-137" fmla="*/ 441199 w 4497702"/>
              <a:gd name="connsiteY5-138" fmla="*/ 717510 h 717510"/>
              <a:gd name="connsiteX6-139" fmla="*/ 196723 w 4497702"/>
              <a:gd name="connsiteY6-140" fmla="*/ 526629 h 717510"/>
              <a:gd name="connsiteX7-141" fmla="*/ 83614 w 4497702"/>
              <a:gd name="connsiteY7-142" fmla="*/ 78224 h 717510"/>
              <a:gd name="connsiteX8-143" fmla="*/ 0 w 4497702"/>
              <a:gd name="connsiteY8-144" fmla="*/ 0 h 71751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25" y="connsiteY6-26"/>
              </a:cxn>
              <a:cxn ang="0">
                <a:pos x="connsiteX7-27" y="connsiteY7-28"/>
              </a:cxn>
              <a:cxn ang="0">
                <a:pos x="connsiteX8-125" y="connsiteY8-126"/>
              </a:cxn>
            </a:cxnLst>
            <a:rect l="l" t="t" r="r" b="b"/>
            <a:pathLst>
              <a:path w="4497702" h="717510">
                <a:moveTo>
                  <a:pt x="0" y="0"/>
                </a:moveTo>
                <a:lnTo>
                  <a:pt x="4497702" y="3175"/>
                </a:lnTo>
                <a:lnTo>
                  <a:pt x="4431681" y="75684"/>
                </a:lnTo>
                <a:lnTo>
                  <a:pt x="4315467" y="526629"/>
                </a:lnTo>
                <a:cubicBezTo>
                  <a:pt x="4287408" y="638867"/>
                  <a:pt x="4186684" y="717510"/>
                  <a:pt x="4070991" y="717510"/>
                </a:cubicBezTo>
                <a:lnTo>
                  <a:pt x="441199" y="717510"/>
                </a:lnTo>
                <a:cubicBezTo>
                  <a:pt x="325506" y="717510"/>
                  <a:pt x="224782" y="638867"/>
                  <a:pt x="196723" y="526629"/>
                </a:cubicBezTo>
                <a:lnTo>
                  <a:pt x="83614" y="78224"/>
                </a:lnTo>
                <a:cubicBezTo>
                  <a:pt x="60133" y="52149"/>
                  <a:pt x="47191" y="16550"/>
                  <a:pt x="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503050405090304" pitchFamily="18" charset="0"/>
              <a:ea typeface="思源黑体 CN Normal" panose="020B0400000000000000" pitchFamily="34" charset="-122"/>
              <a:cs typeface="+mn-cs"/>
              <a:sym typeface="Times New Roman" panose="02020503050405090304" pitchFamily="18" charset="0"/>
            </a:endParaRPr>
          </a:p>
        </p:txBody>
      </p:sp>
      <p:sp>
        <p:nvSpPr>
          <p:cNvPr id="147" name="2-2"/>
          <p:cNvSpPr/>
          <p:nvPr>
            <p:custDataLst>
              <p:tags r:id="rId3"/>
            </p:custDataLst>
          </p:nvPr>
        </p:nvSpPr>
        <p:spPr>
          <a:xfrm>
            <a:off x="4334792" y="1311874"/>
            <a:ext cx="6682458" cy="4565472"/>
          </a:xfrm>
          <a:prstGeom prst="roundRect">
            <a:avLst>
              <a:gd name="adj" fmla="val 4368"/>
            </a:avLst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  <a:effectLst>
            <a:outerShdw blurRad="444500" dist="622300" dir="8100000" algn="tr" rotWithShape="0">
              <a:schemeClr val="accent1">
                <a:lumMod val="50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235"/>
            <a:endParaRPr lang="zh-CN" altLang="en-US" sz="1700" dirty="0">
              <a:solidFill>
                <a:prstClr val="white"/>
              </a:solidFill>
              <a:latin typeface="+mj-lt"/>
              <a:ea typeface="+mj-ea"/>
              <a:sym typeface="Times New Roman" panose="02020503050405090304" pitchFamily="18" charset="0"/>
            </a:endParaRPr>
          </a:p>
        </p:txBody>
      </p:sp>
      <p:grpSp>
        <p:nvGrpSpPr>
          <p:cNvPr id="153" name="组合 152"/>
          <p:cNvGrpSpPr/>
          <p:nvPr/>
        </p:nvGrpSpPr>
        <p:grpSpPr>
          <a:xfrm>
            <a:off x="5354754" y="1207120"/>
            <a:ext cx="4642534" cy="489718"/>
            <a:chOff x="6240455" y="1207120"/>
            <a:chExt cx="2871133" cy="489718"/>
          </a:xfrm>
          <a:solidFill>
            <a:schemeClr val="accent5"/>
          </a:solidFill>
        </p:grpSpPr>
        <p:grpSp>
          <p:nvGrpSpPr>
            <p:cNvPr id="148" name="PA-组合 2"/>
            <p:cNvGrpSpPr/>
            <p:nvPr>
              <p:custDataLst>
                <p:tags r:id="rId25"/>
              </p:custDataLst>
            </p:nvPr>
          </p:nvGrpSpPr>
          <p:grpSpPr>
            <a:xfrm>
              <a:off x="6240455" y="1207120"/>
              <a:ext cx="2871133" cy="489718"/>
              <a:chOff x="1039085" y="1524521"/>
              <a:chExt cx="4556319" cy="717512"/>
            </a:xfrm>
            <a:grpFill/>
          </p:grpSpPr>
          <p:sp>
            <p:nvSpPr>
              <p:cNvPr id="150" name="2-3"/>
              <p:cNvSpPr/>
              <p:nvPr>
                <p:custDataLst>
                  <p:tags r:id="rId27"/>
                </p:custDataLst>
              </p:nvPr>
            </p:nvSpPr>
            <p:spPr>
              <a:xfrm>
                <a:off x="1141123" y="1524521"/>
                <a:ext cx="4336550" cy="717512"/>
              </a:xfrm>
              <a:custGeom>
                <a:avLst/>
                <a:gdLst>
                  <a:gd name="connsiteX0" fmla="*/ 0 w 4380471"/>
                  <a:gd name="connsiteY0" fmla="*/ 0 h 714335"/>
                  <a:gd name="connsiteX1" fmla="*/ 4380471 w 4380471"/>
                  <a:gd name="connsiteY1" fmla="*/ 0 h 714335"/>
                  <a:gd name="connsiteX2" fmla="*/ 4249607 w 4380471"/>
                  <a:gd name="connsiteY2" fmla="*/ 523454 h 714335"/>
                  <a:gd name="connsiteX3" fmla="*/ 4005131 w 4380471"/>
                  <a:gd name="connsiteY3" fmla="*/ 714335 h 714335"/>
                  <a:gd name="connsiteX4" fmla="*/ 375339 w 4380471"/>
                  <a:gd name="connsiteY4" fmla="*/ 714335 h 714335"/>
                  <a:gd name="connsiteX5" fmla="*/ 130863 w 4380471"/>
                  <a:gd name="connsiteY5" fmla="*/ 523454 h 714335"/>
                  <a:gd name="connsiteX0-1" fmla="*/ 0 w 4380471"/>
                  <a:gd name="connsiteY0-2" fmla="*/ 0 h 714335"/>
                  <a:gd name="connsiteX1-3" fmla="*/ 4380471 w 4380471"/>
                  <a:gd name="connsiteY1-4" fmla="*/ 0 h 714335"/>
                  <a:gd name="connsiteX2-5" fmla="*/ 4249607 w 4380471"/>
                  <a:gd name="connsiteY2-6" fmla="*/ 523454 h 714335"/>
                  <a:gd name="connsiteX3-7" fmla="*/ 4005131 w 4380471"/>
                  <a:gd name="connsiteY3-8" fmla="*/ 714335 h 714335"/>
                  <a:gd name="connsiteX4-9" fmla="*/ 375339 w 4380471"/>
                  <a:gd name="connsiteY4-10" fmla="*/ 714335 h 714335"/>
                  <a:gd name="connsiteX5-11" fmla="*/ 130863 w 4380471"/>
                  <a:gd name="connsiteY5-12" fmla="*/ 523454 h 714335"/>
                  <a:gd name="connsiteX6" fmla="*/ 17754 w 4380471"/>
                  <a:gd name="connsiteY6" fmla="*/ 75049 h 714335"/>
                  <a:gd name="connsiteX7" fmla="*/ 0 w 4380471"/>
                  <a:gd name="connsiteY7" fmla="*/ 0 h 714335"/>
                  <a:gd name="connsiteX0-13" fmla="*/ 0 w 4417353"/>
                  <a:gd name="connsiteY0-14" fmla="*/ 2540 h 714335"/>
                  <a:gd name="connsiteX1-15" fmla="*/ 4417353 w 4417353"/>
                  <a:gd name="connsiteY1-16" fmla="*/ 0 h 714335"/>
                  <a:gd name="connsiteX2-17" fmla="*/ 4286489 w 4417353"/>
                  <a:gd name="connsiteY2-18" fmla="*/ 523454 h 714335"/>
                  <a:gd name="connsiteX3-19" fmla="*/ 4042013 w 4417353"/>
                  <a:gd name="connsiteY3-20" fmla="*/ 714335 h 714335"/>
                  <a:gd name="connsiteX4-21" fmla="*/ 412221 w 4417353"/>
                  <a:gd name="connsiteY4-22" fmla="*/ 714335 h 714335"/>
                  <a:gd name="connsiteX5-23" fmla="*/ 167745 w 4417353"/>
                  <a:gd name="connsiteY5-24" fmla="*/ 523454 h 714335"/>
                  <a:gd name="connsiteX6-25" fmla="*/ 54636 w 4417353"/>
                  <a:gd name="connsiteY6-26" fmla="*/ 75049 h 714335"/>
                  <a:gd name="connsiteX7-27" fmla="*/ 0 w 4417353"/>
                  <a:gd name="connsiteY7-28" fmla="*/ 2540 h 714335"/>
                  <a:gd name="connsiteX0-29" fmla="*/ 0 w 4433159"/>
                  <a:gd name="connsiteY0-30" fmla="*/ 0 h 717510"/>
                  <a:gd name="connsiteX1-31" fmla="*/ 4433159 w 4433159"/>
                  <a:gd name="connsiteY1-32" fmla="*/ 3175 h 717510"/>
                  <a:gd name="connsiteX2-33" fmla="*/ 4302295 w 4433159"/>
                  <a:gd name="connsiteY2-34" fmla="*/ 526629 h 717510"/>
                  <a:gd name="connsiteX3-35" fmla="*/ 4057819 w 4433159"/>
                  <a:gd name="connsiteY3-36" fmla="*/ 717510 h 717510"/>
                  <a:gd name="connsiteX4-37" fmla="*/ 428027 w 4433159"/>
                  <a:gd name="connsiteY4-38" fmla="*/ 717510 h 717510"/>
                  <a:gd name="connsiteX5-39" fmla="*/ 183551 w 4433159"/>
                  <a:gd name="connsiteY5-40" fmla="*/ 526629 h 717510"/>
                  <a:gd name="connsiteX6-41" fmla="*/ 70442 w 4433159"/>
                  <a:gd name="connsiteY6-42" fmla="*/ 78224 h 717510"/>
                  <a:gd name="connsiteX7-43" fmla="*/ 0 w 4433159"/>
                  <a:gd name="connsiteY7-44" fmla="*/ 0 h 717510"/>
                  <a:gd name="connsiteX0-45" fmla="*/ 0 w 4433159"/>
                  <a:gd name="connsiteY0-46" fmla="*/ 0 h 717510"/>
                  <a:gd name="connsiteX1-47" fmla="*/ 4433159 w 4433159"/>
                  <a:gd name="connsiteY1-48" fmla="*/ 3175 h 717510"/>
                  <a:gd name="connsiteX2-49" fmla="*/ 4302295 w 4433159"/>
                  <a:gd name="connsiteY2-50" fmla="*/ 526629 h 717510"/>
                  <a:gd name="connsiteX3-51" fmla="*/ 4057819 w 4433159"/>
                  <a:gd name="connsiteY3-52" fmla="*/ 717510 h 717510"/>
                  <a:gd name="connsiteX4-53" fmla="*/ 428027 w 4433159"/>
                  <a:gd name="connsiteY4-54" fmla="*/ 717510 h 717510"/>
                  <a:gd name="connsiteX5-55" fmla="*/ 183551 w 4433159"/>
                  <a:gd name="connsiteY5-56" fmla="*/ 526629 h 717510"/>
                  <a:gd name="connsiteX6-57" fmla="*/ 70442 w 4433159"/>
                  <a:gd name="connsiteY6-58" fmla="*/ 78224 h 717510"/>
                  <a:gd name="connsiteX7-59" fmla="*/ 0 w 4433159"/>
                  <a:gd name="connsiteY7-60" fmla="*/ 0 h 717510"/>
                  <a:gd name="connsiteX0-61" fmla="*/ 0 w 4433159"/>
                  <a:gd name="connsiteY0-62" fmla="*/ 0 h 717510"/>
                  <a:gd name="connsiteX1-63" fmla="*/ 4433159 w 4433159"/>
                  <a:gd name="connsiteY1-64" fmla="*/ 3175 h 717510"/>
                  <a:gd name="connsiteX2-65" fmla="*/ 4302295 w 4433159"/>
                  <a:gd name="connsiteY2-66" fmla="*/ 526629 h 717510"/>
                  <a:gd name="connsiteX3-67" fmla="*/ 4057819 w 4433159"/>
                  <a:gd name="connsiteY3-68" fmla="*/ 717510 h 717510"/>
                  <a:gd name="connsiteX4-69" fmla="*/ 428027 w 4433159"/>
                  <a:gd name="connsiteY4-70" fmla="*/ 717510 h 717510"/>
                  <a:gd name="connsiteX5-71" fmla="*/ 183551 w 4433159"/>
                  <a:gd name="connsiteY5-72" fmla="*/ 526629 h 717510"/>
                  <a:gd name="connsiteX6-73" fmla="*/ 70442 w 4433159"/>
                  <a:gd name="connsiteY6-74" fmla="*/ 78224 h 717510"/>
                  <a:gd name="connsiteX7-75" fmla="*/ 0 w 4433159"/>
                  <a:gd name="connsiteY7-76" fmla="*/ 0 h 717510"/>
                  <a:gd name="connsiteX0-77" fmla="*/ 0 w 4446331"/>
                  <a:gd name="connsiteY0-78" fmla="*/ 0 h 717510"/>
                  <a:gd name="connsiteX1-79" fmla="*/ 4446331 w 4446331"/>
                  <a:gd name="connsiteY1-80" fmla="*/ 3175 h 717510"/>
                  <a:gd name="connsiteX2-81" fmla="*/ 4315467 w 4446331"/>
                  <a:gd name="connsiteY2-82" fmla="*/ 526629 h 717510"/>
                  <a:gd name="connsiteX3-83" fmla="*/ 4070991 w 4446331"/>
                  <a:gd name="connsiteY3-84" fmla="*/ 717510 h 717510"/>
                  <a:gd name="connsiteX4-85" fmla="*/ 441199 w 4446331"/>
                  <a:gd name="connsiteY4-86" fmla="*/ 717510 h 717510"/>
                  <a:gd name="connsiteX5-87" fmla="*/ 196723 w 4446331"/>
                  <a:gd name="connsiteY5-88" fmla="*/ 526629 h 717510"/>
                  <a:gd name="connsiteX6-89" fmla="*/ 83614 w 4446331"/>
                  <a:gd name="connsiteY6-90" fmla="*/ 78224 h 717510"/>
                  <a:gd name="connsiteX7-91" fmla="*/ 0 w 4446331"/>
                  <a:gd name="connsiteY7-92" fmla="*/ 0 h 717510"/>
                  <a:gd name="connsiteX0-93" fmla="*/ 0 w 4446331"/>
                  <a:gd name="connsiteY0-94" fmla="*/ 0 h 717510"/>
                  <a:gd name="connsiteX1-95" fmla="*/ 4446331 w 4446331"/>
                  <a:gd name="connsiteY1-96" fmla="*/ 3175 h 717510"/>
                  <a:gd name="connsiteX2-97" fmla="*/ 4419826 w 4446331"/>
                  <a:gd name="connsiteY2-98" fmla="*/ 75684 h 717510"/>
                  <a:gd name="connsiteX3-99" fmla="*/ 4315467 w 4446331"/>
                  <a:gd name="connsiteY3-100" fmla="*/ 526629 h 717510"/>
                  <a:gd name="connsiteX4-101" fmla="*/ 4070991 w 4446331"/>
                  <a:gd name="connsiteY4-102" fmla="*/ 717510 h 717510"/>
                  <a:gd name="connsiteX5-103" fmla="*/ 441199 w 4446331"/>
                  <a:gd name="connsiteY5-104" fmla="*/ 717510 h 717510"/>
                  <a:gd name="connsiteX6-105" fmla="*/ 196723 w 4446331"/>
                  <a:gd name="connsiteY6-106" fmla="*/ 526629 h 717510"/>
                  <a:gd name="connsiteX7-107" fmla="*/ 83614 w 4446331"/>
                  <a:gd name="connsiteY7-108" fmla="*/ 78224 h 717510"/>
                  <a:gd name="connsiteX8" fmla="*/ 0 w 4446331"/>
                  <a:gd name="connsiteY8" fmla="*/ 0 h 717510"/>
                  <a:gd name="connsiteX0-109" fmla="*/ 0 w 4497702"/>
                  <a:gd name="connsiteY0-110" fmla="*/ 0 h 717510"/>
                  <a:gd name="connsiteX1-111" fmla="*/ 4497702 w 4497702"/>
                  <a:gd name="connsiteY1-112" fmla="*/ 3175 h 717510"/>
                  <a:gd name="connsiteX2-113" fmla="*/ 4419826 w 4497702"/>
                  <a:gd name="connsiteY2-114" fmla="*/ 75684 h 717510"/>
                  <a:gd name="connsiteX3-115" fmla="*/ 4315467 w 4497702"/>
                  <a:gd name="connsiteY3-116" fmla="*/ 526629 h 717510"/>
                  <a:gd name="connsiteX4-117" fmla="*/ 4070991 w 4497702"/>
                  <a:gd name="connsiteY4-118" fmla="*/ 717510 h 717510"/>
                  <a:gd name="connsiteX5-119" fmla="*/ 441199 w 4497702"/>
                  <a:gd name="connsiteY5-120" fmla="*/ 717510 h 717510"/>
                  <a:gd name="connsiteX6-121" fmla="*/ 196723 w 4497702"/>
                  <a:gd name="connsiteY6-122" fmla="*/ 526629 h 717510"/>
                  <a:gd name="connsiteX7-123" fmla="*/ 83614 w 4497702"/>
                  <a:gd name="connsiteY7-124" fmla="*/ 78224 h 717510"/>
                  <a:gd name="connsiteX8-125" fmla="*/ 0 w 4497702"/>
                  <a:gd name="connsiteY8-126" fmla="*/ 0 h 717510"/>
                  <a:gd name="connsiteX0-127" fmla="*/ 0 w 4497702"/>
                  <a:gd name="connsiteY0-128" fmla="*/ 0 h 717510"/>
                  <a:gd name="connsiteX1-129" fmla="*/ 4497702 w 4497702"/>
                  <a:gd name="connsiteY1-130" fmla="*/ 3175 h 717510"/>
                  <a:gd name="connsiteX2-131" fmla="*/ 4431681 w 4497702"/>
                  <a:gd name="connsiteY2-132" fmla="*/ 75684 h 717510"/>
                  <a:gd name="connsiteX3-133" fmla="*/ 4315467 w 4497702"/>
                  <a:gd name="connsiteY3-134" fmla="*/ 526629 h 717510"/>
                  <a:gd name="connsiteX4-135" fmla="*/ 4070991 w 4497702"/>
                  <a:gd name="connsiteY4-136" fmla="*/ 717510 h 717510"/>
                  <a:gd name="connsiteX5-137" fmla="*/ 441199 w 4497702"/>
                  <a:gd name="connsiteY5-138" fmla="*/ 717510 h 717510"/>
                  <a:gd name="connsiteX6-139" fmla="*/ 196723 w 4497702"/>
                  <a:gd name="connsiteY6-140" fmla="*/ 526629 h 717510"/>
                  <a:gd name="connsiteX7-141" fmla="*/ 83614 w 4497702"/>
                  <a:gd name="connsiteY7-142" fmla="*/ 78224 h 717510"/>
                  <a:gd name="connsiteX8-143" fmla="*/ 0 w 4497702"/>
                  <a:gd name="connsiteY8-144" fmla="*/ 0 h 71751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25" y="connsiteY6-26"/>
                  </a:cxn>
                  <a:cxn ang="0">
                    <a:pos x="connsiteX7-27" y="connsiteY7-28"/>
                  </a:cxn>
                  <a:cxn ang="0">
                    <a:pos x="connsiteX8-125" y="connsiteY8-126"/>
                  </a:cxn>
                </a:cxnLst>
                <a:rect l="l" t="t" r="r" b="b"/>
                <a:pathLst>
                  <a:path w="4497702" h="717510">
                    <a:moveTo>
                      <a:pt x="0" y="0"/>
                    </a:moveTo>
                    <a:lnTo>
                      <a:pt x="4497702" y="3175"/>
                    </a:lnTo>
                    <a:lnTo>
                      <a:pt x="4431681" y="75684"/>
                    </a:lnTo>
                    <a:lnTo>
                      <a:pt x="4315467" y="526629"/>
                    </a:lnTo>
                    <a:cubicBezTo>
                      <a:pt x="4287408" y="638867"/>
                      <a:pt x="4186684" y="717510"/>
                      <a:pt x="4070991" y="717510"/>
                    </a:cubicBezTo>
                    <a:lnTo>
                      <a:pt x="441199" y="717510"/>
                    </a:lnTo>
                    <a:cubicBezTo>
                      <a:pt x="325506" y="717510"/>
                      <a:pt x="224782" y="638867"/>
                      <a:pt x="196723" y="526629"/>
                    </a:cubicBezTo>
                    <a:lnTo>
                      <a:pt x="83614" y="78224"/>
                    </a:lnTo>
                    <a:cubicBezTo>
                      <a:pt x="60133" y="52149"/>
                      <a:pt x="47191" y="1655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503050405090304" pitchFamily="18" charset="0"/>
                  <a:ea typeface="思源黑体 CN Normal" panose="020B0400000000000000" pitchFamily="34" charset="-122"/>
                  <a:cs typeface="+mn-cs"/>
                  <a:sym typeface="Times New Roman" panose="02020503050405090304" pitchFamily="18" charset="0"/>
                </a:endParaRPr>
              </a:p>
            </p:txBody>
          </p:sp>
          <p:sp>
            <p:nvSpPr>
              <p:cNvPr id="151" name="2-4"/>
              <p:cNvSpPr/>
              <p:nvPr>
                <p:custDataLst>
                  <p:tags r:id="rId28"/>
                </p:custDataLst>
              </p:nvPr>
            </p:nvSpPr>
            <p:spPr>
              <a:xfrm>
                <a:off x="5393752" y="1526675"/>
                <a:ext cx="201652" cy="145918"/>
              </a:xfrm>
              <a:custGeom>
                <a:avLst/>
                <a:gdLst>
                  <a:gd name="connsiteX0" fmla="*/ 135847 w 271694"/>
                  <a:gd name="connsiteY0" fmla="*/ 0 h 142108"/>
                  <a:gd name="connsiteX1" fmla="*/ 265803 w 271694"/>
                  <a:gd name="connsiteY1" fmla="*/ 106149 h 142108"/>
                  <a:gd name="connsiteX2" fmla="*/ 271694 w 271694"/>
                  <a:gd name="connsiteY2" fmla="*/ 142108 h 142108"/>
                  <a:gd name="connsiteX3" fmla="*/ 0 w 271694"/>
                  <a:gd name="connsiteY3" fmla="*/ 142108 h 142108"/>
                  <a:gd name="connsiteX4" fmla="*/ 5892 w 271694"/>
                  <a:gd name="connsiteY4" fmla="*/ 106149 h 142108"/>
                  <a:gd name="connsiteX5" fmla="*/ 135847 w 271694"/>
                  <a:gd name="connsiteY5" fmla="*/ 0 h 142108"/>
                  <a:gd name="connsiteX0-1" fmla="*/ 141130 w 276977"/>
                  <a:gd name="connsiteY0-2" fmla="*/ 0 h 142108"/>
                  <a:gd name="connsiteX1-3" fmla="*/ 271086 w 276977"/>
                  <a:gd name="connsiteY1-4" fmla="*/ 106149 h 142108"/>
                  <a:gd name="connsiteX2-5" fmla="*/ 276977 w 276977"/>
                  <a:gd name="connsiteY2-6" fmla="*/ 142108 h 142108"/>
                  <a:gd name="connsiteX3-7" fmla="*/ 0 w 276977"/>
                  <a:gd name="connsiteY3-8" fmla="*/ 140203 h 142108"/>
                  <a:gd name="connsiteX4-9" fmla="*/ 11175 w 276977"/>
                  <a:gd name="connsiteY4-10" fmla="*/ 106149 h 142108"/>
                  <a:gd name="connsiteX5-11" fmla="*/ 141130 w 276977"/>
                  <a:gd name="connsiteY5-12" fmla="*/ 0 h 142108"/>
                  <a:gd name="connsiteX0-13" fmla="*/ 143772 w 279619"/>
                  <a:gd name="connsiteY0-14" fmla="*/ 0 h 145918"/>
                  <a:gd name="connsiteX1-15" fmla="*/ 273728 w 279619"/>
                  <a:gd name="connsiteY1-16" fmla="*/ 106149 h 145918"/>
                  <a:gd name="connsiteX2-17" fmla="*/ 279619 w 279619"/>
                  <a:gd name="connsiteY2-18" fmla="*/ 142108 h 145918"/>
                  <a:gd name="connsiteX3-19" fmla="*/ 0 w 279619"/>
                  <a:gd name="connsiteY3-20" fmla="*/ 145918 h 145918"/>
                  <a:gd name="connsiteX4-21" fmla="*/ 13817 w 279619"/>
                  <a:gd name="connsiteY4-22" fmla="*/ 106149 h 145918"/>
                  <a:gd name="connsiteX5-23" fmla="*/ 143772 w 279619"/>
                  <a:gd name="connsiteY5-24" fmla="*/ 0 h 14591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279619" h="145918">
                    <a:moveTo>
                      <a:pt x="143772" y="0"/>
                    </a:moveTo>
                    <a:cubicBezTo>
                      <a:pt x="202193" y="0"/>
                      <a:pt x="252317" y="43770"/>
                      <a:pt x="273728" y="106149"/>
                    </a:cubicBezTo>
                    <a:lnTo>
                      <a:pt x="279619" y="142108"/>
                    </a:lnTo>
                    <a:lnTo>
                      <a:pt x="0" y="145918"/>
                    </a:lnTo>
                    <a:cubicBezTo>
                      <a:pt x="1964" y="133932"/>
                      <a:pt x="11853" y="118135"/>
                      <a:pt x="13817" y="106149"/>
                    </a:cubicBezTo>
                    <a:cubicBezTo>
                      <a:pt x="35228" y="43770"/>
                      <a:pt x="85352" y="0"/>
                      <a:pt x="14377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503050405090304" pitchFamily="18" charset="0"/>
                  <a:ea typeface="思源黑体 CN Normal" panose="020B0400000000000000" pitchFamily="34" charset="-122"/>
                  <a:cs typeface="+mn-cs"/>
                  <a:sym typeface="Times New Roman" panose="02020503050405090304" pitchFamily="18" charset="0"/>
                </a:endParaRPr>
              </a:p>
            </p:txBody>
          </p:sp>
          <p:sp>
            <p:nvSpPr>
              <p:cNvPr id="152" name="2-5"/>
              <p:cNvSpPr/>
              <p:nvPr>
                <p:custDataLst>
                  <p:tags r:id="rId29"/>
                </p:custDataLst>
              </p:nvPr>
            </p:nvSpPr>
            <p:spPr>
              <a:xfrm flipH="1">
                <a:off x="1039085" y="1526671"/>
                <a:ext cx="201652" cy="145918"/>
              </a:xfrm>
              <a:custGeom>
                <a:avLst/>
                <a:gdLst>
                  <a:gd name="connsiteX0" fmla="*/ 135847 w 271694"/>
                  <a:gd name="connsiteY0" fmla="*/ 0 h 142108"/>
                  <a:gd name="connsiteX1" fmla="*/ 265803 w 271694"/>
                  <a:gd name="connsiteY1" fmla="*/ 106149 h 142108"/>
                  <a:gd name="connsiteX2" fmla="*/ 271694 w 271694"/>
                  <a:gd name="connsiteY2" fmla="*/ 142108 h 142108"/>
                  <a:gd name="connsiteX3" fmla="*/ 0 w 271694"/>
                  <a:gd name="connsiteY3" fmla="*/ 142108 h 142108"/>
                  <a:gd name="connsiteX4" fmla="*/ 5892 w 271694"/>
                  <a:gd name="connsiteY4" fmla="*/ 106149 h 142108"/>
                  <a:gd name="connsiteX5" fmla="*/ 135847 w 271694"/>
                  <a:gd name="connsiteY5" fmla="*/ 0 h 142108"/>
                  <a:gd name="connsiteX0-1" fmla="*/ 141130 w 276977"/>
                  <a:gd name="connsiteY0-2" fmla="*/ 0 h 142108"/>
                  <a:gd name="connsiteX1-3" fmla="*/ 271086 w 276977"/>
                  <a:gd name="connsiteY1-4" fmla="*/ 106149 h 142108"/>
                  <a:gd name="connsiteX2-5" fmla="*/ 276977 w 276977"/>
                  <a:gd name="connsiteY2-6" fmla="*/ 142108 h 142108"/>
                  <a:gd name="connsiteX3-7" fmla="*/ 0 w 276977"/>
                  <a:gd name="connsiteY3-8" fmla="*/ 140203 h 142108"/>
                  <a:gd name="connsiteX4-9" fmla="*/ 11175 w 276977"/>
                  <a:gd name="connsiteY4-10" fmla="*/ 106149 h 142108"/>
                  <a:gd name="connsiteX5-11" fmla="*/ 141130 w 276977"/>
                  <a:gd name="connsiteY5-12" fmla="*/ 0 h 142108"/>
                  <a:gd name="connsiteX0-13" fmla="*/ 143772 w 279619"/>
                  <a:gd name="connsiteY0-14" fmla="*/ 0 h 145918"/>
                  <a:gd name="connsiteX1-15" fmla="*/ 273728 w 279619"/>
                  <a:gd name="connsiteY1-16" fmla="*/ 106149 h 145918"/>
                  <a:gd name="connsiteX2-17" fmla="*/ 279619 w 279619"/>
                  <a:gd name="connsiteY2-18" fmla="*/ 142108 h 145918"/>
                  <a:gd name="connsiteX3-19" fmla="*/ 0 w 279619"/>
                  <a:gd name="connsiteY3-20" fmla="*/ 145918 h 145918"/>
                  <a:gd name="connsiteX4-21" fmla="*/ 13817 w 279619"/>
                  <a:gd name="connsiteY4-22" fmla="*/ 106149 h 145918"/>
                  <a:gd name="connsiteX5-23" fmla="*/ 143772 w 279619"/>
                  <a:gd name="connsiteY5-24" fmla="*/ 0 h 14591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279619" h="145918">
                    <a:moveTo>
                      <a:pt x="143772" y="0"/>
                    </a:moveTo>
                    <a:cubicBezTo>
                      <a:pt x="202193" y="0"/>
                      <a:pt x="252317" y="43770"/>
                      <a:pt x="273728" y="106149"/>
                    </a:cubicBezTo>
                    <a:lnTo>
                      <a:pt x="279619" y="142108"/>
                    </a:lnTo>
                    <a:lnTo>
                      <a:pt x="0" y="145918"/>
                    </a:lnTo>
                    <a:cubicBezTo>
                      <a:pt x="1964" y="133932"/>
                      <a:pt x="11853" y="118135"/>
                      <a:pt x="13817" y="106149"/>
                    </a:cubicBezTo>
                    <a:cubicBezTo>
                      <a:pt x="35228" y="43770"/>
                      <a:pt x="85352" y="0"/>
                      <a:pt x="14377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503050405090304" pitchFamily="18" charset="0"/>
                  <a:ea typeface="思源黑体 CN Normal" panose="020B0400000000000000" pitchFamily="34" charset="-122"/>
                  <a:cs typeface="+mn-cs"/>
                  <a:sym typeface="Times New Roman" panose="02020503050405090304" pitchFamily="18" charset="0"/>
                </a:endParaRPr>
              </a:p>
            </p:txBody>
          </p:sp>
        </p:grpSp>
        <p:sp>
          <p:nvSpPr>
            <p:cNvPr id="149" name="2-6"/>
            <p:cNvSpPr txBox="1"/>
            <p:nvPr>
              <p:custDataLst>
                <p:tags r:id="rId26"/>
              </p:custDataLst>
            </p:nvPr>
          </p:nvSpPr>
          <p:spPr>
            <a:xfrm>
              <a:off x="6248048" y="1267313"/>
              <a:ext cx="2855946" cy="369332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000" b="0" i="0" u="none" strike="noStrike" cap="none" spc="0" normalizeH="0" baseline="0">
                  <a:ln>
                    <a:noFill/>
                  </a:ln>
                  <a:gradFill>
                    <a:gsLst>
                      <a:gs pos="52000">
                        <a:srgbClr val="FFF2F0">
                          <a:alpha val="72000"/>
                        </a:srgbClr>
                      </a:gs>
                      <a:gs pos="4000">
                        <a:schemeClr val="accent1">
                          <a:lumMod val="12000"/>
                          <a:lumOff val="88000"/>
                        </a:schemeClr>
                      </a:gs>
                      <a:gs pos="100000">
                        <a:schemeClr val="accent1">
                          <a:lumMod val="0"/>
                          <a:lumOff val="100000"/>
                        </a:schemeClr>
                      </a:gs>
                    </a:gsLst>
                    <a:lin ang="3600000" scaled="0"/>
                  </a:gra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</a:defRPr>
              </a:lvl1pPr>
            </a:lstStyle>
            <a:p>
              <a:pPr lvl="0"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4000">
                        <a:srgbClr val="E54A46">
                          <a:lumMod val="1000"/>
                          <a:lumOff val="99000"/>
                        </a:srgbClr>
                      </a:gs>
                      <a:gs pos="70000">
                        <a:srgbClr val="0984E3">
                          <a:lumMod val="0"/>
                          <a:lumOff val="100000"/>
                        </a:srgb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effectLst/>
                  <a:uLnTx/>
                  <a:uFillTx/>
                  <a:latin typeface="+mj-ea"/>
                  <a:ea typeface="+mj-ea"/>
                  <a:sym typeface="Times New Roman" panose="02020503050405090304" pitchFamily="18" charset="0"/>
                </a:rPr>
                <a:t>进口来源国家示意</a:t>
              </a:r>
            </a:p>
          </p:txBody>
        </p:sp>
      </p:grpSp>
      <p:sp>
        <p:nvSpPr>
          <p:cNvPr id="119" name="2-1"/>
          <p:cNvSpPr/>
          <p:nvPr>
            <p:custDataLst>
              <p:tags r:id="rId4"/>
            </p:custDataLst>
          </p:nvPr>
        </p:nvSpPr>
        <p:spPr>
          <a:xfrm>
            <a:off x="1036139" y="5512207"/>
            <a:ext cx="2732648" cy="489718"/>
          </a:xfrm>
          <a:custGeom>
            <a:avLst/>
            <a:gdLst>
              <a:gd name="connsiteX0" fmla="*/ 0 w 4380471"/>
              <a:gd name="connsiteY0" fmla="*/ 0 h 714335"/>
              <a:gd name="connsiteX1" fmla="*/ 4380471 w 4380471"/>
              <a:gd name="connsiteY1" fmla="*/ 0 h 714335"/>
              <a:gd name="connsiteX2" fmla="*/ 4249607 w 4380471"/>
              <a:gd name="connsiteY2" fmla="*/ 523454 h 714335"/>
              <a:gd name="connsiteX3" fmla="*/ 4005131 w 4380471"/>
              <a:gd name="connsiteY3" fmla="*/ 714335 h 714335"/>
              <a:gd name="connsiteX4" fmla="*/ 375339 w 4380471"/>
              <a:gd name="connsiteY4" fmla="*/ 714335 h 714335"/>
              <a:gd name="connsiteX5" fmla="*/ 130863 w 4380471"/>
              <a:gd name="connsiteY5" fmla="*/ 523454 h 714335"/>
              <a:gd name="connsiteX0-1" fmla="*/ 0 w 4380471"/>
              <a:gd name="connsiteY0-2" fmla="*/ 0 h 714335"/>
              <a:gd name="connsiteX1-3" fmla="*/ 4380471 w 4380471"/>
              <a:gd name="connsiteY1-4" fmla="*/ 0 h 714335"/>
              <a:gd name="connsiteX2-5" fmla="*/ 4249607 w 4380471"/>
              <a:gd name="connsiteY2-6" fmla="*/ 523454 h 714335"/>
              <a:gd name="connsiteX3-7" fmla="*/ 4005131 w 4380471"/>
              <a:gd name="connsiteY3-8" fmla="*/ 714335 h 714335"/>
              <a:gd name="connsiteX4-9" fmla="*/ 375339 w 4380471"/>
              <a:gd name="connsiteY4-10" fmla="*/ 714335 h 714335"/>
              <a:gd name="connsiteX5-11" fmla="*/ 130863 w 4380471"/>
              <a:gd name="connsiteY5-12" fmla="*/ 523454 h 714335"/>
              <a:gd name="connsiteX6" fmla="*/ 17754 w 4380471"/>
              <a:gd name="connsiteY6" fmla="*/ 75049 h 714335"/>
              <a:gd name="connsiteX7" fmla="*/ 0 w 4380471"/>
              <a:gd name="connsiteY7" fmla="*/ 0 h 714335"/>
              <a:gd name="connsiteX0-13" fmla="*/ 0 w 4417353"/>
              <a:gd name="connsiteY0-14" fmla="*/ 2540 h 714335"/>
              <a:gd name="connsiteX1-15" fmla="*/ 4417353 w 4417353"/>
              <a:gd name="connsiteY1-16" fmla="*/ 0 h 714335"/>
              <a:gd name="connsiteX2-17" fmla="*/ 4286489 w 4417353"/>
              <a:gd name="connsiteY2-18" fmla="*/ 523454 h 714335"/>
              <a:gd name="connsiteX3-19" fmla="*/ 4042013 w 4417353"/>
              <a:gd name="connsiteY3-20" fmla="*/ 714335 h 714335"/>
              <a:gd name="connsiteX4-21" fmla="*/ 412221 w 4417353"/>
              <a:gd name="connsiteY4-22" fmla="*/ 714335 h 714335"/>
              <a:gd name="connsiteX5-23" fmla="*/ 167745 w 4417353"/>
              <a:gd name="connsiteY5-24" fmla="*/ 523454 h 714335"/>
              <a:gd name="connsiteX6-25" fmla="*/ 54636 w 4417353"/>
              <a:gd name="connsiteY6-26" fmla="*/ 75049 h 714335"/>
              <a:gd name="connsiteX7-27" fmla="*/ 0 w 4417353"/>
              <a:gd name="connsiteY7-28" fmla="*/ 2540 h 714335"/>
              <a:gd name="connsiteX0-29" fmla="*/ 0 w 4433159"/>
              <a:gd name="connsiteY0-30" fmla="*/ 0 h 717510"/>
              <a:gd name="connsiteX1-31" fmla="*/ 4433159 w 4433159"/>
              <a:gd name="connsiteY1-32" fmla="*/ 3175 h 717510"/>
              <a:gd name="connsiteX2-33" fmla="*/ 4302295 w 4433159"/>
              <a:gd name="connsiteY2-34" fmla="*/ 526629 h 717510"/>
              <a:gd name="connsiteX3-35" fmla="*/ 4057819 w 4433159"/>
              <a:gd name="connsiteY3-36" fmla="*/ 717510 h 717510"/>
              <a:gd name="connsiteX4-37" fmla="*/ 428027 w 4433159"/>
              <a:gd name="connsiteY4-38" fmla="*/ 717510 h 717510"/>
              <a:gd name="connsiteX5-39" fmla="*/ 183551 w 4433159"/>
              <a:gd name="connsiteY5-40" fmla="*/ 526629 h 717510"/>
              <a:gd name="connsiteX6-41" fmla="*/ 70442 w 4433159"/>
              <a:gd name="connsiteY6-42" fmla="*/ 78224 h 717510"/>
              <a:gd name="connsiteX7-43" fmla="*/ 0 w 4433159"/>
              <a:gd name="connsiteY7-44" fmla="*/ 0 h 717510"/>
              <a:gd name="connsiteX0-45" fmla="*/ 0 w 4433159"/>
              <a:gd name="connsiteY0-46" fmla="*/ 0 h 717510"/>
              <a:gd name="connsiteX1-47" fmla="*/ 4433159 w 4433159"/>
              <a:gd name="connsiteY1-48" fmla="*/ 3175 h 717510"/>
              <a:gd name="connsiteX2-49" fmla="*/ 4302295 w 4433159"/>
              <a:gd name="connsiteY2-50" fmla="*/ 526629 h 717510"/>
              <a:gd name="connsiteX3-51" fmla="*/ 4057819 w 4433159"/>
              <a:gd name="connsiteY3-52" fmla="*/ 717510 h 717510"/>
              <a:gd name="connsiteX4-53" fmla="*/ 428027 w 4433159"/>
              <a:gd name="connsiteY4-54" fmla="*/ 717510 h 717510"/>
              <a:gd name="connsiteX5-55" fmla="*/ 183551 w 4433159"/>
              <a:gd name="connsiteY5-56" fmla="*/ 526629 h 717510"/>
              <a:gd name="connsiteX6-57" fmla="*/ 70442 w 4433159"/>
              <a:gd name="connsiteY6-58" fmla="*/ 78224 h 717510"/>
              <a:gd name="connsiteX7-59" fmla="*/ 0 w 4433159"/>
              <a:gd name="connsiteY7-60" fmla="*/ 0 h 717510"/>
              <a:gd name="connsiteX0-61" fmla="*/ 0 w 4433159"/>
              <a:gd name="connsiteY0-62" fmla="*/ 0 h 717510"/>
              <a:gd name="connsiteX1-63" fmla="*/ 4433159 w 4433159"/>
              <a:gd name="connsiteY1-64" fmla="*/ 3175 h 717510"/>
              <a:gd name="connsiteX2-65" fmla="*/ 4302295 w 4433159"/>
              <a:gd name="connsiteY2-66" fmla="*/ 526629 h 717510"/>
              <a:gd name="connsiteX3-67" fmla="*/ 4057819 w 4433159"/>
              <a:gd name="connsiteY3-68" fmla="*/ 717510 h 717510"/>
              <a:gd name="connsiteX4-69" fmla="*/ 428027 w 4433159"/>
              <a:gd name="connsiteY4-70" fmla="*/ 717510 h 717510"/>
              <a:gd name="connsiteX5-71" fmla="*/ 183551 w 4433159"/>
              <a:gd name="connsiteY5-72" fmla="*/ 526629 h 717510"/>
              <a:gd name="connsiteX6-73" fmla="*/ 70442 w 4433159"/>
              <a:gd name="connsiteY6-74" fmla="*/ 78224 h 717510"/>
              <a:gd name="connsiteX7-75" fmla="*/ 0 w 4433159"/>
              <a:gd name="connsiteY7-76" fmla="*/ 0 h 717510"/>
              <a:gd name="connsiteX0-77" fmla="*/ 0 w 4446331"/>
              <a:gd name="connsiteY0-78" fmla="*/ 0 h 717510"/>
              <a:gd name="connsiteX1-79" fmla="*/ 4446331 w 4446331"/>
              <a:gd name="connsiteY1-80" fmla="*/ 3175 h 717510"/>
              <a:gd name="connsiteX2-81" fmla="*/ 4315467 w 4446331"/>
              <a:gd name="connsiteY2-82" fmla="*/ 526629 h 717510"/>
              <a:gd name="connsiteX3-83" fmla="*/ 4070991 w 4446331"/>
              <a:gd name="connsiteY3-84" fmla="*/ 717510 h 717510"/>
              <a:gd name="connsiteX4-85" fmla="*/ 441199 w 4446331"/>
              <a:gd name="connsiteY4-86" fmla="*/ 717510 h 717510"/>
              <a:gd name="connsiteX5-87" fmla="*/ 196723 w 4446331"/>
              <a:gd name="connsiteY5-88" fmla="*/ 526629 h 717510"/>
              <a:gd name="connsiteX6-89" fmla="*/ 83614 w 4446331"/>
              <a:gd name="connsiteY6-90" fmla="*/ 78224 h 717510"/>
              <a:gd name="connsiteX7-91" fmla="*/ 0 w 4446331"/>
              <a:gd name="connsiteY7-92" fmla="*/ 0 h 717510"/>
              <a:gd name="connsiteX0-93" fmla="*/ 0 w 4446331"/>
              <a:gd name="connsiteY0-94" fmla="*/ 0 h 717510"/>
              <a:gd name="connsiteX1-95" fmla="*/ 4446331 w 4446331"/>
              <a:gd name="connsiteY1-96" fmla="*/ 3175 h 717510"/>
              <a:gd name="connsiteX2-97" fmla="*/ 4419826 w 4446331"/>
              <a:gd name="connsiteY2-98" fmla="*/ 75684 h 717510"/>
              <a:gd name="connsiteX3-99" fmla="*/ 4315467 w 4446331"/>
              <a:gd name="connsiteY3-100" fmla="*/ 526629 h 717510"/>
              <a:gd name="connsiteX4-101" fmla="*/ 4070991 w 4446331"/>
              <a:gd name="connsiteY4-102" fmla="*/ 717510 h 717510"/>
              <a:gd name="connsiteX5-103" fmla="*/ 441199 w 4446331"/>
              <a:gd name="connsiteY5-104" fmla="*/ 717510 h 717510"/>
              <a:gd name="connsiteX6-105" fmla="*/ 196723 w 4446331"/>
              <a:gd name="connsiteY6-106" fmla="*/ 526629 h 717510"/>
              <a:gd name="connsiteX7-107" fmla="*/ 83614 w 4446331"/>
              <a:gd name="connsiteY7-108" fmla="*/ 78224 h 717510"/>
              <a:gd name="connsiteX8" fmla="*/ 0 w 4446331"/>
              <a:gd name="connsiteY8" fmla="*/ 0 h 717510"/>
              <a:gd name="connsiteX0-109" fmla="*/ 0 w 4497702"/>
              <a:gd name="connsiteY0-110" fmla="*/ 0 h 717510"/>
              <a:gd name="connsiteX1-111" fmla="*/ 4497702 w 4497702"/>
              <a:gd name="connsiteY1-112" fmla="*/ 3175 h 717510"/>
              <a:gd name="connsiteX2-113" fmla="*/ 4419826 w 4497702"/>
              <a:gd name="connsiteY2-114" fmla="*/ 75684 h 717510"/>
              <a:gd name="connsiteX3-115" fmla="*/ 4315467 w 4497702"/>
              <a:gd name="connsiteY3-116" fmla="*/ 526629 h 717510"/>
              <a:gd name="connsiteX4-117" fmla="*/ 4070991 w 4497702"/>
              <a:gd name="connsiteY4-118" fmla="*/ 717510 h 717510"/>
              <a:gd name="connsiteX5-119" fmla="*/ 441199 w 4497702"/>
              <a:gd name="connsiteY5-120" fmla="*/ 717510 h 717510"/>
              <a:gd name="connsiteX6-121" fmla="*/ 196723 w 4497702"/>
              <a:gd name="connsiteY6-122" fmla="*/ 526629 h 717510"/>
              <a:gd name="connsiteX7-123" fmla="*/ 83614 w 4497702"/>
              <a:gd name="connsiteY7-124" fmla="*/ 78224 h 717510"/>
              <a:gd name="connsiteX8-125" fmla="*/ 0 w 4497702"/>
              <a:gd name="connsiteY8-126" fmla="*/ 0 h 717510"/>
              <a:gd name="connsiteX0-127" fmla="*/ 0 w 4497702"/>
              <a:gd name="connsiteY0-128" fmla="*/ 0 h 717510"/>
              <a:gd name="connsiteX1-129" fmla="*/ 4497702 w 4497702"/>
              <a:gd name="connsiteY1-130" fmla="*/ 3175 h 717510"/>
              <a:gd name="connsiteX2-131" fmla="*/ 4431681 w 4497702"/>
              <a:gd name="connsiteY2-132" fmla="*/ 75684 h 717510"/>
              <a:gd name="connsiteX3-133" fmla="*/ 4315467 w 4497702"/>
              <a:gd name="connsiteY3-134" fmla="*/ 526629 h 717510"/>
              <a:gd name="connsiteX4-135" fmla="*/ 4070991 w 4497702"/>
              <a:gd name="connsiteY4-136" fmla="*/ 717510 h 717510"/>
              <a:gd name="connsiteX5-137" fmla="*/ 441199 w 4497702"/>
              <a:gd name="connsiteY5-138" fmla="*/ 717510 h 717510"/>
              <a:gd name="connsiteX6-139" fmla="*/ 196723 w 4497702"/>
              <a:gd name="connsiteY6-140" fmla="*/ 526629 h 717510"/>
              <a:gd name="connsiteX7-141" fmla="*/ 83614 w 4497702"/>
              <a:gd name="connsiteY7-142" fmla="*/ 78224 h 717510"/>
              <a:gd name="connsiteX8-143" fmla="*/ 0 w 4497702"/>
              <a:gd name="connsiteY8-144" fmla="*/ 0 h 71751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25" y="connsiteY6-26"/>
              </a:cxn>
              <a:cxn ang="0">
                <a:pos x="connsiteX7-27" y="connsiteY7-28"/>
              </a:cxn>
              <a:cxn ang="0">
                <a:pos x="connsiteX8-125" y="connsiteY8-126"/>
              </a:cxn>
            </a:cxnLst>
            <a:rect l="l" t="t" r="r" b="b"/>
            <a:pathLst>
              <a:path w="4497702" h="717510">
                <a:moveTo>
                  <a:pt x="0" y="0"/>
                </a:moveTo>
                <a:lnTo>
                  <a:pt x="4497702" y="3175"/>
                </a:lnTo>
                <a:lnTo>
                  <a:pt x="4431681" y="75684"/>
                </a:lnTo>
                <a:lnTo>
                  <a:pt x="4315467" y="526629"/>
                </a:lnTo>
                <a:cubicBezTo>
                  <a:pt x="4287408" y="638867"/>
                  <a:pt x="4186684" y="717510"/>
                  <a:pt x="4070991" y="717510"/>
                </a:cubicBezTo>
                <a:lnTo>
                  <a:pt x="441199" y="717510"/>
                </a:lnTo>
                <a:cubicBezTo>
                  <a:pt x="325506" y="717510"/>
                  <a:pt x="224782" y="638867"/>
                  <a:pt x="196723" y="526629"/>
                </a:cubicBezTo>
                <a:lnTo>
                  <a:pt x="83614" y="78224"/>
                </a:lnTo>
                <a:cubicBezTo>
                  <a:pt x="60133" y="52149"/>
                  <a:pt x="47191" y="16550"/>
                  <a:pt x="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503050405090304" pitchFamily="18" charset="0"/>
              <a:ea typeface="思源黑体 CN Normal" panose="020B0400000000000000" pitchFamily="34" charset="-122"/>
              <a:cs typeface="+mn-cs"/>
              <a:sym typeface="Times New Roman" panose="02020503050405090304" pitchFamily="18" charset="0"/>
            </a:endParaRPr>
          </a:p>
        </p:txBody>
      </p:sp>
      <p:sp>
        <p:nvSpPr>
          <p:cNvPr id="120" name="2-2"/>
          <p:cNvSpPr/>
          <p:nvPr>
            <p:custDataLst>
              <p:tags r:id="rId5"/>
            </p:custDataLst>
          </p:nvPr>
        </p:nvSpPr>
        <p:spPr>
          <a:xfrm>
            <a:off x="576263" y="1311874"/>
            <a:ext cx="3672606" cy="4565472"/>
          </a:xfrm>
          <a:prstGeom prst="roundRect">
            <a:avLst>
              <a:gd name="adj" fmla="val 4368"/>
            </a:avLst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  <a:effectLst>
            <a:outerShdw blurRad="444500" dist="622300" dir="8100000" algn="tr" rotWithShape="0">
              <a:schemeClr val="accent1">
                <a:lumMod val="50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235"/>
            <a:endParaRPr lang="zh-CN" altLang="en-US" sz="1700" dirty="0">
              <a:solidFill>
                <a:prstClr val="white"/>
              </a:solidFill>
              <a:latin typeface="+mj-lt"/>
              <a:ea typeface="+mj-ea"/>
              <a:sym typeface="Times New Roman" panose="02020503050405090304" pitchFamily="18" charset="0"/>
            </a:endParaRPr>
          </a:p>
        </p:txBody>
      </p:sp>
      <p:grpSp>
        <p:nvGrpSpPr>
          <p:cNvPr id="121" name="PA-组合 2"/>
          <p:cNvGrpSpPr/>
          <p:nvPr>
            <p:custDataLst>
              <p:tags r:id="rId6"/>
            </p:custDataLst>
          </p:nvPr>
        </p:nvGrpSpPr>
        <p:grpSpPr>
          <a:xfrm>
            <a:off x="976999" y="1207120"/>
            <a:ext cx="2871134" cy="489718"/>
            <a:chOff x="1039085" y="1524521"/>
            <a:chExt cx="4556319" cy="717512"/>
          </a:xfrm>
          <a:solidFill>
            <a:schemeClr val="accent5"/>
          </a:solidFill>
        </p:grpSpPr>
        <p:sp>
          <p:nvSpPr>
            <p:cNvPr id="137" name="2-3"/>
            <p:cNvSpPr/>
            <p:nvPr>
              <p:custDataLst>
                <p:tags r:id="rId22"/>
              </p:custDataLst>
            </p:nvPr>
          </p:nvSpPr>
          <p:spPr>
            <a:xfrm>
              <a:off x="1141123" y="1524521"/>
              <a:ext cx="4336550" cy="717512"/>
            </a:xfrm>
            <a:custGeom>
              <a:avLst/>
              <a:gdLst>
                <a:gd name="connsiteX0" fmla="*/ 0 w 4380471"/>
                <a:gd name="connsiteY0" fmla="*/ 0 h 714335"/>
                <a:gd name="connsiteX1" fmla="*/ 4380471 w 4380471"/>
                <a:gd name="connsiteY1" fmla="*/ 0 h 714335"/>
                <a:gd name="connsiteX2" fmla="*/ 4249607 w 4380471"/>
                <a:gd name="connsiteY2" fmla="*/ 523454 h 714335"/>
                <a:gd name="connsiteX3" fmla="*/ 4005131 w 4380471"/>
                <a:gd name="connsiteY3" fmla="*/ 714335 h 714335"/>
                <a:gd name="connsiteX4" fmla="*/ 375339 w 4380471"/>
                <a:gd name="connsiteY4" fmla="*/ 714335 h 714335"/>
                <a:gd name="connsiteX5" fmla="*/ 130863 w 4380471"/>
                <a:gd name="connsiteY5" fmla="*/ 523454 h 714335"/>
                <a:gd name="connsiteX0-1" fmla="*/ 0 w 4380471"/>
                <a:gd name="connsiteY0-2" fmla="*/ 0 h 714335"/>
                <a:gd name="connsiteX1-3" fmla="*/ 4380471 w 4380471"/>
                <a:gd name="connsiteY1-4" fmla="*/ 0 h 714335"/>
                <a:gd name="connsiteX2-5" fmla="*/ 4249607 w 4380471"/>
                <a:gd name="connsiteY2-6" fmla="*/ 523454 h 714335"/>
                <a:gd name="connsiteX3-7" fmla="*/ 4005131 w 4380471"/>
                <a:gd name="connsiteY3-8" fmla="*/ 714335 h 714335"/>
                <a:gd name="connsiteX4-9" fmla="*/ 375339 w 4380471"/>
                <a:gd name="connsiteY4-10" fmla="*/ 714335 h 714335"/>
                <a:gd name="connsiteX5-11" fmla="*/ 130863 w 4380471"/>
                <a:gd name="connsiteY5-12" fmla="*/ 523454 h 714335"/>
                <a:gd name="connsiteX6" fmla="*/ 17754 w 4380471"/>
                <a:gd name="connsiteY6" fmla="*/ 75049 h 714335"/>
                <a:gd name="connsiteX7" fmla="*/ 0 w 4380471"/>
                <a:gd name="connsiteY7" fmla="*/ 0 h 714335"/>
                <a:gd name="connsiteX0-13" fmla="*/ 0 w 4417353"/>
                <a:gd name="connsiteY0-14" fmla="*/ 2540 h 714335"/>
                <a:gd name="connsiteX1-15" fmla="*/ 4417353 w 4417353"/>
                <a:gd name="connsiteY1-16" fmla="*/ 0 h 714335"/>
                <a:gd name="connsiteX2-17" fmla="*/ 4286489 w 4417353"/>
                <a:gd name="connsiteY2-18" fmla="*/ 523454 h 714335"/>
                <a:gd name="connsiteX3-19" fmla="*/ 4042013 w 4417353"/>
                <a:gd name="connsiteY3-20" fmla="*/ 714335 h 714335"/>
                <a:gd name="connsiteX4-21" fmla="*/ 412221 w 4417353"/>
                <a:gd name="connsiteY4-22" fmla="*/ 714335 h 714335"/>
                <a:gd name="connsiteX5-23" fmla="*/ 167745 w 4417353"/>
                <a:gd name="connsiteY5-24" fmla="*/ 523454 h 714335"/>
                <a:gd name="connsiteX6-25" fmla="*/ 54636 w 4417353"/>
                <a:gd name="connsiteY6-26" fmla="*/ 75049 h 714335"/>
                <a:gd name="connsiteX7-27" fmla="*/ 0 w 4417353"/>
                <a:gd name="connsiteY7-28" fmla="*/ 2540 h 714335"/>
                <a:gd name="connsiteX0-29" fmla="*/ 0 w 4433159"/>
                <a:gd name="connsiteY0-30" fmla="*/ 0 h 717510"/>
                <a:gd name="connsiteX1-31" fmla="*/ 4433159 w 4433159"/>
                <a:gd name="connsiteY1-32" fmla="*/ 3175 h 717510"/>
                <a:gd name="connsiteX2-33" fmla="*/ 4302295 w 4433159"/>
                <a:gd name="connsiteY2-34" fmla="*/ 526629 h 717510"/>
                <a:gd name="connsiteX3-35" fmla="*/ 4057819 w 4433159"/>
                <a:gd name="connsiteY3-36" fmla="*/ 717510 h 717510"/>
                <a:gd name="connsiteX4-37" fmla="*/ 428027 w 4433159"/>
                <a:gd name="connsiteY4-38" fmla="*/ 717510 h 717510"/>
                <a:gd name="connsiteX5-39" fmla="*/ 183551 w 4433159"/>
                <a:gd name="connsiteY5-40" fmla="*/ 526629 h 717510"/>
                <a:gd name="connsiteX6-41" fmla="*/ 70442 w 4433159"/>
                <a:gd name="connsiteY6-42" fmla="*/ 78224 h 717510"/>
                <a:gd name="connsiteX7-43" fmla="*/ 0 w 4433159"/>
                <a:gd name="connsiteY7-44" fmla="*/ 0 h 717510"/>
                <a:gd name="connsiteX0-45" fmla="*/ 0 w 4433159"/>
                <a:gd name="connsiteY0-46" fmla="*/ 0 h 717510"/>
                <a:gd name="connsiteX1-47" fmla="*/ 4433159 w 4433159"/>
                <a:gd name="connsiteY1-48" fmla="*/ 3175 h 717510"/>
                <a:gd name="connsiteX2-49" fmla="*/ 4302295 w 4433159"/>
                <a:gd name="connsiteY2-50" fmla="*/ 526629 h 717510"/>
                <a:gd name="connsiteX3-51" fmla="*/ 4057819 w 4433159"/>
                <a:gd name="connsiteY3-52" fmla="*/ 717510 h 717510"/>
                <a:gd name="connsiteX4-53" fmla="*/ 428027 w 4433159"/>
                <a:gd name="connsiteY4-54" fmla="*/ 717510 h 717510"/>
                <a:gd name="connsiteX5-55" fmla="*/ 183551 w 4433159"/>
                <a:gd name="connsiteY5-56" fmla="*/ 526629 h 717510"/>
                <a:gd name="connsiteX6-57" fmla="*/ 70442 w 4433159"/>
                <a:gd name="connsiteY6-58" fmla="*/ 78224 h 717510"/>
                <a:gd name="connsiteX7-59" fmla="*/ 0 w 4433159"/>
                <a:gd name="connsiteY7-60" fmla="*/ 0 h 717510"/>
                <a:gd name="connsiteX0-61" fmla="*/ 0 w 4433159"/>
                <a:gd name="connsiteY0-62" fmla="*/ 0 h 717510"/>
                <a:gd name="connsiteX1-63" fmla="*/ 4433159 w 4433159"/>
                <a:gd name="connsiteY1-64" fmla="*/ 3175 h 717510"/>
                <a:gd name="connsiteX2-65" fmla="*/ 4302295 w 4433159"/>
                <a:gd name="connsiteY2-66" fmla="*/ 526629 h 717510"/>
                <a:gd name="connsiteX3-67" fmla="*/ 4057819 w 4433159"/>
                <a:gd name="connsiteY3-68" fmla="*/ 717510 h 717510"/>
                <a:gd name="connsiteX4-69" fmla="*/ 428027 w 4433159"/>
                <a:gd name="connsiteY4-70" fmla="*/ 717510 h 717510"/>
                <a:gd name="connsiteX5-71" fmla="*/ 183551 w 4433159"/>
                <a:gd name="connsiteY5-72" fmla="*/ 526629 h 717510"/>
                <a:gd name="connsiteX6-73" fmla="*/ 70442 w 4433159"/>
                <a:gd name="connsiteY6-74" fmla="*/ 78224 h 717510"/>
                <a:gd name="connsiteX7-75" fmla="*/ 0 w 4433159"/>
                <a:gd name="connsiteY7-76" fmla="*/ 0 h 717510"/>
                <a:gd name="connsiteX0-77" fmla="*/ 0 w 4446331"/>
                <a:gd name="connsiteY0-78" fmla="*/ 0 h 717510"/>
                <a:gd name="connsiteX1-79" fmla="*/ 4446331 w 4446331"/>
                <a:gd name="connsiteY1-80" fmla="*/ 3175 h 717510"/>
                <a:gd name="connsiteX2-81" fmla="*/ 4315467 w 4446331"/>
                <a:gd name="connsiteY2-82" fmla="*/ 526629 h 717510"/>
                <a:gd name="connsiteX3-83" fmla="*/ 4070991 w 4446331"/>
                <a:gd name="connsiteY3-84" fmla="*/ 717510 h 717510"/>
                <a:gd name="connsiteX4-85" fmla="*/ 441199 w 4446331"/>
                <a:gd name="connsiteY4-86" fmla="*/ 717510 h 717510"/>
                <a:gd name="connsiteX5-87" fmla="*/ 196723 w 4446331"/>
                <a:gd name="connsiteY5-88" fmla="*/ 526629 h 717510"/>
                <a:gd name="connsiteX6-89" fmla="*/ 83614 w 4446331"/>
                <a:gd name="connsiteY6-90" fmla="*/ 78224 h 717510"/>
                <a:gd name="connsiteX7-91" fmla="*/ 0 w 4446331"/>
                <a:gd name="connsiteY7-92" fmla="*/ 0 h 717510"/>
                <a:gd name="connsiteX0-93" fmla="*/ 0 w 4446331"/>
                <a:gd name="connsiteY0-94" fmla="*/ 0 h 717510"/>
                <a:gd name="connsiteX1-95" fmla="*/ 4446331 w 4446331"/>
                <a:gd name="connsiteY1-96" fmla="*/ 3175 h 717510"/>
                <a:gd name="connsiteX2-97" fmla="*/ 4419826 w 4446331"/>
                <a:gd name="connsiteY2-98" fmla="*/ 75684 h 717510"/>
                <a:gd name="connsiteX3-99" fmla="*/ 4315467 w 4446331"/>
                <a:gd name="connsiteY3-100" fmla="*/ 526629 h 717510"/>
                <a:gd name="connsiteX4-101" fmla="*/ 4070991 w 4446331"/>
                <a:gd name="connsiteY4-102" fmla="*/ 717510 h 717510"/>
                <a:gd name="connsiteX5-103" fmla="*/ 441199 w 4446331"/>
                <a:gd name="connsiteY5-104" fmla="*/ 717510 h 717510"/>
                <a:gd name="connsiteX6-105" fmla="*/ 196723 w 4446331"/>
                <a:gd name="connsiteY6-106" fmla="*/ 526629 h 717510"/>
                <a:gd name="connsiteX7-107" fmla="*/ 83614 w 4446331"/>
                <a:gd name="connsiteY7-108" fmla="*/ 78224 h 717510"/>
                <a:gd name="connsiteX8" fmla="*/ 0 w 4446331"/>
                <a:gd name="connsiteY8" fmla="*/ 0 h 717510"/>
                <a:gd name="connsiteX0-109" fmla="*/ 0 w 4497702"/>
                <a:gd name="connsiteY0-110" fmla="*/ 0 h 717510"/>
                <a:gd name="connsiteX1-111" fmla="*/ 4497702 w 4497702"/>
                <a:gd name="connsiteY1-112" fmla="*/ 3175 h 717510"/>
                <a:gd name="connsiteX2-113" fmla="*/ 4419826 w 4497702"/>
                <a:gd name="connsiteY2-114" fmla="*/ 75684 h 717510"/>
                <a:gd name="connsiteX3-115" fmla="*/ 4315467 w 4497702"/>
                <a:gd name="connsiteY3-116" fmla="*/ 526629 h 717510"/>
                <a:gd name="connsiteX4-117" fmla="*/ 4070991 w 4497702"/>
                <a:gd name="connsiteY4-118" fmla="*/ 717510 h 717510"/>
                <a:gd name="connsiteX5-119" fmla="*/ 441199 w 4497702"/>
                <a:gd name="connsiteY5-120" fmla="*/ 717510 h 717510"/>
                <a:gd name="connsiteX6-121" fmla="*/ 196723 w 4497702"/>
                <a:gd name="connsiteY6-122" fmla="*/ 526629 h 717510"/>
                <a:gd name="connsiteX7-123" fmla="*/ 83614 w 4497702"/>
                <a:gd name="connsiteY7-124" fmla="*/ 78224 h 717510"/>
                <a:gd name="connsiteX8-125" fmla="*/ 0 w 4497702"/>
                <a:gd name="connsiteY8-126" fmla="*/ 0 h 717510"/>
                <a:gd name="connsiteX0-127" fmla="*/ 0 w 4497702"/>
                <a:gd name="connsiteY0-128" fmla="*/ 0 h 717510"/>
                <a:gd name="connsiteX1-129" fmla="*/ 4497702 w 4497702"/>
                <a:gd name="connsiteY1-130" fmla="*/ 3175 h 717510"/>
                <a:gd name="connsiteX2-131" fmla="*/ 4431681 w 4497702"/>
                <a:gd name="connsiteY2-132" fmla="*/ 75684 h 717510"/>
                <a:gd name="connsiteX3-133" fmla="*/ 4315467 w 4497702"/>
                <a:gd name="connsiteY3-134" fmla="*/ 526629 h 717510"/>
                <a:gd name="connsiteX4-135" fmla="*/ 4070991 w 4497702"/>
                <a:gd name="connsiteY4-136" fmla="*/ 717510 h 717510"/>
                <a:gd name="connsiteX5-137" fmla="*/ 441199 w 4497702"/>
                <a:gd name="connsiteY5-138" fmla="*/ 717510 h 717510"/>
                <a:gd name="connsiteX6-139" fmla="*/ 196723 w 4497702"/>
                <a:gd name="connsiteY6-140" fmla="*/ 526629 h 717510"/>
                <a:gd name="connsiteX7-141" fmla="*/ 83614 w 4497702"/>
                <a:gd name="connsiteY7-142" fmla="*/ 78224 h 717510"/>
                <a:gd name="connsiteX8-143" fmla="*/ 0 w 4497702"/>
                <a:gd name="connsiteY8-144" fmla="*/ 0 h 71751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25" y="connsiteY6-26"/>
                </a:cxn>
                <a:cxn ang="0">
                  <a:pos x="connsiteX7-27" y="connsiteY7-28"/>
                </a:cxn>
                <a:cxn ang="0">
                  <a:pos x="connsiteX8-125" y="connsiteY8-126"/>
                </a:cxn>
              </a:cxnLst>
              <a:rect l="l" t="t" r="r" b="b"/>
              <a:pathLst>
                <a:path w="4497702" h="717510">
                  <a:moveTo>
                    <a:pt x="0" y="0"/>
                  </a:moveTo>
                  <a:lnTo>
                    <a:pt x="4497702" y="3175"/>
                  </a:lnTo>
                  <a:lnTo>
                    <a:pt x="4431681" y="75684"/>
                  </a:lnTo>
                  <a:lnTo>
                    <a:pt x="4315467" y="526629"/>
                  </a:lnTo>
                  <a:cubicBezTo>
                    <a:pt x="4287408" y="638867"/>
                    <a:pt x="4186684" y="717510"/>
                    <a:pt x="4070991" y="717510"/>
                  </a:cubicBezTo>
                  <a:lnTo>
                    <a:pt x="441199" y="717510"/>
                  </a:lnTo>
                  <a:cubicBezTo>
                    <a:pt x="325506" y="717510"/>
                    <a:pt x="224782" y="638867"/>
                    <a:pt x="196723" y="526629"/>
                  </a:cubicBezTo>
                  <a:lnTo>
                    <a:pt x="83614" y="78224"/>
                  </a:lnTo>
                  <a:cubicBezTo>
                    <a:pt x="60133" y="52149"/>
                    <a:pt x="47191" y="1655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503050405090304" pitchFamily="18" charset="0"/>
                <a:ea typeface="思源黑体 CN Normal" panose="020B0400000000000000" pitchFamily="34" charset="-122"/>
                <a:cs typeface="+mn-cs"/>
                <a:sym typeface="Times New Roman" panose="02020503050405090304" pitchFamily="18" charset="0"/>
              </a:endParaRPr>
            </a:p>
          </p:txBody>
        </p:sp>
        <p:sp>
          <p:nvSpPr>
            <p:cNvPr id="138" name="2-4"/>
            <p:cNvSpPr/>
            <p:nvPr>
              <p:custDataLst>
                <p:tags r:id="rId23"/>
              </p:custDataLst>
            </p:nvPr>
          </p:nvSpPr>
          <p:spPr>
            <a:xfrm>
              <a:off x="5393752" y="1526675"/>
              <a:ext cx="201652" cy="145918"/>
            </a:xfrm>
            <a:custGeom>
              <a:avLst/>
              <a:gdLst>
                <a:gd name="connsiteX0" fmla="*/ 135847 w 271694"/>
                <a:gd name="connsiteY0" fmla="*/ 0 h 142108"/>
                <a:gd name="connsiteX1" fmla="*/ 265803 w 271694"/>
                <a:gd name="connsiteY1" fmla="*/ 106149 h 142108"/>
                <a:gd name="connsiteX2" fmla="*/ 271694 w 271694"/>
                <a:gd name="connsiteY2" fmla="*/ 142108 h 142108"/>
                <a:gd name="connsiteX3" fmla="*/ 0 w 271694"/>
                <a:gd name="connsiteY3" fmla="*/ 142108 h 142108"/>
                <a:gd name="connsiteX4" fmla="*/ 5892 w 271694"/>
                <a:gd name="connsiteY4" fmla="*/ 106149 h 142108"/>
                <a:gd name="connsiteX5" fmla="*/ 135847 w 271694"/>
                <a:gd name="connsiteY5" fmla="*/ 0 h 142108"/>
                <a:gd name="connsiteX0-1" fmla="*/ 141130 w 276977"/>
                <a:gd name="connsiteY0-2" fmla="*/ 0 h 142108"/>
                <a:gd name="connsiteX1-3" fmla="*/ 271086 w 276977"/>
                <a:gd name="connsiteY1-4" fmla="*/ 106149 h 142108"/>
                <a:gd name="connsiteX2-5" fmla="*/ 276977 w 276977"/>
                <a:gd name="connsiteY2-6" fmla="*/ 142108 h 142108"/>
                <a:gd name="connsiteX3-7" fmla="*/ 0 w 276977"/>
                <a:gd name="connsiteY3-8" fmla="*/ 140203 h 142108"/>
                <a:gd name="connsiteX4-9" fmla="*/ 11175 w 276977"/>
                <a:gd name="connsiteY4-10" fmla="*/ 106149 h 142108"/>
                <a:gd name="connsiteX5-11" fmla="*/ 141130 w 276977"/>
                <a:gd name="connsiteY5-12" fmla="*/ 0 h 142108"/>
                <a:gd name="connsiteX0-13" fmla="*/ 143772 w 279619"/>
                <a:gd name="connsiteY0-14" fmla="*/ 0 h 145918"/>
                <a:gd name="connsiteX1-15" fmla="*/ 273728 w 279619"/>
                <a:gd name="connsiteY1-16" fmla="*/ 106149 h 145918"/>
                <a:gd name="connsiteX2-17" fmla="*/ 279619 w 279619"/>
                <a:gd name="connsiteY2-18" fmla="*/ 142108 h 145918"/>
                <a:gd name="connsiteX3-19" fmla="*/ 0 w 279619"/>
                <a:gd name="connsiteY3-20" fmla="*/ 145918 h 145918"/>
                <a:gd name="connsiteX4-21" fmla="*/ 13817 w 279619"/>
                <a:gd name="connsiteY4-22" fmla="*/ 106149 h 145918"/>
                <a:gd name="connsiteX5-23" fmla="*/ 143772 w 279619"/>
                <a:gd name="connsiteY5-24" fmla="*/ 0 h 1459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279619" h="145918">
                  <a:moveTo>
                    <a:pt x="143772" y="0"/>
                  </a:moveTo>
                  <a:cubicBezTo>
                    <a:pt x="202193" y="0"/>
                    <a:pt x="252317" y="43770"/>
                    <a:pt x="273728" y="106149"/>
                  </a:cubicBezTo>
                  <a:lnTo>
                    <a:pt x="279619" y="142108"/>
                  </a:lnTo>
                  <a:lnTo>
                    <a:pt x="0" y="145918"/>
                  </a:lnTo>
                  <a:cubicBezTo>
                    <a:pt x="1964" y="133932"/>
                    <a:pt x="11853" y="118135"/>
                    <a:pt x="13817" y="106149"/>
                  </a:cubicBezTo>
                  <a:cubicBezTo>
                    <a:pt x="35228" y="43770"/>
                    <a:pt x="85352" y="0"/>
                    <a:pt x="14377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503050405090304" pitchFamily="18" charset="0"/>
                <a:ea typeface="思源黑体 CN Normal" panose="020B0400000000000000" pitchFamily="34" charset="-122"/>
                <a:cs typeface="+mn-cs"/>
                <a:sym typeface="Times New Roman" panose="02020503050405090304" pitchFamily="18" charset="0"/>
              </a:endParaRPr>
            </a:p>
          </p:txBody>
        </p:sp>
        <p:sp>
          <p:nvSpPr>
            <p:cNvPr id="139" name="2-5"/>
            <p:cNvSpPr/>
            <p:nvPr>
              <p:custDataLst>
                <p:tags r:id="rId24"/>
              </p:custDataLst>
            </p:nvPr>
          </p:nvSpPr>
          <p:spPr>
            <a:xfrm flipH="1">
              <a:off x="1039085" y="1526671"/>
              <a:ext cx="201652" cy="145918"/>
            </a:xfrm>
            <a:custGeom>
              <a:avLst/>
              <a:gdLst>
                <a:gd name="connsiteX0" fmla="*/ 135847 w 271694"/>
                <a:gd name="connsiteY0" fmla="*/ 0 h 142108"/>
                <a:gd name="connsiteX1" fmla="*/ 265803 w 271694"/>
                <a:gd name="connsiteY1" fmla="*/ 106149 h 142108"/>
                <a:gd name="connsiteX2" fmla="*/ 271694 w 271694"/>
                <a:gd name="connsiteY2" fmla="*/ 142108 h 142108"/>
                <a:gd name="connsiteX3" fmla="*/ 0 w 271694"/>
                <a:gd name="connsiteY3" fmla="*/ 142108 h 142108"/>
                <a:gd name="connsiteX4" fmla="*/ 5892 w 271694"/>
                <a:gd name="connsiteY4" fmla="*/ 106149 h 142108"/>
                <a:gd name="connsiteX5" fmla="*/ 135847 w 271694"/>
                <a:gd name="connsiteY5" fmla="*/ 0 h 142108"/>
                <a:gd name="connsiteX0-1" fmla="*/ 141130 w 276977"/>
                <a:gd name="connsiteY0-2" fmla="*/ 0 h 142108"/>
                <a:gd name="connsiteX1-3" fmla="*/ 271086 w 276977"/>
                <a:gd name="connsiteY1-4" fmla="*/ 106149 h 142108"/>
                <a:gd name="connsiteX2-5" fmla="*/ 276977 w 276977"/>
                <a:gd name="connsiteY2-6" fmla="*/ 142108 h 142108"/>
                <a:gd name="connsiteX3-7" fmla="*/ 0 w 276977"/>
                <a:gd name="connsiteY3-8" fmla="*/ 140203 h 142108"/>
                <a:gd name="connsiteX4-9" fmla="*/ 11175 w 276977"/>
                <a:gd name="connsiteY4-10" fmla="*/ 106149 h 142108"/>
                <a:gd name="connsiteX5-11" fmla="*/ 141130 w 276977"/>
                <a:gd name="connsiteY5-12" fmla="*/ 0 h 142108"/>
                <a:gd name="connsiteX0-13" fmla="*/ 143772 w 279619"/>
                <a:gd name="connsiteY0-14" fmla="*/ 0 h 145918"/>
                <a:gd name="connsiteX1-15" fmla="*/ 273728 w 279619"/>
                <a:gd name="connsiteY1-16" fmla="*/ 106149 h 145918"/>
                <a:gd name="connsiteX2-17" fmla="*/ 279619 w 279619"/>
                <a:gd name="connsiteY2-18" fmla="*/ 142108 h 145918"/>
                <a:gd name="connsiteX3-19" fmla="*/ 0 w 279619"/>
                <a:gd name="connsiteY3-20" fmla="*/ 145918 h 145918"/>
                <a:gd name="connsiteX4-21" fmla="*/ 13817 w 279619"/>
                <a:gd name="connsiteY4-22" fmla="*/ 106149 h 145918"/>
                <a:gd name="connsiteX5-23" fmla="*/ 143772 w 279619"/>
                <a:gd name="connsiteY5-24" fmla="*/ 0 h 1459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279619" h="145918">
                  <a:moveTo>
                    <a:pt x="143772" y="0"/>
                  </a:moveTo>
                  <a:cubicBezTo>
                    <a:pt x="202193" y="0"/>
                    <a:pt x="252317" y="43770"/>
                    <a:pt x="273728" y="106149"/>
                  </a:cubicBezTo>
                  <a:lnTo>
                    <a:pt x="279619" y="142108"/>
                  </a:lnTo>
                  <a:lnTo>
                    <a:pt x="0" y="145918"/>
                  </a:lnTo>
                  <a:cubicBezTo>
                    <a:pt x="1964" y="133932"/>
                    <a:pt x="11853" y="118135"/>
                    <a:pt x="13817" y="106149"/>
                  </a:cubicBezTo>
                  <a:cubicBezTo>
                    <a:pt x="35228" y="43770"/>
                    <a:pt x="85352" y="0"/>
                    <a:pt x="14377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503050405090304" pitchFamily="18" charset="0"/>
                <a:ea typeface="思源黑体 CN Normal" panose="020B0400000000000000" pitchFamily="34" charset="-122"/>
                <a:cs typeface="+mn-cs"/>
                <a:sym typeface="Times New Roman" panose="02020503050405090304" pitchFamily="18" charset="0"/>
              </a:endParaRPr>
            </a:p>
          </p:txBody>
        </p:sp>
      </p:grpSp>
      <p:sp>
        <p:nvSpPr>
          <p:cNvPr id="122" name="2-6"/>
          <p:cNvSpPr txBox="1"/>
          <p:nvPr>
            <p:custDataLst>
              <p:tags r:id="rId7"/>
            </p:custDataLst>
          </p:nvPr>
        </p:nvSpPr>
        <p:spPr>
          <a:xfrm>
            <a:off x="986560" y="1313033"/>
            <a:ext cx="2855946" cy="369332"/>
          </a:xfrm>
          <a:prstGeom prst="rect">
            <a:avLst/>
          </a:prstGeom>
          <a:solidFill>
            <a:schemeClr val="accent5"/>
          </a:solidFill>
        </p:spPr>
        <p:txBody>
          <a:bodyPr wrap="square" anchor="ctr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000" b="0" i="0" u="none" strike="noStrike" cap="none" spc="0" normalizeH="0" baseline="0">
                <a:ln>
                  <a:noFill/>
                </a:ln>
                <a:gradFill>
                  <a:gsLst>
                    <a:gs pos="52000">
                      <a:srgbClr val="FFF2F0">
                        <a:alpha val="72000"/>
                      </a:srgbClr>
                    </a:gs>
                    <a:gs pos="4000">
                      <a:schemeClr val="accent1">
                        <a:lumMod val="12000"/>
                        <a:lumOff val="88000"/>
                      </a:schemeClr>
                    </a:gs>
                    <a:gs pos="100000">
                      <a:schemeClr val="accent1">
                        <a:lumMod val="0"/>
                        <a:lumOff val="100000"/>
                      </a:schemeClr>
                    </a:gs>
                  </a:gsLst>
                  <a:lin ang="3600000" scaled="0"/>
                </a:gra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</a:defRPr>
            </a:lvl1pPr>
          </a:lstStyle>
          <a:p>
            <a:pPr lvl="0">
              <a:defRPr/>
            </a:pPr>
            <a:r>
              <a:rPr lang="zh-CN" altLang="en-US" sz="1800" dirty="0">
                <a:gradFill flip="none" rotWithShape="1">
                  <a:gsLst>
                    <a:gs pos="4000">
                      <a:srgbClr val="E54A46">
                        <a:lumMod val="1000"/>
                        <a:lumOff val="99000"/>
                      </a:srgbClr>
                    </a:gs>
                    <a:gs pos="70000">
                      <a:srgbClr val="0984E3">
                        <a:lumMod val="0"/>
                        <a:lumOff val="100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+mj-ea"/>
                <a:ea typeface="+mj-ea"/>
                <a:sym typeface="Times New Roman" panose="02020503050405090304" pitchFamily="18" charset="0"/>
              </a:rPr>
              <a:t>铝土矿进口格局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4000">
                    <a:srgbClr val="E54A46">
                      <a:lumMod val="1000"/>
                      <a:lumOff val="99000"/>
                    </a:srgbClr>
                  </a:gs>
                  <a:gs pos="70000">
                    <a:srgbClr val="0984E3">
                      <a:lumMod val="0"/>
                      <a:lumOff val="100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/>
              <a:uLnTx/>
              <a:uFillTx/>
              <a:latin typeface="+mj-ea"/>
              <a:ea typeface="+mj-ea"/>
              <a:sym typeface="Times New Roman" panose="02020503050405090304" pitchFamily="18" charset="0"/>
            </a:endParaRPr>
          </a:p>
        </p:txBody>
      </p:sp>
      <p:sp>
        <p:nvSpPr>
          <p:cNvPr id="3" name="矩形 2"/>
          <p:cNvSpPr/>
          <p:nvPr>
            <p:custDataLst>
              <p:tags r:id="rId8"/>
            </p:custDataLst>
          </p:nvPr>
        </p:nvSpPr>
        <p:spPr>
          <a:xfrm>
            <a:off x="950217" y="2040135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accent5"/>
                </a:solidFill>
                <a:latin typeface="+mj-ea"/>
                <a:ea typeface="+mj-ea"/>
              </a:rPr>
              <a:t>主来进口来源</a:t>
            </a:r>
          </a:p>
        </p:txBody>
      </p:sp>
      <p:sp>
        <p:nvSpPr>
          <p:cNvPr id="142" name="矩形 141"/>
          <p:cNvSpPr/>
          <p:nvPr>
            <p:custDataLst>
              <p:tags r:id="rId9"/>
            </p:custDataLst>
          </p:nvPr>
        </p:nvSpPr>
        <p:spPr>
          <a:xfrm>
            <a:off x="950217" y="2422303"/>
            <a:ext cx="2924698" cy="110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90204" pitchFamily="34" charset="0"/>
              <a:buChar char="•"/>
            </a:pPr>
            <a:r>
              <a:rPr lang="zh-CN" altLang="en-US" sz="1400" dirty="0">
                <a:latin typeface="+mn-ea"/>
              </a:rPr>
              <a:t>中国铝土矿进口仍以几内亚</a:t>
            </a:r>
            <a:r>
              <a:rPr lang="en-US" altLang="zh-CN" sz="1400" dirty="0">
                <a:latin typeface="+mn-ea"/>
              </a:rPr>
              <a:t>+</a:t>
            </a:r>
            <a:r>
              <a:rPr lang="zh-CN" altLang="en-US" sz="1400" dirty="0">
                <a:latin typeface="+mn-ea"/>
              </a:rPr>
              <a:t>澳大利亚为主：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1400" dirty="0">
                <a:latin typeface="+mn-ea"/>
              </a:rPr>
              <a:t>几内亚：绝对第一来源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1400" dirty="0">
                <a:latin typeface="+mn-ea"/>
              </a:rPr>
              <a:t>澳大利亚：稳定居第二</a:t>
            </a:r>
          </a:p>
        </p:txBody>
      </p:sp>
      <p:sp>
        <p:nvSpPr>
          <p:cNvPr id="143" name="矩形 142"/>
          <p:cNvSpPr/>
          <p:nvPr>
            <p:custDataLst>
              <p:tags r:id="rId10"/>
            </p:custDataLst>
          </p:nvPr>
        </p:nvSpPr>
        <p:spPr>
          <a:xfrm>
            <a:off x="950217" y="3550122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accent5"/>
                </a:solidFill>
                <a:latin typeface="+mj-ea"/>
                <a:ea typeface="+mj-ea"/>
              </a:rPr>
              <a:t>对土耳其的定位</a:t>
            </a:r>
          </a:p>
        </p:txBody>
      </p:sp>
      <p:sp>
        <p:nvSpPr>
          <p:cNvPr id="144" name="矩形 143"/>
          <p:cNvSpPr/>
          <p:nvPr>
            <p:custDataLst>
              <p:tags r:id="rId11"/>
            </p:custDataLst>
          </p:nvPr>
        </p:nvSpPr>
        <p:spPr>
          <a:xfrm>
            <a:off x="950217" y="3932290"/>
            <a:ext cx="2924698" cy="1641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90204" pitchFamily="34" charset="0"/>
              <a:buChar char="•"/>
            </a:pPr>
            <a:r>
              <a:rPr lang="zh-CN" altLang="en-US" sz="1400" dirty="0">
                <a:latin typeface="+mn-ea"/>
              </a:rPr>
              <a:t>总量不大；是除几内亚、澳大利亚之外，中国较重要的海外来源国</a:t>
            </a:r>
          </a:p>
          <a:p>
            <a:pPr marL="285750" indent="-285750">
              <a:lnSpc>
                <a:spcPct val="120000"/>
              </a:lnSpc>
              <a:buFont typeface="Arial" panose="020B0604020202090204" pitchFamily="34" charset="0"/>
              <a:buChar char="•"/>
            </a:pPr>
            <a:r>
              <a:rPr lang="en-US" altLang="zh-CN" sz="1400" dirty="0">
                <a:latin typeface="+mn-ea"/>
              </a:rPr>
              <a:t>2025</a:t>
            </a:r>
            <a:r>
              <a:rPr lang="zh-CN" altLang="en-US" sz="1400" dirty="0">
                <a:latin typeface="+mn-ea"/>
              </a:rPr>
              <a:t>年，土耳其已位列第三大来源国</a:t>
            </a:r>
            <a:endParaRPr lang="en-US" altLang="zh-CN" sz="1400" dirty="0">
              <a:latin typeface="+mn-ea"/>
            </a:endParaRPr>
          </a:p>
          <a:p>
            <a:pPr marL="285750" indent="-285750">
              <a:lnSpc>
                <a:spcPct val="120000"/>
              </a:lnSpc>
              <a:buFont typeface="Arial" panose="020B0604020202090204" pitchFamily="34" charset="0"/>
              <a:buChar char="•"/>
            </a:pPr>
            <a:r>
              <a:rPr lang="zh-CN" altLang="en-US" sz="1400" dirty="0">
                <a:latin typeface="+mn-ea"/>
              </a:rPr>
              <a:t>已成为值得关注的高温矿来源</a:t>
            </a:r>
          </a:p>
        </p:txBody>
      </p:sp>
      <p:sp>
        <p:nvSpPr>
          <p:cNvPr id="154" name="矩形 153"/>
          <p:cNvSpPr/>
          <p:nvPr>
            <p:custDataLst>
              <p:tags r:id="rId12"/>
            </p:custDataLst>
          </p:nvPr>
        </p:nvSpPr>
        <p:spPr>
          <a:xfrm>
            <a:off x="4824933" y="2040135"/>
            <a:ext cx="1178011" cy="6019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5" name="矩形 154"/>
          <p:cNvSpPr/>
          <p:nvPr>
            <p:custDataLst>
              <p:tags r:id="rId13"/>
            </p:custDataLst>
          </p:nvPr>
        </p:nvSpPr>
        <p:spPr>
          <a:xfrm>
            <a:off x="7752455" y="2040135"/>
            <a:ext cx="1178011" cy="6019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56" name="图表 155"/>
          <p:cNvGraphicFramePr/>
          <p:nvPr>
            <p:custDataLst>
              <p:tags r:id="rId14"/>
            </p:custDataLst>
          </p:nvPr>
        </p:nvGraphicFramePr>
        <p:xfrm>
          <a:off x="4681906" y="2381465"/>
          <a:ext cx="2959806" cy="3190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1"/>
          </a:graphicData>
        </a:graphic>
      </p:graphicFrame>
      <p:graphicFrame>
        <p:nvGraphicFramePr>
          <p:cNvPr id="161" name="图表 160"/>
          <p:cNvGraphicFramePr/>
          <p:nvPr>
            <p:custDataLst>
              <p:tags r:id="rId15"/>
            </p:custDataLst>
          </p:nvPr>
        </p:nvGraphicFramePr>
        <p:xfrm>
          <a:off x="7790045" y="2381465"/>
          <a:ext cx="2959806" cy="3190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2"/>
          </a:graphicData>
        </a:graphic>
      </p:graphicFrame>
      <p:sp>
        <p:nvSpPr>
          <p:cNvPr id="162" name="矩形 161"/>
          <p:cNvSpPr/>
          <p:nvPr>
            <p:custDataLst>
              <p:tags r:id="rId16"/>
            </p:custDataLst>
          </p:nvPr>
        </p:nvSpPr>
        <p:spPr>
          <a:xfrm>
            <a:off x="4782677" y="2256886"/>
            <a:ext cx="1300480" cy="306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accent5"/>
                </a:solidFill>
                <a:latin typeface="+mn-ea"/>
              </a:rPr>
              <a:t>2025</a:t>
            </a:r>
            <a:r>
              <a:rPr lang="zh-CN" altLang="en-US" sz="1400" dirty="0">
                <a:solidFill>
                  <a:schemeClr val="accent5"/>
                </a:solidFill>
                <a:latin typeface="+mn-ea"/>
              </a:rPr>
              <a:t>年进口量</a:t>
            </a:r>
          </a:p>
        </p:txBody>
      </p:sp>
      <p:sp>
        <p:nvSpPr>
          <p:cNvPr id="163" name="矩形 162"/>
          <p:cNvSpPr/>
          <p:nvPr>
            <p:custDataLst>
              <p:tags r:id="rId17"/>
            </p:custDataLst>
          </p:nvPr>
        </p:nvSpPr>
        <p:spPr>
          <a:xfrm>
            <a:off x="7676020" y="2256886"/>
            <a:ext cx="1300480" cy="306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accent5"/>
                </a:solidFill>
                <a:latin typeface="+mn-ea"/>
              </a:rPr>
              <a:t>2024</a:t>
            </a:r>
            <a:r>
              <a:rPr lang="zh-CN" altLang="en-US" sz="1400" dirty="0">
                <a:solidFill>
                  <a:schemeClr val="accent5"/>
                </a:solidFill>
                <a:latin typeface="+mn-ea"/>
              </a:rPr>
              <a:t>年进口量</a:t>
            </a:r>
          </a:p>
        </p:txBody>
      </p:sp>
      <p:sp>
        <p:nvSpPr>
          <p:cNvPr id="5" name="矩形 4"/>
          <p:cNvSpPr/>
          <p:nvPr>
            <p:custDataLst>
              <p:tags r:id="rId18"/>
            </p:custDataLst>
          </p:nvPr>
        </p:nvSpPr>
        <p:spPr>
          <a:xfrm>
            <a:off x="5257340" y="4392529"/>
            <a:ext cx="63831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50" dirty="0">
                <a:solidFill>
                  <a:schemeClr val="tx1"/>
                </a:solidFill>
                <a:latin typeface="+mj-ea"/>
                <a:ea typeface="+mj-ea"/>
              </a:rPr>
              <a:t>413.11</a:t>
            </a:r>
          </a:p>
        </p:txBody>
      </p:sp>
      <p:sp>
        <p:nvSpPr>
          <p:cNvPr id="46" name="矩形 45"/>
          <p:cNvSpPr/>
          <p:nvPr>
            <p:custDataLst>
              <p:tags r:id="rId19"/>
            </p:custDataLst>
          </p:nvPr>
        </p:nvSpPr>
        <p:spPr>
          <a:xfrm>
            <a:off x="8554720" y="4392295"/>
            <a:ext cx="638175" cy="22479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altLang="zh-CN" sz="1050" dirty="0">
                <a:solidFill>
                  <a:schemeClr val="tx1"/>
                </a:solidFill>
                <a:latin typeface="+mj-ea"/>
                <a:ea typeface="+mj-ea"/>
              </a:rPr>
              <a:t>253.55</a:t>
            </a:r>
          </a:p>
        </p:txBody>
      </p:sp>
      <p:sp>
        <p:nvSpPr>
          <p:cNvPr id="19" name="文本框 18"/>
          <p:cNvSpPr txBox="1"/>
          <p:nvPr>
            <p:custDataLst>
              <p:tags r:id="rId20"/>
            </p:custDataLst>
          </p:nvPr>
        </p:nvSpPr>
        <p:spPr>
          <a:xfrm>
            <a:off x="6319098" y="2689242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单位：万吨</a:t>
            </a:r>
          </a:p>
        </p:txBody>
      </p:sp>
      <p:sp>
        <p:nvSpPr>
          <p:cNvPr id="49" name="文本框 48"/>
          <p:cNvSpPr txBox="1"/>
          <p:nvPr>
            <p:custDataLst>
              <p:tags r:id="rId21"/>
            </p:custDataLst>
          </p:nvPr>
        </p:nvSpPr>
        <p:spPr>
          <a:xfrm>
            <a:off x="9631466" y="2689242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单位：万吨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/>
          <p:nvPr/>
        </p:nvSpPr>
        <p:spPr>
          <a:xfrm>
            <a:off x="11206264" y="6230570"/>
            <a:ext cx="992707" cy="627430"/>
          </a:xfrm>
          <a:custGeom>
            <a:avLst/>
            <a:gdLst>
              <a:gd name="connsiteX0" fmla="*/ 3541507 w 5236095"/>
              <a:gd name="connsiteY0" fmla="*/ 9 h 3309419"/>
              <a:gd name="connsiteX1" fmla="*/ 3876511 w 5236095"/>
              <a:gd name="connsiteY1" fmla="*/ 141169 h 3309419"/>
              <a:gd name="connsiteX2" fmla="*/ 5236095 w 5236095"/>
              <a:gd name="connsiteY2" fmla="*/ 1517415 h 3309419"/>
              <a:gd name="connsiteX3" fmla="*/ 5236095 w 5236095"/>
              <a:gd name="connsiteY3" fmla="*/ 3309419 h 3309419"/>
              <a:gd name="connsiteX4" fmla="*/ 0 w 5236095"/>
              <a:gd name="connsiteY4" fmla="*/ 3309419 h 3309419"/>
              <a:gd name="connsiteX5" fmla="*/ 28620 w 5236095"/>
              <a:gd name="connsiteY5" fmla="*/ 3274813 h 3309419"/>
              <a:gd name="connsiteX6" fmla="*/ 3204809 w 5236095"/>
              <a:gd name="connsiteY6" fmla="*/ 137078 h 3309419"/>
              <a:gd name="connsiteX7" fmla="*/ 3541507 w 5236095"/>
              <a:gd name="connsiteY7" fmla="*/ 9 h 330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36095" h="3309419">
                <a:moveTo>
                  <a:pt x="3541507" y="9"/>
                </a:moveTo>
                <a:cubicBezTo>
                  <a:pt x="3663061" y="749"/>
                  <a:pt x="3784333" y="47861"/>
                  <a:pt x="3876511" y="141169"/>
                </a:cubicBezTo>
                <a:lnTo>
                  <a:pt x="5236095" y="1517415"/>
                </a:lnTo>
                <a:lnTo>
                  <a:pt x="5236095" y="3309419"/>
                </a:lnTo>
                <a:lnTo>
                  <a:pt x="0" y="3309419"/>
                </a:lnTo>
                <a:lnTo>
                  <a:pt x="28620" y="3274813"/>
                </a:lnTo>
                <a:lnTo>
                  <a:pt x="3204809" y="137078"/>
                </a:lnTo>
                <a:cubicBezTo>
                  <a:pt x="3298118" y="44900"/>
                  <a:pt x="3419954" y="-732"/>
                  <a:pt x="3541507" y="9"/>
                </a:cubicBezTo>
                <a:close/>
              </a:path>
            </a:pathLst>
          </a:custGeom>
          <a:solidFill>
            <a:srgbClr val="6696B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sp>
        <p:nvSpPr>
          <p:cNvPr id="16" name="任意多边形: 形状 15"/>
          <p:cNvSpPr/>
          <p:nvPr/>
        </p:nvSpPr>
        <p:spPr>
          <a:xfrm flipH="1">
            <a:off x="0" y="-1"/>
            <a:ext cx="1424610" cy="777930"/>
          </a:xfrm>
          <a:custGeom>
            <a:avLst/>
            <a:gdLst>
              <a:gd name="connsiteX0" fmla="*/ 0 w 5460023"/>
              <a:gd name="connsiteY0" fmla="*/ 0 h 2981527"/>
              <a:gd name="connsiteX1" fmla="*/ 5460023 w 5460023"/>
              <a:gd name="connsiteY1" fmla="*/ 0 h 2981527"/>
              <a:gd name="connsiteX2" fmla="*/ 5460023 w 5460023"/>
              <a:gd name="connsiteY2" fmla="*/ 940282 h 2981527"/>
              <a:gd name="connsiteX3" fmla="*/ 3551861 w 5460023"/>
              <a:gd name="connsiteY3" fmla="*/ 2825343 h 2981527"/>
              <a:gd name="connsiteX4" fmla="*/ 2786530 w 5460023"/>
              <a:gd name="connsiteY4" fmla="*/ 2820680 h 2981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0023" h="2981527">
                <a:moveTo>
                  <a:pt x="0" y="0"/>
                </a:moveTo>
                <a:lnTo>
                  <a:pt x="5460023" y="0"/>
                </a:lnTo>
                <a:lnTo>
                  <a:pt x="5460023" y="940282"/>
                </a:lnTo>
                <a:lnTo>
                  <a:pt x="3551861" y="2825343"/>
                </a:lnTo>
                <a:cubicBezTo>
                  <a:pt x="3339234" y="3035396"/>
                  <a:pt x="2996584" y="3033310"/>
                  <a:pt x="2786530" y="2820680"/>
                </a:cubicBezTo>
                <a:close/>
              </a:path>
            </a:pathLst>
          </a:custGeom>
          <a:solidFill>
            <a:srgbClr val="6696B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sp>
        <p:nvSpPr>
          <p:cNvPr id="17" name="任意多边形: 形状 16"/>
          <p:cNvSpPr/>
          <p:nvPr/>
        </p:nvSpPr>
        <p:spPr>
          <a:xfrm flipH="1">
            <a:off x="1819" y="-1"/>
            <a:ext cx="1457330" cy="808547"/>
          </a:xfrm>
          <a:custGeom>
            <a:avLst/>
            <a:gdLst>
              <a:gd name="connsiteX0" fmla="*/ 0 w 5585422"/>
              <a:gd name="connsiteY0" fmla="*/ 0 h 3098871"/>
              <a:gd name="connsiteX1" fmla="*/ 5585422 w 5585422"/>
              <a:gd name="connsiteY1" fmla="*/ 0 h 3098871"/>
              <a:gd name="connsiteX2" fmla="*/ 5585422 w 5585422"/>
              <a:gd name="connsiteY2" fmla="*/ 1079106 h 3098871"/>
              <a:gd name="connsiteX3" fmla="*/ 3710012 w 5585422"/>
              <a:gd name="connsiteY3" fmla="*/ 2931810 h 3098871"/>
              <a:gd name="connsiteX4" fmla="*/ 2891388 w 5585422"/>
              <a:gd name="connsiteY4" fmla="*/ 2926824 h 3098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85422" h="3098871">
                <a:moveTo>
                  <a:pt x="0" y="0"/>
                </a:moveTo>
                <a:lnTo>
                  <a:pt x="5585422" y="0"/>
                </a:lnTo>
                <a:lnTo>
                  <a:pt x="5585422" y="1079106"/>
                </a:lnTo>
                <a:lnTo>
                  <a:pt x="3710012" y="2931810"/>
                </a:lnTo>
                <a:cubicBezTo>
                  <a:pt x="3482580" y="3156491"/>
                  <a:pt x="3116069" y="3154260"/>
                  <a:pt x="2891388" y="2926824"/>
                </a:cubicBezTo>
                <a:close/>
              </a:path>
            </a:pathLst>
          </a:custGeom>
          <a:noFill/>
          <a:ln>
            <a:solidFill>
              <a:srgbClr val="6696B6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162972" y="402158"/>
            <a:ext cx="5109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accent5"/>
                </a:solidFill>
                <a:latin typeface="+mj-ea"/>
                <a:ea typeface="+mj-ea"/>
              </a:rPr>
              <a:t>土耳其铝土矿对中国买家的核心价值</a:t>
            </a: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0" y="5328319"/>
            <a:ext cx="11522075" cy="7303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6078222" y="1055167"/>
            <a:ext cx="4867590" cy="4079872"/>
            <a:chOff x="4658548" y="890112"/>
            <a:chExt cx="6355703" cy="4920649"/>
          </a:xfrm>
        </p:grpSpPr>
        <p:grpSp>
          <p:nvGrpSpPr>
            <p:cNvPr id="38" name="组合 37"/>
            <p:cNvGrpSpPr/>
            <p:nvPr/>
          </p:nvGrpSpPr>
          <p:grpSpPr>
            <a:xfrm>
              <a:off x="8333097" y="890112"/>
              <a:ext cx="2681154" cy="4919147"/>
              <a:chOff x="8021150" y="890112"/>
              <a:chExt cx="2993101" cy="4919147"/>
            </a:xfrm>
          </p:grpSpPr>
          <p:sp>
            <p:nvSpPr>
              <p:cNvPr id="9" name="矩形 8"/>
              <p:cNvSpPr/>
              <p:nvPr>
                <p:custDataLst>
                  <p:tags r:id="rId12"/>
                </p:custDataLst>
              </p:nvPr>
            </p:nvSpPr>
            <p:spPr>
              <a:xfrm>
                <a:off x="8021150" y="890112"/>
                <a:ext cx="2993101" cy="44217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13"/>
                </p:custDataLst>
              </p:nvPr>
            </p:nvSpPr>
            <p:spPr>
              <a:xfrm>
                <a:off x="8021150" y="5765042"/>
                <a:ext cx="2993101" cy="44217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6" name="矩形 35"/>
            <p:cNvSpPr/>
            <p:nvPr>
              <p:custDataLst>
                <p:tags r:id="rId10"/>
              </p:custDataLst>
            </p:nvPr>
          </p:nvSpPr>
          <p:spPr>
            <a:xfrm>
              <a:off x="4658548" y="890112"/>
              <a:ext cx="3622769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11"/>
              </p:custDataLst>
            </p:nvPr>
          </p:nvSpPr>
          <p:spPr>
            <a:xfrm>
              <a:off x="4658548" y="5765042"/>
              <a:ext cx="3622769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9" name="矩形: 圆角 38"/>
          <p:cNvSpPr/>
          <p:nvPr>
            <p:custDataLst>
              <p:tags r:id="rId3"/>
            </p:custDataLst>
          </p:nvPr>
        </p:nvSpPr>
        <p:spPr>
          <a:xfrm>
            <a:off x="576263" y="1055167"/>
            <a:ext cx="4968750" cy="1503376"/>
          </a:xfrm>
          <a:prstGeom prst="roundRect">
            <a:avLst>
              <a:gd name="adj" fmla="val 828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>
            <p:custDataLst>
              <p:tags r:id="rId4"/>
            </p:custDataLst>
          </p:nvPr>
        </p:nvSpPr>
        <p:spPr>
          <a:xfrm>
            <a:off x="761546" y="1215540"/>
            <a:ext cx="4598185" cy="755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/>
              <a:t>中国当前氧化铝运行产能总量约为9375万吨，其中高温产能约为</a:t>
            </a:r>
            <a:r>
              <a:rPr lang="en-US" altLang="zh-CN" sz="1200" dirty="0"/>
              <a:t>5440</a:t>
            </a:r>
            <a:r>
              <a:rPr lang="zh-CN" altLang="en-US" sz="1200" dirty="0"/>
              <a:t>万吨，对应的高温矿需求约为</a:t>
            </a:r>
            <a:r>
              <a:rPr lang="en-US" altLang="zh-CN" sz="1200" dirty="0"/>
              <a:t>1</a:t>
            </a:r>
            <a:r>
              <a:rPr lang="zh-CN" altLang="en-US" sz="1200" dirty="0"/>
              <a:t>亿吨，全球高温矿的生产国主要为中国，澳大利亚，以及土耳其。</a:t>
            </a:r>
          </a:p>
        </p:txBody>
      </p:sp>
      <p:sp>
        <p:nvSpPr>
          <p:cNvPr id="43" name="矩形: 圆角 42"/>
          <p:cNvSpPr/>
          <p:nvPr>
            <p:custDataLst>
              <p:tags r:id="rId5"/>
            </p:custDataLst>
          </p:nvPr>
        </p:nvSpPr>
        <p:spPr>
          <a:xfrm>
            <a:off x="603349" y="2790367"/>
            <a:ext cx="997785" cy="38902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价值一</a:t>
            </a:r>
            <a:endParaRPr lang="zh-CN" altLang="en-US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44" name="矩形 43"/>
          <p:cNvSpPr/>
          <p:nvPr>
            <p:custDataLst>
              <p:tags r:id="rId6"/>
            </p:custDataLst>
          </p:nvPr>
        </p:nvSpPr>
        <p:spPr>
          <a:xfrm>
            <a:off x="603349" y="3257555"/>
            <a:ext cx="4869656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latin typeface="+mn-ea"/>
              </a:rPr>
              <a:t>优质的高温矿原料，铝土矿类型和中国本地铝土矿十分相似，从质量上基本可以做到平替使用</a:t>
            </a:r>
          </a:p>
        </p:txBody>
      </p:sp>
      <p:sp>
        <p:nvSpPr>
          <p:cNvPr id="45" name="矩形: 圆角 44"/>
          <p:cNvSpPr/>
          <p:nvPr>
            <p:custDataLst>
              <p:tags r:id="rId7"/>
            </p:custDataLst>
          </p:nvPr>
        </p:nvSpPr>
        <p:spPr>
          <a:xfrm>
            <a:off x="603349" y="3912340"/>
            <a:ext cx="997785" cy="38902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价值二</a:t>
            </a:r>
          </a:p>
        </p:txBody>
      </p:sp>
      <p:sp>
        <p:nvSpPr>
          <p:cNvPr id="46" name="矩形 45"/>
          <p:cNvSpPr/>
          <p:nvPr>
            <p:custDataLst>
              <p:tags r:id="rId8"/>
            </p:custDataLst>
          </p:nvPr>
        </p:nvSpPr>
        <p:spPr>
          <a:xfrm>
            <a:off x="603349" y="4379528"/>
            <a:ext cx="4869656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latin typeface="+mn-ea"/>
              </a:rPr>
              <a:t>有规模化效应，其他的高温矿出口国如巴基斯坦，整体的出口和开采量都很小</a:t>
            </a:r>
          </a:p>
        </p:txBody>
      </p:sp>
      <p:graphicFrame>
        <p:nvGraphicFramePr>
          <p:cNvPr id="3" name="图表 2"/>
          <p:cNvGraphicFramePr/>
          <p:nvPr>
            <p:custDataLst>
              <p:tags r:id="rId9"/>
            </p:custDataLst>
          </p:nvPr>
        </p:nvGraphicFramePr>
        <p:xfrm>
          <a:off x="6078220" y="1708785"/>
          <a:ext cx="4826000" cy="2875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/>
          <p:nvPr/>
        </p:nvSpPr>
        <p:spPr>
          <a:xfrm>
            <a:off x="11206264" y="6230570"/>
            <a:ext cx="992707" cy="627430"/>
          </a:xfrm>
          <a:custGeom>
            <a:avLst/>
            <a:gdLst>
              <a:gd name="connsiteX0" fmla="*/ 3541507 w 5236095"/>
              <a:gd name="connsiteY0" fmla="*/ 9 h 3309419"/>
              <a:gd name="connsiteX1" fmla="*/ 3876511 w 5236095"/>
              <a:gd name="connsiteY1" fmla="*/ 141169 h 3309419"/>
              <a:gd name="connsiteX2" fmla="*/ 5236095 w 5236095"/>
              <a:gd name="connsiteY2" fmla="*/ 1517415 h 3309419"/>
              <a:gd name="connsiteX3" fmla="*/ 5236095 w 5236095"/>
              <a:gd name="connsiteY3" fmla="*/ 3309419 h 3309419"/>
              <a:gd name="connsiteX4" fmla="*/ 0 w 5236095"/>
              <a:gd name="connsiteY4" fmla="*/ 3309419 h 3309419"/>
              <a:gd name="connsiteX5" fmla="*/ 28620 w 5236095"/>
              <a:gd name="connsiteY5" fmla="*/ 3274813 h 3309419"/>
              <a:gd name="connsiteX6" fmla="*/ 3204809 w 5236095"/>
              <a:gd name="connsiteY6" fmla="*/ 137078 h 3309419"/>
              <a:gd name="connsiteX7" fmla="*/ 3541507 w 5236095"/>
              <a:gd name="connsiteY7" fmla="*/ 9 h 330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36095" h="3309419">
                <a:moveTo>
                  <a:pt x="3541507" y="9"/>
                </a:moveTo>
                <a:cubicBezTo>
                  <a:pt x="3663061" y="749"/>
                  <a:pt x="3784333" y="47861"/>
                  <a:pt x="3876511" y="141169"/>
                </a:cubicBezTo>
                <a:lnTo>
                  <a:pt x="5236095" y="1517415"/>
                </a:lnTo>
                <a:lnTo>
                  <a:pt x="5236095" y="3309419"/>
                </a:lnTo>
                <a:lnTo>
                  <a:pt x="0" y="3309419"/>
                </a:lnTo>
                <a:lnTo>
                  <a:pt x="28620" y="3274813"/>
                </a:lnTo>
                <a:lnTo>
                  <a:pt x="3204809" y="137078"/>
                </a:lnTo>
                <a:cubicBezTo>
                  <a:pt x="3298118" y="44900"/>
                  <a:pt x="3419954" y="-732"/>
                  <a:pt x="3541507" y="9"/>
                </a:cubicBezTo>
                <a:close/>
              </a:path>
            </a:pathLst>
          </a:custGeom>
          <a:solidFill>
            <a:srgbClr val="6696B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sp>
        <p:nvSpPr>
          <p:cNvPr id="16" name="任意多边形: 形状 15"/>
          <p:cNvSpPr/>
          <p:nvPr/>
        </p:nvSpPr>
        <p:spPr>
          <a:xfrm flipH="1">
            <a:off x="0" y="-1"/>
            <a:ext cx="1424610" cy="777930"/>
          </a:xfrm>
          <a:custGeom>
            <a:avLst/>
            <a:gdLst>
              <a:gd name="connsiteX0" fmla="*/ 0 w 5460023"/>
              <a:gd name="connsiteY0" fmla="*/ 0 h 2981527"/>
              <a:gd name="connsiteX1" fmla="*/ 5460023 w 5460023"/>
              <a:gd name="connsiteY1" fmla="*/ 0 h 2981527"/>
              <a:gd name="connsiteX2" fmla="*/ 5460023 w 5460023"/>
              <a:gd name="connsiteY2" fmla="*/ 940282 h 2981527"/>
              <a:gd name="connsiteX3" fmla="*/ 3551861 w 5460023"/>
              <a:gd name="connsiteY3" fmla="*/ 2825343 h 2981527"/>
              <a:gd name="connsiteX4" fmla="*/ 2786530 w 5460023"/>
              <a:gd name="connsiteY4" fmla="*/ 2820680 h 2981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0023" h="2981527">
                <a:moveTo>
                  <a:pt x="0" y="0"/>
                </a:moveTo>
                <a:lnTo>
                  <a:pt x="5460023" y="0"/>
                </a:lnTo>
                <a:lnTo>
                  <a:pt x="5460023" y="940282"/>
                </a:lnTo>
                <a:lnTo>
                  <a:pt x="3551861" y="2825343"/>
                </a:lnTo>
                <a:cubicBezTo>
                  <a:pt x="3339234" y="3035396"/>
                  <a:pt x="2996584" y="3033310"/>
                  <a:pt x="2786530" y="2820680"/>
                </a:cubicBezTo>
                <a:close/>
              </a:path>
            </a:pathLst>
          </a:custGeom>
          <a:solidFill>
            <a:srgbClr val="6696B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sp>
        <p:nvSpPr>
          <p:cNvPr id="17" name="任意多边形: 形状 16"/>
          <p:cNvSpPr/>
          <p:nvPr/>
        </p:nvSpPr>
        <p:spPr>
          <a:xfrm flipH="1">
            <a:off x="1819" y="-1"/>
            <a:ext cx="1457330" cy="808547"/>
          </a:xfrm>
          <a:custGeom>
            <a:avLst/>
            <a:gdLst>
              <a:gd name="connsiteX0" fmla="*/ 0 w 5585422"/>
              <a:gd name="connsiteY0" fmla="*/ 0 h 3098871"/>
              <a:gd name="connsiteX1" fmla="*/ 5585422 w 5585422"/>
              <a:gd name="connsiteY1" fmla="*/ 0 h 3098871"/>
              <a:gd name="connsiteX2" fmla="*/ 5585422 w 5585422"/>
              <a:gd name="connsiteY2" fmla="*/ 1079106 h 3098871"/>
              <a:gd name="connsiteX3" fmla="*/ 3710012 w 5585422"/>
              <a:gd name="connsiteY3" fmla="*/ 2931810 h 3098871"/>
              <a:gd name="connsiteX4" fmla="*/ 2891388 w 5585422"/>
              <a:gd name="connsiteY4" fmla="*/ 2926824 h 3098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85422" h="3098871">
                <a:moveTo>
                  <a:pt x="0" y="0"/>
                </a:moveTo>
                <a:lnTo>
                  <a:pt x="5585422" y="0"/>
                </a:lnTo>
                <a:lnTo>
                  <a:pt x="5585422" y="1079106"/>
                </a:lnTo>
                <a:lnTo>
                  <a:pt x="3710012" y="2931810"/>
                </a:lnTo>
                <a:cubicBezTo>
                  <a:pt x="3482580" y="3156491"/>
                  <a:pt x="3116069" y="3154260"/>
                  <a:pt x="2891388" y="2926824"/>
                </a:cubicBezTo>
                <a:close/>
              </a:path>
            </a:pathLst>
          </a:custGeom>
          <a:noFill/>
          <a:ln>
            <a:solidFill>
              <a:srgbClr val="6696B6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162972" y="402158"/>
            <a:ext cx="5109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accent5"/>
                </a:solidFill>
                <a:latin typeface="+mj-ea"/>
                <a:ea typeface="+mj-ea"/>
              </a:rPr>
              <a:t>土耳其铝土矿对中国买家的核心价值</a:t>
            </a: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0" y="5328319"/>
            <a:ext cx="11522075" cy="7303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6076156" y="1055167"/>
            <a:ext cx="4869656" cy="4079872"/>
            <a:chOff x="4655850" y="890112"/>
            <a:chExt cx="6358401" cy="4920649"/>
          </a:xfrm>
        </p:grpSpPr>
        <p:pic>
          <p:nvPicPr>
            <p:cNvPr id="5" name="图片 4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77" r="10797" b="20850"/>
            <a:stretch>
              <a:fillRect/>
            </a:stretch>
          </p:blipFill>
          <p:spPr>
            <a:xfrm>
              <a:off x="8344322" y="996244"/>
              <a:ext cx="2669929" cy="4706884"/>
            </a:xfrm>
            <a:prstGeom prst="rect">
              <a:avLst/>
            </a:prstGeom>
          </p:spPr>
        </p:pic>
        <p:grpSp>
          <p:nvGrpSpPr>
            <p:cNvPr id="38" name="组合 37"/>
            <p:cNvGrpSpPr/>
            <p:nvPr/>
          </p:nvGrpSpPr>
          <p:grpSpPr>
            <a:xfrm>
              <a:off x="8333097" y="890112"/>
              <a:ext cx="2681154" cy="4919147"/>
              <a:chOff x="8021150" y="890112"/>
              <a:chExt cx="2993101" cy="4919147"/>
            </a:xfrm>
          </p:grpSpPr>
          <p:sp>
            <p:nvSpPr>
              <p:cNvPr id="9" name="矩形 8"/>
              <p:cNvSpPr/>
              <p:nvPr>
                <p:custDataLst>
                  <p:tags r:id="rId18"/>
                </p:custDataLst>
              </p:nvPr>
            </p:nvSpPr>
            <p:spPr>
              <a:xfrm>
                <a:off x="8021150" y="890112"/>
                <a:ext cx="2993101" cy="44217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19"/>
                </p:custDataLst>
              </p:nvPr>
            </p:nvSpPr>
            <p:spPr>
              <a:xfrm>
                <a:off x="8021150" y="5765042"/>
                <a:ext cx="2993101" cy="44217"/>
              </a:xfrm>
              <a:prstGeom prst="rect">
                <a:avLst/>
              </a:prstGeom>
              <a:solidFill>
                <a:srgbClr val="E54A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0" name="图片 19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49" b="4834"/>
            <a:stretch>
              <a:fillRect/>
            </a:stretch>
          </p:blipFill>
          <p:spPr>
            <a:xfrm>
              <a:off x="4655850" y="996243"/>
              <a:ext cx="3625467" cy="2318494"/>
            </a:xfrm>
            <a:custGeom>
              <a:avLst/>
              <a:gdLst>
                <a:gd name="connsiteX0" fmla="*/ 69776 w 3356323"/>
                <a:gd name="connsiteY0" fmla="*/ 0 h 2160241"/>
                <a:gd name="connsiteX1" fmla="*/ 3286547 w 3356323"/>
                <a:gd name="connsiteY1" fmla="*/ 0 h 2160241"/>
                <a:gd name="connsiteX2" fmla="*/ 3356323 w 3356323"/>
                <a:gd name="connsiteY2" fmla="*/ 69776 h 2160241"/>
                <a:gd name="connsiteX3" fmla="*/ 3356323 w 3356323"/>
                <a:gd name="connsiteY3" fmla="*/ 2090465 h 2160241"/>
                <a:gd name="connsiteX4" fmla="*/ 3286547 w 3356323"/>
                <a:gd name="connsiteY4" fmla="*/ 2160241 h 2160241"/>
                <a:gd name="connsiteX5" fmla="*/ 69776 w 3356323"/>
                <a:gd name="connsiteY5" fmla="*/ 2160241 h 2160241"/>
                <a:gd name="connsiteX6" fmla="*/ 0 w 3356323"/>
                <a:gd name="connsiteY6" fmla="*/ 2090465 h 2160241"/>
                <a:gd name="connsiteX7" fmla="*/ 0 w 3356323"/>
                <a:gd name="connsiteY7" fmla="*/ 69776 h 2160241"/>
                <a:gd name="connsiteX8" fmla="*/ 69776 w 3356323"/>
                <a:gd name="connsiteY8" fmla="*/ 0 h 2160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56323" h="2160241">
                  <a:moveTo>
                    <a:pt x="69776" y="0"/>
                  </a:moveTo>
                  <a:lnTo>
                    <a:pt x="3286547" y="0"/>
                  </a:lnTo>
                  <a:cubicBezTo>
                    <a:pt x="3325083" y="0"/>
                    <a:pt x="3356323" y="31240"/>
                    <a:pt x="3356323" y="69776"/>
                  </a:cubicBezTo>
                  <a:lnTo>
                    <a:pt x="3356323" y="2090465"/>
                  </a:lnTo>
                  <a:cubicBezTo>
                    <a:pt x="3356323" y="2129001"/>
                    <a:pt x="3325083" y="2160241"/>
                    <a:pt x="3286547" y="2160241"/>
                  </a:cubicBezTo>
                  <a:lnTo>
                    <a:pt x="69776" y="2160241"/>
                  </a:lnTo>
                  <a:cubicBezTo>
                    <a:pt x="31240" y="2160241"/>
                    <a:pt x="0" y="2129001"/>
                    <a:pt x="0" y="2090465"/>
                  </a:cubicBezTo>
                  <a:lnTo>
                    <a:pt x="0" y="69776"/>
                  </a:lnTo>
                  <a:cubicBezTo>
                    <a:pt x="0" y="31240"/>
                    <a:pt x="31240" y="0"/>
                    <a:pt x="69776" y="0"/>
                  </a:cubicBezTo>
                  <a:close/>
                </a:path>
              </a:pathLst>
            </a:custGeom>
          </p:spPr>
        </p:pic>
        <p:pic>
          <p:nvPicPr>
            <p:cNvPr id="8" name="图片 7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8" t="5285" r="1267" b="2085"/>
            <a:stretch>
              <a:fillRect/>
            </a:stretch>
          </p:blipFill>
          <p:spPr>
            <a:xfrm>
              <a:off x="4655850" y="3384634"/>
              <a:ext cx="3625467" cy="2318494"/>
            </a:xfrm>
            <a:custGeom>
              <a:avLst/>
              <a:gdLst>
                <a:gd name="connsiteX0" fmla="*/ 69776 w 3356323"/>
                <a:gd name="connsiteY0" fmla="*/ 0 h 2160241"/>
                <a:gd name="connsiteX1" fmla="*/ 3286547 w 3356323"/>
                <a:gd name="connsiteY1" fmla="*/ 0 h 2160241"/>
                <a:gd name="connsiteX2" fmla="*/ 3356323 w 3356323"/>
                <a:gd name="connsiteY2" fmla="*/ 69776 h 2160241"/>
                <a:gd name="connsiteX3" fmla="*/ 3356323 w 3356323"/>
                <a:gd name="connsiteY3" fmla="*/ 2090465 h 2160241"/>
                <a:gd name="connsiteX4" fmla="*/ 3286547 w 3356323"/>
                <a:gd name="connsiteY4" fmla="*/ 2160241 h 2160241"/>
                <a:gd name="connsiteX5" fmla="*/ 69776 w 3356323"/>
                <a:gd name="connsiteY5" fmla="*/ 2160241 h 2160241"/>
                <a:gd name="connsiteX6" fmla="*/ 0 w 3356323"/>
                <a:gd name="connsiteY6" fmla="*/ 2090465 h 2160241"/>
                <a:gd name="connsiteX7" fmla="*/ 0 w 3356323"/>
                <a:gd name="connsiteY7" fmla="*/ 69776 h 2160241"/>
                <a:gd name="connsiteX8" fmla="*/ 69776 w 3356323"/>
                <a:gd name="connsiteY8" fmla="*/ 0 h 2160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56323" h="2160241">
                  <a:moveTo>
                    <a:pt x="69776" y="0"/>
                  </a:moveTo>
                  <a:lnTo>
                    <a:pt x="3286547" y="0"/>
                  </a:lnTo>
                  <a:cubicBezTo>
                    <a:pt x="3325083" y="0"/>
                    <a:pt x="3356323" y="31240"/>
                    <a:pt x="3356323" y="69776"/>
                  </a:cubicBezTo>
                  <a:lnTo>
                    <a:pt x="3356323" y="2090465"/>
                  </a:lnTo>
                  <a:cubicBezTo>
                    <a:pt x="3356323" y="2129001"/>
                    <a:pt x="3325083" y="2160241"/>
                    <a:pt x="3286547" y="2160241"/>
                  </a:cubicBezTo>
                  <a:lnTo>
                    <a:pt x="69776" y="2160241"/>
                  </a:lnTo>
                  <a:cubicBezTo>
                    <a:pt x="31240" y="2160241"/>
                    <a:pt x="0" y="2129001"/>
                    <a:pt x="0" y="2090465"/>
                  </a:cubicBezTo>
                  <a:lnTo>
                    <a:pt x="0" y="69776"/>
                  </a:lnTo>
                  <a:cubicBezTo>
                    <a:pt x="0" y="31240"/>
                    <a:pt x="31240" y="0"/>
                    <a:pt x="69776" y="0"/>
                  </a:cubicBezTo>
                  <a:close/>
                </a:path>
              </a:pathLst>
            </a:custGeom>
          </p:spPr>
        </p:pic>
        <p:sp>
          <p:nvSpPr>
            <p:cNvPr id="36" name="矩形 35"/>
            <p:cNvSpPr/>
            <p:nvPr>
              <p:custDataLst>
                <p:tags r:id="rId16"/>
              </p:custDataLst>
            </p:nvPr>
          </p:nvSpPr>
          <p:spPr>
            <a:xfrm>
              <a:off x="4658548" y="890112"/>
              <a:ext cx="3622769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17"/>
              </p:custDataLst>
            </p:nvPr>
          </p:nvSpPr>
          <p:spPr>
            <a:xfrm>
              <a:off x="4658548" y="5765042"/>
              <a:ext cx="3622769" cy="45719"/>
            </a:xfrm>
            <a:prstGeom prst="rect">
              <a:avLst/>
            </a:prstGeom>
            <a:solidFill>
              <a:srgbClr val="E54A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9" name="矩形: 圆角 38"/>
          <p:cNvSpPr/>
          <p:nvPr>
            <p:custDataLst>
              <p:tags r:id="rId3"/>
            </p:custDataLst>
          </p:nvPr>
        </p:nvSpPr>
        <p:spPr>
          <a:xfrm>
            <a:off x="576263" y="1055167"/>
            <a:ext cx="4968750" cy="1503376"/>
          </a:xfrm>
          <a:prstGeom prst="roundRect">
            <a:avLst>
              <a:gd name="adj" fmla="val 828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>
            <p:custDataLst>
              <p:tags r:id="rId4"/>
            </p:custDataLst>
          </p:nvPr>
        </p:nvSpPr>
        <p:spPr>
          <a:xfrm>
            <a:off x="761546" y="1215540"/>
            <a:ext cx="4783467" cy="1368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/>
              <a:t>对于中国买家而言，土耳其铝土矿的价值不在于简单替代几内亚、澳大利亚等主流矿源，而在于为中国市场提供一种更灵活的结构性补充资源。它的核心意义在于“能补位、能配矿、能增加一个可靠来源”，从而帮助中国买家在采购、配矿和供应链安全上拥有更大的灵活性与主动权</a:t>
            </a:r>
          </a:p>
        </p:txBody>
      </p:sp>
      <p:sp>
        <p:nvSpPr>
          <p:cNvPr id="43" name="矩形: 圆角 42"/>
          <p:cNvSpPr/>
          <p:nvPr>
            <p:custDataLst>
              <p:tags r:id="rId5"/>
            </p:custDataLst>
          </p:nvPr>
        </p:nvSpPr>
        <p:spPr>
          <a:xfrm>
            <a:off x="603349" y="2790367"/>
            <a:ext cx="997785" cy="38902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价值三</a:t>
            </a:r>
          </a:p>
        </p:txBody>
      </p:sp>
      <p:sp>
        <p:nvSpPr>
          <p:cNvPr id="44" name="矩形 43"/>
          <p:cNvSpPr/>
          <p:nvPr>
            <p:custDataLst>
              <p:tags r:id="rId6"/>
            </p:custDataLst>
          </p:nvPr>
        </p:nvSpPr>
        <p:spPr>
          <a:xfrm>
            <a:off x="603349" y="3257555"/>
            <a:ext cx="4869656" cy="58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latin typeface="+mn-ea"/>
              </a:rPr>
              <a:t>可作为部分客户的配矿资源，在满足工艺要求的同时优化原料结构</a:t>
            </a:r>
          </a:p>
        </p:txBody>
      </p:sp>
      <p:sp>
        <p:nvSpPr>
          <p:cNvPr id="45" name="矩形: 圆角 44"/>
          <p:cNvSpPr/>
          <p:nvPr>
            <p:custDataLst>
              <p:tags r:id="rId7"/>
            </p:custDataLst>
          </p:nvPr>
        </p:nvSpPr>
        <p:spPr>
          <a:xfrm>
            <a:off x="603349" y="3912340"/>
            <a:ext cx="997785" cy="38902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价值四</a:t>
            </a:r>
          </a:p>
        </p:txBody>
      </p:sp>
      <p:sp>
        <p:nvSpPr>
          <p:cNvPr id="46" name="矩形 45"/>
          <p:cNvSpPr/>
          <p:nvPr>
            <p:custDataLst>
              <p:tags r:id="rId8"/>
            </p:custDataLst>
          </p:nvPr>
        </p:nvSpPr>
        <p:spPr>
          <a:xfrm>
            <a:off x="603349" y="4379528"/>
            <a:ext cx="4869656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latin typeface="+mn-ea"/>
              </a:rPr>
              <a:t>在主流矿集中度偏高、市场波动加大或买家希望分散采购来源时，提供额外的供应来源补充和替代选项</a:t>
            </a:r>
          </a:p>
        </p:txBody>
      </p:sp>
      <p:sp>
        <p:nvSpPr>
          <p:cNvPr id="47" name="矩形 46"/>
          <p:cNvSpPr/>
          <p:nvPr>
            <p:custDataLst>
              <p:tags r:id="rId9"/>
            </p:custDataLst>
          </p:nvPr>
        </p:nvSpPr>
        <p:spPr>
          <a:xfrm>
            <a:off x="0" y="5401349"/>
            <a:ext cx="11522075" cy="10788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5" name="组合 54"/>
          <p:cNvGrpSpPr/>
          <p:nvPr/>
        </p:nvGrpSpPr>
        <p:grpSpPr>
          <a:xfrm>
            <a:off x="797550" y="5648374"/>
            <a:ext cx="9926974" cy="584775"/>
            <a:chOff x="761546" y="5736893"/>
            <a:chExt cx="9926974" cy="584775"/>
          </a:xfrm>
        </p:grpSpPr>
        <p:sp>
          <p:nvSpPr>
            <p:cNvPr id="48" name="矩形 47"/>
            <p:cNvSpPr/>
            <p:nvPr>
              <p:custDataLst>
                <p:tags r:id="rId10"/>
              </p:custDataLst>
            </p:nvPr>
          </p:nvSpPr>
          <p:spPr>
            <a:xfrm>
              <a:off x="2001151" y="5736893"/>
              <a:ext cx="744776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+mj-ea"/>
                  <a:ea typeface="+mj-ea"/>
                </a:rPr>
                <a:t>土耳其矿的价值不在于“量大”，而在于“能补位、能配矿、能增加一个可靠来源”，从而帮助中国买家在采购、配矿和供应链安全上拥有更大的灵活性与主动权</a:t>
              </a:r>
            </a:p>
          </p:txBody>
        </p:sp>
        <p:cxnSp>
          <p:nvCxnSpPr>
            <p:cNvPr id="53" name="直接连接符 52"/>
            <p:cNvCxnSpPr/>
            <p:nvPr>
              <p:custDataLst>
                <p:tags r:id="rId11"/>
              </p:custDataLst>
            </p:nvPr>
          </p:nvCxnSpPr>
          <p:spPr>
            <a:xfrm>
              <a:off x="761546" y="6029280"/>
              <a:ext cx="967043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>
              <p:custDataLst>
                <p:tags r:id="rId12"/>
              </p:custDataLst>
            </p:nvPr>
          </p:nvCxnSpPr>
          <p:spPr>
            <a:xfrm>
              <a:off x="9721477" y="6029280"/>
              <a:ext cx="967043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/>
          <p:nvPr/>
        </p:nvSpPr>
        <p:spPr>
          <a:xfrm>
            <a:off x="11206264" y="6230570"/>
            <a:ext cx="992707" cy="627430"/>
          </a:xfrm>
          <a:custGeom>
            <a:avLst/>
            <a:gdLst>
              <a:gd name="connsiteX0" fmla="*/ 3541507 w 5236095"/>
              <a:gd name="connsiteY0" fmla="*/ 9 h 3309419"/>
              <a:gd name="connsiteX1" fmla="*/ 3876511 w 5236095"/>
              <a:gd name="connsiteY1" fmla="*/ 141169 h 3309419"/>
              <a:gd name="connsiteX2" fmla="*/ 5236095 w 5236095"/>
              <a:gd name="connsiteY2" fmla="*/ 1517415 h 3309419"/>
              <a:gd name="connsiteX3" fmla="*/ 5236095 w 5236095"/>
              <a:gd name="connsiteY3" fmla="*/ 3309419 h 3309419"/>
              <a:gd name="connsiteX4" fmla="*/ 0 w 5236095"/>
              <a:gd name="connsiteY4" fmla="*/ 3309419 h 3309419"/>
              <a:gd name="connsiteX5" fmla="*/ 28620 w 5236095"/>
              <a:gd name="connsiteY5" fmla="*/ 3274813 h 3309419"/>
              <a:gd name="connsiteX6" fmla="*/ 3204809 w 5236095"/>
              <a:gd name="connsiteY6" fmla="*/ 137078 h 3309419"/>
              <a:gd name="connsiteX7" fmla="*/ 3541507 w 5236095"/>
              <a:gd name="connsiteY7" fmla="*/ 9 h 330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36095" h="3309419">
                <a:moveTo>
                  <a:pt x="3541507" y="9"/>
                </a:moveTo>
                <a:cubicBezTo>
                  <a:pt x="3663061" y="749"/>
                  <a:pt x="3784333" y="47861"/>
                  <a:pt x="3876511" y="141169"/>
                </a:cubicBezTo>
                <a:lnTo>
                  <a:pt x="5236095" y="1517415"/>
                </a:lnTo>
                <a:lnTo>
                  <a:pt x="5236095" y="3309419"/>
                </a:lnTo>
                <a:lnTo>
                  <a:pt x="0" y="3309419"/>
                </a:lnTo>
                <a:lnTo>
                  <a:pt x="28620" y="3274813"/>
                </a:lnTo>
                <a:lnTo>
                  <a:pt x="3204809" y="137078"/>
                </a:lnTo>
                <a:cubicBezTo>
                  <a:pt x="3298118" y="44900"/>
                  <a:pt x="3419954" y="-732"/>
                  <a:pt x="3541507" y="9"/>
                </a:cubicBezTo>
                <a:close/>
              </a:path>
            </a:pathLst>
          </a:custGeom>
          <a:solidFill>
            <a:srgbClr val="6696B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sp>
        <p:nvSpPr>
          <p:cNvPr id="16" name="任意多边形: 形状 15"/>
          <p:cNvSpPr/>
          <p:nvPr/>
        </p:nvSpPr>
        <p:spPr>
          <a:xfrm flipH="1">
            <a:off x="0" y="-1"/>
            <a:ext cx="1424610" cy="777930"/>
          </a:xfrm>
          <a:custGeom>
            <a:avLst/>
            <a:gdLst>
              <a:gd name="connsiteX0" fmla="*/ 0 w 5460023"/>
              <a:gd name="connsiteY0" fmla="*/ 0 h 2981527"/>
              <a:gd name="connsiteX1" fmla="*/ 5460023 w 5460023"/>
              <a:gd name="connsiteY1" fmla="*/ 0 h 2981527"/>
              <a:gd name="connsiteX2" fmla="*/ 5460023 w 5460023"/>
              <a:gd name="connsiteY2" fmla="*/ 940282 h 2981527"/>
              <a:gd name="connsiteX3" fmla="*/ 3551861 w 5460023"/>
              <a:gd name="connsiteY3" fmla="*/ 2825343 h 2981527"/>
              <a:gd name="connsiteX4" fmla="*/ 2786530 w 5460023"/>
              <a:gd name="connsiteY4" fmla="*/ 2820680 h 2981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0023" h="2981527">
                <a:moveTo>
                  <a:pt x="0" y="0"/>
                </a:moveTo>
                <a:lnTo>
                  <a:pt x="5460023" y="0"/>
                </a:lnTo>
                <a:lnTo>
                  <a:pt x="5460023" y="940282"/>
                </a:lnTo>
                <a:lnTo>
                  <a:pt x="3551861" y="2825343"/>
                </a:lnTo>
                <a:cubicBezTo>
                  <a:pt x="3339234" y="3035396"/>
                  <a:pt x="2996584" y="3033310"/>
                  <a:pt x="2786530" y="2820680"/>
                </a:cubicBezTo>
                <a:close/>
              </a:path>
            </a:pathLst>
          </a:custGeom>
          <a:solidFill>
            <a:srgbClr val="6696B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sp>
        <p:nvSpPr>
          <p:cNvPr id="17" name="任意多边形: 形状 16"/>
          <p:cNvSpPr/>
          <p:nvPr/>
        </p:nvSpPr>
        <p:spPr>
          <a:xfrm flipH="1">
            <a:off x="1819" y="-1"/>
            <a:ext cx="1457330" cy="808547"/>
          </a:xfrm>
          <a:custGeom>
            <a:avLst/>
            <a:gdLst>
              <a:gd name="connsiteX0" fmla="*/ 0 w 5585422"/>
              <a:gd name="connsiteY0" fmla="*/ 0 h 3098871"/>
              <a:gd name="connsiteX1" fmla="*/ 5585422 w 5585422"/>
              <a:gd name="connsiteY1" fmla="*/ 0 h 3098871"/>
              <a:gd name="connsiteX2" fmla="*/ 5585422 w 5585422"/>
              <a:gd name="connsiteY2" fmla="*/ 1079106 h 3098871"/>
              <a:gd name="connsiteX3" fmla="*/ 3710012 w 5585422"/>
              <a:gd name="connsiteY3" fmla="*/ 2931810 h 3098871"/>
              <a:gd name="connsiteX4" fmla="*/ 2891388 w 5585422"/>
              <a:gd name="connsiteY4" fmla="*/ 2926824 h 3098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85422" h="3098871">
                <a:moveTo>
                  <a:pt x="0" y="0"/>
                </a:moveTo>
                <a:lnTo>
                  <a:pt x="5585422" y="0"/>
                </a:lnTo>
                <a:lnTo>
                  <a:pt x="5585422" y="1079106"/>
                </a:lnTo>
                <a:lnTo>
                  <a:pt x="3710012" y="2931810"/>
                </a:lnTo>
                <a:cubicBezTo>
                  <a:pt x="3482580" y="3156491"/>
                  <a:pt x="3116069" y="3154260"/>
                  <a:pt x="2891388" y="2926824"/>
                </a:cubicBezTo>
                <a:close/>
              </a:path>
            </a:pathLst>
          </a:custGeom>
          <a:noFill/>
          <a:ln>
            <a:solidFill>
              <a:srgbClr val="6696B6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君黑-45简" panose="020B0604020202020204" charset="-122"/>
              <a:ea typeface="汉仪君黑-45简" panose="020B0604020202020204" charset="-122"/>
              <a:cs typeface="+mn-ea"/>
              <a:sym typeface="+mn-lt"/>
            </a:endParaRPr>
          </a:p>
        </p:txBody>
      </p:sp>
      <p:sp>
        <p:nvSpPr>
          <p:cNvPr id="5" name="圆: 空心 2"/>
          <p:cNvSpPr/>
          <p:nvPr>
            <p:custDataLst>
              <p:tags r:id="rId1"/>
            </p:custDataLst>
          </p:nvPr>
        </p:nvSpPr>
        <p:spPr>
          <a:xfrm>
            <a:off x="504895" y="-1656045"/>
            <a:ext cx="10512284" cy="10512284"/>
          </a:xfrm>
          <a:prstGeom prst="donut">
            <a:avLst>
              <a:gd name="adj" fmla="val 33669"/>
            </a:avLst>
          </a:prstGeom>
          <a:solidFill>
            <a:schemeClr val="bg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235">
              <a:defRPr/>
            </a:pPr>
            <a:endParaRPr lang="zh-CN" altLang="en-US" sz="1700" dirty="0">
              <a:solidFill>
                <a:prstClr val="black"/>
              </a:solidFill>
              <a:latin typeface="阿里巴巴普惠体 R"/>
              <a:ea typeface="阿里巴巴普惠体 R"/>
            </a:endParaRPr>
          </a:p>
        </p:txBody>
      </p:sp>
      <p:sp>
        <p:nvSpPr>
          <p:cNvPr id="6" name="圆: 空心 3"/>
          <p:cNvSpPr/>
          <p:nvPr>
            <p:custDataLst>
              <p:tags r:id="rId2"/>
            </p:custDataLst>
          </p:nvPr>
        </p:nvSpPr>
        <p:spPr>
          <a:xfrm>
            <a:off x="2200601" y="39660"/>
            <a:ext cx="7120873" cy="7120873"/>
          </a:xfrm>
          <a:prstGeom prst="donut">
            <a:avLst>
              <a:gd name="adj" fmla="val 31309"/>
            </a:avLst>
          </a:prstGeom>
          <a:gradFill flip="none" rotWithShape="1">
            <a:gsLst>
              <a:gs pos="100000">
                <a:schemeClr val="bg1">
                  <a:alpha val="8000"/>
                </a:schemeClr>
              </a:gs>
              <a:gs pos="0">
                <a:schemeClr val="bg1">
                  <a:alpha val="42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235">
              <a:defRPr/>
            </a:pPr>
            <a:endParaRPr lang="zh-CN" altLang="en-US" sz="1700" dirty="0">
              <a:solidFill>
                <a:prstClr val="black"/>
              </a:solidFill>
              <a:latin typeface="阿里巴巴普惠体 R"/>
              <a:ea typeface="阿里巴巴普惠体 R"/>
            </a:endParaRPr>
          </a:p>
        </p:txBody>
      </p:sp>
      <p:sp>
        <p:nvSpPr>
          <p:cNvPr id="7" name="椭圆 6"/>
          <p:cNvSpPr/>
          <p:nvPr>
            <p:custDataLst>
              <p:tags r:id="rId3"/>
            </p:custDataLst>
          </p:nvPr>
        </p:nvSpPr>
        <p:spPr>
          <a:xfrm>
            <a:off x="3319828" y="1105710"/>
            <a:ext cx="4882418" cy="4882418"/>
          </a:xfrm>
          <a:prstGeom prst="ellipse">
            <a:avLst/>
          </a:prstGeom>
          <a:solidFill>
            <a:srgbClr val="E54A46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235">
              <a:defRPr/>
            </a:pPr>
            <a:endParaRPr lang="zh-CN" altLang="en-US" sz="1700" dirty="0">
              <a:solidFill>
                <a:prstClr val="black"/>
              </a:solidFill>
              <a:latin typeface="阿里巴巴普惠体 R"/>
              <a:ea typeface="阿里巴巴普惠体 R"/>
            </a:endParaRPr>
          </a:p>
        </p:txBody>
      </p:sp>
      <p:sp>
        <p:nvSpPr>
          <p:cNvPr id="8" name="任意多边形: 形状 5"/>
          <p:cNvSpPr/>
          <p:nvPr>
            <p:custDataLst>
              <p:tags r:id="rId4"/>
            </p:custDataLst>
          </p:nvPr>
        </p:nvSpPr>
        <p:spPr>
          <a:xfrm>
            <a:off x="3187628" y="1027097"/>
            <a:ext cx="5382937" cy="5389453"/>
          </a:xfrm>
          <a:custGeom>
            <a:avLst/>
            <a:gdLst>
              <a:gd name="connsiteX0" fmla="*/ 1427702 w 2596229"/>
              <a:gd name="connsiteY0" fmla="*/ 2597372 h 2599372"/>
              <a:gd name="connsiteX1" fmla="*/ 1428750 w 2596229"/>
              <a:gd name="connsiteY1" fmla="*/ 2598420 h 2599372"/>
              <a:gd name="connsiteX2" fmla="*/ 1427702 w 2596229"/>
              <a:gd name="connsiteY2" fmla="*/ 2599372 h 2599372"/>
              <a:gd name="connsiteX3" fmla="*/ 1426654 w 2596229"/>
              <a:gd name="connsiteY3" fmla="*/ 2598420 h 2599372"/>
              <a:gd name="connsiteX4" fmla="*/ 1427702 w 2596229"/>
              <a:gd name="connsiteY4" fmla="*/ 2597372 h 2599372"/>
              <a:gd name="connsiteX5" fmla="*/ 1502568 w 2596229"/>
              <a:gd name="connsiteY5" fmla="*/ 2585751 h 2599372"/>
              <a:gd name="connsiteX6" fmla="*/ 1502758 w 2596229"/>
              <a:gd name="connsiteY6" fmla="*/ 2585941 h 2599372"/>
              <a:gd name="connsiteX7" fmla="*/ 1502568 w 2596229"/>
              <a:gd name="connsiteY7" fmla="*/ 2586132 h 2599372"/>
              <a:gd name="connsiteX8" fmla="*/ 1502377 w 2596229"/>
              <a:gd name="connsiteY8" fmla="*/ 2585941 h 2599372"/>
              <a:gd name="connsiteX9" fmla="*/ 1502568 w 2596229"/>
              <a:gd name="connsiteY9" fmla="*/ 2585751 h 2599372"/>
              <a:gd name="connsiteX10" fmla="*/ 1238726 w 2596229"/>
              <a:gd name="connsiteY10" fmla="*/ 2537364 h 2599372"/>
              <a:gd name="connsiteX11" fmla="*/ 1240345 w 2596229"/>
              <a:gd name="connsiteY11" fmla="*/ 2538983 h 2599372"/>
              <a:gd name="connsiteX12" fmla="*/ 1238726 w 2596229"/>
              <a:gd name="connsiteY12" fmla="*/ 2540602 h 2599372"/>
              <a:gd name="connsiteX13" fmla="*/ 1237107 w 2596229"/>
              <a:gd name="connsiteY13" fmla="*/ 2538983 h 2599372"/>
              <a:gd name="connsiteX14" fmla="*/ 1238726 w 2596229"/>
              <a:gd name="connsiteY14" fmla="*/ 2537364 h 2599372"/>
              <a:gd name="connsiteX15" fmla="*/ 1162907 w 2596229"/>
              <a:gd name="connsiteY15" fmla="*/ 2535364 h 2599372"/>
              <a:gd name="connsiteX16" fmla="*/ 1164335 w 2596229"/>
              <a:gd name="connsiteY16" fmla="*/ 2536793 h 2599372"/>
              <a:gd name="connsiteX17" fmla="*/ 1162907 w 2596229"/>
              <a:gd name="connsiteY17" fmla="*/ 2538222 h 2599372"/>
              <a:gd name="connsiteX18" fmla="*/ 1161478 w 2596229"/>
              <a:gd name="connsiteY18" fmla="*/ 2536793 h 2599372"/>
              <a:gd name="connsiteX19" fmla="*/ 1162907 w 2596229"/>
              <a:gd name="connsiteY19" fmla="*/ 2535364 h 2599372"/>
              <a:gd name="connsiteX20" fmla="*/ 1314544 w 2596229"/>
              <a:gd name="connsiteY20" fmla="*/ 2535174 h 2599372"/>
              <a:gd name="connsiteX21" fmla="*/ 1316163 w 2596229"/>
              <a:gd name="connsiteY21" fmla="*/ 2536793 h 2599372"/>
              <a:gd name="connsiteX22" fmla="*/ 1314544 w 2596229"/>
              <a:gd name="connsiteY22" fmla="*/ 2538412 h 2599372"/>
              <a:gd name="connsiteX23" fmla="*/ 1312925 w 2596229"/>
              <a:gd name="connsiteY23" fmla="*/ 2536793 h 2599372"/>
              <a:gd name="connsiteX24" fmla="*/ 1314544 w 2596229"/>
              <a:gd name="connsiteY24" fmla="*/ 2535174 h 2599372"/>
              <a:gd name="connsiteX25" fmla="*/ 1390078 w 2596229"/>
              <a:gd name="connsiteY25" fmla="*/ 2529268 h 2599372"/>
              <a:gd name="connsiteX26" fmla="*/ 1391126 w 2596229"/>
              <a:gd name="connsiteY26" fmla="*/ 2530221 h 2599372"/>
              <a:gd name="connsiteX27" fmla="*/ 1390078 w 2596229"/>
              <a:gd name="connsiteY27" fmla="*/ 2531268 h 2599372"/>
              <a:gd name="connsiteX28" fmla="*/ 1389030 w 2596229"/>
              <a:gd name="connsiteY28" fmla="*/ 2530221 h 2599372"/>
              <a:gd name="connsiteX29" fmla="*/ 1390078 w 2596229"/>
              <a:gd name="connsiteY29" fmla="*/ 2529268 h 2599372"/>
              <a:gd name="connsiteX30" fmla="*/ 1087374 w 2596229"/>
              <a:gd name="connsiteY30" fmla="*/ 2529268 h 2599372"/>
              <a:gd name="connsiteX31" fmla="*/ 1088421 w 2596229"/>
              <a:gd name="connsiteY31" fmla="*/ 2530221 h 2599372"/>
              <a:gd name="connsiteX32" fmla="*/ 1087374 w 2596229"/>
              <a:gd name="connsiteY32" fmla="*/ 2531268 h 2599372"/>
              <a:gd name="connsiteX33" fmla="*/ 1086326 w 2596229"/>
              <a:gd name="connsiteY33" fmla="*/ 2530221 h 2599372"/>
              <a:gd name="connsiteX34" fmla="*/ 1087374 w 2596229"/>
              <a:gd name="connsiteY34" fmla="*/ 2529268 h 2599372"/>
              <a:gd name="connsiteX35" fmla="*/ 1721263 w 2596229"/>
              <a:gd name="connsiteY35" fmla="*/ 2522315 h 2599372"/>
              <a:gd name="connsiteX36" fmla="*/ 1723072 w 2596229"/>
              <a:gd name="connsiteY36" fmla="*/ 2524125 h 2599372"/>
              <a:gd name="connsiteX37" fmla="*/ 1721263 w 2596229"/>
              <a:gd name="connsiteY37" fmla="*/ 2525935 h 2599372"/>
              <a:gd name="connsiteX38" fmla="*/ 1719453 w 2596229"/>
              <a:gd name="connsiteY38" fmla="*/ 2524125 h 2599372"/>
              <a:gd name="connsiteX39" fmla="*/ 1721263 w 2596229"/>
              <a:gd name="connsiteY39" fmla="*/ 2522315 h 2599372"/>
              <a:gd name="connsiteX40" fmla="*/ 1012316 w 2596229"/>
              <a:gd name="connsiteY40" fmla="*/ 2519076 h 2599372"/>
              <a:gd name="connsiteX41" fmla="*/ 1012507 w 2596229"/>
              <a:gd name="connsiteY41" fmla="*/ 2519266 h 2599372"/>
              <a:gd name="connsiteX42" fmla="*/ 1012316 w 2596229"/>
              <a:gd name="connsiteY42" fmla="*/ 2519457 h 2599372"/>
              <a:gd name="connsiteX43" fmla="*/ 1012126 w 2596229"/>
              <a:gd name="connsiteY43" fmla="*/ 2519266 h 2599372"/>
              <a:gd name="connsiteX44" fmla="*/ 1012316 w 2596229"/>
              <a:gd name="connsiteY44" fmla="*/ 2519076 h 2599372"/>
              <a:gd name="connsiteX45" fmla="*/ 1465135 w 2596229"/>
              <a:gd name="connsiteY45" fmla="*/ 2514123 h 2599372"/>
              <a:gd name="connsiteX46" fmla="*/ 1470184 w 2596229"/>
              <a:gd name="connsiteY46" fmla="*/ 2519171 h 2599372"/>
              <a:gd name="connsiteX47" fmla="*/ 1465135 w 2596229"/>
              <a:gd name="connsiteY47" fmla="*/ 2524219 h 2599372"/>
              <a:gd name="connsiteX48" fmla="*/ 1460087 w 2596229"/>
              <a:gd name="connsiteY48" fmla="*/ 2519171 h 2599372"/>
              <a:gd name="connsiteX49" fmla="*/ 1465135 w 2596229"/>
              <a:gd name="connsiteY49" fmla="*/ 2514123 h 2599372"/>
              <a:gd name="connsiteX50" fmla="*/ 938022 w 2596229"/>
              <a:gd name="connsiteY50" fmla="*/ 2503741 h 2599372"/>
              <a:gd name="connsiteX51" fmla="*/ 938212 w 2596229"/>
              <a:gd name="connsiteY51" fmla="*/ 2503932 h 2599372"/>
              <a:gd name="connsiteX52" fmla="*/ 938022 w 2596229"/>
              <a:gd name="connsiteY52" fmla="*/ 2504122 h 2599372"/>
              <a:gd name="connsiteX53" fmla="*/ 937831 w 2596229"/>
              <a:gd name="connsiteY53" fmla="*/ 2503932 h 2599372"/>
              <a:gd name="connsiteX54" fmla="*/ 938022 w 2596229"/>
              <a:gd name="connsiteY54" fmla="*/ 2503741 h 2599372"/>
              <a:gd name="connsiteX55" fmla="*/ 1539335 w 2596229"/>
              <a:gd name="connsiteY55" fmla="*/ 2498121 h 2599372"/>
              <a:gd name="connsiteX56" fmla="*/ 1545146 w 2596229"/>
              <a:gd name="connsiteY56" fmla="*/ 2503931 h 2599372"/>
              <a:gd name="connsiteX57" fmla="*/ 1539335 w 2596229"/>
              <a:gd name="connsiteY57" fmla="*/ 2509742 h 2599372"/>
              <a:gd name="connsiteX58" fmla="*/ 1533525 w 2596229"/>
              <a:gd name="connsiteY58" fmla="*/ 2503931 h 2599372"/>
              <a:gd name="connsiteX59" fmla="*/ 1539335 w 2596229"/>
              <a:gd name="connsiteY59" fmla="*/ 2498121 h 2599372"/>
              <a:gd name="connsiteX60" fmla="*/ 864774 w 2596229"/>
              <a:gd name="connsiteY60" fmla="*/ 2482786 h 2599372"/>
              <a:gd name="connsiteX61" fmla="*/ 866203 w 2596229"/>
              <a:gd name="connsiteY61" fmla="*/ 2484215 h 2599372"/>
              <a:gd name="connsiteX62" fmla="*/ 864774 w 2596229"/>
              <a:gd name="connsiteY62" fmla="*/ 2485643 h 2599372"/>
              <a:gd name="connsiteX63" fmla="*/ 863345 w 2596229"/>
              <a:gd name="connsiteY63" fmla="*/ 2484215 h 2599372"/>
              <a:gd name="connsiteX64" fmla="*/ 864774 w 2596229"/>
              <a:gd name="connsiteY64" fmla="*/ 2482786 h 2599372"/>
              <a:gd name="connsiteX65" fmla="*/ 1612582 w 2596229"/>
              <a:gd name="connsiteY65" fmla="*/ 2480309 h 2599372"/>
              <a:gd name="connsiteX66" fmla="*/ 1616583 w 2596229"/>
              <a:gd name="connsiteY66" fmla="*/ 2484310 h 2599372"/>
              <a:gd name="connsiteX67" fmla="*/ 1612582 w 2596229"/>
              <a:gd name="connsiteY67" fmla="*/ 2488310 h 2599372"/>
              <a:gd name="connsiteX68" fmla="*/ 1608582 w 2596229"/>
              <a:gd name="connsiteY68" fmla="*/ 2484310 h 2599372"/>
              <a:gd name="connsiteX69" fmla="*/ 1612582 w 2596229"/>
              <a:gd name="connsiteY69" fmla="*/ 2480309 h 2599372"/>
              <a:gd name="connsiteX70" fmla="*/ 1684591 w 2596229"/>
              <a:gd name="connsiteY70" fmla="*/ 2458592 h 2599372"/>
              <a:gd name="connsiteX71" fmla="*/ 1686401 w 2596229"/>
              <a:gd name="connsiteY71" fmla="*/ 2460402 h 2599372"/>
              <a:gd name="connsiteX72" fmla="*/ 1684591 w 2596229"/>
              <a:gd name="connsiteY72" fmla="*/ 2462212 h 2599372"/>
              <a:gd name="connsiteX73" fmla="*/ 1682781 w 2596229"/>
              <a:gd name="connsiteY73" fmla="*/ 2460402 h 2599372"/>
              <a:gd name="connsiteX74" fmla="*/ 1684591 w 2596229"/>
              <a:gd name="connsiteY74" fmla="*/ 2458592 h 2599372"/>
              <a:gd name="connsiteX75" fmla="*/ 1200817 w 2596229"/>
              <a:gd name="connsiteY75" fmla="*/ 2456973 h 2599372"/>
              <a:gd name="connsiteX76" fmla="*/ 1209865 w 2596229"/>
              <a:gd name="connsiteY76" fmla="*/ 2466022 h 2599372"/>
              <a:gd name="connsiteX77" fmla="*/ 1200817 w 2596229"/>
              <a:gd name="connsiteY77" fmla="*/ 2475070 h 2599372"/>
              <a:gd name="connsiteX78" fmla="*/ 1191768 w 2596229"/>
              <a:gd name="connsiteY78" fmla="*/ 2466022 h 2599372"/>
              <a:gd name="connsiteX79" fmla="*/ 1200817 w 2596229"/>
              <a:gd name="connsiteY79" fmla="*/ 2456973 h 2599372"/>
              <a:gd name="connsiteX80" fmla="*/ 1276635 w 2596229"/>
              <a:gd name="connsiteY80" fmla="*/ 2456783 h 2599372"/>
              <a:gd name="connsiteX81" fmla="*/ 1285875 w 2596229"/>
              <a:gd name="connsiteY81" fmla="*/ 2466022 h 2599372"/>
              <a:gd name="connsiteX82" fmla="*/ 1276635 w 2596229"/>
              <a:gd name="connsiteY82" fmla="*/ 2475262 h 2599372"/>
              <a:gd name="connsiteX83" fmla="*/ 1267396 w 2596229"/>
              <a:gd name="connsiteY83" fmla="*/ 2466022 h 2599372"/>
              <a:gd name="connsiteX84" fmla="*/ 1276635 w 2596229"/>
              <a:gd name="connsiteY84" fmla="*/ 2456783 h 2599372"/>
              <a:gd name="connsiteX85" fmla="*/ 1352359 w 2596229"/>
              <a:gd name="connsiteY85" fmla="*/ 2455164 h 2599372"/>
              <a:gd name="connsiteX86" fmla="*/ 1358551 w 2596229"/>
              <a:gd name="connsiteY86" fmla="*/ 2461355 h 2599372"/>
              <a:gd name="connsiteX87" fmla="*/ 1352359 w 2596229"/>
              <a:gd name="connsiteY87" fmla="*/ 2467546 h 2599372"/>
              <a:gd name="connsiteX88" fmla="*/ 1346168 w 2596229"/>
              <a:gd name="connsiteY88" fmla="*/ 2461355 h 2599372"/>
              <a:gd name="connsiteX89" fmla="*/ 1352359 w 2596229"/>
              <a:gd name="connsiteY89" fmla="*/ 2455164 h 2599372"/>
              <a:gd name="connsiteX90" fmla="*/ 1125093 w 2596229"/>
              <a:gd name="connsiteY90" fmla="*/ 2453068 h 2599372"/>
              <a:gd name="connsiteX91" fmla="*/ 1133379 w 2596229"/>
              <a:gd name="connsiteY91" fmla="*/ 2461355 h 2599372"/>
              <a:gd name="connsiteX92" fmla="*/ 1125093 w 2596229"/>
              <a:gd name="connsiteY92" fmla="*/ 2469546 h 2599372"/>
              <a:gd name="connsiteX93" fmla="*/ 1116806 w 2596229"/>
              <a:gd name="connsiteY93" fmla="*/ 2461355 h 2599372"/>
              <a:gd name="connsiteX94" fmla="*/ 1125093 w 2596229"/>
              <a:gd name="connsiteY94" fmla="*/ 2453068 h 2599372"/>
              <a:gd name="connsiteX95" fmla="*/ 1427607 w 2596229"/>
              <a:gd name="connsiteY95" fmla="*/ 2451830 h 2599372"/>
              <a:gd name="connsiteX96" fmla="*/ 1427797 w 2596229"/>
              <a:gd name="connsiteY96" fmla="*/ 2452020 h 2599372"/>
              <a:gd name="connsiteX97" fmla="*/ 1427607 w 2596229"/>
              <a:gd name="connsiteY97" fmla="*/ 2452211 h 2599372"/>
              <a:gd name="connsiteX98" fmla="*/ 1427416 w 2596229"/>
              <a:gd name="connsiteY98" fmla="*/ 2452020 h 2599372"/>
              <a:gd name="connsiteX99" fmla="*/ 1427607 w 2596229"/>
              <a:gd name="connsiteY99" fmla="*/ 2451830 h 2599372"/>
              <a:gd name="connsiteX100" fmla="*/ 1049845 w 2596229"/>
              <a:gd name="connsiteY100" fmla="*/ 2451639 h 2599372"/>
              <a:gd name="connsiteX101" fmla="*/ 1050226 w 2596229"/>
              <a:gd name="connsiteY101" fmla="*/ 2452020 h 2599372"/>
              <a:gd name="connsiteX102" fmla="*/ 1049845 w 2596229"/>
              <a:gd name="connsiteY102" fmla="*/ 2452401 h 2599372"/>
              <a:gd name="connsiteX103" fmla="*/ 1049464 w 2596229"/>
              <a:gd name="connsiteY103" fmla="*/ 2452020 h 2599372"/>
              <a:gd name="connsiteX104" fmla="*/ 1049845 w 2596229"/>
              <a:gd name="connsiteY104" fmla="*/ 2451639 h 2599372"/>
              <a:gd name="connsiteX105" fmla="*/ 1502092 w 2596229"/>
              <a:gd name="connsiteY105" fmla="*/ 2437923 h 2599372"/>
              <a:gd name="connsiteX106" fmla="*/ 1502282 w 2596229"/>
              <a:gd name="connsiteY106" fmla="*/ 2438114 h 2599372"/>
              <a:gd name="connsiteX107" fmla="*/ 1502092 w 2596229"/>
              <a:gd name="connsiteY107" fmla="*/ 2438304 h 2599372"/>
              <a:gd name="connsiteX108" fmla="*/ 1501901 w 2596229"/>
              <a:gd name="connsiteY108" fmla="*/ 2438114 h 2599372"/>
              <a:gd name="connsiteX109" fmla="*/ 1502092 w 2596229"/>
              <a:gd name="connsiteY109" fmla="*/ 2437923 h 2599372"/>
              <a:gd name="connsiteX110" fmla="*/ 975264 w 2596229"/>
              <a:gd name="connsiteY110" fmla="*/ 2437733 h 2599372"/>
              <a:gd name="connsiteX111" fmla="*/ 975645 w 2596229"/>
              <a:gd name="connsiteY111" fmla="*/ 2438114 h 2599372"/>
              <a:gd name="connsiteX112" fmla="*/ 975264 w 2596229"/>
              <a:gd name="connsiteY112" fmla="*/ 2438495 h 2599372"/>
              <a:gd name="connsiteX113" fmla="*/ 974883 w 2596229"/>
              <a:gd name="connsiteY113" fmla="*/ 2438114 h 2599372"/>
              <a:gd name="connsiteX114" fmla="*/ 975264 w 2596229"/>
              <a:gd name="connsiteY114" fmla="*/ 2437733 h 2599372"/>
              <a:gd name="connsiteX115" fmla="*/ 722376 w 2596229"/>
              <a:gd name="connsiteY115" fmla="*/ 2430399 h 2599372"/>
              <a:gd name="connsiteX116" fmla="*/ 724376 w 2596229"/>
              <a:gd name="connsiteY116" fmla="*/ 2432399 h 2599372"/>
              <a:gd name="connsiteX117" fmla="*/ 722376 w 2596229"/>
              <a:gd name="connsiteY117" fmla="*/ 2434399 h 2599372"/>
              <a:gd name="connsiteX118" fmla="*/ 720376 w 2596229"/>
              <a:gd name="connsiteY118" fmla="*/ 2432399 h 2599372"/>
              <a:gd name="connsiteX119" fmla="*/ 722376 w 2596229"/>
              <a:gd name="connsiteY119" fmla="*/ 2430399 h 2599372"/>
              <a:gd name="connsiteX120" fmla="*/ 1755076 w 2596229"/>
              <a:gd name="connsiteY120" fmla="*/ 2426588 h 2599372"/>
              <a:gd name="connsiteX121" fmla="*/ 1760887 w 2596229"/>
              <a:gd name="connsiteY121" fmla="*/ 2432398 h 2599372"/>
              <a:gd name="connsiteX122" fmla="*/ 1755076 w 2596229"/>
              <a:gd name="connsiteY122" fmla="*/ 2438209 h 2599372"/>
              <a:gd name="connsiteX123" fmla="*/ 1749266 w 2596229"/>
              <a:gd name="connsiteY123" fmla="*/ 2432398 h 2599372"/>
              <a:gd name="connsiteX124" fmla="*/ 1755076 w 2596229"/>
              <a:gd name="connsiteY124" fmla="*/ 2426588 h 2599372"/>
              <a:gd name="connsiteX125" fmla="*/ 901731 w 2596229"/>
              <a:gd name="connsiteY125" fmla="*/ 2419254 h 2599372"/>
              <a:gd name="connsiteX126" fmla="*/ 902112 w 2596229"/>
              <a:gd name="connsiteY126" fmla="*/ 2419635 h 2599372"/>
              <a:gd name="connsiteX127" fmla="*/ 901731 w 2596229"/>
              <a:gd name="connsiteY127" fmla="*/ 2420016 h 2599372"/>
              <a:gd name="connsiteX128" fmla="*/ 901350 w 2596229"/>
              <a:gd name="connsiteY128" fmla="*/ 2419635 h 2599372"/>
              <a:gd name="connsiteX129" fmla="*/ 901731 w 2596229"/>
              <a:gd name="connsiteY129" fmla="*/ 2419254 h 2599372"/>
              <a:gd name="connsiteX130" fmla="*/ 1575625 w 2596229"/>
              <a:gd name="connsiteY130" fmla="*/ 2410491 h 2599372"/>
              <a:gd name="connsiteX131" fmla="*/ 1584673 w 2596229"/>
              <a:gd name="connsiteY131" fmla="*/ 2419540 h 2599372"/>
              <a:gd name="connsiteX132" fmla="*/ 1575625 w 2596229"/>
              <a:gd name="connsiteY132" fmla="*/ 2428588 h 2599372"/>
              <a:gd name="connsiteX133" fmla="*/ 1566576 w 2596229"/>
              <a:gd name="connsiteY133" fmla="*/ 2419540 h 2599372"/>
              <a:gd name="connsiteX134" fmla="*/ 1575625 w 2596229"/>
              <a:gd name="connsiteY134" fmla="*/ 2410491 h 2599372"/>
              <a:gd name="connsiteX135" fmla="*/ 653605 w 2596229"/>
              <a:gd name="connsiteY135" fmla="*/ 2398395 h 2599372"/>
              <a:gd name="connsiteX136" fmla="*/ 655605 w 2596229"/>
              <a:gd name="connsiteY136" fmla="*/ 2400395 h 2599372"/>
              <a:gd name="connsiteX137" fmla="*/ 653605 w 2596229"/>
              <a:gd name="connsiteY137" fmla="*/ 2402395 h 2599372"/>
              <a:gd name="connsiteX138" fmla="*/ 651605 w 2596229"/>
              <a:gd name="connsiteY138" fmla="*/ 2400395 h 2599372"/>
              <a:gd name="connsiteX139" fmla="*/ 653605 w 2596229"/>
              <a:gd name="connsiteY139" fmla="*/ 2398395 h 2599372"/>
              <a:gd name="connsiteX140" fmla="*/ 1823847 w 2596229"/>
              <a:gd name="connsiteY140" fmla="*/ 2397251 h 2599372"/>
              <a:gd name="connsiteX141" fmla="*/ 1826895 w 2596229"/>
              <a:gd name="connsiteY141" fmla="*/ 2400299 h 2599372"/>
              <a:gd name="connsiteX142" fmla="*/ 1823847 w 2596229"/>
              <a:gd name="connsiteY142" fmla="*/ 2403347 h 2599372"/>
              <a:gd name="connsiteX143" fmla="*/ 1820799 w 2596229"/>
              <a:gd name="connsiteY143" fmla="*/ 2400299 h 2599372"/>
              <a:gd name="connsiteX144" fmla="*/ 1823847 w 2596229"/>
              <a:gd name="connsiteY144" fmla="*/ 2397251 h 2599372"/>
              <a:gd name="connsiteX145" fmla="*/ 829532 w 2596229"/>
              <a:gd name="connsiteY145" fmla="*/ 2396394 h 2599372"/>
              <a:gd name="connsiteX146" fmla="*/ 829722 w 2596229"/>
              <a:gd name="connsiteY146" fmla="*/ 2396585 h 2599372"/>
              <a:gd name="connsiteX147" fmla="*/ 829532 w 2596229"/>
              <a:gd name="connsiteY147" fmla="*/ 2396775 h 2599372"/>
              <a:gd name="connsiteX148" fmla="*/ 829341 w 2596229"/>
              <a:gd name="connsiteY148" fmla="*/ 2396585 h 2599372"/>
              <a:gd name="connsiteX149" fmla="*/ 829532 w 2596229"/>
              <a:gd name="connsiteY149" fmla="*/ 2396394 h 2599372"/>
              <a:gd name="connsiteX150" fmla="*/ 1647919 w 2596229"/>
              <a:gd name="connsiteY150" fmla="*/ 2388774 h 2599372"/>
              <a:gd name="connsiteX151" fmla="*/ 1655730 w 2596229"/>
              <a:gd name="connsiteY151" fmla="*/ 2396585 h 2599372"/>
              <a:gd name="connsiteX152" fmla="*/ 1647919 w 2596229"/>
              <a:gd name="connsiteY152" fmla="*/ 2404395 h 2599372"/>
              <a:gd name="connsiteX153" fmla="*/ 1640109 w 2596229"/>
              <a:gd name="connsiteY153" fmla="*/ 2396585 h 2599372"/>
              <a:gd name="connsiteX154" fmla="*/ 1647919 w 2596229"/>
              <a:gd name="connsiteY154" fmla="*/ 2388774 h 2599372"/>
              <a:gd name="connsiteX155" fmla="*/ 1389982 w 2596229"/>
              <a:gd name="connsiteY155" fmla="*/ 2384107 h 2599372"/>
              <a:gd name="connsiteX156" fmla="*/ 1390173 w 2596229"/>
              <a:gd name="connsiteY156" fmla="*/ 2384298 h 2599372"/>
              <a:gd name="connsiteX157" fmla="*/ 1389982 w 2596229"/>
              <a:gd name="connsiteY157" fmla="*/ 2384488 h 2599372"/>
              <a:gd name="connsiteX158" fmla="*/ 1389792 w 2596229"/>
              <a:gd name="connsiteY158" fmla="*/ 2384298 h 2599372"/>
              <a:gd name="connsiteX159" fmla="*/ 1389982 w 2596229"/>
              <a:gd name="connsiteY159" fmla="*/ 2384107 h 2599372"/>
              <a:gd name="connsiteX160" fmla="*/ 1314450 w 2596229"/>
              <a:gd name="connsiteY160" fmla="*/ 2380964 h 2599372"/>
              <a:gd name="connsiteX161" fmla="*/ 1325118 w 2596229"/>
              <a:gd name="connsiteY161" fmla="*/ 2391632 h 2599372"/>
              <a:gd name="connsiteX162" fmla="*/ 1314450 w 2596229"/>
              <a:gd name="connsiteY162" fmla="*/ 2402300 h 2599372"/>
              <a:gd name="connsiteX163" fmla="*/ 1303782 w 2596229"/>
              <a:gd name="connsiteY163" fmla="*/ 2391632 h 2599372"/>
              <a:gd name="connsiteX164" fmla="*/ 1314450 w 2596229"/>
              <a:gd name="connsiteY164" fmla="*/ 2380964 h 2599372"/>
              <a:gd name="connsiteX165" fmla="*/ 1238726 w 2596229"/>
              <a:gd name="connsiteY165" fmla="*/ 2377820 h 2599372"/>
              <a:gd name="connsiteX166" fmla="*/ 1255013 w 2596229"/>
              <a:gd name="connsiteY166" fmla="*/ 2394108 h 2599372"/>
              <a:gd name="connsiteX167" fmla="*/ 1238726 w 2596229"/>
              <a:gd name="connsiteY167" fmla="*/ 2410395 h 2599372"/>
              <a:gd name="connsiteX168" fmla="*/ 1222438 w 2596229"/>
              <a:gd name="connsiteY168" fmla="*/ 2394108 h 2599372"/>
              <a:gd name="connsiteX169" fmla="*/ 1238726 w 2596229"/>
              <a:gd name="connsiteY169" fmla="*/ 2377820 h 2599372"/>
              <a:gd name="connsiteX170" fmla="*/ 1162907 w 2596229"/>
              <a:gd name="connsiteY170" fmla="*/ 2375534 h 2599372"/>
              <a:gd name="connsiteX171" fmla="*/ 1179004 w 2596229"/>
              <a:gd name="connsiteY171" fmla="*/ 2391631 h 2599372"/>
              <a:gd name="connsiteX172" fmla="*/ 1162907 w 2596229"/>
              <a:gd name="connsiteY172" fmla="*/ 2407729 h 2599372"/>
              <a:gd name="connsiteX173" fmla="*/ 1146810 w 2596229"/>
              <a:gd name="connsiteY173" fmla="*/ 2391631 h 2599372"/>
              <a:gd name="connsiteX174" fmla="*/ 1162907 w 2596229"/>
              <a:gd name="connsiteY174" fmla="*/ 2375534 h 2599372"/>
              <a:gd name="connsiteX175" fmla="*/ 1087468 w 2596229"/>
              <a:gd name="connsiteY175" fmla="*/ 2375058 h 2599372"/>
              <a:gd name="connsiteX176" fmla="*/ 1096708 w 2596229"/>
              <a:gd name="connsiteY176" fmla="*/ 2384297 h 2599372"/>
              <a:gd name="connsiteX177" fmla="*/ 1087468 w 2596229"/>
              <a:gd name="connsiteY177" fmla="*/ 2393536 h 2599372"/>
              <a:gd name="connsiteX178" fmla="*/ 1078229 w 2596229"/>
              <a:gd name="connsiteY178" fmla="*/ 2384297 h 2599372"/>
              <a:gd name="connsiteX179" fmla="*/ 1087468 w 2596229"/>
              <a:gd name="connsiteY179" fmla="*/ 2375058 h 2599372"/>
              <a:gd name="connsiteX180" fmla="*/ 1464754 w 2596229"/>
              <a:gd name="connsiteY180" fmla="*/ 2371725 h 2599372"/>
              <a:gd name="connsiteX181" fmla="*/ 1464944 w 2596229"/>
              <a:gd name="connsiteY181" fmla="*/ 2371916 h 2599372"/>
              <a:gd name="connsiteX182" fmla="*/ 1464754 w 2596229"/>
              <a:gd name="connsiteY182" fmla="*/ 2372106 h 2599372"/>
              <a:gd name="connsiteX183" fmla="*/ 1464563 w 2596229"/>
              <a:gd name="connsiteY183" fmla="*/ 2371916 h 2599372"/>
              <a:gd name="connsiteX184" fmla="*/ 1464754 w 2596229"/>
              <a:gd name="connsiteY184" fmla="*/ 2371725 h 2599372"/>
              <a:gd name="connsiteX185" fmla="*/ 1012602 w 2596229"/>
              <a:gd name="connsiteY185" fmla="*/ 2363057 h 2599372"/>
              <a:gd name="connsiteX186" fmla="*/ 1021461 w 2596229"/>
              <a:gd name="connsiteY186" fmla="*/ 2371915 h 2599372"/>
              <a:gd name="connsiteX187" fmla="*/ 1012602 w 2596229"/>
              <a:gd name="connsiteY187" fmla="*/ 2380774 h 2599372"/>
              <a:gd name="connsiteX188" fmla="*/ 1003744 w 2596229"/>
              <a:gd name="connsiteY188" fmla="*/ 2371915 h 2599372"/>
              <a:gd name="connsiteX189" fmla="*/ 1012602 w 2596229"/>
              <a:gd name="connsiteY189" fmla="*/ 2363057 h 2599372"/>
              <a:gd name="connsiteX190" fmla="*/ 586835 w 2596229"/>
              <a:gd name="connsiteY190" fmla="*/ 2359437 h 2599372"/>
              <a:gd name="connsiteX191" fmla="*/ 591693 w 2596229"/>
              <a:gd name="connsiteY191" fmla="*/ 2364295 h 2599372"/>
              <a:gd name="connsiteX192" fmla="*/ 586835 w 2596229"/>
              <a:gd name="connsiteY192" fmla="*/ 2369152 h 2599372"/>
              <a:gd name="connsiteX193" fmla="*/ 581977 w 2596229"/>
              <a:gd name="connsiteY193" fmla="*/ 2364295 h 2599372"/>
              <a:gd name="connsiteX194" fmla="*/ 586835 w 2596229"/>
              <a:gd name="connsiteY194" fmla="*/ 2359437 h 2599372"/>
              <a:gd name="connsiteX195" fmla="*/ 1718691 w 2596229"/>
              <a:gd name="connsiteY195" fmla="*/ 2358675 h 2599372"/>
              <a:gd name="connsiteX196" fmla="*/ 1729168 w 2596229"/>
              <a:gd name="connsiteY196" fmla="*/ 2369152 h 2599372"/>
              <a:gd name="connsiteX197" fmla="*/ 1718691 w 2596229"/>
              <a:gd name="connsiteY197" fmla="*/ 2379630 h 2599372"/>
              <a:gd name="connsiteX198" fmla="*/ 1708213 w 2596229"/>
              <a:gd name="connsiteY198" fmla="*/ 2369152 h 2599372"/>
              <a:gd name="connsiteX199" fmla="*/ 1718691 w 2596229"/>
              <a:gd name="connsiteY199" fmla="*/ 2358675 h 2599372"/>
              <a:gd name="connsiteX200" fmla="*/ 1890521 w 2596229"/>
              <a:gd name="connsiteY200" fmla="*/ 2358580 h 2599372"/>
              <a:gd name="connsiteX201" fmla="*/ 1896332 w 2596229"/>
              <a:gd name="connsiteY201" fmla="*/ 2364390 h 2599372"/>
              <a:gd name="connsiteX202" fmla="*/ 1890521 w 2596229"/>
              <a:gd name="connsiteY202" fmla="*/ 2370201 h 2599372"/>
              <a:gd name="connsiteX203" fmla="*/ 1884711 w 2596229"/>
              <a:gd name="connsiteY203" fmla="*/ 2364390 h 2599372"/>
              <a:gd name="connsiteX204" fmla="*/ 1890521 w 2596229"/>
              <a:gd name="connsiteY204" fmla="*/ 2358580 h 2599372"/>
              <a:gd name="connsiteX205" fmla="*/ 1538668 w 2596229"/>
              <a:gd name="connsiteY205" fmla="*/ 2354484 h 2599372"/>
              <a:gd name="connsiteX206" fmla="*/ 1538859 w 2596229"/>
              <a:gd name="connsiteY206" fmla="*/ 2354675 h 2599372"/>
              <a:gd name="connsiteX207" fmla="*/ 1538668 w 2596229"/>
              <a:gd name="connsiteY207" fmla="*/ 2354865 h 2599372"/>
              <a:gd name="connsiteX208" fmla="*/ 1538478 w 2596229"/>
              <a:gd name="connsiteY208" fmla="*/ 2354675 h 2599372"/>
              <a:gd name="connsiteX209" fmla="*/ 1538668 w 2596229"/>
              <a:gd name="connsiteY209" fmla="*/ 2354484 h 2599372"/>
              <a:gd name="connsiteX210" fmla="*/ 938784 w 2596229"/>
              <a:gd name="connsiteY210" fmla="*/ 2346674 h 2599372"/>
              <a:gd name="connsiteX211" fmla="*/ 946785 w 2596229"/>
              <a:gd name="connsiteY211" fmla="*/ 2354675 h 2599372"/>
              <a:gd name="connsiteX212" fmla="*/ 938784 w 2596229"/>
              <a:gd name="connsiteY212" fmla="*/ 2362676 h 2599372"/>
              <a:gd name="connsiteX213" fmla="*/ 930783 w 2596229"/>
              <a:gd name="connsiteY213" fmla="*/ 2354675 h 2599372"/>
              <a:gd name="connsiteX214" fmla="*/ 938784 w 2596229"/>
              <a:gd name="connsiteY214" fmla="*/ 2346674 h 2599372"/>
              <a:gd name="connsiteX215" fmla="*/ 1787556 w 2596229"/>
              <a:gd name="connsiteY215" fmla="*/ 2329910 h 2599372"/>
              <a:gd name="connsiteX216" fmla="*/ 1795176 w 2596229"/>
              <a:gd name="connsiteY216" fmla="*/ 2337530 h 2599372"/>
              <a:gd name="connsiteX217" fmla="*/ 1787556 w 2596229"/>
              <a:gd name="connsiteY217" fmla="*/ 2345150 h 2599372"/>
              <a:gd name="connsiteX218" fmla="*/ 1779936 w 2596229"/>
              <a:gd name="connsiteY218" fmla="*/ 2337530 h 2599372"/>
              <a:gd name="connsiteX219" fmla="*/ 1787556 w 2596229"/>
              <a:gd name="connsiteY219" fmla="*/ 2329910 h 2599372"/>
              <a:gd name="connsiteX220" fmla="*/ 866203 w 2596229"/>
              <a:gd name="connsiteY220" fmla="*/ 2325242 h 2599372"/>
              <a:gd name="connsiteX221" fmla="*/ 873633 w 2596229"/>
              <a:gd name="connsiteY221" fmla="*/ 2332671 h 2599372"/>
              <a:gd name="connsiteX222" fmla="*/ 866203 w 2596229"/>
              <a:gd name="connsiteY222" fmla="*/ 2340101 h 2599372"/>
              <a:gd name="connsiteX223" fmla="*/ 858774 w 2596229"/>
              <a:gd name="connsiteY223" fmla="*/ 2332671 h 2599372"/>
              <a:gd name="connsiteX224" fmla="*/ 866203 w 2596229"/>
              <a:gd name="connsiteY224" fmla="*/ 2325242 h 2599372"/>
              <a:gd name="connsiteX225" fmla="*/ 522256 w 2596229"/>
              <a:gd name="connsiteY225" fmla="*/ 2323528 h 2599372"/>
              <a:gd name="connsiteX226" fmla="*/ 523303 w 2596229"/>
              <a:gd name="connsiteY226" fmla="*/ 2324576 h 2599372"/>
              <a:gd name="connsiteX227" fmla="*/ 522256 w 2596229"/>
              <a:gd name="connsiteY227" fmla="*/ 2325528 h 2599372"/>
              <a:gd name="connsiteX228" fmla="*/ 521303 w 2596229"/>
              <a:gd name="connsiteY228" fmla="*/ 2324576 h 2599372"/>
              <a:gd name="connsiteX229" fmla="*/ 522256 w 2596229"/>
              <a:gd name="connsiteY229" fmla="*/ 2323528 h 2599372"/>
              <a:gd name="connsiteX230" fmla="*/ 1955101 w 2596229"/>
              <a:gd name="connsiteY230" fmla="*/ 2322575 h 2599372"/>
              <a:gd name="connsiteX231" fmla="*/ 1957101 w 2596229"/>
              <a:gd name="connsiteY231" fmla="*/ 2324575 h 2599372"/>
              <a:gd name="connsiteX232" fmla="*/ 1955101 w 2596229"/>
              <a:gd name="connsiteY232" fmla="*/ 2326575 h 2599372"/>
              <a:gd name="connsiteX233" fmla="*/ 1953101 w 2596229"/>
              <a:gd name="connsiteY233" fmla="*/ 2324575 h 2599372"/>
              <a:gd name="connsiteX234" fmla="*/ 1955101 w 2596229"/>
              <a:gd name="connsiteY234" fmla="*/ 2322575 h 2599372"/>
              <a:gd name="connsiteX235" fmla="*/ 1611248 w 2596229"/>
              <a:gd name="connsiteY235" fmla="*/ 2321242 h 2599372"/>
              <a:gd name="connsiteX236" fmla="*/ 1622678 w 2596229"/>
              <a:gd name="connsiteY236" fmla="*/ 2332672 h 2599372"/>
              <a:gd name="connsiteX237" fmla="*/ 1611248 w 2596229"/>
              <a:gd name="connsiteY237" fmla="*/ 2344102 h 2599372"/>
              <a:gd name="connsiteX238" fmla="*/ 1599818 w 2596229"/>
              <a:gd name="connsiteY238" fmla="*/ 2332672 h 2599372"/>
              <a:gd name="connsiteX239" fmla="*/ 1611248 w 2596229"/>
              <a:gd name="connsiteY239" fmla="*/ 2321242 h 2599372"/>
              <a:gd name="connsiteX240" fmla="*/ 1200817 w 2596229"/>
              <a:gd name="connsiteY240" fmla="*/ 2311622 h 2599372"/>
              <a:gd name="connsiteX241" fmla="*/ 1210246 w 2596229"/>
              <a:gd name="connsiteY241" fmla="*/ 2321052 h 2599372"/>
              <a:gd name="connsiteX242" fmla="*/ 1200817 w 2596229"/>
              <a:gd name="connsiteY242" fmla="*/ 2330481 h 2599372"/>
              <a:gd name="connsiteX243" fmla="*/ 1191387 w 2596229"/>
              <a:gd name="connsiteY243" fmla="*/ 2321052 h 2599372"/>
              <a:gd name="connsiteX244" fmla="*/ 1200817 w 2596229"/>
              <a:gd name="connsiteY244" fmla="*/ 2311622 h 2599372"/>
              <a:gd name="connsiteX245" fmla="*/ 1125188 w 2596229"/>
              <a:gd name="connsiteY245" fmla="*/ 2306574 h 2599372"/>
              <a:gd name="connsiteX246" fmla="*/ 1134427 w 2596229"/>
              <a:gd name="connsiteY246" fmla="*/ 2315813 h 2599372"/>
              <a:gd name="connsiteX247" fmla="*/ 1125188 w 2596229"/>
              <a:gd name="connsiteY247" fmla="*/ 2325053 h 2599372"/>
              <a:gd name="connsiteX248" fmla="*/ 1115949 w 2596229"/>
              <a:gd name="connsiteY248" fmla="*/ 2315813 h 2599372"/>
              <a:gd name="connsiteX249" fmla="*/ 1125188 w 2596229"/>
              <a:gd name="connsiteY249" fmla="*/ 2306574 h 2599372"/>
              <a:gd name="connsiteX250" fmla="*/ 1276635 w 2596229"/>
              <a:gd name="connsiteY250" fmla="*/ 2303145 h 2599372"/>
              <a:gd name="connsiteX251" fmla="*/ 1294542 w 2596229"/>
              <a:gd name="connsiteY251" fmla="*/ 2321052 h 2599372"/>
              <a:gd name="connsiteX252" fmla="*/ 1276635 w 2596229"/>
              <a:gd name="connsiteY252" fmla="*/ 2338959 h 2599372"/>
              <a:gd name="connsiteX253" fmla="*/ 1258728 w 2596229"/>
              <a:gd name="connsiteY253" fmla="*/ 2321052 h 2599372"/>
              <a:gd name="connsiteX254" fmla="*/ 1276635 w 2596229"/>
              <a:gd name="connsiteY254" fmla="*/ 2303145 h 2599372"/>
              <a:gd name="connsiteX255" fmla="*/ 1352264 w 2596229"/>
              <a:gd name="connsiteY255" fmla="*/ 2299811 h 2599372"/>
              <a:gd name="connsiteX256" fmla="*/ 1368170 w 2596229"/>
              <a:gd name="connsiteY256" fmla="*/ 2315718 h 2599372"/>
              <a:gd name="connsiteX257" fmla="*/ 1352264 w 2596229"/>
              <a:gd name="connsiteY257" fmla="*/ 2331624 h 2599372"/>
              <a:gd name="connsiteX258" fmla="*/ 1336357 w 2596229"/>
              <a:gd name="connsiteY258" fmla="*/ 2315718 h 2599372"/>
              <a:gd name="connsiteX259" fmla="*/ 1352264 w 2596229"/>
              <a:gd name="connsiteY259" fmla="*/ 2299811 h 2599372"/>
              <a:gd name="connsiteX260" fmla="*/ 795242 w 2596229"/>
              <a:gd name="connsiteY260" fmla="*/ 2296858 h 2599372"/>
              <a:gd name="connsiteX261" fmla="*/ 804291 w 2596229"/>
              <a:gd name="connsiteY261" fmla="*/ 2305907 h 2599372"/>
              <a:gd name="connsiteX262" fmla="*/ 795242 w 2596229"/>
              <a:gd name="connsiteY262" fmla="*/ 2314955 h 2599372"/>
              <a:gd name="connsiteX263" fmla="*/ 786193 w 2596229"/>
              <a:gd name="connsiteY263" fmla="*/ 2305907 h 2599372"/>
              <a:gd name="connsiteX264" fmla="*/ 795242 w 2596229"/>
              <a:gd name="connsiteY264" fmla="*/ 2296858 h 2599372"/>
              <a:gd name="connsiteX265" fmla="*/ 1050036 w 2596229"/>
              <a:gd name="connsiteY265" fmla="*/ 2294191 h 2599372"/>
              <a:gd name="connsiteX266" fmla="*/ 1061085 w 2596229"/>
              <a:gd name="connsiteY266" fmla="*/ 2305240 h 2599372"/>
              <a:gd name="connsiteX267" fmla="*/ 1050036 w 2596229"/>
              <a:gd name="connsiteY267" fmla="*/ 2316289 h 2599372"/>
              <a:gd name="connsiteX268" fmla="*/ 1038987 w 2596229"/>
              <a:gd name="connsiteY268" fmla="*/ 2305240 h 2599372"/>
              <a:gd name="connsiteX269" fmla="*/ 1050036 w 2596229"/>
              <a:gd name="connsiteY269" fmla="*/ 2294191 h 2599372"/>
              <a:gd name="connsiteX270" fmla="*/ 1427321 w 2596229"/>
              <a:gd name="connsiteY270" fmla="*/ 2293810 h 2599372"/>
              <a:gd name="connsiteX271" fmla="*/ 1438751 w 2596229"/>
              <a:gd name="connsiteY271" fmla="*/ 2305240 h 2599372"/>
              <a:gd name="connsiteX272" fmla="*/ 1427321 w 2596229"/>
              <a:gd name="connsiteY272" fmla="*/ 2316670 h 2599372"/>
              <a:gd name="connsiteX273" fmla="*/ 1415891 w 2596229"/>
              <a:gd name="connsiteY273" fmla="*/ 2305240 h 2599372"/>
              <a:gd name="connsiteX274" fmla="*/ 1427321 w 2596229"/>
              <a:gd name="connsiteY274" fmla="*/ 2293810 h 2599372"/>
              <a:gd name="connsiteX275" fmla="*/ 1854327 w 2596229"/>
              <a:gd name="connsiteY275" fmla="*/ 2292572 h 2599372"/>
              <a:gd name="connsiteX276" fmla="*/ 1863376 w 2596229"/>
              <a:gd name="connsiteY276" fmla="*/ 2301621 h 2599372"/>
              <a:gd name="connsiteX277" fmla="*/ 1854327 w 2596229"/>
              <a:gd name="connsiteY277" fmla="*/ 2310669 h 2599372"/>
              <a:gd name="connsiteX278" fmla="*/ 1845278 w 2596229"/>
              <a:gd name="connsiteY278" fmla="*/ 2301621 h 2599372"/>
              <a:gd name="connsiteX279" fmla="*/ 1854327 w 2596229"/>
              <a:gd name="connsiteY279" fmla="*/ 2292572 h 2599372"/>
              <a:gd name="connsiteX280" fmla="*/ 1682209 w 2596229"/>
              <a:gd name="connsiteY280" fmla="*/ 2291238 h 2599372"/>
              <a:gd name="connsiteX281" fmla="*/ 1696878 w 2596229"/>
              <a:gd name="connsiteY281" fmla="*/ 2305906 h 2599372"/>
              <a:gd name="connsiteX282" fmla="*/ 1682209 w 2596229"/>
              <a:gd name="connsiteY282" fmla="*/ 2320575 h 2599372"/>
              <a:gd name="connsiteX283" fmla="*/ 1667541 w 2596229"/>
              <a:gd name="connsiteY283" fmla="*/ 2305906 h 2599372"/>
              <a:gd name="connsiteX284" fmla="*/ 1682209 w 2596229"/>
              <a:gd name="connsiteY284" fmla="*/ 2291238 h 2599372"/>
              <a:gd name="connsiteX285" fmla="*/ 623030 w 2596229"/>
              <a:gd name="connsiteY285" fmla="*/ 2290381 h 2599372"/>
              <a:gd name="connsiteX286" fmla="*/ 634269 w 2596229"/>
              <a:gd name="connsiteY286" fmla="*/ 2301620 h 2599372"/>
              <a:gd name="connsiteX287" fmla="*/ 623030 w 2596229"/>
              <a:gd name="connsiteY287" fmla="*/ 2312860 h 2599372"/>
              <a:gd name="connsiteX288" fmla="*/ 611790 w 2596229"/>
              <a:gd name="connsiteY288" fmla="*/ 2301620 h 2599372"/>
              <a:gd name="connsiteX289" fmla="*/ 623030 w 2596229"/>
              <a:gd name="connsiteY289" fmla="*/ 2290381 h 2599372"/>
              <a:gd name="connsiteX290" fmla="*/ 975836 w 2596229"/>
              <a:gd name="connsiteY290" fmla="*/ 2281904 h 2599372"/>
              <a:gd name="connsiteX291" fmla="*/ 983456 w 2596229"/>
              <a:gd name="connsiteY291" fmla="*/ 2289524 h 2599372"/>
              <a:gd name="connsiteX292" fmla="*/ 975836 w 2596229"/>
              <a:gd name="connsiteY292" fmla="*/ 2297144 h 2599372"/>
              <a:gd name="connsiteX293" fmla="*/ 968216 w 2596229"/>
              <a:gd name="connsiteY293" fmla="*/ 2289524 h 2599372"/>
              <a:gd name="connsiteX294" fmla="*/ 975836 w 2596229"/>
              <a:gd name="connsiteY294" fmla="*/ 2281904 h 2599372"/>
              <a:gd name="connsiteX295" fmla="*/ 1501520 w 2596229"/>
              <a:gd name="connsiteY295" fmla="*/ 2280570 h 2599372"/>
              <a:gd name="connsiteX296" fmla="*/ 1510379 w 2596229"/>
              <a:gd name="connsiteY296" fmla="*/ 2289428 h 2599372"/>
              <a:gd name="connsiteX297" fmla="*/ 1501520 w 2596229"/>
              <a:gd name="connsiteY297" fmla="*/ 2298287 h 2599372"/>
              <a:gd name="connsiteX298" fmla="*/ 1492662 w 2596229"/>
              <a:gd name="connsiteY298" fmla="*/ 2289428 h 2599372"/>
              <a:gd name="connsiteX299" fmla="*/ 1501520 w 2596229"/>
              <a:gd name="connsiteY299" fmla="*/ 2280570 h 2599372"/>
              <a:gd name="connsiteX300" fmla="*/ 460152 w 2596229"/>
              <a:gd name="connsiteY300" fmla="*/ 2278665 h 2599372"/>
              <a:gd name="connsiteX301" fmla="*/ 462534 w 2596229"/>
              <a:gd name="connsiteY301" fmla="*/ 2281046 h 2599372"/>
              <a:gd name="connsiteX302" fmla="*/ 460152 w 2596229"/>
              <a:gd name="connsiteY302" fmla="*/ 2283428 h 2599372"/>
              <a:gd name="connsiteX303" fmla="*/ 457771 w 2596229"/>
              <a:gd name="connsiteY303" fmla="*/ 2281046 h 2599372"/>
              <a:gd name="connsiteX304" fmla="*/ 460152 w 2596229"/>
              <a:gd name="connsiteY304" fmla="*/ 2278665 h 2599372"/>
              <a:gd name="connsiteX305" fmla="*/ 2017204 w 2596229"/>
              <a:gd name="connsiteY305" fmla="*/ 2273045 h 2599372"/>
              <a:gd name="connsiteX306" fmla="*/ 2025205 w 2596229"/>
              <a:gd name="connsiteY306" fmla="*/ 2281046 h 2599372"/>
              <a:gd name="connsiteX307" fmla="*/ 2017204 w 2596229"/>
              <a:gd name="connsiteY307" fmla="*/ 2289047 h 2599372"/>
              <a:gd name="connsiteX308" fmla="*/ 2009203 w 2596229"/>
              <a:gd name="connsiteY308" fmla="*/ 2281046 h 2599372"/>
              <a:gd name="connsiteX309" fmla="*/ 2017204 w 2596229"/>
              <a:gd name="connsiteY309" fmla="*/ 2273045 h 2599372"/>
              <a:gd name="connsiteX310" fmla="*/ 726185 w 2596229"/>
              <a:gd name="connsiteY310" fmla="*/ 2271617 h 2599372"/>
              <a:gd name="connsiteX311" fmla="*/ 729233 w 2596229"/>
              <a:gd name="connsiteY311" fmla="*/ 2274665 h 2599372"/>
              <a:gd name="connsiteX312" fmla="*/ 726185 w 2596229"/>
              <a:gd name="connsiteY312" fmla="*/ 2277713 h 2599372"/>
              <a:gd name="connsiteX313" fmla="*/ 723137 w 2596229"/>
              <a:gd name="connsiteY313" fmla="*/ 2274665 h 2599372"/>
              <a:gd name="connsiteX314" fmla="*/ 726185 w 2596229"/>
              <a:gd name="connsiteY314" fmla="*/ 2271617 h 2599372"/>
              <a:gd name="connsiteX315" fmla="*/ 1751266 w 2596229"/>
              <a:gd name="connsiteY315" fmla="*/ 2264663 h 2599372"/>
              <a:gd name="connsiteX316" fmla="*/ 1761363 w 2596229"/>
              <a:gd name="connsiteY316" fmla="*/ 2274664 h 2599372"/>
              <a:gd name="connsiteX317" fmla="*/ 1751266 w 2596229"/>
              <a:gd name="connsiteY317" fmla="*/ 2284666 h 2599372"/>
              <a:gd name="connsiteX318" fmla="*/ 1741265 w 2596229"/>
              <a:gd name="connsiteY318" fmla="*/ 2274664 h 2599372"/>
              <a:gd name="connsiteX319" fmla="*/ 1751266 w 2596229"/>
              <a:gd name="connsiteY319" fmla="*/ 2264663 h 2599372"/>
              <a:gd name="connsiteX320" fmla="*/ 902970 w 2596229"/>
              <a:gd name="connsiteY320" fmla="*/ 2261330 h 2599372"/>
              <a:gd name="connsiteX321" fmla="*/ 910209 w 2596229"/>
              <a:gd name="connsiteY321" fmla="*/ 2268569 h 2599372"/>
              <a:gd name="connsiteX322" fmla="*/ 902970 w 2596229"/>
              <a:gd name="connsiteY322" fmla="*/ 2275808 h 2599372"/>
              <a:gd name="connsiteX323" fmla="*/ 895731 w 2596229"/>
              <a:gd name="connsiteY323" fmla="*/ 2268569 h 2599372"/>
              <a:gd name="connsiteX324" fmla="*/ 902970 w 2596229"/>
              <a:gd name="connsiteY324" fmla="*/ 2261330 h 2599372"/>
              <a:gd name="connsiteX325" fmla="*/ 558641 w 2596229"/>
              <a:gd name="connsiteY325" fmla="*/ 2254853 h 2599372"/>
              <a:gd name="connsiteX326" fmla="*/ 565499 w 2596229"/>
              <a:gd name="connsiteY326" fmla="*/ 2261711 h 2599372"/>
              <a:gd name="connsiteX327" fmla="*/ 558641 w 2596229"/>
              <a:gd name="connsiteY327" fmla="*/ 2268569 h 2599372"/>
              <a:gd name="connsiteX328" fmla="*/ 551783 w 2596229"/>
              <a:gd name="connsiteY328" fmla="*/ 2261711 h 2599372"/>
              <a:gd name="connsiteX329" fmla="*/ 558641 w 2596229"/>
              <a:gd name="connsiteY329" fmla="*/ 2254853 h 2599372"/>
              <a:gd name="connsiteX330" fmla="*/ 1918811 w 2596229"/>
              <a:gd name="connsiteY330" fmla="*/ 2254472 h 2599372"/>
              <a:gd name="connsiteX331" fmla="*/ 1926050 w 2596229"/>
              <a:gd name="connsiteY331" fmla="*/ 2261711 h 2599372"/>
              <a:gd name="connsiteX332" fmla="*/ 1918811 w 2596229"/>
              <a:gd name="connsiteY332" fmla="*/ 2268950 h 2599372"/>
              <a:gd name="connsiteX333" fmla="*/ 1911572 w 2596229"/>
              <a:gd name="connsiteY333" fmla="*/ 2261711 h 2599372"/>
              <a:gd name="connsiteX334" fmla="*/ 1918811 w 2596229"/>
              <a:gd name="connsiteY334" fmla="*/ 2254472 h 2599372"/>
              <a:gd name="connsiteX335" fmla="*/ 1574387 w 2596229"/>
              <a:gd name="connsiteY335" fmla="*/ 2251900 h 2599372"/>
              <a:gd name="connsiteX336" fmla="*/ 1591056 w 2596229"/>
              <a:gd name="connsiteY336" fmla="*/ 2268569 h 2599372"/>
              <a:gd name="connsiteX337" fmla="*/ 1574387 w 2596229"/>
              <a:gd name="connsiteY337" fmla="*/ 2285238 h 2599372"/>
              <a:gd name="connsiteX338" fmla="*/ 1557718 w 2596229"/>
              <a:gd name="connsiteY338" fmla="*/ 2268569 h 2599372"/>
              <a:gd name="connsiteX339" fmla="*/ 1574387 w 2596229"/>
              <a:gd name="connsiteY339" fmla="*/ 2251900 h 2599372"/>
              <a:gd name="connsiteX340" fmla="*/ 1238726 w 2596229"/>
              <a:gd name="connsiteY340" fmla="*/ 2237708 h 2599372"/>
              <a:gd name="connsiteX341" fmla="*/ 1250346 w 2596229"/>
              <a:gd name="connsiteY341" fmla="*/ 2249329 h 2599372"/>
              <a:gd name="connsiteX342" fmla="*/ 1238726 w 2596229"/>
              <a:gd name="connsiteY342" fmla="*/ 2260949 h 2599372"/>
              <a:gd name="connsiteX343" fmla="*/ 1227105 w 2596229"/>
              <a:gd name="connsiteY343" fmla="*/ 2249329 h 2599372"/>
              <a:gd name="connsiteX344" fmla="*/ 1238726 w 2596229"/>
              <a:gd name="connsiteY344" fmla="*/ 2237708 h 2599372"/>
              <a:gd name="connsiteX345" fmla="*/ 1162907 w 2596229"/>
              <a:gd name="connsiteY345" fmla="*/ 2235041 h 2599372"/>
              <a:gd name="connsiteX346" fmla="*/ 1174337 w 2596229"/>
              <a:gd name="connsiteY346" fmla="*/ 2246471 h 2599372"/>
              <a:gd name="connsiteX347" fmla="*/ 1162907 w 2596229"/>
              <a:gd name="connsiteY347" fmla="*/ 2257901 h 2599372"/>
              <a:gd name="connsiteX348" fmla="*/ 1151477 w 2596229"/>
              <a:gd name="connsiteY348" fmla="*/ 2246471 h 2599372"/>
              <a:gd name="connsiteX349" fmla="*/ 1162907 w 2596229"/>
              <a:gd name="connsiteY349" fmla="*/ 2235041 h 2599372"/>
              <a:gd name="connsiteX350" fmla="*/ 1314450 w 2596229"/>
              <a:gd name="connsiteY350" fmla="*/ 2234850 h 2599372"/>
              <a:gd name="connsiteX351" fmla="*/ 1326070 w 2596229"/>
              <a:gd name="connsiteY351" fmla="*/ 2246471 h 2599372"/>
              <a:gd name="connsiteX352" fmla="*/ 1314450 w 2596229"/>
              <a:gd name="connsiteY352" fmla="*/ 2258091 h 2599372"/>
              <a:gd name="connsiteX353" fmla="*/ 1302829 w 2596229"/>
              <a:gd name="connsiteY353" fmla="*/ 2246471 h 2599372"/>
              <a:gd name="connsiteX354" fmla="*/ 1314450 w 2596229"/>
              <a:gd name="connsiteY354" fmla="*/ 2234850 h 2599372"/>
              <a:gd name="connsiteX355" fmla="*/ 831723 w 2596229"/>
              <a:gd name="connsiteY355" fmla="*/ 2233612 h 2599372"/>
              <a:gd name="connsiteX356" fmla="*/ 840771 w 2596229"/>
              <a:gd name="connsiteY356" fmla="*/ 2242661 h 2599372"/>
              <a:gd name="connsiteX357" fmla="*/ 831723 w 2596229"/>
              <a:gd name="connsiteY357" fmla="*/ 2251709 h 2599372"/>
              <a:gd name="connsiteX358" fmla="*/ 822674 w 2596229"/>
              <a:gd name="connsiteY358" fmla="*/ 2242661 h 2599372"/>
              <a:gd name="connsiteX359" fmla="*/ 831723 w 2596229"/>
              <a:gd name="connsiteY359" fmla="*/ 2233612 h 2599372"/>
              <a:gd name="connsiteX360" fmla="*/ 659320 w 2596229"/>
              <a:gd name="connsiteY360" fmla="*/ 2232564 h 2599372"/>
              <a:gd name="connsiteX361" fmla="*/ 665702 w 2596229"/>
              <a:gd name="connsiteY361" fmla="*/ 2238946 h 2599372"/>
              <a:gd name="connsiteX362" fmla="*/ 659320 w 2596229"/>
              <a:gd name="connsiteY362" fmla="*/ 2245327 h 2599372"/>
              <a:gd name="connsiteX363" fmla="*/ 652843 w 2596229"/>
              <a:gd name="connsiteY363" fmla="*/ 2238946 h 2599372"/>
              <a:gd name="connsiteX364" fmla="*/ 659320 w 2596229"/>
              <a:gd name="connsiteY364" fmla="*/ 2232564 h 2599372"/>
              <a:gd name="connsiteX365" fmla="*/ 400717 w 2596229"/>
              <a:gd name="connsiteY365" fmla="*/ 2230754 h 2599372"/>
              <a:gd name="connsiteX366" fmla="*/ 403955 w 2596229"/>
              <a:gd name="connsiteY366" fmla="*/ 2233992 h 2599372"/>
              <a:gd name="connsiteX367" fmla="*/ 400717 w 2596229"/>
              <a:gd name="connsiteY367" fmla="*/ 2237231 h 2599372"/>
              <a:gd name="connsiteX368" fmla="*/ 397478 w 2596229"/>
              <a:gd name="connsiteY368" fmla="*/ 2233992 h 2599372"/>
              <a:gd name="connsiteX369" fmla="*/ 400717 w 2596229"/>
              <a:gd name="connsiteY369" fmla="*/ 2230754 h 2599372"/>
              <a:gd name="connsiteX370" fmla="*/ 1818132 w 2596229"/>
              <a:gd name="connsiteY370" fmla="*/ 2227707 h 2599372"/>
              <a:gd name="connsiteX371" fmla="*/ 1829371 w 2596229"/>
              <a:gd name="connsiteY371" fmla="*/ 2238946 h 2599372"/>
              <a:gd name="connsiteX372" fmla="*/ 1818132 w 2596229"/>
              <a:gd name="connsiteY372" fmla="*/ 2250186 h 2599372"/>
              <a:gd name="connsiteX373" fmla="*/ 1806892 w 2596229"/>
              <a:gd name="connsiteY373" fmla="*/ 2238946 h 2599372"/>
              <a:gd name="connsiteX374" fmla="*/ 1818132 w 2596229"/>
              <a:gd name="connsiteY374" fmla="*/ 2227707 h 2599372"/>
              <a:gd name="connsiteX375" fmla="*/ 2076735 w 2596229"/>
              <a:gd name="connsiteY375" fmla="*/ 2224754 h 2599372"/>
              <a:gd name="connsiteX376" fmla="*/ 2085975 w 2596229"/>
              <a:gd name="connsiteY376" fmla="*/ 2233993 h 2599372"/>
              <a:gd name="connsiteX377" fmla="*/ 2076735 w 2596229"/>
              <a:gd name="connsiteY377" fmla="*/ 2243232 h 2599372"/>
              <a:gd name="connsiteX378" fmla="*/ 2067496 w 2596229"/>
              <a:gd name="connsiteY378" fmla="*/ 2233993 h 2599372"/>
              <a:gd name="connsiteX379" fmla="*/ 2076735 w 2596229"/>
              <a:gd name="connsiteY379" fmla="*/ 2224754 h 2599372"/>
              <a:gd name="connsiteX380" fmla="*/ 1389888 w 2596229"/>
              <a:gd name="connsiteY380" fmla="*/ 2223896 h 2599372"/>
              <a:gd name="connsiteX381" fmla="*/ 1403985 w 2596229"/>
              <a:gd name="connsiteY381" fmla="*/ 2237993 h 2599372"/>
              <a:gd name="connsiteX382" fmla="*/ 1389888 w 2596229"/>
              <a:gd name="connsiteY382" fmla="*/ 2252090 h 2599372"/>
              <a:gd name="connsiteX383" fmla="*/ 1375791 w 2596229"/>
              <a:gd name="connsiteY383" fmla="*/ 2237993 h 2599372"/>
              <a:gd name="connsiteX384" fmla="*/ 1389888 w 2596229"/>
              <a:gd name="connsiteY384" fmla="*/ 2223896 h 2599372"/>
              <a:gd name="connsiteX385" fmla="*/ 1645729 w 2596229"/>
              <a:gd name="connsiteY385" fmla="*/ 2220563 h 2599372"/>
              <a:gd name="connsiteX386" fmla="*/ 1667827 w 2596229"/>
              <a:gd name="connsiteY386" fmla="*/ 2242661 h 2599372"/>
              <a:gd name="connsiteX387" fmla="*/ 1645729 w 2596229"/>
              <a:gd name="connsiteY387" fmla="*/ 2264759 h 2599372"/>
              <a:gd name="connsiteX388" fmla="*/ 1623631 w 2596229"/>
              <a:gd name="connsiteY388" fmla="*/ 2242661 h 2599372"/>
              <a:gd name="connsiteX389" fmla="*/ 1645729 w 2596229"/>
              <a:gd name="connsiteY389" fmla="*/ 2220563 h 2599372"/>
              <a:gd name="connsiteX390" fmla="*/ 1464373 w 2596229"/>
              <a:gd name="connsiteY390" fmla="*/ 2213038 h 2599372"/>
              <a:gd name="connsiteX391" fmla="*/ 1475232 w 2596229"/>
              <a:gd name="connsiteY391" fmla="*/ 2223896 h 2599372"/>
              <a:gd name="connsiteX392" fmla="*/ 1464373 w 2596229"/>
              <a:gd name="connsiteY392" fmla="*/ 2234755 h 2599372"/>
              <a:gd name="connsiteX393" fmla="*/ 1453515 w 2596229"/>
              <a:gd name="connsiteY393" fmla="*/ 2223896 h 2599372"/>
              <a:gd name="connsiteX394" fmla="*/ 1464373 w 2596229"/>
              <a:gd name="connsiteY394" fmla="*/ 2213038 h 2599372"/>
              <a:gd name="connsiteX395" fmla="*/ 1087564 w 2596229"/>
              <a:gd name="connsiteY395" fmla="*/ 2212848 h 2599372"/>
              <a:gd name="connsiteX396" fmla="*/ 1112710 w 2596229"/>
              <a:gd name="connsiteY396" fmla="*/ 2237994 h 2599372"/>
              <a:gd name="connsiteX397" fmla="*/ 1087564 w 2596229"/>
              <a:gd name="connsiteY397" fmla="*/ 2263045 h 2599372"/>
              <a:gd name="connsiteX398" fmla="*/ 1062418 w 2596229"/>
              <a:gd name="connsiteY398" fmla="*/ 2237994 h 2599372"/>
              <a:gd name="connsiteX399" fmla="*/ 1087564 w 2596229"/>
              <a:gd name="connsiteY399" fmla="*/ 2212848 h 2599372"/>
              <a:gd name="connsiteX400" fmla="*/ 496728 w 2596229"/>
              <a:gd name="connsiteY400" fmla="*/ 2209609 h 2599372"/>
              <a:gd name="connsiteX401" fmla="*/ 505015 w 2596229"/>
              <a:gd name="connsiteY401" fmla="*/ 2217896 h 2599372"/>
              <a:gd name="connsiteX402" fmla="*/ 496728 w 2596229"/>
              <a:gd name="connsiteY402" fmla="*/ 2226183 h 2599372"/>
              <a:gd name="connsiteX403" fmla="*/ 488537 w 2596229"/>
              <a:gd name="connsiteY403" fmla="*/ 2217896 h 2599372"/>
              <a:gd name="connsiteX404" fmla="*/ 496728 w 2596229"/>
              <a:gd name="connsiteY404" fmla="*/ 2209609 h 2599372"/>
              <a:gd name="connsiteX405" fmla="*/ 1980723 w 2596229"/>
              <a:gd name="connsiteY405" fmla="*/ 2209419 h 2599372"/>
              <a:gd name="connsiteX406" fmla="*/ 1989200 w 2596229"/>
              <a:gd name="connsiteY406" fmla="*/ 2217896 h 2599372"/>
              <a:gd name="connsiteX407" fmla="*/ 1980723 w 2596229"/>
              <a:gd name="connsiteY407" fmla="*/ 2226373 h 2599372"/>
              <a:gd name="connsiteX408" fmla="*/ 1972246 w 2596229"/>
              <a:gd name="connsiteY408" fmla="*/ 2217896 h 2599372"/>
              <a:gd name="connsiteX409" fmla="*/ 1980723 w 2596229"/>
              <a:gd name="connsiteY409" fmla="*/ 2209419 h 2599372"/>
              <a:gd name="connsiteX410" fmla="*/ 762476 w 2596229"/>
              <a:gd name="connsiteY410" fmla="*/ 2204561 h 2599372"/>
              <a:gd name="connsiteX411" fmla="*/ 769715 w 2596229"/>
              <a:gd name="connsiteY411" fmla="*/ 2211800 h 2599372"/>
              <a:gd name="connsiteX412" fmla="*/ 762476 w 2596229"/>
              <a:gd name="connsiteY412" fmla="*/ 2219039 h 2599372"/>
              <a:gd name="connsiteX413" fmla="*/ 755237 w 2596229"/>
              <a:gd name="connsiteY413" fmla="*/ 2211800 h 2599372"/>
              <a:gd name="connsiteX414" fmla="*/ 762476 w 2596229"/>
              <a:gd name="connsiteY414" fmla="*/ 2204561 h 2599372"/>
              <a:gd name="connsiteX415" fmla="*/ 1013079 w 2596229"/>
              <a:gd name="connsiteY415" fmla="*/ 2199989 h 2599372"/>
              <a:gd name="connsiteX416" fmla="*/ 1036987 w 2596229"/>
              <a:gd name="connsiteY416" fmla="*/ 2223897 h 2599372"/>
              <a:gd name="connsiteX417" fmla="*/ 1013079 w 2596229"/>
              <a:gd name="connsiteY417" fmla="*/ 2247805 h 2599372"/>
              <a:gd name="connsiteX418" fmla="*/ 989171 w 2596229"/>
              <a:gd name="connsiteY418" fmla="*/ 2223897 h 2599372"/>
              <a:gd name="connsiteX419" fmla="*/ 1013079 w 2596229"/>
              <a:gd name="connsiteY419" fmla="*/ 2199989 h 2599372"/>
              <a:gd name="connsiteX420" fmla="*/ 939831 w 2596229"/>
              <a:gd name="connsiteY420" fmla="*/ 2195417 h 2599372"/>
              <a:gd name="connsiteX421" fmla="*/ 948690 w 2596229"/>
              <a:gd name="connsiteY421" fmla="*/ 2204275 h 2599372"/>
              <a:gd name="connsiteX422" fmla="*/ 939831 w 2596229"/>
              <a:gd name="connsiteY422" fmla="*/ 2213134 h 2599372"/>
              <a:gd name="connsiteX423" fmla="*/ 930973 w 2596229"/>
              <a:gd name="connsiteY423" fmla="*/ 2204275 h 2599372"/>
              <a:gd name="connsiteX424" fmla="*/ 939831 w 2596229"/>
              <a:gd name="connsiteY424" fmla="*/ 2195417 h 2599372"/>
              <a:gd name="connsiteX425" fmla="*/ 1537620 w 2596229"/>
              <a:gd name="connsiteY425" fmla="*/ 2193702 h 2599372"/>
              <a:gd name="connsiteX426" fmla="*/ 1548098 w 2596229"/>
              <a:gd name="connsiteY426" fmla="*/ 2204180 h 2599372"/>
              <a:gd name="connsiteX427" fmla="*/ 1537620 w 2596229"/>
              <a:gd name="connsiteY427" fmla="*/ 2214657 h 2599372"/>
              <a:gd name="connsiteX428" fmla="*/ 1527143 w 2596229"/>
              <a:gd name="connsiteY428" fmla="*/ 2204180 h 2599372"/>
              <a:gd name="connsiteX429" fmla="*/ 1537620 w 2596229"/>
              <a:gd name="connsiteY429" fmla="*/ 2193702 h 2599372"/>
              <a:gd name="connsiteX430" fmla="*/ 1707643 w 2596229"/>
              <a:gd name="connsiteY430" fmla="*/ 2193582 h 2599372"/>
              <a:gd name="connsiteX431" fmla="*/ 1733382 w 2596229"/>
              <a:gd name="connsiteY431" fmla="*/ 2204312 h 2599372"/>
              <a:gd name="connsiteX432" fmla="*/ 1722652 w 2596229"/>
              <a:gd name="connsiteY432" fmla="*/ 2230050 h 2599372"/>
              <a:gd name="connsiteX433" fmla="*/ 1696913 w 2596229"/>
              <a:gd name="connsiteY433" fmla="*/ 2219320 h 2599372"/>
              <a:gd name="connsiteX434" fmla="*/ 1707643 w 2596229"/>
              <a:gd name="connsiteY434" fmla="*/ 2193582 h 2599372"/>
              <a:gd name="connsiteX435" fmla="*/ 1882521 w 2596229"/>
              <a:gd name="connsiteY435" fmla="*/ 2189035 h 2599372"/>
              <a:gd name="connsiteX436" fmla="*/ 1892331 w 2596229"/>
              <a:gd name="connsiteY436" fmla="*/ 2198846 h 2599372"/>
              <a:gd name="connsiteX437" fmla="*/ 1882521 w 2596229"/>
              <a:gd name="connsiteY437" fmla="*/ 2208657 h 2599372"/>
              <a:gd name="connsiteX438" fmla="*/ 1872710 w 2596229"/>
              <a:gd name="connsiteY438" fmla="*/ 2198846 h 2599372"/>
              <a:gd name="connsiteX439" fmla="*/ 1882521 w 2596229"/>
              <a:gd name="connsiteY439" fmla="*/ 2189035 h 2599372"/>
              <a:gd name="connsiteX440" fmla="*/ 594931 w 2596229"/>
              <a:gd name="connsiteY440" fmla="*/ 2181796 h 2599372"/>
              <a:gd name="connsiteX441" fmla="*/ 611980 w 2596229"/>
              <a:gd name="connsiteY441" fmla="*/ 2198846 h 2599372"/>
              <a:gd name="connsiteX442" fmla="*/ 594931 w 2596229"/>
              <a:gd name="connsiteY442" fmla="*/ 2215896 h 2599372"/>
              <a:gd name="connsiteX443" fmla="*/ 577881 w 2596229"/>
              <a:gd name="connsiteY443" fmla="*/ 2198846 h 2599372"/>
              <a:gd name="connsiteX444" fmla="*/ 594931 w 2596229"/>
              <a:gd name="connsiteY444" fmla="*/ 2181796 h 2599372"/>
              <a:gd name="connsiteX445" fmla="*/ 2133409 w 2596229"/>
              <a:gd name="connsiteY445" fmla="*/ 2179224 h 2599372"/>
              <a:gd name="connsiteX446" fmla="*/ 2137790 w 2596229"/>
              <a:gd name="connsiteY446" fmla="*/ 2183606 h 2599372"/>
              <a:gd name="connsiteX447" fmla="*/ 2133409 w 2596229"/>
              <a:gd name="connsiteY447" fmla="*/ 2187987 h 2599372"/>
              <a:gd name="connsiteX448" fmla="*/ 2129027 w 2596229"/>
              <a:gd name="connsiteY448" fmla="*/ 2183606 h 2599372"/>
              <a:gd name="connsiteX449" fmla="*/ 2133409 w 2596229"/>
              <a:gd name="connsiteY449" fmla="*/ 2179224 h 2599372"/>
              <a:gd name="connsiteX450" fmla="*/ 868298 w 2596229"/>
              <a:gd name="connsiteY450" fmla="*/ 2170366 h 2599372"/>
              <a:gd name="connsiteX451" fmla="*/ 877156 w 2596229"/>
              <a:gd name="connsiteY451" fmla="*/ 2179224 h 2599372"/>
              <a:gd name="connsiteX452" fmla="*/ 868298 w 2596229"/>
              <a:gd name="connsiteY452" fmla="*/ 2188083 h 2599372"/>
              <a:gd name="connsiteX453" fmla="*/ 859440 w 2596229"/>
              <a:gd name="connsiteY453" fmla="*/ 2179224 h 2599372"/>
              <a:gd name="connsiteX454" fmla="*/ 868298 w 2596229"/>
              <a:gd name="connsiteY454" fmla="*/ 2170366 h 2599372"/>
              <a:gd name="connsiteX455" fmla="*/ 695515 w 2596229"/>
              <a:gd name="connsiteY455" fmla="*/ 2169795 h 2599372"/>
              <a:gd name="connsiteX456" fmla="*/ 701897 w 2596229"/>
              <a:gd name="connsiteY456" fmla="*/ 2176272 h 2599372"/>
              <a:gd name="connsiteX457" fmla="*/ 695515 w 2596229"/>
              <a:gd name="connsiteY457" fmla="*/ 2182654 h 2599372"/>
              <a:gd name="connsiteX458" fmla="*/ 689133 w 2596229"/>
              <a:gd name="connsiteY458" fmla="*/ 2176272 h 2599372"/>
              <a:gd name="connsiteX459" fmla="*/ 695515 w 2596229"/>
              <a:gd name="connsiteY459" fmla="*/ 2169795 h 2599372"/>
              <a:gd name="connsiteX460" fmla="*/ 1609153 w 2596229"/>
              <a:gd name="connsiteY460" fmla="*/ 2169604 h 2599372"/>
              <a:gd name="connsiteX461" fmla="*/ 1618774 w 2596229"/>
              <a:gd name="connsiteY461" fmla="*/ 2179224 h 2599372"/>
              <a:gd name="connsiteX462" fmla="*/ 1609153 w 2596229"/>
              <a:gd name="connsiteY462" fmla="*/ 2188845 h 2599372"/>
              <a:gd name="connsiteX463" fmla="*/ 1599533 w 2596229"/>
              <a:gd name="connsiteY463" fmla="*/ 2179224 h 2599372"/>
              <a:gd name="connsiteX464" fmla="*/ 1609153 w 2596229"/>
              <a:gd name="connsiteY464" fmla="*/ 2169604 h 2599372"/>
              <a:gd name="connsiteX465" fmla="*/ 437578 w 2596229"/>
              <a:gd name="connsiteY465" fmla="*/ 2162079 h 2599372"/>
              <a:gd name="connsiteX466" fmla="*/ 445770 w 2596229"/>
              <a:gd name="connsiteY466" fmla="*/ 2170271 h 2599372"/>
              <a:gd name="connsiteX467" fmla="*/ 437578 w 2596229"/>
              <a:gd name="connsiteY467" fmla="*/ 2178557 h 2599372"/>
              <a:gd name="connsiteX468" fmla="*/ 429387 w 2596229"/>
              <a:gd name="connsiteY468" fmla="*/ 2170271 h 2599372"/>
              <a:gd name="connsiteX469" fmla="*/ 437578 w 2596229"/>
              <a:gd name="connsiteY469" fmla="*/ 2162079 h 2599372"/>
              <a:gd name="connsiteX470" fmla="*/ 1200817 w 2596229"/>
              <a:gd name="connsiteY470" fmla="*/ 2161794 h 2599372"/>
              <a:gd name="connsiteX471" fmla="*/ 1215104 w 2596229"/>
              <a:gd name="connsiteY471" fmla="*/ 2176082 h 2599372"/>
              <a:gd name="connsiteX472" fmla="*/ 1200817 w 2596229"/>
              <a:gd name="connsiteY472" fmla="*/ 2190369 h 2599372"/>
              <a:gd name="connsiteX473" fmla="*/ 1186529 w 2596229"/>
              <a:gd name="connsiteY473" fmla="*/ 2176082 h 2599372"/>
              <a:gd name="connsiteX474" fmla="*/ 1200817 w 2596229"/>
              <a:gd name="connsiteY474" fmla="*/ 2161794 h 2599372"/>
              <a:gd name="connsiteX475" fmla="*/ 1276635 w 2596229"/>
              <a:gd name="connsiteY475" fmla="*/ 2161603 h 2599372"/>
              <a:gd name="connsiteX476" fmla="*/ 1291113 w 2596229"/>
              <a:gd name="connsiteY476" fmla="*/ 2176081 h 2599372"/>
              <a:gd name="connsiteX477" fmla="*/ 1276635 w 2596229"/>
              <a:gd name="connsiteY477" fmla="*/ 2190559 h 2599372"/>
              <a:gd name="connsiteX478" fmla="*/ 1262157 w 2596229"/>
              <a:gd name="connsiteY478" fmla="*/ 2176081 h 2599372"/>
              <a:gd name="connsiteX479" fmla="*/ 1276635 w 2596229"/>
              <a:gd name="connsiteY479" fmla="*/ 2161603 h 2599372"/>
              <a:gd name="connsiteX480" fmla="*/ 2039778 w 2596229"/>
              <a:gd name="connsiteY480" fmla="*/ 2161127 h 2599372"/>
              <a:gd name="connsiteX481" fmla="*/ 2049018 w 2596229"/>
              <a:gd name="connsiteY481" fmla="*/ 2170366 h 2599372"/>
              <a:gd name="connsiteX482" fmla="*/ 2039778 w 2596229"/>
              <a:gd name="connsiteY482" fmla="*/ 2179606 h 2599372"/>
              <a:gd name="connsiteX483" fmla="*/ 2030539 w 2596229"/>
              <a:gd name="connsiteY483" fmla="*/ 2170366 h 2599372"/>
              <a:gd name="connsiteX484" fmla="*/ 2039778 w 2596229"/>
              <a:gd name="connsiteY484" fmla="*/ 2161127 h 2599372"/>
              <a:gd name="connsiteX485" fmla="*/ 1781937 w 2596229"/>
              <a:gd name="connsiteY485" fmla="*/ 2159126 h 2599372"/>
              <a:gd name="connsiteX486" fmla="*/ 1798987 w 2596229"/>
              <a:gd name="connsiteY486" fmla="*/ 2176176 h 2599372"/>
              <a:gd name="connsiteX487" fmla="*/ 1781937 w 2596229"/>
              <a:gd name="connsiteY487" fmla="*/ 2193226 h 2599372"/>
              <a:gd name="connsiteX488" fmla="*/ 1764887 w 2596229"/>
              <a:gd name="connsiteY488" fmla="*/ 2176176 h 2599372"/>
              <a:gd name="connsiteX489" fmla="*/ 1781937 w 2596229"/>
              <a:gd name="connsiteY489" fmla="*/ 2159126 h 2599372"/>
              <a:gd name="connsiteX490" fmla="*/ 1352169 w 2596229"/>
              <a:gd name="connsiteY490" fmla="*/ 2155698 h 2599372"/>
              <a:gd name="connsiteX491" fmla="*/ 1366456 w 2596229"/>
              <a:gd name="connsiteY491" fmla="*/ 2169986 h 2599372"/>
              <a:gd name="connsiteX492" fmla="*/ 1352169 w 2596229"/>
              <a:gd name="connsiteY492" fmla="*/ 2184273 h 2599372"/>
              <a:gd name="connsiteX493" fmla="*/ 1337881 w 2596229"/>
              <a:gd name="connsiteY493" fmla="*/ 2169986 h 2599372"/>
              <a:gd name="connsiteX494" fmla="*/ 1352169 w 2596229"/>
              <a:gd name="connsiteY494" fmla="*/ 2155698 h 2599372"/>
              <a:gd name="connsiteX495" fmla="*/ 533209 w 2596229"/>
              <a:gd name="connsiteY495" fmla="*/ 2146744 h 2599372"/>
              <a:gd name="connsiteX496" fmla="*/ 541210 w 2596229"/>
              <a:gd name="connsiteY496" fmla="*/ 2154745 h 2599372"/>
              <a:gd name="connsiteX497" fmla="*/ 533209 w 2596229"/>
              <a:gd name="connsiteY497" fmla="*/ 2162746 h 2599372"/>
              <a:gd name="connsiteX498" fmla="*/ 525208 w 2596229"/>
              <a:gd name="connsiteY498" fmla="*/ 2154745 h 2599372"/>
              <a:gd name="connsiteX499" fmla="*/ 533209 w 2596229"/>
              <a:gd name="connsiteY499" fmla="*/ 2146744 h 2599372"/>
              <a:gd name="connsiteX500" fmla="*/ 1125188 w 2596229"/>
              <a:gd name="connsiteY500" fmla="*/ 2144934 h 2599372"/>
              <a:gd name="connsiteX501" fmla="*/ 1150334 w 2596229"/>
              <a:gd name="connsiteY501" fmla="*/ 2169985 h 2599372"/>
              <a:gd name="connsiteX502" fmla="*/ 1125188 w 2596229"/>
              <a:gd name="connsiteY502" fmla="*/ 2195131 h 2599372"/>
              <a:gd name="connsiteX503" fmla="*/ 1100042 w 2596229"/>
              <a:gd name="connsiteY503" fmla="*/ 2169985 h 2599372"/>
              <a:gd name="connsiteX504" fmla="*/ 1125188 w 2596229"/>
              <a:gd name="connsiteY504" fmla="*/ 2144934 h 2599372"/>
              <a:gd name="connsiteX505" fmla="*/ 1944147 w 2596229"/>
              <a:gd name="connsiteY505" fmla="*/ 2142648 h 2599372"/>
              <a:gd name="connsiteX506" fmla="*/ 1956244 w 2596229"/>
              <a:gd name="connsiteY506" fmla="*/ 2154745 h 2599372"/>
              <a:gd name="connsiteX507" fmla="*/ 1944147 w 2596229"/>
              <a:gd name="connsiteY507" fmla="*/ 2166746 h 2599372"/>
              <a:gd name="connsiteX508" fmla="*/ 1932146 w 2596229"/>
              <a:gd name="connsiteY508" fmla="*/ 2154745 h 2599372"/>
              <a:gd name="connsiteX509" fmla="*/ 1944147 w 2596229"/>
              <a:gd name="connsiteY509" fmla="*/ 2142648 h 2599372"/>
              <a:gd name="connsiteX510" fmla="*/ 1427035 w 2596229"/>
              <a:gd name="connsiteY510" fmla="*/ 2140648 h 2599372"/>
              <a:gd name="connsiteX511" fmla="*/ 1444276 w 2596229"/>
              <a:gd name="connsiteY511" fmla="*/ 2157888 h 2599372"/>
              <a:gd name="connsiteX512" fmla="*/ 1427035 w 2596229"/>
              <a:gd name="connsiteY512" fmla="*/ 2175128 h 2599372"/>
              <a:gd name="connsiteX513" fmla="*/ 1409795 w 2596229"/>
              <a:gd name="connsiteY513" fmla="*/ 2157888 h 2599372"/>
              <a:gd name="connsiteX514" fmla="*/ 1427035 w 2596229"/>
              <a:gd name="connsiteY514" fmla="*/ 2140648 h 2599372"/>
              <a:gd name="connsiteX515" fmla="*/ 798766 w 2596229"/>
              <a:gd name="connsiteY515" fmla="*/ 2139315 h 2599372"/>
              <a:gd name="connsiteX516" fmla="*/ 808387 w 2596229"/>
              <a:gd name="connsiteY516" fmla="*/ 2148935 h 2599372"/>
              <a:gd name="connsiteX517" fmla="*/ 798766 w 2596229"/>
              <a:gd name="connsiteY517" fmla="*/ 2158555 h 2599372"/>
              <a:gd name="connsiteX518" fmla="*/ 789146 w 2596229"/>
              <a:gd name="connsiteY518" fmla="*/ 2148935 h 2599372"/>
              <a:gd name="connsiteX519" fmla="*/ 798766 w 2596229"/>
              <a:gd name="connsiteY519" fmla="*/ 2139315 h 2599372"/>
              <a:gd name="connsiteX520" fmla="*/ 631221 w 2596229"/>
              <a:gd name="connsiteY520" fmla="*/ 2130075 h 2599372"/>
              <a:gd name="connsiteX521" fmla="*/ 637222 w 2596229"/>
              <a:gd name="connsiteY521" fmla="*/ 2136076 h 2599372"/>
              <a:gd name="connsiteX522" fmla="*/ 631221 w 2596229"/>
              <a:gd name="connsiteY522" fmla="*/ 2142076 h 2599372"/>
              <a:gd name="connsiteX523" fmla="*/ 625220 w 2596229"/>
              <a:gd name="connsiteY523" fmla="*/ 2136076 h 2599372"/>
              <a:gd name="connsiteX524" fmla="*/ 631221 w 2596229"/>
              <a:gd name="connsiteY524" fmla="*/ 2130075 h 2599372"/>
              <a:gd name="connsiteX525" fmla="*/ 976788 w 2596229"/>
              <a:gd name="connsiteY525" fmla="*/ 2128646 h 2599372"/>
              <a:gd name="connsiteX526" fmla="*/ 987837 w 2596229"/>
              <a:gd name="connsiteY526" fmla="*/ 2139695 h 2599372"/>
              <a:gd name="connsiteX527" fmla="*/ 976788 w 2596229"/>
              <a:gd name="connsiteY527" fmla="*/ 2150744 h 2599372"/>
              <a:gd name="connsiteX528" fmla="*/ 965739 w 2596229"/>
              <a:gd name="connsiteY528" fmla="*/ 2139695 h 2599372"/>
              <a:gd name="connsiteX529" fmla="*/ 976788 w 2596229"/>
              <a:gd name="connsiteY529" fmla="*/ 2128646 h 2599372"/>
              <a:gd name="connsiteX530" fmla="*/ 1050416 w 2596229"/>
              <a:gd name="connsiteY530" fmla="*/ 2127599 h 2599372"/>
              <a:gd name="connsiteX531" fmla="*/ 1080706 w 2596229"/>
              <a:gd name="connsiteY531" fmla="*/ 2157889 h 2599372"/>
              <a:gd name="connsiteX532" fmla="*/ 1050416 w 2596229"/>
              <a:gd name="connsiteY532" fmla="*/ 2188178 h 2599372"/>
              <a:gd name="connsiteX533" fmla="*/ 1020126 w 2596229"/>
              <a:gd name="connsiteY533" fmla="*/ 2157889 h 2599372"/>
              <a:gd name="connsiteX534" fmla="*/ 1050416 w 2596229"/>
              <a:gd name="connsiteY534" fmla="*/ 2127599 h 2599372"/>
              <a:gd name="connsiteX535" fmla="*/ 290417 w 2596229"/>
              <a:gd name="connsiteY535" fmla="*/ 2126932 h 2599372"/>
              <a:gd name="connsiteX536" fmla="*/ 293465 w 2596229"/>
              <a:gd name="connsiteY536" fmla="*/ 2129980 h 2599372"/>
              <a:gd name="connsiteX537" fmla="*/ 290417 w 2596229"/>
              <a:gd name="connsiteY537" fmla="*/ 2133028 h 2599372"/>
              <a:gd name="connsiteX538" fmla="*/ 287369 w 2596229"/>
              <a:gd name="connsiteY538" fmla="*/ 2129980 h 2599372"/>
              <a:gd name="connsiteX539" fmla="*/ 290417 w 2596229"/>
              <a:gd name="connsiteY539" fmla="*/ 2126932 h 2599372"/>
              <a:gd name="connsiteX540" fmla="*/ 1500663 w 2596229"/>
              <a:gd name="connsiteY540" fmla="*/ 2126646 h 2599372"/>
              <a:gd name="connsiteX541" fmla="*/ 1513713 w 2596229"/>
              <a:gd name="connsiteY541" fmla="*/ 2139695 h 2599372"/>
              <a:gd name="connsiteX542" fmla="*/ 1500663 w 2596229"/>
              <a:gd name="connsiteY542" fmla="*/ 2152744 h 2599372"/>
              <a:gd name="connsiteX543" fmla="*/ 1487614 w 2596229"/>
              <a:gd name="connsiteY543" fmla="*/ 2139695 h 2599372"/>
              <a:gd name="connsiteX544" fmla="*/ 1500663 w 2596229"/>
              <a:gd name="connsiteY544" fmla="*/ 2126646 h 2599372"/>
              <a:gd name="connsiteX545" fmla="*/ 2187035 w 2596229"/>
              <a:gd name="connsiteY545" fmla="*/ 2125599 h 2599372"/>
              <a:gd name="connsiteX546" fmla="*/ 2191416 w 2596229"/>
              <a:gd name="connsiteY546" fmla="*/ 2129980 h 2599372"/>
              <a:gd name="connsiteX547" fmla="*/ 2187035 w 2596229"/>
              <a:gd name="connsiteY547" fmla="*/ 2134362 h 2599372"/>
              <a:gd name="connsiteX548" fmla="*/ 2182653 w 2596229"/>
              <a:gd name="connsiteY548" fmla="*/ 2129980 h 2599372"/>
              <a:gd name="connsiteX549" fmla="*/ 2187035 w 2596229"/>
              <a:gd name="connsiteY549" fmla="*/ 2125599 h 2599372"/>
              <a:gd name="connsiteX550" fmla="*/ 1678685 w 2596229"/>
              <a:gd name="connsiteY550" fmla="*/ 2124837 h 2599372"/>
              <a:gd name="connsiteX551" fmla="*/ 1702783 w 2596229"/>
              <a:gd name="connsiteY551" fmla="*/ 2148935 h 2599372"/>
              <a:gd name="connsiteX552" fmla="*/ 1678685 w 2596229"/>
              <a:gd name="connsiteY552" fmla="*/ 2173033 h 2599372"/>
              <a:gd name="connsiteX553" fmla="*/ 1654587 w 2596229"/>
              <a:gd name="connsiteY553" fmla="*/ 2148935 h 2599372"/>
              <a:gd name="connsiteX554" fmla="*/ 1678685 w 2596229"/>
              <a:gd name="connsiteY554" fmla="*/ 2124837 h 2599372"/>
              <a:gd name="connsiteX555" fmla="*/ 1846230 w 2596229"/>
              <a:gd name="connsiteY555" fmla="*/ 2116931 h 2599372"/>
              <a:gd name="connsiteX556" fmla="*/ 1865280 w 2596229"/>
              <a:gd name="connsiteY556" fmla="*/ 2135981 h 2599372"/>
              <a:gd name="connsiteX557" fmla="*/ 1846230 w 2596229"/>
              <a:gd name="connsiteY557" fmla="*/ 2155031 h 2599372"/>
              <a:gd name="connsiteX558" fmla="*/ 1827180 w 2596229"/>
              <a:gd name="connsiteY558" fmla="*/ 2135981 h 2599372"/>
              <a:gd name="connsiteX559" fmla="*/ 1846230 w 2596229"/>
              <a:gd name="connsiteY559" fmla="*/ 2116931 h 2599372"/>
              <a:gd name="connsiteX560" fmla="*/ 381571 w 2596229"/>
              <a:gd name="connsiteY560" fmla="*/ 2114645 h 2599372"/>
              <a:gd name="connsiteX561" fmla="*/ 386143 w 2596229"/>
              <a:gd name="connsiteY561" fmla="*/ 2119217 h 2599372"/>
              <a:gd name="connsiteX562" fmla="*/ 381571 w 2596229"/>
              <a:gd name="connsiteY562" fmla="*/ 2123884 h 2599372"/>
              <a:gd name="connsiteX563" fmla="*/ 376904 w 2596229"/>
              <a:gd name="connsiteY563" fmla="*/ 2119217 h 2599372"/>
              <a:gd name="connsiteX564" fmla="*/ 381571 w 2596229"/>
              <a:gd name="connsiteY564" fmla="*/ 2114645 h 2599372"/>
              <a:gd name="connsiteX565" fmla="*/ 2095880 w 2596229"/>
              <a:gd name="connsiteY565" fmla="*/ 2110358 h 2599372"/>
              <a:gd name="connsiteX566" fmla="*/ 2104739 w 2596229"/>
              <a:gd name="connsiteY566" fmla="*/ 2119216 h 2599372"/>
              <a:gd name="connsiteX567" fmla="*/ 2095880 w 2596229"/>
              <a:gd name="connsiteY567" fmla="*/ 2128075 h 2599372"/>
              <a:gd name="connsiteX568" fmla="*/ 2087022 w 2596229"/>
              <a:gd name="connsiteY568" fmla="*/ 2119216 h 2599372"/>
              <a:gd name="connsiteX569" fmla="*/ 2095880 w 2596229"/>
              <a:gd name="connsiteY569" fmla="*/ 2110358 h 2599372"/>
              <a:gd name="connsiteX570" fmla="*/ 904779 w 2596229"/>
              <a:gd name="connsiteY570" fmla="*/ 2105215 h 2599372"/>
              <a:gd name="connsiteX571" fmla="*/ 915257 w 2596229"/>
              <a:gd name="connsiteY571" fmla="*/ 2115692 h 2599372"/>
              <a:gd name="connsiteX572" fmla="*/ 904779 w 2596229"/>
              <a:gd name="connsiteY572" fmla="*/ 2126170 h 2599372"/>
              <a:gd name="connsiteX573" fmla="*/ 894302 w 2596229"/>
              <a:gd name="connsiteY573" fmla="*/ 2115692 h 2599372"/>
              <a:gd name="connsiteX574" fmla="*/ 904779 w 2596229"/>
              <a:gd name="connsiteY574" fmla="*/ 2105215 h 2599372"/>
              <a:gd name="connsiteX575" fmla="*/ 731710 w 2596229"/>
              <a:gd name="connsiteY575" fmla="*/ 2104548 h 2599372"/>
              <a:gd name="connsiteX576" fmla="*/ 740569 w 2596229"/>
              <a:gd name="connsiteY576" fmla="*/ 2113406 h 2599372"/>
              <a:gd name="connsiteX577" fmla="*/ 731710 w 2596229"/>
              <a:gd name="connsiteY577" fmla="*/ 2122265 h 2599372"/>
              <a:gd name="connsiteX578" fmla="*/ 722852 w 2596229"/>
              <a:gd name="connsiteY578" fmla="*/ 2113406 h 2599372"/>
              <a:gd name="connsiteX579" fmla="*/ 731710 w 2596229"/>
              <a:gd name="connsiteY579" fmla="*/ 2104548 h 2599372"/>
              <a:gd name="connsiteX580" fmla="*/ 1572577 w 2596229"/>
              <a:gd name="connsiteY580" fmla="*/ 2103215 h 2599372"/>
              <a:gd name="connsiteX581" fmla="*/ 1585055 w 2596229"/>
              <a:gd name="connsiteY581" fmla="*/ 2115693 h 2599372"/>
              <a:gd name="connsiteX582" fmla="*/ 1572577 w 2596229"/>
              <a:gd name="connsiteY582" fmla="*/ 2128170 h 2599372"/>
              <a:gd name="connsiteX583" fmla="*/ 1560099 w 2596229"/>
              <a:gd name="connsiteY583" fmla="*/ 2115693 h 2599372"/>
              <a:gd name="connsiteX584" fmla="*/ 1572577 w 2596229"/>
              <a:gd name="connsiteY584" fmla="*/ 2103215 h 2599372"/>
              <a:gd name="connsiteX585" fmla="*/ 474630 w 2596229"/>
              <a:gd name="connsiteY585" fmla="*/ 2099024 h 2599372"/>
              <a:gd name="connsiteX586" fmla="*/ 482250 w 2596229"/>
              <a:gd name="connsiteY586" fmla="*/ 2106644 h 2599372"/>
              <a:gd name="connsiteX587" fmla="*/ 474630 w 2596229"/>
              <a:gd name="connsiteY587" fmla="*/ 2114264 h 2599372"/>
              <a:gd name="connsiteX588" fmla="*/ 467010 w 2596229"/>
              <a:gd name="connsiteY588" fmla="*/ 2106644 h 2599372"/>
              <a:gd name="connsiteX589" fmla="*/ 474630 w 2596229"/>
              <a:gd name="connsiteY589" fmla="*/ 2099024 h 2599372"/>
              <a:gd name="connsiteX590" fmla="*/ 2002822 w 2596229"/>
              <a:gd name="connsiteY590" fmla="*/ 2096642 h 2599372"/>
              <a:gd name="connsiteX591" fmla="*/ 2012823 w 2596229"/>
              <a:gd name="connsiteY591" fmla="*/ 2106643 h 2599372"/>
              <a:gd name="connsiteX592" fmla="*/ 2002822 w 2596229"/>
              <a:gd name="connsiteY592" fmla="*/ 2116645 h 2599372"/>
              <a:gd name="connsiteX593" fmla="*/ 1992820 w 2596229"/>
              <a:gd name="connsiteY593" fmla="*/ 2106643 h 2599372"/>
              <a:gd name="connsiteX594" fmla="*/ 2002822 w 2596229"/>
              <a:gd name="connsiteY594" fmla="*/ 2096642 h 2599372"/>
              <a:gd name="connsiteX595" fmla="*/ 1745741 w 2596229"/>
              <a:gd name="connsiteY595" fmla="*/ 2091023 h 2599372"/>
              <a:gd name="connsiteX596" fmla="*/ 1768220 w 2596229"/>
              <a:gd name="connsiteY596" fmla="*/ 2113502 h 2599372"/>
              <a:gd name="connsiteX597" fmla="*/ 1745741 w 2596229"/>
              <a:gd name="connsiteY597" fmla="*/ 2135981 h 2599372"/>
              <a:gd name="connsiteX598" fmla="*/ 1723262 w 2596229"/>
              <a:gd name="connsiteY598" fmla="*/ 2113502 h 2599372"/>
              <a:gd name="connsiteX599" fmla="*/ 1745741 w 2596229"/>
              <a:gd name="connsiteY599" fmla="*/ 2091023 h 2599372"/>
              <a:gd name="connsiteX600" fmla="*/ 1238726 w 2596229"/>
              <a:gd name="connsiteY600" fmla="*/ 2090356 h 2599372"/>
              <a:gd name="connsiteX601" fmla="*/ 1252823 w 2596229"/>
              <a:gd name="connsiteY601" fmla="*/ 2104453 h 2599372"/>
              <a:gd name="connsiteX602" fmla="*/ 1238726 w 2596229"/>
              <a:gd name="connsiteY602" fmla="*/ 2118550 h 2599372"/>
              <a:gd name="connsiteX603" fmla="*/ 1224629 w 2596229"/>
              <a:gd name="connsiteY603" fmla="*/ 2104453 h 2599372"/>
              <a:gd name="connsiteX604" fmla="*/ 1238726 w 2596229"/>
              <a:gd name="connsiteY604" fmla="*/ 2090356 h 2599372"/>
              <a:gd name="connsiteX605" fmla="*/ 1314450 w 2596229"/>
              <a:gd name="connsiteY605" fmla="*/ 2083784 h 2599372"/>
              <a:gd name="connsiteX606" fmla="*/ 1331976 w 2596229"/>
              <a:gd name="connsiteY606" fmla="*/ 2101215 h 2599372"/>
              <a:gd name="connsiteX607" fmla="*/ 1314450 w 2596229"/>
              <a:gd name="connsiteY607" fmla="*/ 2118645 h 2599372"/>
              <a:gd name="connsiteX608" fmla="*/ 1297019 w 2596229"/>
              <a:gd name="connsiteY608" fmla="*/ 2101215 h 2599372"/>
              <a:gd name="connsiteX609" fmla="*/ 1314450 w 2596229"/>
              <a:gd name="connsiteY609" fmla="*/ 2083784 h 2599372"/>
              <a:gd name="connsiteX610" fmla="*/ 1163002 w 2596229"/>
              <a:gd name="connsiteY610" fmla="*/ 2083784 h 2599372"/>
              <a:gd name="connsiteX611" fmla="*/ 1180432 w 2596229"/>
              <a:gd name="connsiteY611" fmla="*/ 2101215 h 2599372"/>
              <a:gd name="connsiteX612" fmla="*/ 1163002 w 2596229"/>
              <a:gd name="connsiteY612" fmla="*/ 2118645 h 2599372"/>
              <a:gd name="connsiteX613" fmla="*/ 1145571 w 2596229"/>
              <a:gd name="connsiteY613" fmla="*/ 2101215 h 2599372"/>
              <a:gd name="connsiteX614" fmla="*/ 1163002 w 2596229"/>
              <a:gd name="connsiteY614" fmla="*/ 2083784 h 2599372"/>
              <a:gd name="connsiteX615" fmla="*/ 569881 w 2596229"/>
              <a:gd name="connsiteY615" fmla="*/ 2077116 h 2599372"/>
              <a:gd name="connsiteX616" fmla="*/ 584168 w 2596229"/>
              <a:gd name="connsiteY616" fmla="*/ 2091404 h 2599372"/>
              <a:gd name="connsiteX617" fmla="*/ 569881 w 2596229"/>
              <a:gd name="connsiteY617" fmla="*/ 2105691 h 2599372"/>
              <a:gd name="connsiteX618" fmla="*/ 555593 w 2596229"/>
              <a:gd name="connsiteY618" fmla="*/ 2091404 h 2599372"/>
              <a:gd name="connsiteX619" fmla="*/ 569881 w 2596229"/>
              <a:gd name="connsiteY619" fmla="*/ 2077116 h 2599372"/>
              <a:gd name="connsiteX620" fmla="*/ 1087755 w 2596229"/>
              <a:gd name="connsiteY620" fmla="*/ 2074545 h 2599372"/>
              <a:gd name="connsiteX621" fmla="*/ 1104424 w 2596229"/>
              <a:gd name="connsiteY621" fmla="*/ 2091214 h 2599372"/>
              <a:gd name="connsiteX622" fmla="*/ 1087755 w 2596229"/>
              <a:gd name="connsiteY622" fmla="*/ 2107883 h 2599372"/>
              <a:gd name="connsiteX623" fmla="*/ 1071086 w 2596229"/>
              <a:gd name="connsiteY623" fmla="*/ 2091214 h 2599372"/>
              <a:gd name="connsiteX624" fmla="*/ 1087755 w 2596229"/>
              <a:gd name="connsiteY624" fmla="*/ 2074545 h 2599372"/>
              <a:gd name="connsiteX625" fmla="*/ 835056 w 2596229"/>
              <a:gd name="connsiteY625" fmla="*/ 2072163 h 2599372"/>
              <a:gd name="connsiteX626" fmla="*/ 848963 w 2596229"/>
              <a:gd name="connsiteY626" fmla="*/ 2085974 h 2599372"/>
              <a:gd name="connsiteX627" fmla="*/ 835056 w 2596229"/>
              <a:gd name="connsiteY627" fmla="*/ 2099881 h 2599372"/>
              <a:gd name="connsiteX628" fmla="*/ 821245 w 2596229"/>
              <a:gd name="connsiteY628" fmla="*/ 2085974 h 2599372"/>
              <a:gd name="connsiteX629" fmla="*/ 835056 w 2596229"/>
              <a:gd name="connsiteY629" fmla="*/ 2072163 h 2599372"/>
              <a:gd name="connsiteX630" fmla="*/ 1642395 w 2596229"/>
              <a:gd name="connsiteY630" fmla="*/ 2071306 h 2599372"/>
              <a:gd name="connsiteX631" fmla="*/ 1657064 w 2596229"/>
              <a:gd name="connsiteY631" fmla="*/ 2085974 h 2599372"/>
              <a:gd name="connsiteX632" fmla="*/ 1642395 w 2596229"/>
              <a:gd name="connsiteY632" fmla="*/ 2100643 h 2599372"/>
              <a:gd name="connsiteX633" fmla="*/ 1627727 w 2596229"/>
              <a:gd name="connsiteY633" fmla="*/ 2085974 h 2599372"/>
              <a:gd name="connsiteX634" fmla="*/ 1642395 w 2596229"/>
              <a:gd name="connsiteY634" fmla="*/ 2071306 h 2599372"/>
              <a:gd name="connsiteX635" fmla="*/ 240029 w 2596229"/>
              <a:gd name="connsiteY635" fmla="*/ 2071306 h 2599372"/>
              <a:gd name="connsiteX636" fmla="*/ 242030 w 2596229"/>
              <a:gd name="connsiteY636" fmla="*/ 2073306 h 2599372"/>
              <a:gd name="connsiteX637" fmla="*/ 240029 w 2596229"/>
              <a:gd name="connsiteY637" fmla="*/ 2075306 h 2599372"/>
              <a:gd name="connsiteX638" fmla="*/ 238029 w 2596229"/>
              <a:gd name="connsiteY638" fmla="*/ 2073306 h 2599372"/>
              <a:gd name="connsiteX639" fmla="*/ 240029 w 2596229"/>
              <a:gd name="connsiteY639" fmla="*/ 2071306 h 2599372"/>
              <a:gd name="connsiteX640" fmla="*/ 1907571 w 2596229"/>
              <a:gd name="connsiteY640" fmla="*/ 2070925 h 2599372"/>
              <a:gd name="connsiteX641" fmla="*/ 1928050 w 2596229"/>
              <a:gd name="connsiteY641" fmla="*/ 2091404 h 2599372"/>
              <a:gd name="connsiteX642" fmla="*/ 1907571 w 2596229"/>
              <a:gd name="connsiteY642" fmla="*/ 2111883 h 2599372"/>
              <a:gd name="connsiteX643" fmla="*/ 1887092 w 2596229"/>
              <a:gd name="connsiteY643" fmla="*/ 2091404 h 2599372"/>
              <a:gd name="connsiteX644" fmla="*/ 1907571 w 2596229"/>
              <a:gd name="connsiteY644" fmla="*/ 2070925 h 2599372"/>
              <a:gd name="connsiteX645" fmla="*/ 1389602 w 2596229"/>
              <a:gd name="connsiteY645" fmla="*/ 2068449 h 2599372"/>
              <a:gd name="connsiteX646" fmla="*/ 1412462 w 2596229"/>
              <a:gd name="connsiteY646" fmla="*/ 2091309 h 2599372"/>
              <a:gd name="connsiteX647" fmla="*/ 1389602 w 2596229"/>
              <a:gd name="connsiteY647" fmla="*/ 2114169 h 2599372"/>
              <a:gd name="connsiteX648" fmla="*/ 1366742 w 2596229"/>
              <a:gd name="connsiteY648" fmla="*/ 2091309 h 2599372"/>
              <a:gd name="connsiteX649" fmla="*/ 1389602 w 2596229"/>
              <a:gd name="connsiteY649" fmla="*/ 2068449 h 2599372"/>
              <a:gd name="connsiteX650" fmla="*/ 667511 w 2596229"/>
              <a:gd name="connsiteY650" fmla="*/ 2065305 h 2599372"/>
              <a:gd name="connsiteX651" fmla="*/ 675322 w 2596229"/>
              <a:gd name="connsiteY651" fmla="*/ 2073115 h 2599372"/>
              <a:gd name="connsiteX652" fmla="*/ 667511 w 2596229"/>
              <a:gd name="connsiteY652" fmla="*/ 2080926 h 2599372"/>
              <a:gd name="connsiteX653" fmla="*/ 659701 w 2596229"/>
              <a:gd name="connsiteY653" fmla="*/ 2073115 h 2599372"/>
              <a:gd name="connsiteX654" fmla="*/ 667511 w 2596229"/>
              <a:gd name="connsiteY654" fmla="*/ 2065305 h 2599372"/>
              <a:gd name="connsiteX655" fmla="*/ 1463706 w 2596229"/>
              <a:gd name="connsiteY655" fmla="*/ 2064353 h 2599372"/>
              <a:gd name="connsiteX656" fmla="*/ 1474184 w 2596229"/>
              <a:gd name="connsiteY656" fmla="*/ 2074831 h 2599372"/>
              <a:gd name="connsiteX657" fmla="*/ 1463706 w 2596229"/>
              <a:gd name="connsiteY657" fmla="*/ 2085308 h 2599372"/>
              <a:gd name="connsiteX658" fmla="*/ 1453229 w 2596229"/>
              <a:gd name="connsiteY658" fmla="*/ 2074831 h 2599372"/>
              <a:gd name="connsiteX659" fmla="*/ 1463706 w 2596229"/>
              <a:gd name="connsiteY659" fmla="*/ 2064353 h 2599372"/>
              <a:gd name="connsiteX660" fmla="*/ 2237422 w 2596229"/>
              <a:gd name="connsiteY660" fmla="*/ 2064067 h 2599372"/>
              <a:gd name="connsiteX661" fmla="*/ 2246661 w 2596229"/>
              <a:gd name="connsiteY661" fmla="*/ 2073306 h 2599372"/>
              <a:gd name="connsiteX662" fmla="*/ 2237422 w 2596229"/>
              <a:gd name="connsiteY662" fmla="*/ 2082545 h 2599372"/>
              <a:gd name="connsiteX663" fmla="*/ 2228183 w 2596229"/>
              <a:gd name="connsiteY663" fmla="*/ 2073306 h 2599372"/>
              <a:gd name="connsiteX664" fmla="*/ 2237422 w 2596229"/>
              <a:gd name="connsiteY664" fmla="*/ 2064067 h 2599372"/>
              <a:gd name="connsiteX665" fmla="*/ 1809940 w 2596229"/>
              <a:gd name="connsiteY665" fmla="*/ 2063876 h 2599372"/>
              <a:gd name="connsiteX666" fmla="*/ 1819180 w 2596229"/>
              <a:gd name="connsiteY666" fmla="*/ 2073115 h 2599372"/>
              <a:gd name="connsiteX667" fmla="*/ 1809940 w 2596229"/>
              <a:gd name="connsiteY667" fmla="*/ 2082355 h 2599372"/>
              <a:gd name="connsiteX668" fmla="*/ 1800701 w 2596229"/>
              <a:gd name="connsiteY668" fmla="*/ 2073115 h 2599372"/>
              <a:gd name="connsiteX669" fmla="*/ 1809940 w 2596229"/>
              <a:gd name="connsiteY669" fmla="*/ 2063876 h 2599372"/>
              <a:gd name="connsiteX670" fmla="*/ 1013745 w 2596229"/>
              <a:gd name="connsiteY670" fmla="*/ 2062543 h 2599372"/>
              <a:gd name="connsiteX671" fmla="*/ 1026033 w 2596229"/>
              <a:gd name="connsiteY671" fmla="*/ 2074830 h 2599372"/>
              <a:gd name="connsiteX672" fmla="*/ 1013745 w 2596229"/>
              <a:gd name="connsiteY672" fmla="*/ 2087118 h 2599372"/>
              <a:gd name="connsiteX673" fmla="*/ 1001458 w 2596229"/>
              <a:gd name="connsiteY673" fmla="*/ 2074830 h 2599372"/>
              <a:gd name="connsiteX674" fmla="*/ 1013745 w 2596229"/>
              <a:gd name="connsiteY674" fmla="*/ 2062543 h 2599372"/>
              <a:gd name="connsiteX675" fmla="*/ 328803 w 2596229"/>
              <a:gd name="connsiteY675" fmla="*/ 2060448 h 2599372"/>
              <a:gd name="connsiteX676" fmla="*/ 333184 w 2596229"/>
              <a:gd name="connsiteY676" fmla="*/ 2064829 h 2599372"/>
              <a:gd name="connsiteX677" fmla="*/ 328803 w 2596229"/>
              <a:gd name="connsiteY677" fmla="*/ 2069211 h 2599372"/>
              <a:gd name="connsiteX678" fmla="*/ 324421 w 2596229"/>
              <a:gd name="connsiteY678" fmla="*/ 2064829 h 2599372"/>
              <a:gd name="connsiteX679" fmla="*/ 328803 w 2596229"/>
              <a:gd name="connsiteY679" fmla="*/ 2060448 h 2599372"/>
              <a:gd name="connsiteX680" fmla="*/ 2148649 w 2596229"/>
              <a:gd name="connsiteY680" fmla="*/ 2055971 h 2599372"/>
              <a:gd name="connsiteX681" fmla="*/ 2157508 w 2596229"/>
              <a:gd name="connsiteY681" fmla="*/ 2064829 h 2599372"/>
              <a:gd name="connsiteX682" fmla="*/ 2148649 w 2596229"/>
              <a:gd name="connsiteY682" fmla="*/ 2073688 h 2599372"/>
              <a:gd name="connsiteX683" fmla="*/ 2139791 w 2596229"/>
              <a:gd name="connsiteY683" fmla="*/ 2064829 h 2599372"/>
              <a:gd name="connsiteX684" fmla="*/ 2148649 w 2596229"/>
              <a:gd name="connsiteY684" fmla="*/ 2055971 h 2599372"/>
              <a:gd name="connsiteX685" fmla="*/ 419291 w 2596229"/>
              <a:gd name="connsiteY685" fmla="*/ 2047303 h 2599372"/>
              <a:gd name="connsiteX686" fmla="*/ 426720 w 2596229"/>
              <a:gd name="connsiteY686" fmla="*/ 2054733 h 2599372"/>
              <a:gd name="connsiteX687" fmla="*/ 419291 w 2596229"/>
              <a:gd name="connsiteY687" fmla="*/ 2062162 h 2599372"/>
              <a:gd name="connsiteX688" fmla="*/ 411861 w 2596229"/>
              <a:gd name="connsiteY688" fmla="*/ 2054733 h 2599372"/>
              <a:gd name="connsiteX689" fmla="*/ 419291 w 2596229"/>
              <a:gd name="connsiteY689" fmla="*/ 2047303 h 2599372"/>
              <a:gd name="connsiteX690" fmla="*/ 2058162 w 2596229"/>
              <a:gd name="connsiteY690" fmla="*/ 2044445 h 2599372"/>
              <a:gd name="connsiteX691" fmla="*/ 2068449 w 2596229"/>
              <a:gd name="connsiteY691" fmla="*/ 2054732 h 2599372"/>
              <a:gd name="connsiteX692" fmla="*/ 2058162 w 2596229"/>
              <a:gd name="connsiteY692" fmla="*/ 2065019 h 2599372"/>
              <a:gd name="connsiteX693" fmla="*/ 2047875 w 2596229"/>
              <a:gd name="connsiteY693" fmla="*/ 2054732 h 2599372"/>
              <a:gd name="connsiteX694" fmla="*/ 2058162 w 2596229"/>
              <a:gd name="connsiteY694" fmla="*/ 2044445 h 2599372"/>
              <a:gd name="connsiteX695" fmla="*/ 767905 w 2596229"/>
              <a:gd name="connsiteY695" fmla="*/ 2040445 h 2599372"/>
              <a:gd name="connsiteX696" fmla="*/ 778192 w 2596229"/>
              <a:gd name="connsiteY696" fmla="*/ 2050732 h 2599372"/>
              <a:gd name="connsiteX697" fmla="*/ 767905 w 2596229"/>
              <a:gd name="connsiteY697" fmla="*/ 2061019 h 2599372"/>
              <a:gd name="connsiteX698" fmla="*/ 757618 w 2596229"/>
              <a:gd name="connsiteY698" fmla="*/ 2050732 h 2599372"/>
              <a:gd name="connsiteX699" fmla="*/ 767905 w 2596229"/>
              <a:gd name="connsiteY699" fmla="*/ 2040445 h 2599372"/>
              <a:gd name="connsiteX700" fmla="*/ 941450 w 2596229"/>
              <a:gd name="connsiteY700" fmla="*/ 2039683 h 2599372"/>
              <a:gd name="connsiteX701" fmla="*/ 953737 w 2596229"/>
              <a:gd name="connsiteY701" fmla="*/ 2051970 h 2599372"/>
              <a:gd name="connsiteX702" fmla="*/ 941450 w 2596229"/>
              <a:gd name="connsiteY702" fmla="*/ 2064258 h 2599372"/>
              <a:gd name="connsiteX703" fmla="*/ 929163 w 2596229"/>
              <a:gd name="connsiteY703" fmla="*/ 2051970 h 2599372"/>
              <a:gd name="connsiteX704" fmla="*/ 941450 w 2596229"/>
              <a:gd name="connsiteY704" fmla="*/ 2039683 h 2599372"/>
              <a:gd name="connsiteX705" fmla="*/ 1709451 w 2596229"/>
              <a:gd name="connsiteY705" fmla="*/ 2039302 h 2599372"/>
              <a:gd name="connsiteX706" fmla="*/ 1720881 w 2596229"/>
              <a:gd name="connsiteY706" fmla="*/ 2050732 h 2599372"/>
              <a:gd name="connsiteX707" fmla="*/ 1709451 w 2596229"/>
              <a:gd name="connsiteY707" fmla="*/ 2062162 h 2599372"/>
              <a:gd name="connsiteX708" fmla="*/ 1698021 w 2596229"/>
              <a:gd name="connsiteY708" fmla="*/ 2050732 h 2599372"/>
              <a:gd name="connsiteX709" fmla="*/ 1709451 w 2596229"/>
              <a:gd name="connsiteY709" fmla="*/ 2039302 h 2599372"/>
              <a:gd name="connsiteX710" fmla="*/ 1965673 w 2596229"/>
              <a:gd name="connsiteY710" fmla="*/ 2039112 h 2599372"/>
              <a:gd name="connsiteX711" fmla="*/ 1969293 w 2596229"/>
              <a:gd name="connsiteY711" fmla="*/ 2042732 h 2599372"/>
              <a:gd name="connsiteX712" fmla="*/ 1965673 w 2596229"/>
              <a:gd name="connsiteY712" fmla="*/ 2046351 h 2599372"/>
              <a:gd name="connsiteX713" fmla="*/ 1962054 w 2596229"/>
              <a:gd name="connsiteY713" fmla="*/ 2042732 h 2599372"/>
              <a:gd name="connsiteX714" fmla="*/ 1965673 w 2596229"/>
              <a:gd name="connsiteY714" fmla="*/ 2039112 h 2599372"/>
              <a:gd name="connsiteX715" fmla="*/ 1536001 w 2596229"/>
              <a:gd name="connsiteY715" fmla="*/ 2038159 h 2599372"/>
              <a:gd name="connsiteX716" fmla="*/ 1549813 w 2596229"/>
              <a:gd name="connsiteY716" fmla="*/ 2052066 h 2599372"/>
              <a:gd name="connsiteX717" fmla="*/ 1536001 w 2596229"/>
              <a:gd name="connsiteY717" fmla="*/ 2065877 h 2599372"/>
              <a:gd name="connsiteX718" fmla="*/ 1522095 w 2596229"/>
              <a:gd name="connsiteY718" fmla="*/ 2052066 h 2599372"/>
              <a:gd name="connsiteX719" fmla="*/ 1536001 w 2596229"/>
              <a:gd name="connsiteY719" fmla="*/ 2038159 h 2599372"/>
              <a:gd name="connsiteX720" fmla="*/ 511778 w 2596229"/>
              <a:gd name="connsiteY720" fmla="*/ 2028348 h 2599372"/>
              <a:gd name="connsiteX721" fmla="*/ 526065 w 2596229"/>
              <a:gd name="connsiteY721" fmla="*/ 2042636 h 2599372"/>
              <a:gd name="connsiteX722" fmla="*/ 511778 w 2596229"/>
              <a:gd name="connsiteY722" fmla="*/ 2056923 h 2599372"/>
              <a:gd name="connsiteX723" fmla="*/ 497490 w 2596229"/>
              <a:gd name="connsiteY723" fmla="*/ 2042636 h 2599372"/>
              <a:gd name="connsiteX724" fmla="*/ 511778 w 2596229"/>
              <a:gd name="connsiteY724" fmla="*/ 2028348 h 2599372"/>
              <a:gd name="connsiteX725" fmla="*/ 606456 w 2596229"/>
              <a:gd name="connsiteY725" fmla="*/ 2021014 h 2599372"/>
              <a:gd name="connsiteX726" fmla="*/ 613505 w 2596229"/>
              <a:gd name="connsiteY726" fmla="*/ 2028063 h 2599372"/>
              <a:gd name="connsiteX727" fmla="*/ 606456 w 2596229"/>
              <a:gd name="connsiteY727" fmla="*/ 2035111 h 2599372"/>
              <a:gd name="connsiteX728" fmla="*/ 599408 w 2596229"/>
              <a:gd name="connsiteY728" fmla="*/ 2028063 h 2599372"/>
              <a:gd name="connsiteX729" fmla="*/ 606456 w 2596229"/>
              <a:gd name="connsiteY729" fmla="*/ 2021014 h 2599372"/>
              <a:gd name="connsiteX730" fmla="*/ 1276635 w 2596229"/>
              <a:gd name="connsiteY730" fmla="*/ 2020252 h 2599372"/>
              <a:gd name="connsiteX731" fmla="*/ 1287494 w 2596229"/>
              <a:gd name="connsiteY731" fmla="*/ 2031110 h 2599372"/>
              <a:gd name="connsiteX732" fmla="*/ 1276635 w 2596229"/>
              <a:gd name="connsiteY732" fmla="*/ 2041969 h 2599372"/>
              <a:gd name="connsiteX733" fmla="*/ 1265777 w 2596229"/>
              <a:gd name="connsiteY733" fmla="*/ 2031110 h 2599372"/>
              <a:gd name="connsiteX734" fmla="*/ 1276635 w 2596229"/>
              <a:gd name="connsiteY734" fmla="*/ 2020252 h 2599372"/>
              <a:gd name="connsiteX735" fmla="*/ 1200816 w 2596229"/>
              <a:gd name="connsiteY735" fmla="*/ 2020252 h 2599372"/>
              <a:gd name="connsiteX736" fmla="*/ 1211675 w 2596229"/>
              <a:gd name="connsiteY736" fmla="*/ 2031110 h 2599372"/>
              <a:gd name="connsiteX737" fmla="*/ 1200816 w 2596229"/>
              <a:gd name="connsiteY737" fmla="*/ 2041969 h 2599372"/>
              <a:gd name="connsiteX738" fmla="*/ 1189958 w 2596229"/>
              <a:gd name="connsiteY738" fmla="*/ 2031110 h 2599372"/>
              <a:gd name="connsiteX739" fmla="*/ 1200816 w 2596229"/>
              <a:gd name="connsiteY739" fmla="*/ 2020252 h 2599372"/>
              <a:gd name="connsiteX740" fmla="*/ 1870900 w 2596229"/>
              <a:gd name="connsiteY740" fmla="*/ 2018823 h 2599372"/>
              <a:gd name="connsiteX741" fmla="*/ 1880140 w 2596229"/>
              <a:gd name="connsiteY741" fmla="*/ 2028062 h 2599372"/>
              <a:gd name="connsiteX742" fmla="*/ 1870900 w 2596229"/>
              <a:gd name="connsiteY742" fmla="*/ 2037302 h 2599372"/>
              <a:gd name="connsiteX743" fmla="*/ 1861661 w 2596229"/>
              <a:gd name="connsiteY743" fmla="*/ 2028062 h 2599372"/>
              <a:gd name="connsiteX744" fmla="*/ 1870900 w 2596229"/>
              <a:gd name="connsiteY744" fmla="*/ 2018823 h 2599372"/>
              <a:gd name="connsiteX745" fmla="*/ 2369629 w 2596229"/>
              <a:gd name="connsiteY745" fmla="*/ 2017490 h 2599372"/>
              <a:gd name="connsiteX746" fmla="*/ 2371629 w 2596229"/>
              <a:gd name="connsiteY746" fmla="*/ 2019490 h 2599372"/>
              <a:gd name="connsiteX747" fmla="*/ 2369629 w 2596229"/>
              <a:gd name="connsiteY747" fmla="*/ 2021490 h 2599372"/>
              <a:gd name="connsiteX748" fmla="*/ 2367629 w 2596229"/>
              <a:gd name="connsiteY748" fmla="*/ 2019490 h 2599372"/>
              <a:gd name="connsiteX749" fmla="*/ 2369629 w 2596229"/>
              <a:gd name="connsiteY749" fmla="*/ 2017490 h 2599372"/>
              <a:gd name="connsiteX750" fmla="*/ 192976 w 2596229"/>
              <a:gd name="connsiteY750" fmla="*/ 2013489 h 2599372"/>
              <a:gd name="connsiteX751" fmla="*/ 193357 w 2596229"/>
              <a:gd name="connsiteY751" fmla="*/ 2013870 h 2599372"/>
              <a:gd name="connsiteX752" fmla="*/ 192976 w 2596229"/>
              <a:gd name="connsiteY752" fmla="*/ 2014251 h 2599372"/>
              <a:gd name="connsiteX753" fmla="*/ 192595 w 2596229"/>
              <a:gd name="connsiteY753" fmla="*/ 2013870 h 2599372"/>
              <a:gd name="connsiteX754" fmla="*/ 192976 w 2596229"/>
              <a:gd name="connsiteY754" fmla="*/ 2013489 h 2599372"/>
              <a:gd name="connsiteX755" fmla="*/ 1350273 w 2596229"/>
              <a:gd name="connsiteY755" fmla="*/ 2013298 h 2599372"/>
              <a:gd name="connsiteX756" fmla="*/ 1362736 w 2596229"/>
              <a:gd name="connsiteY756" fmla="*/ 2022271 h 2599372"/>
              <a:gd name="connsiteX757" fmla="*/ 1353763 w 2596229"/>
              <a:gd name="connsiteY757" fmla="*/ 2034733 h 2599372"/>
              <a:gd name="connsiteX758" fmla="*/ 1341302 w 2596229"/>
              <a:gd name="connsiteY758" fmla="*/ 2025761 h 2599372"/>
              <a:gd name="connsiteX759" fmla="*/ 1350273 w 2596229"/>
              <a:gd name="connsiteY759" fmla="*/ 2013298 h 2599372"/>
              <a:gd name="connsiteX760" fmla="*/ 871442 w 2596229"/>
              <a:gd name="connsiteY760" fmla="*/ 2011013 h 2599372"/>
              <a:gd name="connsiteX761" fmla="*/ 883443 w 2596229"/>
              <a:gd name="connsiteY761" fmla="*/ 2023110 h 2599372"/>
              <a:gd name="connsiteX762" fmla="*/ 871442 w 2596229"/>
              <a:gd name="connsiteY762" fmla="*/ 2035111 h 2599372"/>
              <a:gd name="connsiteX763" fmla="*/ 859440 w 2596229"/>
              <a:gd name="connsiteY763" fmla="*/ 2023110 h 2599372"/>
              <a:gd name="connsiteX764" fmla="*/ 871442 w 2596229"/>
              <a:gd name="connsiteY764" fmla="*/ 2011013 h 2599372"/>
              <a:gd name="connsiteX765" fmla="*/ 1606009 w 2596229"/>
              <a:gd name="connsiteY765" fmla="*/ 2008346 h 2599372"/>
              <a:gd name="connsiteX766" fmla="*/ 1620678 w 2596229"/>
              <a:gd name="connsiteY766" fmla="*/ 2023014 h 2599372"/>
              <a:gd name="connsiteX767" fmla="*/ 1606009 w 2596229"/>
              <a:gd name="connsiteY767" fmla="*/ 2037683 h 2599372"/>
              <a:gd name="connsiteX768" fmla="*/ 1591341 w 2596229"/>
              <a:gd name="connsiteY768" fmla="*/ 2023014 h 2599372"/>
              <a:gd name="connsiteX769" fmla="*/ 1606009 w 2596229"/>
              <a:gd name="connsiteY769" fmla="*/ 2008346 h 2599372"/>
              <a:gd name="connsiteX770" fmla="*/ 1125283 w 2596229"/>
              <a:gd name="connsiteY770" fmla="*/ 2007298 h 2599372"/>
              <a:gd name="connsiteX771" fmla="*/ 1141951 w 2596229"/>
              <a:gd name="connsiteY771" fmla="*/ 2023967 h 2599372"/>
              <a:gd name="connsiteX772" fmla="*/ 1125283 w 2596229"/>
              <a:gd name="connsiteY772" fmla="*/ 2040636 h 2599372"/>
              <a:gd name="connsiteX773" fmla="*/ 1108614 w 2596229"/>
              <a:gd name="connsiteY773" fmla="*/ 2023967 h 2599372"/>
              <a:gd name="connsiteX774" fmla="*/ 1125283 w 2596229"/>
              <a:gd name="connsiteY774" fmla="*/ 2007298 h 2599372"/>
              <a:gd name="connsiteX775" fmla="*/ 2284476 w 2596229"/>
              <a:gd name="connsiteY775" fmla="*/ 2005869 h 2599372"/>
              <a:gd name="connsiteX776" fmla="*/ 2292477 w 2596229"/>
              <a:gd name="connsiteY776" fmla="*/ 2013870 h 2599372"/>
              <a:gd name="connsiteX777" fmla="*/ 2284476 w 2596229"/>
              <a:gd name="connsiteY777" fmla="*/ 2021871 h 2599372"/>
              <a:gd name="connsiteX778" fmla="*/ 2276475 w 2596229"/>
              <a:gd name="connsiteY778" fmla="*/ 2013870 h 2599372"/>
              <a:gd name="connsiteX779" fmla="*/ 2284476 w 2596229"/>
              <a:gd name="connsiteY779" fmla="*/ 2005869 h 2599372"/>
              <a:gd name="connsiteX780" fmla="*/ 279463 w 2596229"/>
              <a:gd name="connsiteY780" fmla="*/ 2000916 h 2599372"/>
              <a:gd name="connsiteX781" fmla="*/ 285845 w 2596229"/>
              <a:gd name="connsiteY781" fmla="*/ 2007298 h 2599372"/>
              <a:gd name="connsiteX782" fmla="*/ 279463 w 2596229"/>
              <a:gd name="connsiteY782" fmla="*/ 2013679 h 2599372"/>
              <a:gd name="connsiteX783" fmla="*/ 273081 w 2596229"/>
              <a:gd name="connsiteY783" fmla="*/ 2007298 h 2599372"/>
              <a:gd name="connsiteX784" fmla="*/ 279463 w 2596229"/>
              <a:gd name="connsiteY784" fmla="*/ 2000916 h 2599372"/>
              <a:gd name="connsiteX785" fmla="*/ 1773554 w 2596229"/>
              <a:gd name="connsiteY785" fmla="*/ 1999678 h 2599372"/>
              <a:gd name="connsiteX786" fmla="*/ 1784032 w 2596229"/>
              <a:gd name="connsiteY786" fmla="*/ 2010155 h 2599372"/>
              <a:gd name="connsiteX787" fmla="*/ 1773554 w 2596229"/>
              <a:gd name="connsiteY787" fmla="*/ 2020633 h 2599372"/>
              <a:gd name="connsiteX788" fmla="*/ 1763077 w 2596229"/>
              <a:gd name="connsiteY788" fmla="*/ 2010155 h 2599372"/>
              <a:gd name="connsiteX789" fmla="*/ 1773554 w 2596229"/>
              <a:gd name="connsiteY789" fmla="*/ 1999678 h 2599372"/>
              <a:gd name="connsiteX790" fmla="*/ 1050893 w 2596229"/>
              <a:gd name="connsiteY790" fmla="*/ 1997201 h 2599372"/>
              <a:gd name="connsiteX791" fmla="*/ 1063181 w 2596229"/>
              <a:gd name="connsiteY791" fmla="*/ 2009488 h 2599372"/>
              <a:gd name="connsiteX792" fmla="*/ 1050893 w 2596229"/>
              <a:gd name="connsiteY792" fmla="*/ 2021776 h 2599372"/>
              <a:gd name="connsiteX793" fmla="*/ 1038606 w 2596229"/>
              <a:gd name="connsiteY793" fmla="*/ 2009488 h 2599372"/>
              <a:gd name="connsiteX794" fmla="*/ 1050893 w 2596229"/>
              <a:gd name="connsiteY794" fmla="*/ 1997201 h 2599372"/>
              <a:gd name="connsiteX795" fmla="*/ 2197989 w 2596229"/>
              <a:gd name="connsiteY795" fmla="*/ 1996154 h 2599372"/>
              <a:gd name="connsiteX796" fmla="*/ 2209038 w 2596229"/>
              <a:gd name="connsiteY796" fmla="*/ 2007203 h 2599372"/>
              <a:gd name="connsiteX797" fmla="*/ 2197989 w 2596229"/>
              <a:gd name="connsiteY797" fmla="*/ 2018252 h 2599372"/>
              <a:gd name="connsiteX798" fmla="*/ 2186940 w 2596229"/>
              <a:gd name="connsiteY798" fmla="*/ 2007203 h 2599372"/>
              <a:gd name="connsiteX799" fmla="*/ 2197989 w 2596229"/>
              <a:gd name="connsiteY799" fmla="*/ 1996154 h 2599372"/>
              <a:gd name="connsiteX800" fmla="*/ 2109977 w 2596229"/>
              <a:gd name="connsiteY800" fmla="*/ 1989486 h 2599372"/>
              <a:gd name="connsiteX801" fmla="*/ 2119979 w 2596229"/>
              <a:gd name="connsiteY801" fmla="*/ 1999487 h 2599372"/>
              <a:gd name="connsiteX802" fmla="*/ 2109977 w 2596229"/>
              <a:gd name="connsiteY802" fmla="*/ 2009489 h 2599372"/>
              <a:gd name="connsiteX803" fmla="*/ 2099976 w 2596229"/>
              <a:gd name="connsiteY803" fmla="*/ 1999487 h 2599372"/>
              <a:gd name="connsiteX804" fmla="*/ 2109977 w 2596229"/>
              <a:gd name="connsiteY804" fmla="*/ 1989486 h 2599372"/>
              <a:gd name="connsiteX805" fmla="*/ 367474 w 2596229"/>
              <a:gd name="connsiteY805" fmla="*/ 1989486 h 2599372"/>
              <a:gd name="connsiteX806" fmla="*/ 377475 w 2596229"/>
              <a:gd name="connsiteY806" fmla="*/ 1999487 h 2599372"/>
              <a:gd name="connsiteX807" fmla="*/ 367474 w 2596229"/>
              <a:gd name="connsiteY807" fmla="*/ 2009489 h 2599372"/>
              <a:gd name="connsiteX808" fmla="*/ 357472 w 2596229"/>
              <a:gd name="connsiteY808" fmla="*/ 1999487 h 2599372"/>
              <a:gd name="connsiteX809" fmla="*/ 367474 w 2596229"/>
              <a:gd name="connsiteY809" fmla="*/ 1989486 h 2599372"/>
              <a:gd name="connsiteX810" fmla="*/ 703802 w 2596229"/>
              <a:gd name="connsiteY810" fmla="*/ 1987391 h 2599372"/>
              <a:gd name="connsiteX811" fmla="*/ 726662 w 2596229"/>
              <a:gd name="connsiteY811" fmla="*/ 2010251 h 2599372"/>
              <a:gd name="connsiteX812" fmla="*/ 703802 w 2596229"/>
              <a:gd name="connsiteY812" fmla="*/ 2033111 h 2599372"/>
              <a:gd name="connsiteX813" fmla="*/ 680942 w 2596229"/>
              <a:gd name="connsiteY813" fmla="*/ 2010251 h 2599372"/>
              <a:gd name="connsiteX814" fmla="*/ 703802 w 2596229"/>
              <a:gd name="connsiteY814" fmla="*/ 1987391 h 2599372"/>
              <a:gd name="connsiteX815" fmla="*/ 1426559 w 2596229"/>
              <a:gd name="connsiteY815" fmla="*/ 1986724 h 2599372"/>
              <a:gd name="connsiteX816" fmla="*/ 1449419 w 2596229"/>
              <a:gd name="connsiteY816" fmla="*/ 2009584 h 2599372"/>
              <a:gd name="connsiteX817" fmla="*/ 1426559 w 2596229"/>
              <a:gd name="connsiteY817" fmla="*/ 2032444 h 2599372"/>
              <a:gd name="connsiteX818" fmla="*/ 1403699 w 2596229"/>
              <a:gd name="connsiteY818" fmla="*/ 2009584 h 2599372"/>
              <a:gd name="connsiteX819" fmla="*/ 1426559 w 2596229"/>
              <a:gd name="connsiteY819" fmla="*/ 1986724 h 2599372"/>
              <a:gd name="connsiteX820" fmla="*/ 2020252 w 2596229"/>
              <a:gd name="connsiteY820" fmla="*/ 1985867 h 2599372"/>
              <a:gd name="connsiteX821" fmla="*/ 2024443 w 2596229"/>
              <a:gd name="connsiteY821" fmla="*/ 1990058 h 2599372"/>
              <a:gd name="connsiteX822" fmla="*/ 2020252 w 2596229"/>
              <a:gd name="connsiteY822" fmla="*/ 1994249 h 2599372"/>
              <a:gd name="connsiteX823" fmla="*/ 2016061 w 2596229"/>
              <a:gd name="connsiteY823" fmla="*/ 1990058 h 2599372"/>
              <a:gd name="connsiteX824" fmla="*/ 2020252 w 2596229"/>
              <a:gd name="connsiteY824" fmla="*/ 1985867 h 2599372"/>
              <a:gd name="connsiteX825" fmla="*/ 457199 w 2596229"/>
              <a:gd name="connsiteY825" fmla="*/ 1977866 h 2599372"/>
              <a:gd name="connsiteX826" fmla="*/ 469296 w 2596229"/>
              <a:gd name="connsiteY826" fmla="*/ 1989963 h 2599372"/>
              <a:gd name="connsiteX827" fmla="*/ 457199 w 2596229"/>
              <a:gd name="connsiteY827" fmla="*/ 2002060 h 2599372"/>
              <a:gd name="connsiteX828" fmla="*/ 445198 w 2596229"/>
              <a:gd name="connsiteY828" fmla="*/ 1989963 h 2599372"/>
              <a:gd name="connsiteX829" fmla="*/ 457199 w 2596229"/>
              <a:gd name="connsiteY829" fmla="*/ 1977866 h 2599372"/>
              <a:gd name="connsiteX830" fmla="*/ 978122 w 2596229"/>
              <a:gd name="connsiteY830" fmla="*/ 1975866 h 2599372"/>
              <a:gd name="connsiteX831" fmla="*/ 990410 w 2596229"/>
              <a:gd name="connsiteY831" fmla="*/ 1988153 h 2599372"/>
              <a:gd name="connsiteX832" fmla="*/ 978122 w 2596229"/>
              <a:gd name="connsiteY832" fmla="*/ 2000441 h 2599372"/>
              <a:gd name="connsiteX833" fmla="*/ 965835 w 2596229"/>
              <a:gd name="connsiteY833" fmla="*/ 1988153 h 2599372"/>
              <a:gd name="connsiteX834" fmla="*/ 978122 w 2596229"/>
              <a:gd name="connsiteY834" fmla="*/ 1975866 h 2599372"/>
              <a:gd name="connsiteX835" fmla="*/ 804100 w 2596229"/>
              <a:gd name="connsiteY835" fmla="*/ 1975675 h 2599372"/>
              <a:gd name="connsiteX836" fmla="*/ 816388 w 2596229"/>
              <a:gd name="connsiteY836" fmla="*/ 1987962 h 2599372"/>
              <a:gd name="connsiteX837" fmla="*/ 804100 w 2596229"/>
              <a:gd name="connsiteY837" fmla="*/ 2000250 h 2599372"/>
              <a:gd name="connsiteX838" fmla="*/ 791813 w 2596229"/>
              <a:gd name="connsiteY838" fmla="*/ 1987962 h 2599372"/>
              <a:gd name="connsiteX839" fmla="*/ 804100 w 2596229"/>
              <a:gd name="connsiteY839" fmla="*/ 1975675 h 2599372"/>
              <a:gd name="connsiteX840" fmla="*/ 1673257 w 2596229"/>
              <a:gd name="connsiteY840" fmla="*/ 1975484 h 2599372"/>
              <a:gd name="connsiteX841" fmla="*/ 1685734 w 2596229"/>
              <a:gd name="connsiteY841" fmla="*/ 1987962 h 2599372"/>
              <a:gd name="connsiteX842" fmla="*/ 1673257 w 2596229"/>
              <a:gd name="connsiteY842" fmla="*/ 2000440 h 2599372"/>
              <a:gd name="connsiteX843" fmla="*/ 1660779 w 2596229"/>
              <a:gd name="connsiteY843" fmla="*/ 1987962 h 2599372"/>
              <a:gd name="connsiteX844" fmla="*/ 1673257 w 2596229"/>
              <a:gd name="connsiteY844" fmla="*/ 1975484 h 2599372"/>
              <a:gd name="connsiteX845" fmla="*/ 1928431 w 2596229"/>
              <a:gd name="connsiteY845" fmla="*/ 1969008 h 2599372"/>
              <a:gd name="connsiteX846" fmla="*/ 1938052 w 2596229"/>
              <a:gd name="connsiteY846" fmla="*/ 1978628 h 2599372"/>
              <a:gd name="connsiteX847" fmla="*/ 1928431 w 2596229"/>
              <a:gd name="connsiteY847" fmla="*/ 1988249 h 2599372"/>
              <a:gd name="connsiteX848" fmla="*/ 1918811 w 2596229"/>
              <a:gd name="connsiteY848" fmla="*/ 1978628 h 2599372"/>
              <a:gd name="connsiteX849" fmla="*/ 1928431 w 2596229"/>
              <a:gd name="connsiteY849" fmla="*/ 1969008 h 2599372"/>
              <a:gd name="connsiteX850" fmla="*/ 1499330 w 2596229"/>
              <a:gd name="connsiteY850" fmla="*/ 1965388 h 2599372"/>
              <a:gd name="connsiteX851" fmla="*/ 1522190 w 2596229"/>
              <a:gd name="connsiteY851" fmla="*/ 1988248 h 2599372"/>
              <a:gd name="connsiteX852" fmla="*/ 1499330 w 2596229"/>
              <a:gd name="connsiteY852" fmla="*/ 2011108 h 2599372"/>
              <a:gd name="connsiteX853" fmla="*/ 1476470 w 2596229"/>
              <a:gd name="connsiteY853" fmla="*/ 1988248 h 2599372"/>
              <a:gd name="connsiteX854" fmla="*/ 1499330 w 2596229"/>
              <a:gd name="connsiteY854" fmla="*/ 1965388 h 2599372"/>
              <a:gd name="connsiteX855" fmla="*/ 549020 w 2596229"/>
              <a:gd name="connsiteY855" fmla="*/ 1960721 h 2599372"/>
              <a:gd name="connsiteX856" fmla="*/ 566927 w 2596229"/>
              <a:gd name="connsiteY856" fmla="*/ 1978628 h 2599372"/>
              <a:gd name="connsiteX857" fmla="*/ 549020 w 2596229"/>
              <a:gd name="connsiteY857" fmla="*/ 1996535 h 2599372"/>
              <a:gd name="connsiteX858" fmla="*/ 531113 w 2596229"/>
              <a:gd name="connsiteY858" fmla="*/ 1978628 h 2599372"/>
              <a:gd name="connsiteX859" fmla="*/ 549020 w 2596229"/>
              <a:gd name="connsiteY859" fmla="*/ 1960721 h 2599372"/>
              <a:gd name="connsiteX860" fmla="*/ 1834229 w 2596229"/>
              <a:gd name="connsiteY860" fmla="*/ 1955387 h 2599372"/>
              <a:gd name="connsiteX861" fmla="*/ 1843468 w 2596229"/>
              <a:gd name="connsiteY861" fmla="*/ 1964626 h 2599372"/>
              <a:gd name="connsiteX862" fmla="*/ 1834229 w 2596229"/>
              <a:gd name="connsiteY862" fmla="*/ 1973866 h 2599372"/>
              <a:gd name="connsiteX863" fmla="*/ 1824990 w 2596229"/>
              <a:gd name="connsiteY863" fmla="*/ 1964626 h 2599372"/>
              <a:gd name="connsiteX864" fmla="*/ 1834229 w 2596229"/>
              <a:gd name="connsiteY864" fmla="*/ 1955387 h 2599372"/>
              <a:gd name="connsiteX865" fmla="*/ 149447 w 2596229"/>
              <a:gd name="connsiteY865" fmla="*/ 1951386 h 2599372"/>
              <a:gd name="connsiteX866" fmla="*/ 149828 w 2596229"/>
              <a:gd name="connsiteY866" fmla="*/ 1951767 h 2599372"/>
              <a:gd name="connsiteX867" fmla="*/ 149447 w 2596229"/>
              <a:gd name="connsiteY867" fmla="*/ 1952148 h 2599372"/>
              <a:gd name="connsiteX868" fmla="*/ 149066 w 2596229"/>
              <a:gd name="connsiteY868" fmla="*/ 1951767 h 2599372"/>
              <a:gd name="connsiteX869" fmla="*/ 149447 w 2596229"/>
              <a:gd name="connsiteY869" fmla="*/ 1951386 h 2599372"/>
              <a:gd name="connsiteX870" fmla="*/ 2327909 w 2596229"/>
              <a:gd name="connsiteY870" fmla="*/ 1949767 h 2599372"/>
              <a:gd name="connsiteX871" fmla="*/ 2329909 w 2596229"/>
              <a:gd name="connsiteY871" fmla="*/ 1951767 h 2599372"/>
              <a:gd name="connsiteX872" fmla="*/ 2327909 w 2596229"/>
              <a:gd name="connsiteY872" fmla="*/ 1953767 h 2599372"/>
              <a:gd name="connsiteX873" fmla="*/ 2325909 w 2596229"/>
              <a:gd name="connsiteY873" fmla="*/ 1951767 h 2599372"/>
              <a:gd name="connsiteX874" fmla="*/ 2327909 w 2596229"/>
              <a:gd name="connsiteY874" fmla="*/ 1949767 h 2599372"/>
              <a:gd name="connsiteX875" fmla="*/ 1238725 w 2596229"/>
              <a:gd name="connsiteY875" fmla="*/ 1948719 h 2599372"/>
              <a:gd name="connsiteX876" fmla="*/ 1249584 w 2596229"/>
              <a:gd name="connsiteY876" fmla="*/ 1959577 h 2599372"/>
              <a:gd name="connsiteX877" fmla="*/ 1238725 w 2596229"/>
              <a:gd name="connsiteY877" fmla="*/ 1970436 h 2599372"/>
              <a:gd name="connsiteX878" fmla="*/ 1227867 w 2596229"/>
              <a:gd name="connsiteY878" fmla="*/ 1959577 h 2599372"/>
              <a:gd name="connsiteX879" fmla="*/ 1238725 w 2596229"/>
              <a:gd name="connsiteY879" fmla="*/ 1948719 h 2599372"/>
              <a:gd name="connsiteX880" fmla="*/ 907732 w 2596229"/>
              <a:gd name="connsiteY880" fmla="*/ 1947671 h 2599372"/>
              <a:gd name="connsiteX881" fmla="*/ 920019 w 2596229"/>
              <a:gd name="connsiteY881" fmla="*/ 1959958 h 2599372"/>
              <a:gd name="connsiteX882" fmla="*/ 907732 w 2596229"/>
              <a:gd name="connsiteY882" fmla="*/ 1972246 h 2599372"/>
              <a:gd name="connsiteX883" fmla="*/ 895445 w 2596229"/>
              <a:gd name="connsiteY883" fmla="*/ 1959958 h 2599372"/>
              <a:gd name="connsiteX884" fmla="*/ 907732 w 2596229"/>
              <a:gd name="connsiteY884" fmla="*/ 1947671 h 2599372"/>
              <a:gd name="connsiteX885" fmla="*/ 1569625 w 2596229"/>
              <a:gd name="connsiteY885" fmla="*/ 1946433 h 2599372"/>
              <a:gd name="connsiteX886" fmla="*/ 1583246 w 2596229"/>
              <a:gd name="connsiteY886" fmla="*/ 1960054 h 2599372"/>
              <a:gd name="connsiteX887" fmla="*/ 1569625 w 2596229"/>
              <a:gd name="connsiteY887" fmla="*/ 1973675 h 2599372"/>
              <a:gd name="connsiteX888" fmla="*/ 1556004 w 2596229"/>
              <a:gd name="connsiteY888" fmla="*/ 1960054 h 2599372"/>
              <a:gd name="connsiteX889" fmla="*/ 1569625 w 2596229"/>
              <a:gd name="connsiteY889" fmla="*/ 1946433 h 2599372"/>
              <a:gd name="connsiteX890" fmla="*/ 1314449 w 2596229"/>
              <a:gd name="connsiteY890" fmla="*/ 1944719 h 2599372"/>
              <a:gd name="connsiteX891" fmla="*/ 1325308 w 2596229"/>
              <a:gd name="connsiteY891" fmla="*/ 1955577 h 2599372"/>
              <a:gd name="connsiteX892" fmla="*/ 1314449 w 2596229"/>
              <a:gd name="connsiteY892" fmla="*/ 1966436 h 2599372"/>
              <a:gd name="connsiteX893" fmla="*/ 1303591 w 2596229"/>
              <a:gd name="connsiteY893" fmla="*/ 1955577 h 2599372"/>
              <a:gd name="connsiteX894" fmla="*/ 1314449 w 2596229"/>
              <a:gd name="connsiteY894" fmla="*/ 1944719 h 2599372"/>
              <a:gd name="connsiteX895" fmla="*/ 1163001 w 2596229"/>
              <a:gd name="connsiteY895" fmla="*/ 1944719 h 2599372"/>
              <a:gd name="connsiteX896" fmla="*/ 1173860 w 2596229"/>
              <a:gd name="connsiteY896" fmla="*/ 1955577 h 2599372"/>
              <a:gd name="connsiteX897" fmla="*/ 1163001 w 2596229"/>
              <a:gd name="connsiteY897" fmla="*/ 1966436 h 2599372"/>
              <a:gd name="connsiteX898" fmla="*/ 1152143 w 2596229"/>
              <a:gd name="connsiteY898" fmla="*/ 1955577 h 2599372"/>
              <a:gd name="connsiteX899" fmla="*/ 1163001 w 2596229"/>
              <a:gd name="connsiteY899" fmla="*/ 1944719 h 2599372"/>
              <a:gd name="connsiteX900" fmla="*/ 643223 w 2596229"/>
              <a:gd name="connsiteY900" fmla="*/ 1943100 h 2599372"/>
              <a:gd name="connsiteX901" fmla="*/ 664749 w 2596229"/>
              <a:gd name="connsiteY901" fmla="*/ 1964626 h 2599372"/>
              <a:gd name="connsiteX902" fmla="*/ 643223 w 2596229"/>
              <a:gd name="connsiteY902" fmla="*/ 1986153 h 2599372"/>
              <a:gd name="connsiteX903" fmla="*/ 621696 w 2596229"/>
              <a:gd name="connsiteY903" fmla="*/ 1964626 h 2599372"/>
              <a:gd name="connsiteX904" fmla="*/ 643223 w 2596229"/>
              <a:gd name="connsiteY904" fmla="*/ 1943100 h 2599372"/>
              <a:gd name="connsiteX905" fmla="*/ 233743 w 2596229"/>
              <a:gd name="connsiteY905" fmla="*/ 1940909 h 2599372"/>
              <a:gd name="connsiteX906" fmla="*/ 239553 w 2596229"/>
              <a:gd name="connsiteY906" fmla="*/ 1946719 h 2599372"/>
              <a:gd name="connsiteX907" fmla="*/ 233743 w 2596229"/>
              <a:gd name="connsiteY907" fmla="*/ 1952530 h 2599372"/>
              <a:gd name="connsiteX908" fmla="*/ 227933 w 2596229"/>
              <a:gd name="connsiteY908" fmla="*/ 1946719 h 2599372"/>
              <a:gd name="connsiteX909" fmla="*/ 233743 w 2596229"/>
              <a:gd name="connsiteY909" fmla="*/ 1940909 h 2599372"/>
              <a:gd name="connsiteX910" fmla="*/ 2243708 w 2596229"/>
              <a:gd name="connsiteY910" fmla="*/ 1934432 h 2599372"/>
              <a:gd name="connsiteX911" fmla="*/ 2255996 w 2596229"/>
              <a:gd name="connsiteY911" fmla="*/ 1946719 h 2599372"/>
              <a:gd name="connsiteX912" fmla="*/ 2243708 w 2596229"/>
              <a:gd name="connsiteY912" fmla="*/ 1959007 h 2599372"/>
              <a:gd name="connsiteX913" fmla="*/ 2231421 w 2596229"/>
              <a:gd name="connsiteY913" fmla="*/ 1946719 h 2599372"/>
              <a:gd name="connsiteX914" fmla="*/ 2243708 w 2596229"/>
              <a:gd name="connsiteY914" fmla="*/ 1934432 h 2599372"/>
              <a:gd name="connsiteX915" fmla="*/ 1737264 w 2596229"/>
              <a:gd name="connsiteY915" fmla="*/ 1932050 h 2599372"/>
              <a:gd name="connsiteX916" fmla="*/ 1752504 w 2596229"/>
              <a:gd name="connsiteY916" fmla="*/ 1947290 h 2599372"/>
              <a:gd name="connsiteX917" fmla="*/ 1737264 w 2596229"/>
              <a:gd name="connsiteY917" fmla="*/ 1962530 h 2599372"/>
              <a:gd name="connsiteX918" fmla="*/ 1722024 w 2596229"/>
              <a:gd name="connsiteY918" fmla="*/ 1947290 h 2599372"/>
              <a:gd name="connsiteX919" fmla="*/ 1737264 w 2596229"/>
              <a:gd name="connsiteY919" fmla="*/ 1932050 h 2599372"/>
              <a:gd name="connsiteX920" fmla="*/ 319373 w 2596229"/>
              <a:gd name="connsiteY920" fmla="*/ 1931193 h 2599372"/>
              <a:gd name="connsiteX921" fmla="*/ 328993 w 2596229"/>
              <a:gd name="connsiteY921" fmla="*/ 1940813 h 2599372"/>
              <a:gd name="connsiteX922" fmla="*/ 319373 w 2596229"/>
              <a:gd name="connsiteY922" fmla="*/ 1950434 h 2599372"/>
              <a:gd name="connsiteX923" fmla="*/ 309753 w 2596229"/>
              <a:gd name="connsiteY923" fmla="*/ 1940813 h 2599372"/>
              <a:gd name="connsiteX924" fmla="*/ 319373 w 2596229"/>
              <a:gd name="connsiteY924" fmla="*/ 1931193 h 2599372"/>
              <a:gd name="connsiteX925" fmla="*/ 2070925 w 2596229"/>
              <a:gd name="connsiteY925" fmla="*/ 1929479 h 2599372"/>
              <a:gd name="connsiteX926" fmla="*/ 2075116 w 2596229"/>
              <a:gd name="connsiteY926" fmla="*/ 1933670 h 2599372"/>
              <a:gd name="connsiteX927" fmla="*/ 2070925 w 2596229"/>
              <a:gd name="connsiteY927" fmla="*/ 1937861 h 2599372"/>
              <a:gd name="connsiteX928" fmla="*/ 2066734 w 2596229"/>
              <a:gd name="connsiteY928" fmla="*/ 1933670 h 2599372"/>
              <a:gd name="connsiteX929" fmla="*/ 2070925 w 2596229"/>
              <a:gd name="connsiteY929" fmla="*/ 1929479 h 2599372"/>
              <a:gd name="connsiteX930" fmla="*/ 2158079 w 2596229"/>
              <a:gd name="connsiteY930" fmla="*/ 1929193 h 2599372"/>
              <a:gd name="connsiteX931" fmla="*/ 2169699 w 2596229"/>
              <a:gd name="connsiteY931" fmla="*/ 1940814 h 2599372"/>
              <a:gd name="connsiteX932" fmla="*/ 2158079 w 2596229"/>
              <a:gd name="connsiteY932" fmla="*/ 1952434 h 2599372"/>
              <a:gd name="connsiteX933" fmla="*/ 2146458 w 2596229"/>
              <a:gd name="connsiteY933" fmla="*/ 1940814 h 2599372"/>
              <a:gd name="connsiteX934" fmla="*/ 2158079 w 2596229"/>
              <a:gd name="connsiteY934" fmla="*/ 1929193 h 2599372"/>
              <a:gd name="connsiteX935" fmla="*/ 740188 w 2596229"/>
              <a:gd name="connsiteY935" fmla="*/ 1923764 h 2599372"/>
              <a:gd name="connsiteX936" fmla="*/ 763715 w 2596229"/>
              <a:gd name="connsiteY936" fmla="*/ 1947291 h 2599372"/>
              <a:gd name="connsiteX937" fmla="*/ 740188 w 2596229"/>
              <a:gd name="connsiteY937" fmla="*/ 1970818 h 2599372"/>
              <a:gd name="connsiteX938" fmla="*/ 716661 w 2596229"/>
              <a:gd name="connsiteY938" fmla="*/ 1947291 h 2599372"/>
              <a:gd name="connsiteX939" fmla="*/ 740188 w 2596229"/>
              <a:gd name="connsiteY939" fmla="*/ 1923764 h 2599372"/>
              <a:gd name="connsiteX940" fmla="*/ 406431 w 2596229"/>
              <a:gd name="connsiteY940" fmla="*/ 1922049 h 2599372"/>
              <a:gd name="connsiteX941" fmla="*/ 418052 w 2596229"/>
              <a:gd name="connsiteY941" fmla="*/ 1933670 h 2599372"/>
              <a:gd name="connsiteX942" fmla="*/ 406431 w 2596229"/>
              <a:gd name="connsiteY942" fmla="*/ 1945290 h 2599372"/>
              <a:gd name="connsiteX943" fmla="*/ 394811 w 2596229"/>
              <a:gd name="connsiteY943" fmla="*/ 1933670 h 2599372"/>
              <a:gd name="connsiteX944" fmla="*/ 406431 w 2596229"/>
              <a:gd name="connsiteY944" fmla="*/ 1922049 h 2599372"/>
              <a:gd name="connsiteX945" fmla="*/ 1389316 w 2596229"/>
              <a:gd name="connsiteY945" fmla="*/ 1917668 h 2599372"/>
              <a:gd name="connsiteX946" fmla="*/ 1415414 w 2596229"/>
              <a:gd name="connsiteY946" fmla="*/ 1943767 h 2599372"/>
              <a:gd name="connsiteX947" fmla="*/ 1389316 w 2596229"/>
              <a:gd name="connsiteY947" fmla="*/ 1969865 h 2599372"/>
              <a:gd name="connsiteX948" fmla="*/ 1363217 w 2596229"/>
              <a:gd name="connsiteY948" fmla="*/ 1943767 h 2599372"/>
              <a:gd name="connsiteX949" fmla="*/ 1389316 w 2596229"/>
              <a:gd name="connsiteY949" fmla="*/ 1917668 h 2599372"/>
              <a:gd name="connsiteX950" fmla="*/ 1982057 w 2596229"/>
              <a:gd name="connsiteY950" fmla="*/ 1915382 h 2599372"/>
              <a:gd name="connsiteX951" fmla="*/ 1991678 w 2596229"/>
              <a:gd name="connsiteY951" fmla="*/ 1925002 h 2599372"/>
              <a:gd name="connsiteX952" fmla="*/ 1982057 w 2596229"/>
              <a:gd name="connsiteY952" fmla="*/ 1934623 h 2599372"/>
              <a:gd name="connsiteX953" fmla="*/ 1972437 w 2596229"/>
              <a:gd name="connsiteY953" fmla="*/ 1925002 h 2599372"/>
              <a:gd name="connsiteX954" fmla="*/ 1982057 w 2596229"/>
              <a:gd name="connsiteY954" fmla="*/ 1915382 h 2599372"/>
              <a:gd name="connsiteX955" fmla="*/ 495395 w 2596229"/>
              <a:gd name="connsiteY955" fmla="*/ 1910715 h 2599372"/>
              <a:gd name="connsiteX956" fmla="*/ 509682 w 2596229"/>
              <a:gd name="connsiteY956" fmla="*/ 1925003 h 2599372"/>
              <a:gd name="connsiteX957" fmla="*/ 495395 w 2596229"/>
              <a:gd name="connsiteY957" fmla="*/ 1939290 h 2599372"/>
              <a:gd name="connsiteX958" fmla="*/ 481107 w 2596229"/>
              <a:gd name="connsiteY958" fmla="*/ 1925003 h 2599372"/>
              <a:gd name="connsiteX959" fmla="*/ 495395 w 2596229"/>
              <a:gd name="connsiteY959" fmla="*/ 1910715 h 2599372"/>
              <a:gd name="connsiteX960" fmla="*/ 1462563 w 2596229"/>
              <a:gd name="connsiteY960" fmla="*/ 1910524 h 2599372"/>
              <a:gd name="connsiteX961" fmla="*/ 1476184 w 2596229"/>
              <a:gd name="connsiteY961" fmla="*/ 1924145 h 2599372"/>
              <a:gd name="connsiteX962" fmla="*/ 1462563 w 2596229"/>
              <a:gd name="connsiteY962" fmla="*/ 1937766 h 2599372"/>
              <a:gd name="connsiteX963" fmla="*/ 1448942 w 2596229"/>
              <a:gd name="connsiteY963" fmla="*/ 1924145 h 2599372"/>
              <a:gd name="connsiteX964" fmla="*/ 1462563 w 2596229"/>
              <a:gd name="connsiteY964" fmla="*/ 1910524 h 2599372"/>
              <a:gd name="connsiteX965" fmla="*/ 1637062 w 2596229"/>
              <a:gd name="connsiteY965" fmla="*/ 1907571 h 2599372"/>
              <a:gd name="connsiteX966" fmla="*/ 1654778 w 2596229"/>
              <a:gd name="connsiteY966" fmla="*/ 1925288 h 2599372"/>
              <a:gd name="connsiteX967" fmla="*/ 1637062 w 2596229"/>
              <a:gd name="connsiteY967" fmla="*/ 1943004 h 2599372"/>
              <a:gd name="connsiteX968" fmla="*/ 1619345 w 2596229"/>
              <a:gd name="connsiteY968" fmla="*/ 1925288 h 2599372"/>
              <a:gd name="connsiteX969" fmla="*/ 1637062 w 2596229"/>
              <a:gd name="connsiteY969" fmla="*/ 1907571 h 2599372"/>
              <a:gd name="connsiteX970" fmla="*/ 1088135 w 2596229"/>
              <a:gd name="connsiteY970" fmla="*/ 1905190 h 2599372"/>
              <a:gd name="connsiteX971" fmla="*/ 1126711 w 2596229"/>
              <a:gd name="connsiteY971" fmla="*/ 1943766 h 2599372"/>
              <a:gd name="connsiteX972" fmla="*/ 1088135 w 2596229"/>
              <a:gd name="connsiteY972" fmla="*/ 1982342 h 2599372"/>
              <a:gd name="connsiteX973" fmla="*/ 1049559 w 2596229"/>
              <a:gd name="connsiteY973" fmla="*/ 1943766 h 2599372"/>
              <a:gd name="connsiteX974" fmla="*/ 1088135 w 2596229"/>
              <a:gd name="connsiteY974" fmla="*/ 1905190 h 2599372"/>
              <a:gd name="connsiteX975" fmla="*/ 1890998 w 2596229"/>
              <a:gd name="connsiteY975" fmla="*/ 1904904 h 2599372"/>
              <a:gd name="connsiteX976" fmla="*/ 1900428 w 2596229"/>
              <a:gd name="connsiteY976" fmla="*/ 1914334 h 2599372"/>
              <a:gd name="connsiteX977" fmla="*/ 1890998 w 2596229"/>
              <a:gd name="connsiteY977" fmla="*/ 1923764 h 2599372"/>
              <a:gd name="connsiteX978" fmla="*/ 1881568 w 2596229"/>
              <a:gd name="connsiteY978" fmla="*/ 1914334 h 2599372"/>
              <a:gd name="connsiteX979" fmla="*/ 1890998 w 2596229"/>
              <a:gd name="connsiteY979" fmla="*/ 1904904 h 2599372"/>
              <a:gd name="connsiteX980" fmla="*/ 840391 w 2596229"/>
              <a:gd name="connsiteY980" fmla="*/ 1901761 h 2599372"/>
              <a:gd name="connsiteX981" fmla="*/ 863917 w 2596229"/>
              <a:gd name="connsiteY981" fmla="*/ 1925288 h 2599372"/>
              <a:gd name="connsiteX982" fmla="*/ 840391 w 2596229"/>
              <a:gd name="connsiteY982" fmla="*/ 1948815 h 2599372"/>
              <a:gd name="connsiteX983" fmla="*/ 816864 w 2596229"/>
              <a:gd name="connsiteY983" fmla="*/ 1925288 h 2599372"/>
              <a:gd name="connsiteX984" fmla="*/ 840391 w 2596229"/>
              <a:gd name="connsiteY984" fmla="*/ 1901761 h 2599372"/>
              <a:gd name="connsiteX985" fmla="*/ 586454 w 2596229"/>
              <a:gd name="connsiteY985" fmla="*/ 1901285 h 2599372"/>
              <a:gd name="connsiteX986" fmla="*/ 599503 w 2596229"/>
              <a:gd name="connsiteY986" fmla="*/ 1914334 h 2599372"/>
              <a:gd name="connsiteX987" fmla="*/ 586454 w 2596229"/>
              <a:gd name="connsiteY987" fmla="*/ 1927384 h 2599372"/>
              <a:gd name="connsiteX988" fmla="*/ 573405 w 2596229"/>
              <a:gd name="connsiteY988" fmla="*/ 1914334 h 2599372"/>
              <a:gd name="connsiteX989" fmla="*/ 586454 w 2596229"/>
              <a:gd name="connsiteY989" fmla="*/ 1901285 h 2599372"/>
              <a:gd name="connsiteX990" fmla="*/ 1014889 w 2596229"/>
              <a:gd name="connsiteY990" fmla="*/ 1897189 h 2599372"/>
              <a:gd name="connsiteX991" fmla="*/ 1041844 w 2596229"/>
              <a:gd name="connsiteY991" fmla="*/ 1924145 h 2599372"/>
              <a:gd name="connsiteX992" fmla="*/ 1014889 w 2596229"/>
              <a:gd name="connsiteY992" fmla="*/ 1951101 h 2599372"/>
              <a:gd name="connsiteX993" fmla="*/ 987933 w 2596229"/>
              <a:gd name="connsiteY993" fmla="*/ 1924145 h 2599372"/>
              <a:gd name="connsiteX994" fmla="*/ 1014889 w 2596229"/>
              <a:gd name="connsiteY994" fmla="*/ 1897189 h 2599372"/>
              <a:gd name="connsiteX995" fmla="*/ 1797367 w 2596229"/>
              <a:gd name="connsiteY995" fmla="*/ 1885854 h 2599372"/>
              <a:gd name="connsiteX996" fmla="*/ 1812607 w 2596229"/>
              <a:gd name="connsiteY996" fmla="*/ 1901094 h 2599372"/>
              <a:gd name="connsiteX997" fmla="*/ 1797367 w 2596229"/>
              <a:gd name="connsiteY997" fmla="*/ 1916334 h 2599372"/>
              <a:gd name="connsiteX998" fmla="*/ 1782127 w 2596229"/>
              <a:gd name="connsiteY998" fmla="*/ 1901094 h 2599372"/>
              <a:gd name="connsiteX999" fmla="*/ 1797367 w 2596229"/>
              <a:gd name="connsiteY999" fmla="*/ 1885854 h 2599372"/>
              <a:gd name="connsiteX1000" fmla="*/ 2367724 w 2596229"/>
              <a:gd name="connsiteY1000" fmla="*/ 1881378 h 2599372"/>
              <a:gd name="connsiteX1001" fmla="*/ 2373535 w 2596229"/>
              <a:gd name="connsiteY1001" fmla="*/ 1887188 h 2599372"/>
              <a:gd name="connsiteX1002" fmla="*/ 2367724 w 2596229"/>
              <a:gd name="connsiteY1002" fmla="*/ 1892999 h 2599372"/>
              <a:gd name="connsiteX1003" fmla="*/ 2361914 w 2596229"/>
              <a:gd name="connsiteY1003" fmla="*/ 1887188 h 2599372"/>
              <a:gd name="connsiteX1004" fmla="*/ 2367724 w 2596229"/>
              <a:gd name="connsiteY1004" fmla="*/ 1881378 h 2599372"/>
              <a:gd name="connsiteX1005" fmla="*/ 191833 w 2596229"/>
              <a:gd name="connsiteY1005" fmla="*/ 1879187 h 2599372"/>
              <a:gd name="connsiteX1006" fmla="*/ 196215 w 2596229"/>
              <a:gd name="connsiteY1006" fmla="*/ 1883569 h 2599372"/>
              <a:gd name="connsiteX1007" fmla="*/ 191833 w 2596229"/>
              <a:gd name="connsiteY1007" fmla="*/ 1887950 h 2599372"/>
              <a:gd name="connsiteX1008" fmla="*/ 187452 w 2596229"/>
              <a:gd name="connsiteY1008" fmla="*/ 1883569 h 2599372"/>
              <a:gd name="connsiteX1009" fmla="*/ 191833 w 2596229"/>
              <a:gd name="connsiteY1009" fmla="*/ 1879187 h 2599372"/>
              <a:gd name="connsiteX1010" fmla="*/ 679989 w 2596229"/>
              <a:gd name="connsiteY1010" fmla="*/ 1878996 h 2599372"/>
              <a:gd name="connsiteX1011" fmla="*/ 702087 w 2596229"/>
              <a:gd name="connsiteY1011" fmla="*/ 1901094 h 2599372"/>
              <a:gd name="connsiteX1012" fmla="*/ 679989 w 2596229"/>
              <a:gd name="connsiteY1012" fmla="*/ 1923192 h 2599372"/>
              <a:gd name="connsiteX1013" fmla="*/ 657891 w 2596229"/>
              <a:gd name="connsiteY1013" fmla="*/ 1901094 h 2599372"/>
              <a:gd name="connsiteX1014" fmla="*/ 679989 w 2596229"/>
              <a:gd name="connsiteY1014" fmla="*/ 1878996 h 2599372"/>
              <a:gd name="connsiteX1015" fmla="*/ 275177 w 2596229"/>
              <a:gd name="connsiteY1015" fmla="*/ 1873376 h 2599372"/>
              <a:gd name="connsiteX1016" fmla="*/ 280987 w 2596229"/>
              <a:gd name="connsiteY1016" fmla="*/ 1879186 h 2599372"/>
              <a:gd name="connsiteX1017" fmla="*/ 275177 w 2596229"/>
              <a:gd name="connsiteY1017" fmla="*/ 1884997 h 2599372"/>
              <a:gd name="connsiteX1018" fmla="*/ 269367 w 2596229"/>
              <a:gd name="connsiteY1018" fmla="*/ 1879186 h 2599372"/>
              <a:gd name="connsiteX1019" fmla="*/ 275177 w 2596229"/>
              <a:gd name="connsiteY1019" fmla="*/ 1873376 h 2599372"/>
              <a:gd name="connsiteX1020" fmla="*/ 1276636 w 2596229"/>
              <a:gd name="connsiteY1020" fmla="*/ 1872424 h 2599372"/>
              <a:gd name="connsiteX1021" fmla="*/ 1290257 w 2596229"/>
              <a:gd name="connsiteY1021" fmla="*/ 1886045 h 2599372"/>
              <a:gd name="connsiteX1022" fmla="*/ 1276636 w 2596229"/>
              <a:gd name="connsiteY1022" fmla="*/ 1899665 h 2599372"/>
              <a:gd name="connsiteX1023" fmla="*/ 1263015 w 2596229"/>
              <a:gd name="connsiteY1023" fmla="*/ 1886045 h 2599372"/>
              <a:gd name="connsiteX1024" fmla="*/ 1276636 w 2596229"/>
              <a:gd name="connsiteY1024" fmla="*/ 1872424 h 2599372"/>
              <a:gd name="connsiteX1025" fmla="*/ 2285523 w 2596229"/>
              <a:gd name="connsiteY1025" fmla="*/ 1871186 h 2599372"/>
              <a:gd name="connsiteX1026" fmla="*/ 2297811 w 2596229"/>
              <a:gd name="connsiteY1026" fmla="*/ 1883473 h 2599372"/>
              <a:gd name="connsiteX1027" fmla="*/ 2285523 w 2596229"/>
              <a:gd name="connsiteY1027" fmla="*/ 1895761 h 2599372"/>
              <a:gd name="connsiteX1028" fmla="*/ 2273236 w 2596229"/>
              <a:gd name="connsiteY1028" fmla="*/ 1883473 h 2599372"/>
              <a:gd name="connsiteX1029" fmla="*/ 2285523 w 2596229"/>
              <a:gd name="connsiteY1029" fmla="*/ 1871186 h 2599372"/>
              <a:gd name="connsiteX1030" fmla="*/ 944118 w 2596229"/>
              <a:gd name="connsiteY1030" fmla="*/ 1869948 h 2599372"/>
              <a:gd name="connsiteX1031" fmla="*/ 971073 w 2596229"/>
              <a:gd name="connsiteY1031" fmla="*/ 1896904 h 2599372"/>
              <a:gd name="connsiteX1032" fmla="*/ 944118 w 2596229"/>
              <a:gd name="connsiteY1032" fmla="*/ 1923859 h 2599372"/>
              <a:gd name="connsiteX1033" fmla="*/ 917162 w 2596229"/>
              <a:gd name="connsiteY1033" fmla="*/ 1896904 h 2599372"/>
              <a:gd name="connsiteX1034" fmla="*/ 944118 w 2596229"/>
              <a:gd name="connsiteY1034" fmla="*/ 1869948 h 2599372"/>
              <a:gd name="connsiteX1035" fmla="*/ 2202274 w 2596229"/>
              <a:gd name="connsiteY1035" fmla="*/ 1869566 h 2599372"/>
              <a:gd name="connsiteX1036" fmla="*/ 2211895 w 2596229"/>
              <a:gd name="connsiteY1036" fmla="*/ 1879186 h 2599372"/>
              <a:gd name="connsiteX1037" fmla="*/ 2202274 w 2596229"/>
              <a:gd name="connsiteY1037" fmla="*/ 1888807 h 2599372"/>
              <a:gd name="connsiteX1038" fmla="*/ 2192654 w 2596229"/>
              <a:gd name="connsiteY1038" fmla="*/ 1879186 h 2599372"/>
              <a:gd name="connsiteX1039" fmla="*/ 2202274 w 2596229"/>
              <a:gd name="connsiteY1039" fmla="*/ 1869566 h 2599372"/>
              <a:gd name="connsiteX1040" fmla="*/ 1533334 w 2596229"/>
              <a:gd name="connsiteY1040" fmla="*/ 1868519 h 2599372"/>
              <a:gd name="connsiteX1041" fmla="*/ 1561814 w 2596229"/>
              <a:gd name="connsiteY1041" fmla="*/ 1896999 h 2599372"/>
              <a:gd name="connsiteX1042" fmla="*/ 1533334 w 2596229"/>
              <a:gd name="connsiteY1042" fmla="*/ 1925478 h 2599372"/>
              <a:gd name="connsiteX1043" fmla="*/ 1504855 w 2596229"/>
              <a:gd name="connsiteY1043" fmla="*/ 1896999 h 2599372"/>
              <a:gd name="connsiteX1044" fmla="*/ 1533334 w 2596229"/>
              <a:gd name="connsiteY1044" fmla="*/ 1868519 h 2599372"/>
              <a:gd name="connsiteX1045" fmla="*/ 1700879 w 2596229"/>
              <a:gd name="connsiteY1045" fmla="*/ 1866519 h 2599372"/>
              <a:gd name="connsiteX1046" fmla="*/ 1718595 w 2596229"/>
              <a:gd name="connsiteY1046" fmla="*/ 1884236 h 2599372"/>
              <a:gd name="connsiteX1047" fmla="*/ 1700879 w 2596229"/>
              <a:gd name="connsiteY1047" fmla="*/ 1901952 h 2599372"/>
              <a:gd name="connsiteX1048" fmla="*/ 1683162 w 2596229"/>
              <a:gd name="connsiteY1048" fmla="*/ 1884236 h 2599372"/>
              <a:gd name="connsiteX1049" fmla="*/ 1700879 w 2596229"/>
              <a:gd name="connsiteY1049" fmla="*/ 1866519 h 2599372"/>
              <a:gd name="connsiteX1050" fmla="*/ 359759 w 2596229"/>
              <a:gd name="connsiteY1050" fmla="*/ 1863185 h 2599372"/>
              <a:gd name="connsiteX1051" fmla="*/ 370427 w 2596229"/>
              <a:gd name="connsiteY1051" fmla="*/ 1873853 h 2599372"/>
              <a:gd name="connsiteX1052" fmla="*/ 359759 w 2596229"/>
              <a:gd name="connsiteY1052" fmla="*/ 1884521 h 2599372"/>
              <a:gd name="connsiteX1053" fmla="*/ 349091 w 2596229"/>
              <a:gd name="connsiteY1053" fmla="*/ 1873853 h 2599372"/>
              <a:gd name="connsiteX1054" fmla="*/ 359759 w 2596229"/>
              <a:gd name="connsiteY1054" fmla="*/ 1863185 h 2599372"/>
              <a:gd name="connsiteX1055" fmla="*/ 776573 w 2596229"/>
              <a:gd name="connsiteY1055" fmla="*/ 1860708 h 2599372"/>
              <a:gd name="connsiteX1056" fmla="*/ 800100 w 2596229"/>
              <a:gd name="connsiteY1056" fmla="*/ 1884235 h 2599372"/>
              <a:gd name="connsiteX1057" fmla="*/ 776573 w 2596229"/>
              <a:gd name="connsiteY1057" fmla="*/ 1907761 h 2599372"/>
              <a:gd name="connsiteX1058" fmla="*/ 753046 w 2596229"/>
              <a:gd name="connsiteY1058" fmla="*/ 1884235 h 2599372"/>
              <a:gd name="connsiteX1059" fmla="*/ 776573 w 2596229"/>
              <a:gd name="connsiteY1059" fmla="*/ 1860708 h 2599372"/>
              <a:gd name="connsiteX1060" fmla="*/ 2117693 w 2596229"/>
              <a:gd name="connsiteY1060" fmla="*/ 1860327 h 2599372"/>
              <a:gd name="connsiteX1061" fmla="*/ 2131314 w 2596229"/>
              <a:gd name="connsiteY1061" fmla="*/ 1873948 h 2599372"/>
              <a:gd name="connsiteX1062" fmla="*/ 2117693 w 2596229"/>
              <a:gd name="connsiteY1062" fmla="*/ 1887569 h 2599372"/>
              <a:gd name="connsiteX1063" fmla="*/ 2104072 w 2596229"/>
              <a:gd name="connsiteY1063" fmla="*/ 1873948 h 2599372"/>
              <a:gd name="connsiteX1064" fmla="*/ 2117693 w 2596229"/>
              <a:gd name="connsiteY1064" fmla="*/ 1860327 h 2599372"/>
              <a:gd name="connsiteX1065" fmla="*/ 1200816 w 2596229"/>
              <a:gd name="connsiteY1065" fmla="*/ 1859946 h 2599372"/>
              <a:gd name="connsiteX1066" fmla="*/ 1226915 w 2596229"/>
              <a:gd name="connsiteY1066" fmla="*/ 1886044 h 2599372"/>
              <a:gd name="connsiteX1067" fmla="*/ 1200816 w 2596229"/>
              <a:gd name="connsiteY1067" fmla="*/ 1912143 h 2599372"/>
              <a:gd name="connsiteX1068" fmla="*/ 1174718 w 2596229"/>
              <a:gd name="connsiteY1068" fmla="*/ 1886044 h 2599372"/>
              <a:gd name="connsiteX1069" fmla="*/ 1200816 w 2596229"/>
              <a:gd name="connsiteY1069" fmla="*/ 1859946 h 2599372"/>
              <a:gd name="connsiteX1070" fmla="*/ 2031492 w 2596229"/>
              <a:gd name="connsiteY1070" fmla="*/ 1854708 h 2599372"/>
              <a:gd name="connsiteX1071" fmla="*/ 2044351 w 2596229"/>
              <a:gd name="connsiteY1071" fmla="*/ 1867567 h 2599372"/>
              <a:gd name="connsiteX1072" fmla="*/ 2031492 w 2596229"/>
              <a:gd name="connsiteY1072" fmla="*/ 1880425 h 2599372"/>
              <a:gd name="connsiteX1073" fmla="*/ 2018633 w 2596229"/>
              <a:gd name="connsiteY1073" fmla="*/ 1867567 h 2599372"/>
              <a:gd name="connsiteX1074" fmla="*/ 2031492 w 2596229"/>
              <a:gd name="connsiteY1074" fmla="*/ 1854708 h 2599372"/>
              <a:gd name="connsiteX1075" fmla="*/ 1351882 w 2596229"/>
              <a:gd name="connsiteY1075" fmla="*/ 1851183 h 2599372"/>
              <a:gd name="connsiteX1076" fmla="*/ 1377981 w 2596229"/>
              <a:gd name="connsiteY1076" fmla="*/ 1877281 h 2599372"/>
              <a:gd name="connsiteX1077" fmla="*/ 1351882 w 2596229"/>
              <a:gd name="connsiteY1077" fmla="*/ 1903380 h 2599372"/>
              <a:gd name="connsiteX1078" fmla="*/ 1325784 w 2596229"/>
              <a:gd name="connsiteY1078" fmla="*/ 1877281 h 2599372"/>
              <a:gd name="connsiteX1079" fmla="*/ 1351882 w 2596229"/>
              <a:gd name="connsiteY1079" fmla="*/ 1851183 h 2599372"/>
              <a:gd name="connsiteX1080" fmla="*/ 445960 w 2596229"/>
              <a:gd name="connsiteY1080" fmla="*/ 1850898 h 2599372"/>
              <a:gd name="connsiteX1081" fmla="*/ 462629 w 2596229"/>
              <a:gd name="connsiteY1081" fmla="*/ 1867567 h 2599372"/>
              <a:gd name="connsiteX1082" fmla="*/ 445960 w 2596229"/>
              <a:gd name="connsiteY1082" fmla="*/ 1884236 h 2599372"/>
              <a:gd name="connsiteX1083" fmla="*/ 429291 w 2596229"/>
              <a:gd name="connsiteY1083" fmla="*/ 1867567 h 2599372"/>
              <a:gd name="connsiteX1084" fmla="*/ 445960 w 2596229"/>
              <a:gd name="connsiteY1084" fmla="*/ 1850898 h 2599372"/>
              <a:gd name="connsiteX1085" fmla="*/ 1943480 w 2596229"/>
              <a:gd name="connsiteY1085" fmla="*/ 1848992 h 2599372"/>
              <a:gd name="connsiteX1086" fmla="*/ 1954148 w 2596229"/>
              <a:gd name="connsiteY1086" fmla="*/ 1859660 h 2599372"/>
              <a:gd name="connsiteX1087" fmla="*/ 1943480 w 2596229"/>
              <a:gd name="connsiteY1087" fmla="*/ 1870328 h 2599372"/>
              <a:gd name="connsiteX1088" fmla="*/ 1932812 w 2596229"/>
              <a:gd name="connsiteY1088" fmla="*/ 1859660 h 2599372"/>
              <a:gd name="connsiteX1089" fmla="*/ 1943480 w 2596229"/>
              <a:gd name="connsiteY1089" fmla="*/ 1848992 h 2599372"/>
              <a:gd name="connsiteX1090" fmla="*/ 533971 w 2596229"/>
              <a:gd name="connsiteY1090" fmla="*/ 1846040 h 2599372"/>
              <a:gd name="connsiteX1091" fmla="*/ 547592 w 2596229"/>
              <a:gd name="connsiteY1091" fmla="*/ 1859661 h 2599372"/>
              <a:gd name="connsiteX1092" fmla="*/ 533971 w 2596229"/>
              <a:gd name="connsiteY1092" fmla="*/ 1873281 h 2599372"/>
              <a:gd name="connsiteX1093" fmla="*/ 520350 w 2596229"/>
              <a:gd name="connsiteY1093" fmla="*/ 1859661 h 2599372"/>
              <a:gd name="connsiteX1094" fmla="*/ 533971 w 2596229"/>
              <a:gd name="connsiteY1094" fmla="*/ 1846040 h 2599372"/>
              <a:gd name="connsiteX1095" fmla="*/ 1600867 w 2596229"/>
              <a:gd name="connsiteY1095" fmla="*/ 1844801 h 2599372"/>
              <a:gd name="connsiteX1096" fmla="*/ 1618583 w 2596229"/>
              <a:gd name="connsiteY1096" fmla="*/ 1862518 h 2599372"/>
              <a:gd name="connsiteX1097" fmla="*/ 1600867 w 2596229"/>
              <a:gd name="connsiteY1097" fmla="*/ 1880234 h 2599372"/>
              <a:gd name="connsiteX1098" fmla="*/ 1583150 w 2596229"/>
              <a:gd name="connsiteY1098" fmla="*/ 1862518 h 2599372"/>
              <a:gd name="connsiteX1099" fmla="*/ 1600867 w 2596229"/>
              <a:gd name="connsiteY1099" fmla="*/ 1844801 h 2599372"/>
              <a:gd name="connsiteX1100" fmla="*/ 1125569 w 2596229"/>
              <a:gd name="connsiteY1100" fmla="*/ 1838705 h 2599372"/>
              <a:gd name="connsiteX1101" fmla="*/ 1164145 w 2596229"/>
              <a:gd name="connsiteY1101" fmla="*/ 1877281 h 2599372"/>
              <a:gd name="connsiteX1102" fmla="*/ 1125569 w 2596229"/>
              <a:gd name="connsiteY1102" fmla="*/ 1915858 h 2599372"/>
              <a:gd name="connsiteX1103" fmla="*/ 1086993 w 2596229"/>
              <a:gd name="connsiteY1103" fmla="*/ 1877281 h 2599372"/>
              <a:gd name="connsiteX1104" fmla="*/ 1125569 w 2596229"/>
              <a:gd name="connsiteY1104" fmla="*/ 1838705 h 2599372"/>
              <a:gd name="connsiteX1105" fmla="*/ 624172 w 2596229"/>
              <a:gd name="connsiteY1105" fmla="*/ 1837562 h 2599372"/>
              <a:gd name="connsiteX1106" fmla="*/ 636460 w 2596229"/>
              <a:gd name="connsiteY1106" fmla="*/ 1849849 h 2599372"/>
              <a:gd name="connsiteX1107" fmla="*/ 624172 w 2596229"/>
              <a:gd name="connsiteY1107" fmla="*/ 1862137 h 2599372"/>
              <a:gd name="connsiteX1108" fmla="*/ 611885 w 2596229"/>
              <a:gd name="connsiteY1108" fmla="*/ 1849849 h 2599372"/>
              <a:gd name="connsiteX1109" fmla="*/ 624172 w 2596229"/>
              <a:gd name="connsiteY1109" fmla="*/ 1837562 h 2599372"/>
              <a:gd name="connsiteX1110" fmla="*/ 1853279 w 2596229"/>
              <a:gd name="connsiteY1110" fmla="*/ 1834705 h 2599372"/>
              <a:gd name="connsiteX1111" fmla="*/ 1868519 w 2596229"/>
              <a:gd name="connsiteY1111" fmla="*/ 1849945 h 2599372"/>
              <a:gd name="connsiteX1112" fmla="*/ 1853279 w 2596229"/>
              <a:gd name="connsiteY1112" fmla="*/ 1865185 h 2599372"/>
              <a:gd name="connsiteX1113" fmla="*/ 1838039 w 2596229"/>
              <a:gd name="connsiteY1113" fmla="*/ 1849945 h 2599372"/>
              <a:gd name="connsiteX1114" fmla="*/ 1853279 w 2596229"/>
              <a:gd name="connsiteY1114" fmla="*/ 1834705 h 2599372"/>
              <a:gd name="connsiteX1115" fmla="*/ 1425701 w 2596229"/>
              <a:gd name="connsiteY1115" fmla="*/ 1833753 h 2599372"/>
              <a:gd name="connsiteX1116" fmla="*/ 1451800 w 2596229"/>
              <a:gd name="connsiteY1116" fmla="*/ 1859851 h 2599372"/>
              <a:gd name="connsiteX1117" fmla="*/ 1425701 w 2596229"/>
              <a:gd name="connsiteY1117" fmla="*/ 1885950 h 2599372"/>
              <a:gd name="connsiteX1118" fmla="*/ 1399603 w 2596229"/>
              <a:gd name="connsiteY1118" fmla="*/ 1859851 h 2599372"/>
              <a:gd name="connsiteX1119" fmla="*/ 1425701 w 2596229"/>
              <a:gd name="connsiteY1119" fmla="*/ 1833753 h 2599372"/>
              <a:gd name="connsiteX1120" fmla="*/ 876585 w 2596229"/>
              <a:gd name="connsiteY1120" fmla="*/ 1825085 h 2599372"/>
              <a:gd name="connsiteX1121" fmla="*/ 914113 w 2596229"/>
              <a:gd name="connsiteY1121" fmla="*/ 1862614 h 2599372"/>
              <a:gd name="connsiteX1122" fmla="*/ 876585 w 2596229"/>
              <a:gd name="connsiteY1122" fmla="*/ 1900142 h 2599372"/>
              <a:gd name="connsiteX1123" fmla="*/ 839056 w 2596229"/>
              <a:gd name="connsiteY1123" fmla="*/ 1862614 h 2599372"/>
              <a:gd name="connsiteX1124" fmla="*/ 876585 w 2596229"/>
              <a:gd name="connsiteY1124" fmla="*/ 1825085 h 2599372"/>
              <a:gd name="connsiteX1125" fmla="*/ 716946 w 2596229"/>
              <a:gd name="connsiteY1125" fmla="*/ 1824894 h 2599372"/>
              <a:gd name="connsiteX1126" fmla="*/ 729424 w 2596229"/>
              <a:gd name="connsiteY1126" fmla="*/ 1837372 h 2599372"/>
              <a:gd name="connsiteX1127" fmla="*/ 716946 w 2596229"/>
              <a:gd name="connsiteY1127" fmla="*/ 1849850 h 2599372"/>
              <a:gd name="connsiteX1128" fmla="*/ 704468 w 2596229"/>
              <a:gd name="connsiteY1128" fmla="*/ 1837372 h 2599372"/>
              <a:gd name="connsiteX1129" fmla="*/ 716946 w 2596229"/>
              <a:gd name="connsiteY1129" fmla="*/ 1824894 h 2599372"/>
              <a:gd name="connsiteX1130" fmla="*/ 1051750 w 2596229"/>
              <a:gd name="connsiteY1130" fmla="*/ 1822323 h 2599372"/>
              <a:gd name="connsiteX1131" fmla="*/ 1089279 w 2596229"/>
              <a:gd name="connsiteY1131" fmla="*/ 1859851 h 2599372"/>
              <a:gd name="connsiteX1132" fmla="*/ 1051750 w 2596229"/>
              <a:gd name="connsiteY1132" fmla="*/ 1897380 h 2599372"/>
              <a:gd name="connsiteX1133" fmla="*/ 1014222 w 2596229"/>
              <a:gd name="connsiteY1133" fmla="*/ 1859851 h 2599372"/>
              <a:gd name="connsiteX1134" fmla="*/ 1051750 w 2596229"/>
              <a:gd name="connsiteY1134" fmla="*/ 1822323 h 2599372"/>
              <a:gd name="connsiteX1135" fmla="*/ 1760411 w 2596229"/>
              <a:gd name="connsiteY1135" fmla="*/ 1819655 h 2599372"/>
              <a:gd name="connsiteX1136" fmla="*/ 1778127 w 2596229"/>
              <a:gd name="connsiteY1136" fmla="*/ 1837372 h 2599372"/>
              <a:gd name="connsiteX1137" fmla="*/ 1760411 w 2596229"/>
              <a:gd name="connsiteY1137" fmla="*/ 1855088 h 2599372"/>
              <a:gd name="connsiteX1138" fmla="*/ 1742694 w 2596229"/>
              <a:gd name="connsiteY1138" fmla="*/ 1837372 h 2599372"/>
              <a:gd name="connsiteX1139" fmla="*/ 1760411 w 2596229"/>
              <a:gd name="connsiteY1139" fmla="*/ 1819655 h 2599372"/>
              <a:gd name="connsiteX1140" fmla="*/ 73723 w 2596229"/>
              <a:gd name="connsiteY1140" fmla="*/ 1818989 h 2599372"/>
              <a:gd name="connsiteX1141" fmla="*/ 75151 w 2596229"/>
              <a:gd name="connsiteY1141" fmla="*/ 1820418 h 2599372"/>
              <a:gd name="connsiteX1142" fmla="*/ 73723 w 2596229"/>
              <a:gd name="connsiteY1142" fmla="*/ 1821847 h 2599372"/>
              <a:gd name="connsiteX1143" fmla="*/ 72294 w 2596229"/>
              <a:gd name="connsiteY1143" fmla="*/ 1820418 h 2599372"/>
              <a:gd name="connsiteX1144" fmla="*/ 73723 w 2596229"/>
              <a:gd name="connsiteY1144" fmla="*/ 1818989 h 2599372"/>
              <a:gd name="connsiteX1145" fmla="*/ 1496854 w 2596229"/>
              <a:gd name="connsiteY1145" fmla="*/ 1817560 h 2599372"/>
              <a:gd name="connsiteX1146" fmla="*/ 1513142 w 2596229"/>
              <a:gd name="connsiteY1146" fmla="*/ 1833848 h 2599372"/>
              <a:gd name="connsiteX1147" fmla="*/ 1496854 w 2596229"/>
              <a:gd name="connsiteY1147" fmla="*/ 1850136 h 2599372"/>
              <a:gd name="connsiteX1148" fmla="*/ 1480566 w 2596229"/>
              <a:gd name="connsiteY1148" fmla="*/ 1833848 h 2599372"/>
              <a:gd name="connsiteX1149" fmla="*/ 1496854 w 2596229"/>
              <a:gd name="connsiteY1149" fmla="*/ 1817560 h 2599372"/>
              <a:gd name="connsiteX1150" fmla="*/ 2403728 w 2596229"/>
              <a:gd name="connsiteY1150" fmla="*/ 1817370 h 2599372"/>
              <a:gd name="connsiteX1151" fmla="*/ 2406776 w 2596229"/>
              <a:gd name="connsiteY1151" fmla="*/ 1820418 h 2599372"/>
              <a:gd name="connsiteX1152" fmla="*/ 2403728 w 2596229"/>
              <a:gd name="connsiteY1152" fmla="*/ 1823466 h 2599372"/>
              <a:gd name="connsiteX1153" fmla="*/ 2400680 w 2596229"/>
              <a:gd name="connsiteY1153" fmla="*/ 1820418 h 2599372"/>
              <a:gd name="connsiteX1154" fmla="*/ 2403728 w 2596229"/>
              <a:gd name="connsiteY1154" fmla="*/ 1817370 h 2599372"/>
              <a:gd name="connsiteX1155" fmla="*/ 153924 w 2596229"/>
              <a:gd name="connsiteY1155" fmla="*/ 1813464 h 2599372"/>
              <a:gd name="connsiteX1156" fmla="*/ 158305 w 2596229"/>
              <a:gd name="connsiteY1156" fmla="*/ 1817846 h 2599372"/>
              <a:gd name="connsiteX1157" fmla="*/ 153924 w 2596229"/>
              <a:gd name="connsiteY1157" fmla="*/ 1822227 h 2599372"/>
              <a:gd name="connsiteX1158" fmla="*/ 149542 w 2596229"/>
              <a:gd name="connsiteY1158" fmla="*/ 1817846 h 2599372"/>
              <a:gd name="connsiteX1159" fmla="*/ 153924 w 2596229"/>
              <a:gd name="connsiteY1159" fmla="*/ 1813464 h 2599372"/>
              <a:gd name="connsiteX1160" fmla="*/ 2323528 w 2596229"/>
              <a:gd name="connsiteY1160" fmla="*/ 1808225 h 2599372"/>
              <a:gd name="connsiteX1161" fmla="*/ 2333148 w 2596229"/>
              <a:gd name="connsiteY1161" fmla="*/ 1817845 h 2599372"/>
              <a:gd name="connsiteX1162" fmla="*/ 2323528 w 2596229"/>
              <a:gd name="connsiteY1162" fmla="*/ 1827466 h 2599372"/>
              <a:gd name="connsiteX1163" fmla="*/ 2313908 w 2596229"/>
              <a:gd name="connsiteY1163" fmla="*/ 1817845 h 2599372"/>
              <a:gd name="connsiteX1164" fmla="*/ 2323528 w 2596229"/>
              <a:gd name="connsiteY1164" fmla="*/ 1808225 h 2599372"/>
              <a:gd name="connsiteX1165" fmla="*/ 235076 w 2596229"/>
              <a:gd name="connsiteY1165" fmla="*/ 1805844 h 2599372"/>
              <a:gd name="connsiteX1166" fmla="*/ 243935 w 2596229"/>
              <a:gd name="connsiteY1166" fmla="*/ 1814702 h 2599372"/>
              <a:gd name="connsiteX1167" fmla="*/ 235076 w 2596229"/>
              <a:gd name="connsiteY1167" fmla="*/ 1823561 h 2599372"/>
              <a:gd name="connsiteX1168" fmla="*/ 226218 w 2596229"/>
              <a:gd name="connsiteY1168" fmla="*/ 1814702 h 2599372"/>
              <a:gd name="connsiteX1169" fmla="*/ 235076 w 2596229"/>
              <a:gd name="connsiteY1169" fmla="*/ 1805844 h 2599372"/>
              <a:gd name="connsiteX1170" fmla="*/ 2242279 w 2596229"/>
              <a:gd name="connsiteY1170" fmla="*/ 1803844 h 2599372"/>
              <a:gd name="connsiteX1171" fmla="*/ 2253138 w 2596229"/>
              <a:gd name="connsiteY1171" fmla="*/ 1814702 h 2599372"/>
              <a:gd name="connsiteX1172" fmla="*/ 2242279 w 2596229"/>
              <a:gd name="connsiteY1172" fmla="*/ 1825561 h 2599372"/>
              <a:gd name="connsiteX1173" fmla="*/ 2231421 w 2596229"/>
              <a:gd name="connsiteY1173" fmla="*/ 1814702 h 2599372"/>
              <a:gd name="connsiteX1174" fmla="*/ 2242279 w 2596229"/>
              <a:gd name="connsiteY1174" fmla="*/ 1803844 h 2599372"/>
              <a:gd name="connsiteX1175" fmla="*/ 1664399 w 2596229"/>
              <a:gd name="connsiteY1175" fmla="*/ 1803558 h 2599372"/>
              <a:gd name="connsiteX1176" fmla="*/ 1682115 w 2596229"/>
              <a:gd name="connsiteY1176" fmla="*/ 1821275 h 2599372"/>
              <a:gd name="connsiteX1177" fmla="*/ 1664399 w 2596229"/>
              <a:gd name="connsiteY1177" fmla="*/ 1838991 h 2599372"/>
              <a:gd name="connsiteX1178" fmla="*/ 1646682 w 2596229"/>
              <a:gd name="connsiteY1178" fmla="*/ 1821275 h 2599372"/>
              <a:gd name="connsiteX1179" fmla="*/ 1664399 w 2596229"/>
              <a:gd name="connsiteY1179" fmla="*/ 1803558 h 2599372"/>
              <a:gd name="connsiteX1180" fmla="*/ 317373 w 2596229"/>
              <a:gd name="connsiteY1180" fmla="*/ 1800320 h 2599372"/>
              <a:gd name="connsiteX1181" fmla="*/ 328041 w 2596229"/>
              <a:gd name="connsiteY1181" fmla="*/ 1810988 h 2599372"/>
              <a:gd name="connsiteX1182" fmla="*/ 317373 w 2596229"/>
              <a:gd name="connsiteY1182" fmla="*/ 1821656 h 2599372"/>
              <a:gd name="connsiteX1183" fmla="*/ 306705 w 2596229"/>
              <a:gd name="connsiteY1183" fmla="*/ 1810988 h 2599372"/>
              <a:gd name="connsiteX1184" fmla="*/ 317373 w 2596229"/>
              <a:gd name="connsiteY1184" fmla="*/ 1800320 h 2599372"/>
              <a:gd name="connsiteX1185" fmla="*/ 2160079 w 2596229"/>
              <a:gd name="connsiteY1185" fmla="*/ 1797367 h 2599372"/>
              <a:gd name="connsiteX1186" fmla="*/ 2173700 w 2596229"/>
              <a:gd name="connsiteY1186" fmla="*/ 1811083 h 2599372"/>
              <a:gd name="connsiteX1187" fmla="*/ 2160079 w 2596229"/>
              <a:gd name="connsiteY1187" fmla="*/ 1824704 h 2599372"/>
              <a:gd name="connsiteX1188" fmla="*/ 2146458 w 2596229"/>
              <a:gd name="connsiteY1188" fmla="*/ 1811083 h 2599372"/>
              <a:gd name="connsiteX1189" fmla="*/ 2160079 w 2596229"/>
              <a:gd name="connsiteY1189" fmla="*/ 1797367 h 2599372"/>
              <a:gd name="connsiteX1190" fmla="*/ 980504 w 2596229"/>
              <a:gd name="connsiteY1190" fmla="*/ 1796319 h 2599372"/>
              <a:gd name="connsiteX1191" fmla="*/ 1018032 w 2596229"/>
              <a:gd name="connsiteY1191" fmla="*/ 1833848 h 2599372"/>
              <a:gd name="connsiteX1192" fmla="*/ 980504 w 2596229"/>
              <a:gd name="connsiteY1192" fmla="*/ 1871376 h 2599372"/>
              <a:gd name="connsiteX1193" fmla="*/ 942975 w 2596229"/>
              <a:gd name="connsiteY1193" fmla="*/ 1833848 h 2599372"/>
              <a:gd name="connsiteX1194" fmla="*/ 980504 w 2596229"/>
              <a:gd name="connsiteY1194" fmla="*/ 1796319 h 2599372"/>
              <a:gd name="connsiteX1195" fmla="*/ 2076545 w 2596229"/>
              <a:gd name="connsiteY1195" fmla="*/ 1793652 h 2599372"/>
              <a:gd name="connsiteX1196" fmla="*/ 2089403 w 2596229"/>
              <a:gd name="connsiteY1196" fmla="*/ 1806511 h 2599372"/>
              <a:gd name="connsiteX1197" fmla="*/ 2076545 w 2596229"/>
              <a:gd name="connsiteY1197" fmla="*/ 1819369 h 2599372"/>
              <a:gd name="connsiteX1198" fmla="*/ 2063686 w 2596229"/>
              <a:gd name="connsiteY1198" fmla="*/ 1806511 h 2599372"/>
              <a:gd name="connsiteX1199" fmla="*/ 2076545 w 2596229"/>
              <a:gd name="connsiteY1199" fmla="*/ 1793652 h 2599372"/>
              <a:gd name="connsiteX1200" fmla="*/ 400907 w 2596229"/>
              <a:gd name="connsiteY1200" fmla="*/ 1793081 h 2599372"/>
              <a:gd name="connsiteX1201" fmla="*/ 414337 w 2596229"/>
              <a:gd name="connsiteY1201" fmla="*/ 1806511 h 2599372"/>
              <a:gd name="connsiteX1202" fmla="*/ 400907 w 2596229"/>
              <a:gd name="connsiteY1202" fmla="*/ 1819942 h 2599372"/>
              <a:gd name="connsiteX1203" fmla="*/ 387477 w 2596229"/>
              <a:gd name="connsiteY1203" fmla="*/ 1806511 h 2599372"/>
              <a:gd name="connsiteX1204" fmla="*/ 400907 w 2596229"/>
              <a:gd name="connsiteY1204" fmla="*/ 1793081 h 2599372"/>
              <a:gd name="connsiteX1205" fmla="*/ 1991487 w 2596229"/>
              <a:gd name="connsiteY1205" fmla="*/ 1790414 h 2599372"/>
              <a:gd name="connsiteX1206" fmla="*/ 2001964 w 2596229"/>
              <a:gd name="connsiteY1206" fmla="*/ 1800892 h 2599372"/>
              <a:gd name="connsiteX1207" fmla="*/ 1991487 w 2596229"/>
              <a:gd name="connsiteY1207" fmla="*/ 1811369 h 2599372"/>
              <a:gd name="connsiteX1208" fmla="*/ 1981009 w 2596229"/>
              <a:gd name="connsiteY1208" fmla="*/ 1800892 h 2599372"/>
              <a:gd name="connsiteX1209" fmla="*/ 1991487 w 2596229"/>
              <a:gd name="connsiteY1209" fmla="*/ 1790414 h 2599372"/>
              <a:gd name="connsiteX1210" fmla="*/ 1238726 w 2596229"/>
              <a:gd name="connsiteY1210" fmla="*/ 1788699 h 2599372"/>
              <a:gd name="connsiteX1211" fmla="*/ 1264824 w 2596229"/>
              <a:gd name="connsiteY1211" fmla="*/ 1814798 h 2599372"/>
              <a:gd name="connsiteX1212" fmla="*/ 1238726 w 2596229"/>
              <a:gd name="connsiteY1212" fmla="*/ 1840896 h 2599372"/>
              <a:gd name="connsiteX1213" fmla="*/ 1212627 w 2596229"/>
              <a:gd name="connsiteY1213" fmla="*/ 1814798 h 2599372"/>
              <a:gd name="connsiteX1214" fmla="*/ 1238726 w 2596229"/>
              <a:gd name="connsiteY1214" fmla="*/ 1788699 h 2599372"/>
              <a:gd name="connsiteX1215" fmla="*/ 485965 w 2596229"/>
              <a:gd name="connsiteY1215" fmla="*/ 1787937 h 2599372"/>
              <a:gd name="connsiteX1216" fmla="*/ 499014 w 2596229"/>
              <a:gd name="connsiteY1216" fmla="*/ 1800986 h 2599372"/>
              <a:gd name="connsiteX1217" fmla="*/ 485965 w 2596229"/>
              <a:gd name="connsiteY1217" fmla="*/ 1814035 h 2599372"/>
              <a:gd name="connsiteX1218" fmla="*/ 472916 w 2596229"/>
              <a:gd name="connsiteY1218" fmla="*/ 1800986 h 2599372"/>
              <a:gd name="connsiteX1219" fmla="*/ 485965 w 2596229"/>
              <a:gd name="connsiteY1219" fmla="*/ 1787937 h 2599372"/>
              <a:gd name="connsiteX1220" fmla="*/ 1088707 w 2596229"/>
              <a:gd name="connsiteY1220" fmla="*/ 1786128 h 2599372"/>
              <a:gd name="connsiteX1221" fmla="*/ 1097566 w 2596229"/>
              <a:gd name="connsiteY1221" fmla="*/ 1794986 h 2599372"/>
              <a:gd name="connsiteX1222" fmla="*/ 1088707 w 2596229"/>
              <a:gd name="connsiteY1222" fmla="*/ 1803845 h 2599372"/>
              <a:gd name="connsiteX1223" fmla="*/ 1079849 w 2596229"/>
              <a:gd name="connsiteY1223" fmla="*/ 1794986 h 2599372"/>
              <a:gd name="connsiteX1224" fmla="*/ 1088707 w 2596229"/>
              <a:gd name="connsiteY1224" fmla="*/ 1786128 h 2599372"/>
              <a:gd name="connsiteX1225" fmla="*/ 1564671 w 2596229"/>
              <a:gd name="connsiteY1225" fmla="*/ 1783746 h 2599372"/>
              <a:gd name="connsiteX1226" fmla="*/ 1580769 w 2596229"/>
              <a:gd name="connsiteY1226" fmla="*/ 1799843 h 2599372"/>
              <a:gd name="connsiteX1227" fmla="*/ 1564671 w 2596229"/>
              <a:gd name="connsiteY1227" fmla="*/ 1815940 h 2599372"/>
              <a:gd name="connsiteX1228" fmla="*/ 1548574 w 2596229"/>
              <a:gd name="connsiteY1228" fmla="*/ 1799843 h 2599372"/>
              <a:gd name="connsiteX1229" fmla="*/ 1564671 w 2596229"/>
              <a:gd name="connsiteY1229" fmla="*/ 1783746 h 2599372"/>
              <a:gd name="connsiteX1230" fmla="*/ 1314355 w 2596229"/>
              <a:gd name="connsiteY1230" fmla="*/ 1783746 h 2599372"/>
              <a:gd name="connsiteX1231" fmla="*/ 1340453 w 2596229"/>
              <a:gd name="connsiteY1231" fmla="*/ 1809844 h 2599372"/>
              <a:gd name="connsiteX1232" fmla="*/ 1314355 w 2596229"/>
              <a:gd name="connsiteY1232" fmla="*/ 1835943 h 2599372"/>
              <a:gd name="connsiteX1233" fmla="*/ 1288256 w 2596229"/>
              <a:gd name="connsiteY1233" fmla="*/ 1809844 h 2599372"/>
              <a:gd name="connsiteX1234" fmla="*/ 1314355 w 2596229"/>
              <a:gd name="connsiteY1234" fmla="*/ 1783746 h 2599372"/>
              <a:gd name="connsiteX1235" fmla="*/ 1163097 w 2596229"/>
              <a:gd name="connsiteY1235" fmla="*/ 1783746 h 2599372"/>
              <a:gd name="connsiteX1236" fmla="*/ 1189196 w 2596229"/>
              <a:gd name="connsiteY1236" fmla="*/ 1809844 h 2599372"/>
              <a:gd name="connsiteX1237" fmla="*/ 1163097 w 2596229"/>
              <a:gd name="connsiteY1237" fmla="*/ 1835943 h 2599372"/>
              <a:gd name="connsiteX1238" fmla="*/ 1136999 w 2596229"/>
              <a:gd name="connsiteY1238" fmla="*/ 1809844 h 2599372"/>
              <a:gd name="connsiteX1239" fmla="*/ 1163097 w 2596229"/>
              <a:gd name="connsiteY1239" fmla="*/ 1783746 h 2599372"/>
              <a:gd name="connsiteX1240" fmla="*/ 812958 w 2596229"/>
              <a:gd name="connsiteY1240" fmla="*/ 1783746 h 2599372"/>
              <a:gd name="connsiteX1241" fmla="*/ 850487 w 2596229"/>
              <a:gd name="connsiteY1241" fmla="*/ 1821275 h 2599372"/>
              <a:gd name="connsiteX1242" fmla="*/ 812958 w 2596229"/>
              <a:gd name="connsiteY1242" fmla="*/ 1858803 h 2599372"/>
              <a:gd name="connsiteX1243" fmla="*/ 775430 w 2596229"/>
              <a:gd name="connsiteY1243" fmla="*/ 1821275 h 2599372"/>
              <a:gd name="connsiteX1244" fmla="*/ 812958 w 2596229"/>
              <a:gd name="connsiteY1244" fmla="*/ 1783746 h 2599372"/>
              <a:gd name="connsiteX1245" fmla="*/ 1904523 w 2596229"/>
              <a:gd name="connsiteY1245" fmla="*/ 1783270 h 2599372"/>
              <a:gd name="connsiteX1246" fmla="*/ 1915191 w 2596229"/>
              <a:gd name="connsiteY1246" fmla="*/ 1793938 h 2599372"/>
              <a:gd name="connsiteX1247" fmla="*/ 1904523 w 2596229"/>
              <a:gd name="connsiteY1247" fmla="*/ 1804606 h 2599372"/>
              <a:gd name="connsiteX1248" fmla="*/ 1893855 w 2596229"/>
              <a:gd name="connsiteY1248" fmla="*/ 1793938 h 2599372"/>
              <a:gd name="connsiteX1249" fmla="*/ 1904523 w 2596229"/>
              <a:gd name="connsiteY1249" fmla="*/ 1783270 h 2599372"/>
              <a:gd name="connsiteX1250" fmla="*/ 572928 w 2596229"/>
              <a:gd name="connsiteY1250" fmla="*/ 1781079 h 2599372"/>
              <a:gd name="connsiteX1251" fmla="*/ 585787 w 2596229"/>
              <a:gd name="connsiteY1251" fmla="*/ 1793938 h 2599372"/>
              <a:gd name="connsiteX1252" fmla="*/ 572928 w 2596229"/>
              <a:gd name="connsiteY1252" fmla="*/ 1806796 h 2599372"/>
              <a:gd name="connsiteX1253" fmla="*/ 560069 w 2596229"/>
              <a:gd name="connsiteY1253" fmla="*/ 1793938 h 2599372"/>
              <a:gd name="connsiteX1254" fmla="*/ 572928 w 2596229"/>
              <a:gd name="connsiteY1254" fmla="*/ 1781079 h 2599372"/>
              <a:gd name="connsiteX1255" fmla="*/ 662082 w 2596229"/>
              <a:gd name="connsiteY1255" fmla="*/ 1772602 h 2599372"/>
              <a:gd name="connsiteX1256" fmla="*/ 674560 w 2596229"/>
              <a:gd name="connsiteY1256" fmla="*/ 1785080 h 2599372"/>
              <a:gd name="connsiteX1257" fmla="*/ 662082 w 2596229"/>
              <a:gd name="connsiteY1257" fmla="*/ 1797557 h 2599372"/>
              <a:gd name="connsiteX1258" fmla="*/ 649604 w 2596229"/>
              <a:gd name="connsiteY1258" fmla="*/ 1785080 h 2599372"/>
              <a:gd name="connsiteX1259" fmla="*/ 662082 w 2596229"/>
              <a:gd name="connsiteY1259" fmla="*/ 1772602 h 2599372"/>
              <a:gd name="connsiteX1260" fmla="*/ 1815274 w 2596229"/>
              <a:gd name="connsiteY1260" fmla="*/ 1769935 h 2599372"/>
              <a:gd name="connsiteX1261" fmla="*/ 1830514 w 2596229"/>
              <a:gd name="connsiteY1261" fmla="*/ 1785175 h 2599372"/>
              <a:gd name="connsiteX1262" fmla="*/ 1815274 w 2596229"/>
              <a:gd name="connsiteY1262" fmla="*/ 1800415 h 2599372"/>
              <a:gd name="connsiteX1263" fmla="*/ 1800034 w 2596229"/>
              <a:gd name="connsiteY1263" fmla="*/ 1785175 h 2599372"/>
              <a:gd name="connsiteX1264" fmla="*/ 1815274 w 2596229"/>
              <a:gd name="connsiteY1264" fmla="*/ 1769935 h 2599372"/>
              <a:gd name="connsiteX1265" fmla="*/ 1388649 w 2596229"/>
              <a:gd name="connsiteY1265" fmla="*/ 1768887 h 2599372"/>
              <a:gd name="connsiteX1266" fmla="*/ 1414748 w 2596229"/>
              <a:gd name="connsiteY1266" fmla="*/ 1794985 h 2599372"/>
              <a:gd name="connsiteX1267" fmla="*/ 1388649 w 2596229"/>
              <a:gd name="connsiteY1267" fmla="*/ 1821084 h 2599372"/>
              <a:gd name="connsiteX1268" fmla="*/ 1362551 w 2596229"/>
              <a:gd name="connsiteY1268" fmla="*/ 1794985 h 2599372"/>
              <a:gd name="connsiteX1269" fmla="*/ 1388649 w 2596229"/>
              <a:gd name="connsiteY1269" fmla="*/ 1768887 h 2599372"/>
              <a:gd name="connsiteX1270" fmla="*/ 912781 w 2596229"/>
              <a:gd name="connsiteY1270" fmla="*/ 1762315 h 2599372"/>
              <a:gd name="connsiteX1271" fmla="*/ 950309 w 2596229"/>
              <a:gd name="connsiteY1271" fmla="*/ 1799844 h 2599372"/>
              <a:gd name="connsiteX1272" fmla="*/ 912781 w 2596229"/>
              <a:gd name="connsiteY1272" fmla="*/ 1837372 h 2599372"/>
              <a:gd name="connsiteX1273" fmla="*/ 875252 w 2596229"/>
              <a:gd name="connsiteY1273" fmla="*/ 1799844 h 2599372"/>
              <a:gd name="connsiteX1274" fmla="*/ 912781 w 2596229"/>
              <a:gd name="connsiteY1274" fmla="*/ 1762315 h 2599372"/>
              <a:gd name="connsiteX1275" fmla="*/ 1723357 w 2596229"/>
              <a:gd name="connsiteY1275" fmla="*/ 1755838 h 2599372"/>
              <a:gd name="connsiteX1276" fmla="*/ 1741074 w 2596229"/>
              <a:gd name="connsiteY1276" fmla="*/ 1773555 h 2599372"/>
              <a:gd name="connsiteX1277" fmla="*/ 1723357 w 2596229"/>
              <a:gd name="connsiteY1277" fmla="*/ 1791271 h 2599372"/>
              <a:gd name="connsiteX1278" fmla="*/ 1705641 w 2596229"/>
              <a:gd name="connsiteY1278" fmla="*/ 1773555 h 2599372"/>
              <a:gd name="connsiteX1279" fmla="*/ 1723357 w 2596229"/>
              <a:gd name="connsiteY1279" fmla="*/ 1755838 h 2599372"/>
              <a:gd name="connsiteX1280" fmla="*/ 2435827 w 2596229"/>
              <a:gd name="connsiteY1280" fmla="*/ 1745932 h 2599372"/>
              <a:gd name="connsiteX1281" fmla="*/ 2441638 w 2596229"/>
              <a:gd name="connsiteY1281" fmla="*/ 1751742 h 2599372"/>
              <a:gd name="connsiteX1282" fmla="*/ 2435827 w 2596229"/>
              <a:gd name="connsiteY1282" fmla="*/ 1757553 h 2599372"/>
              <a:gd name="connsiteX1283" fmla="*/ 2430017 w 2596229"/>
              <a:gd name="connsiteY1283" fmla="*/ 1751742 h 2599372"/>
              <a:gd name="connsiteX1284" fmla="*/ 2435827 w 2596229"/>
              <a:gd name="connsiteY1284" fmla="*/ 1745932 h 2599372"/>
              <a:gd name="connsiteX1285" fmla="*/ 120110 w 2596229"/>
              <a:gd name="connsiteY1285" fmla="*/ 1745551 h 2599372"/>
              <a:gd name="connsiteX1286" fmla="*/ 124491 w 2596229"/>
              <a:gd name="connsiteY1286" fmla="*/ 1749933 h 2599372"/>
              <a:gd name="connsiteX1287" fmla="*/ 120110 w 2596229"/>
              <a:gd name="connsiteY1287" fmla="*/ 1754314 h 2599372"/>
              <a:gd name="connsiteX1288" fmla="*/ 115728 w 2596229"/>
              <a:gd name="connsiteY1288" fmla="*/ 1749933 h 2599372"/>
              <a:gd name="connsiteX1289" fmla="*/ 120110 w 2596229"/>
              <a:gd name="connsiteY1289" fmla="*/ 1745551 h 2599372"/>
              <a:gd name="connsiteX1290" fmla="*/ 1460468 w 2596229"/>
              <a:gd name="connsiteY1290" fmla="*/ 1744503 h 2599372"/>
              <a:gd name="connsiteX1291" fmla="*/ 1486566 w 2596229"/>
              <a:gd name="connsiteY1291" fmla="*/ 1770602 h 2599372"/>
              <a:gd name="connsiteX1292" fmla="*/ 1460468 w 2596229"/>
              <a:gd name="connsiteY1292" fmla="*/ 1796700 h 2599372"/>
              <a:gd name="connsiteX1293" fmla="*/ 1434369 w 2596229"/>
              <a:gd name="connsiteY1293" fmla="*/ 1770602 h 2599372"/>
              <a:gd name="connsiteX1294" fmla="*/ 1460468 w 2596229"/>
              <a:gd name="connsiteY1294" fmla="*/ 1744503 h 2599372"/>
              <a:gd name="connsiteX1295" fmla="*/ 1628012 w 2596229"/>
              <a:gd name="connsiteY1295" fmla="*/ 1742027 h 2599372"/>
              <a:gd name="connsiteX1296" fmla="*/ 1644110 w 2596229"/>
              <a:gd name="connsiteY1296" fmla="*/ 1758124 h 2599372"/>
              <a:gd name="connsiteX1297" fmla="*/ 1628012 w 2596229"/>
              <a:gd name="connsiteY1297" fmla="*/ 1774222 h 2599372"/>
              <a:gd name="connsiteX1298" fmla="*/ 1611915 w 2596229"/>
              <a:gd name="connsiteY1298" fmla="*/ 1758124 h 2599372"/>
              <a:gd name="connsiteX1299" fmla="*/ 1628012 w 2596229"/>
              <a:gd name="connsiteY1299" fmla="*/ 1742027 h 2599372"/>
              <a:gd name="connsiteX1300" fmla="*/ 199358 w 2596229"/>
              <a:gd name="connsiteY1300" fmla="*/ 1741932 h 2599372"/>
              <a:gd name="connsiteX1301" fmla="*/ 205359 w 2596229"/>
              <a:gd name="connsiteY1301" fmla="*/ 1747933 h 2599372"/>
              <a:gd name="connsiteX1302" fmla="*/ 199358 w 2596229"/>
              <a:gd name="connsiteY1302" fmla="*/ 1753933 h 2599372"/>
              <a:gd name="connsiteX1303" fmla="*/ 193357 w 2596229"/>
              <a:gd name="connsiteY1303" fmla="*/ 1747933 h 2599372"/>
              <a:gd name="connsiteX1304" fmla="*/ 199358 w 2596229"/>
              <a:gd name="connsiteY1304" fmla="*/ 1741932 h 2599372"/>
              <a:gd name="connsiteX1305" fmla="*/ 2278094 w 2596229"/>
              <a:gd name="connsiteY1305" fmla="*/ 1737931 h 2599372"/>
              <a:gd name="connsiteX1306" fmla="*/ 2288190 w 2596229"/>
              <a:gd name="connsiteY1306" fmla="*/ 1747932 h 2599372"/>
              <a:gd name="connsiteX1307" fmla="*/ 2278094 w 2596229"/>
              <a:gd name="connsiteY1307" fmla="*/ 1757933 h 2599372"/>
              <a:gd name="connsiteX1308" fmla="*/ 2268092 w 2596229"/>
              <a:gd name="connsiteY1308" fmla="*/ 1747932 h 2599372"/>
              <a:gd name="connsiteX1309" fmla="*/ 2278094 w 2596229"/>
              <a:gd name="connsiteY1309" fmla="*/ 1737931 h 2599372"/>
              <a:gd name="connsiteX1310" fmla="*/ 2357247 w 2596229"/>
              <a:gd name="connsiteY1310" fmla="*/ 1736693 h 2599372"/>
              <a:gd name="connsiteX1311" fmla="*/ 2370486 w 2596229"/>
              <a:gd name="connsiteY1311" fmla="*/ 1749933 h 2599372"/>
              <a:gd name="connsiteX1312" fmla="*/ 2357247 w 2596229"/>
              <a:gd name="connsiteY1312" fmla="*/ 1763172 h 2599372"/>
              <a:gd name="connsiteX1313" fmla="*/ 2344007 w 2596229"/>
              <a:gd name="connsiteY1313" fmla="*/ 1749933 h 2599372"/>
              <a:gd name="connsiteX1314" fmla="*/ 2357247 w 2596229"/>
              <a:gd name="connsiteY1314" fmla="*/ 1736693 h 2599372"/>
              <a:gd name="connsiteX1315" fmla="*/ 754094 w 2596229"/>
              <a:gd name="connsiteY1315" fmla="*/ 1736026 h 2599372"/>
              <a:gd name="connsiteX1316" fmla="*/ 791622 w 2596229"/>
              <a:gd name="connsiteY1316" fmla="*/ 1773555 h 2599372"/>
              <a:gd name="connsiteX1317" fmla="*/ 754094 w 2596229"/>
              <a:gd name="connsiteY1317" fmla="*/ 1811083 h 2599372"/>
              <a:gd name="connsiteX1318" fmla="*/ 716565 w 2596229"/>
              <a:gd name="connsiteY1318" fmla="*/ 1773555 h 2599372"/>
              <a:gd name="connsiteX1319" fmla="*/ 754094 w 2596229"/>
              <a:gd name="connsiteY1319" fmla="*/ 1736026 h 2599372"/>
              <a:gd name="connsiteX1320" fmla="*/ 279463 w 2596229"/>
              <a:gd name="connsiteY1320" fmla="*/ 1735550 h 2599372"/>
              <a:gd name="connsiteX1321" fmla="*/ 289274 w 2596229"/>
              <a:gd name="connsiteY1321" fmla="*/ 1745361 h 2599372"/>
              <a:gd name="connsiteX1322" fmla="*/ 279463 w 2596229"/>
              <a:gd name="connsiteY1322" fmla="*/ 1755171 h 2599372"/>
              <a:gd name="connsiteX1323" fmla="*/ 269652 w 2596229"/>
              <a:gd name="connsiteY1323" fmla="*/ 1745361 h 2599372"/>
              <a:gd name="connsiteX1324" fmla="*/ 279463 w 2596229"/>
              <a:gd name="connsiteY1324" fmla="*/ 1735550 h 2599372"/>
              <a:gd name="connsiteX1325" fmla="*/ 1016983 w 2596229"/>
              <a:gd name="connsiteY1325" fmla="*/ 1733169 h 2599372"/>
              <a:gd name="connsiteX1326" fmla="*/ 1054512 w 2596229"/>
              <a:gd name="connsiteY1326" fmla="*/ 1770697 h 2599372"/>
              <a:gd name="connsiteX1327" fmla="*/ 1016983 w 2596229"/>
              <a:gd name="connsiteY1327" fmla="*/ 1808226 h 2599372"/>
              <a:gd name="connsiteX1328" fmla="*/ 979455 w 2596229"/>
              <a:gd name="connsiteY1328" fmla="*/ 1770697 h 2599372"/>
              <a:gd name="connsiteX1329" fmla="*/ 1016983 w 2596229"/>
              <a:gd name="connsiteY1329" fmla="*/ 1733169 h 2599372"/>
              <a:gd name="connsiteX1330" fmla="*/ 2197989 w 2596229"/>
              <a:gd name="connsiteY1330" fmla="*/ 1732883 h 2599372"/>
              <a:gd name="connsiteX1331" fmla="*/ 2210467 w 2596229"/>
              <a:gd name="connsiteY1331" fmla="*/ 1745361 h 2599372"/>
              <a:gd name="connsiteX1332" fmla="*/ 2197989 w 2596229"/>
              <a:gd name="connsiteY1332" fmla="*/ 1757839 h 2599372"/>
              <a:gd name="connsiteX1333" fmla="*/ 2185511 w 2596229"/>
              <a:gd name="connsiteY1333" fmla="*/ 1745361 h 2599372"/>
              <a:gd name="connsiteX1334" fmla="*/ 2197989 w 2596229"/>
              <a:gd name="connsiteY1334" fmla="*/ 1732883 h 2599372"/>
              <a:gd name="connsiteX1335" fmla="*/ 2116836 w 2596229"/>
              <a:gd name="connsiteY1335" fmla="*/ 1730501 h 2599372"/>
              <a:gd name="connsiteX1336" fmla="*/ 2128647 w 2596229"/>
              <a:gd name="connsiteY1336" fmla="*/ 1742312 h 2599372"/>
              <a:gd name="connsiteX1337" fmla="*/ 2116836 w 2596229"/>
              <a:gd name="connsiteY1337" fmla="*/ 1754218 h 2599372"/>
              <a:gd name="connsiteX1338" fmla="*/ 2105025 w 2596229"/>
              <a:gd name="connsiteY1338" fmla="*/ 1742312 h 2599372"/>
              <a:gd name="connsiteX1339" fmla="*/ 2116836 w 2596229"/>
              <a:gd name="connsiteY1339" fmla="*/ 1730501 h 2599372"/>
              <a:gd name="connsiteX1340" fmla="*/ 2034540 w 2596229"/>
              <a:gd name="connsiteY1340" fmla="*/ 1728025 h 2599372"/>
              <a:gd name="connsiteX1341" fmla="*/ 2045017 w 2596229"/>
              <a:gd name="connsiteY1341" fmla="*/ 1738503 h 2599372"/>
              <a:gd name="connsiteX1342" fmla="*/ 2034540 w 2596229"/>
              <a:gd name="connsiteY1342" fmla="*/ 1748980 h 2599372"/>
              <a:gd name="connsiteX1343" fmla="*/ 2024062 w 2596229"/>
              <a:gd name="connsiteY1343" fmla="*/ 1738503 h 2599372"/>
              <a:gd name="connsiteX1344" fmla="*/ 2034540 w 2596229"/>
              <a:gd name="connsiteY1344" fmla="*/ 1728025 h 2599372"/>
              <a:gd name="connsiteX1345" fmla="*/ 360616 w 2596229"/>
              <a:gd name="connsiteY1345" fmla="*/ 1726882 h 2599372"/>
              <a:gd name="connsiteX1346" fmla="*/ 376047 w 2596229"/>
              <a:gd name="connsiteY1346" fmla="*/ 1742312 h 2599372"/>
              <a:gd name="connsiteX1347" fmla="*/ 360616 w 2596229"/>
              <a:gd name="connsiteY1347" fmla="*/ 1757743 h 2599372"/>
              <a:gd name="connsiteX1348" fmla="*/ 345186 w 2596229"/>
              <a:gd name="connsiteY1348" fmla="*/ 1742312 h 2599372"/>
              <a:gd name="connsiteX1349" fmla="*/ 360616 w 2596229"/>
              <a:gd name="connsiteY1349" fmla="*/ 1726882 h 2599372"/>
              <a:gd name="connsiteX1350" fmla="*/ 1200817 w 2596229"/>
              <a:gd name="connsiteY1350" fmla="*/ 1725834 h 2599372"/>
              <a:gd name="connsiteX1351" fmla="*/ 1215866 w 2596229"/>
              <a:gd name="connsiteY1351" fmla="*/ 1740884 h 2599372"/>
              <a:gd name="connsiteX1352" fmla="*/ 1200817 w 2596229"/>
              <a:gd name="connsiteY1352" fmla="*/ 1755933 h 2599372"/>
              <a:gd name="connsiteX1353" fmla="*/ 1185767 w 2596229"/>
              <a:gd name="connsiteY1353" fmla="*/ 1740884 h 2599372"/>
              <a:gd name="connsiteX1354" fmla="*/ 1200817 w 2596229"/>
              <a:gd name="connsiteY1354" fmla="*/ 1725834 h 2599372"/>
              <a:gd name="connsiteX1355" fmla="*/ 442912 w 2596229"/>
              <a:gd name="connsiteY1355" fmla="*/ 1725549 h 2599372"/>
              <a:gd name="connsiteX1356" fmla="*/ 455961 w 2596229"/>
              <a:gd name="connsiteY1356" fmla="*/ 1738598 h 2599372"/>
              <a:gd name="connsiteX1357" fmla="*/ 442912 w 2596229"/>
              <a:gd name="connsiteY1357" fmla="*/ 1751647 h 2599372"/>
              <a:gd name="connsiteX1358" fmla="*/ 429863 w 2596229"/>
              <a:gd name="connsiteY1358" fmla="*/ 1738598 h 2599372"/>
              <a:gd name="connsiteX1359" fmla="*/ 442912 w 2596229"/>
              <a:gd name="connsiteY1359" fmla="*/ 1725549 h 2599372"/>
              <a:gd name="connsiteX1360" fmla="*/ 1950624 w 2596229"/>
              <a:gd name="connsiteY1360" fmla="*/ 1723167 h 2599372"/>
              <a:gd name="connsiteX1361" fmla="*/ 1961292 w 2596229"/>
              <a:gd name="connsiteY1361" fmla="*/ 1733835 h 2599372"/>
              <a:gd name="connsiteX1362" fmla="*/ 1950624 w 2596229"/>
              <a:gd name="connsiteY1362" fmla="*/ 1744503 h 2599372"/>
              <a:gd name="connsiteX1363" fmla="*/ 1939956 w 2596229"/>
              <a:gd name="connsiteY1363" fmla="*/ 1733835 h 2599372"/>
              <a:gd name="connsiteX1364" fmla="*/ 1950624 w 2596229"/>
              <a:gd name="connsiteY1364" fmla="*/ 1723167 h 2599372"/>
              <a:gd name="connsiteX1365" fmla="*/ 1528381 w 2596229"/>
              <a:gd name="connsiteY1365" fmla="*/ 1720976 h 2599372"/>
              <a:gd name="connsiteX1366" fmla="*/ 1544478 w 2596229"/>
              <a:gd name="connsiteY1366" fmla="*/ 1737073 h 2599372"/>
              <a:gd name="connsiteX1367" fmla="*/ 1528381 w 2596229"/>
              <a:gd name="connsiteY1367" fmla="*/ 1753171 h 2599372"/>
              <a:gd name="connsiteX1368" fmla="*/ 1512284 w 2596229"/>
              <a:gd name="connsiteY1368" fmla="*/ 1737073 h 2599372"/>
              <a:gd name="connsiteX1369" fmla="*/ 1528381 w 2596229"/>
              <a:gd name="connsiteY1369" fmla="*/ 1720976 h 2599372"/>
              <a:gd name="connsiteX1370" fmla="*/ 526732 w 2596229"/>
              <a:gd name="connsiteY1370" fmla="*/ 1720976 h 2599372"/>
              <a:gd name="connsiteX1371" fmla="*/ 539591 w 2596229"/>
              <a:gd name="connsiteY1371" fmla="*/ 1733835 h 2599372"/>
              <a:gd name="connsiteX1372" fmla="*/ 526732 w 2596229"/>
              <a:gd name="connsiteY1372" fmla="*/ 1746694 h 2599372"/>
              <a:gd name="connsiteX1373" fmla="*/ 513873 w 2596229"/>
              <a:gd name="connsiteY1373" fmla="*/ 1733835 h 2599372"/>
              <a:gd name="connsiteX1374" fmla="*/ 526732 w 2596229"/>
              <a:gd name="connsiteY1374" fmla="*/ 1720976 h 2599372"/>
              <a:gd name="connsiteX1375" fmla="*/ 849439 w 2596229"/>
              <a:gd name="connsiteY1375" fmla="*/ 1720691 h 2599372"/>
              <a:gd name="connsiteX1376" fmla="*/ 886967 w 2596229"/>
              <a:gd name="connsiteY1376" fmla="*/ 1758220 h 2599372"/>
              <a:gd name="connsiteX1377" fmla="*/ 849439 w 2596229"/>
              <a:gd name="connsiteY1377" fmla="*/ 1795748 h 2599372"/>
              <a:gd name="connsiteX1378" fmla="*/ 811910 w 2596229"/>
              <a:gd name="connsiteY1378" fmla="*/ 1758220 h 2599372"/>
              <a:gd name="connsiteX1379" fmla="*/ 849439 w 2596229"/>
              <a:gd name="connsiteY1379" fmla="*/ 1720691 h 2599372"/>
              <a:gd name="connsiteX1380" fmla="*/ 1125854 w 2596229"/>
              <a:gd name="connsiteY1380" fmla="*/ 1714214 h 2599372"/>
              <a:gd name="connsiteX1381" fmla="*/ 1141285 w 2596229"/>
              <a:gd name="connsiteY1381" fmla="*/ 1729644 h 2599372"/>
              <a:gd name="connsiteX1382" fmla="*/ 1125854 w 2596229"/>
              <a:gd name="connsiteY1382" fmla="*/ 1745075 h 2599372"/>
              <a:gd name="connsiteX1383" fmla="*/ 1110424 w 2596229"/>
              <a:gd name="connsiteY1383" fmla="*/ 1729644 h 2599372"/>
              <a:gd name="connsiteX1384" fmla="*/ 1125854 w 2596229"/>
              <a:gd name="connsiteY1384" fmla="*/ 1714214 h 2599372"/>
              <a:gd name="connsiteX1385" fmla="*/ 612457 w 2596229"/>
              <a:gd name="connsiteY1385" fmla="*/ 1714214 h 2599372"/>
              <a:gd name="connsiteX1386" fmla="*/ 626078 w 2596229"/>
              <a:gd name="connsiteY1386" fmla="*/ 1727835 h 2599372"/>
              <a:gd name="connsiteX1387" fmla="*/ 612457 w 2596229"/>
              <a:gd name="connsiteY1387" fmla="*/ 1741456 h 2599372"/>
              <a:gd name="connsiteX1388" fmla="*/ 598836 w 2596229"/>
              <a:gd name="connsiteY1388" fmla="*/ 1727835 h 2599372"/>
              <a:gd name="connsiteX1389" fmla="*/ 612457 w 2596229"/>
              <a:gd name="connsiteY1389" fmla="*/ 1714214 h 2599372"/>
              <a:gd name="connsiteX1390" fmla="*/ 1351501 w 2596229"/>
              <a:gd name="connsiteY1390" fmla="*/ 1710785 h 2599372"/>
              <a:gd name="connsiteX1391" fmla="*/ 1370361 w 2596229"/>
              <a:gd name="connsiteY1391" fmla="*/ 1729644 h 2599372"/>
              <a:gd name="connsiteX1392" fmla="*/ 1351501 w 2596229"/>
              <a:gd name="connsiteY1392" fmla="*/ 1748504 h 2599372"/>
              <a:gd name="connsiteX1393" fmla="*/ 1332642 w 2596229"/>
              <a:gd name="connsiteY1393" fmla="*/ 1729644 h 2599372"/>
              <a:gd name="connsiteX1394" fmla="*/ 1351501 w 2596229"/>
              <a:gd name="connsiteY1394" fmla="*/ 1710785 h 2599372"/>
              <a:gd name="connsiteX1395" fmla="*/ 1864995 w 2596229"/>
              <a:gd name="connsiteY1395" fmla="*/ 1710023 h 2599372"/>
              <a:gd name="connsiteX1396" fmla="*/ 1882711 w 2596229"/>
              <a:gd name="connsiteY1396" fmla="*/ 1727740 h 2599372"/>
              <a:gd name="connsiteX1397" fmla="*/ 1864995 w 2596229"/>
              <a:gd name="connsiteY1397" fmla="*/ 1745456 h 2599372"/>
              <a:gd name="connsiteX1398" fmla="*/ 1847278 w 2596229"/>
              <a:gd name="connsiteY1398" fmla="*/ 1727740 h 2599372"/>
              <a:gd name="connsiteX1399" fmla="*/ 1864995 w 2596229"/>
              <a:gd name="connsiteY1399" fmla="*/ 1710023 h 2599372"/>
              <a:gd name="connsiteX1400" fmla="*/ 1276635 w 2596229"/>
              <a:gd name="connsiteY1400" fmla="*/ 1708308 h 2599372"/>
              <a:gd name="connsiteX1401" fmla="*/ 1309211 w 2596229"/>
              <a:gd name="connsiteY1401" fmla="*/ 1740883 h 2599372"/>
              <a:gd name="connsiteX1402" fmla="*/ 1276635 w 2596229"/>
              <a:gd name="connsiteY1402" fmla="*/ 1773459 h 2599372"/>
              <a:gd name="connsiteX1403" fmla="*/ 1244060 w 2596229"/>
              <a:gd name="connsiteY1403" fmla="*/ 1740883 h 2599372"/>
              <a:gd name="connsiteX1404" fmla="*/ 1276635 w 2596229"/>
              <a:gd name="connsiteY1404" fmla="*/ 1708308 h 2599372"/>
              <a:gd name="connsiteX1405" fmla="*/ 1776984 w 2596229"/>
              <a:gd name="connsiteY1405" fmla="*/ 1702212 h 2599372"/>
              <a:gd name="connsiteX1406" fmla="*/ 1794700 w 2596229"/>
              <a:gd name="connsiteY1406" fmla="*/ 1719929 h 2599372"/>
              <a:gd name="connsiteX1407" fmla="*/ 1776984 w 2596229"/>
              <a:gd name="connsiteY1407" fmla="*/ 1737645 h 2599372"/>
              <a:gd name="connsiteX1408" fmla="*/ 1759267 w 2596229"/>
              <a:gd name="connsiteY1408" fmla="*/ 1719929 h 2599372"/>
              <a:gd name="connsiteX1409" fmla="*/ 1776984 w 2596229"/>
              <a:gd name="connsiteY1409" fmla="*/ 1702212 h 2599372"/>
              <a:gd name="connsiteX1410" fmla="*/ 700468 w 2596229"/>
              <a:gd name="connsiteY1410" fmla="*/ 1700498 h 2599372"/>
              <a:gd name="connsiteX1411" fmla="*/ 719899 w 2596229"/>
              <a:gd name="connsiteY1411" fmla="*/ 1720024 h 2599372"/>
              <a:gd name="connsiteX1412" fmla="*/ 700468 w 2596229"/>
              <a:gd name="connsiteY1412" fmla="*/ 1739455 h 2599372"/>
              <a:gd name="connsiteX1413" fmla="*/ 680942 w 2596229"/>
              <a:gd name="connsiteY1413" fmla="*/ 1720024 h 2599372"/>
              <a:gd name="connsiteX1414" fmla="*/ 700468 w 2596229"/>
              <a:gd name="connsiteY1414" fmla="*/ 1700498 h 2599372"/>
              <a:gd name="connsiteX1415" fmla="*/ 948975 w 2596229"/>
              <a:gd name="connsiteY1415" fmla="*/ 1699641 h 2599372"/>
              <a:gd name="connsiteX1416" fmla="*/ 986504 w 2596229"/>
              <a:gd name="connsiteY1416" fmla="*/ 1737170 h 2599372"/>
              <a:gd name="connsiteX1417" fmla="*/ 948975 w 2596229"/>
              <a:gd name="connsiteY1417" fmla="*/ 1774698 h 2599372"/>
              <a:gd name="connsiteX1418" fmla="*/ 911447 w 2596229"/>
              <a:gd name="connsiteY1418" fmla="*/ 1737170 h 2599372"/>
              <a:gd name="connsiteX1419" fmla="*/ 948975 w 2596229"/>
              <a:gd name="connsiteY1419" fmla="*/ 1699641 h 2599372"/>
              <a:gd name="connsiteX1420" fmla="*/ 1686020 w 2596229"/>
              <a:gd name="connsiteY1420" fmla="*/ 1693354 h 2599372"/>
              <a:gd name="connsiteX1421" fmla="*/ 1702117 w 2596229"/>
              <a:gd name="connsiteY1421" fmla="*/ 1709451 h 2599372"/>
              <a:gd name="connsiteX1422" fmla="*/ 1686020 w 2596229"/>
              <a:gd name="connsiteY1422" fmla="*/ 1725549 h 2599372"/>
              <a:gd name="connsiteX1423" fmla="*/ 1669923 w 2596229"/>
              <a:gd name="connsiteY1423" fmla="*/ 1709451 h 2599372"/>
              <a:gd name="connsiteX1424" fmla="*/ 1686020 w 2596229"/>
              <a:gd name="connsiteY1424" fmla="*/ 1693354 h 2599372"/>
              <a:gd name="connsiteX1425" fmla="*/ 1053465 w 2596229"/>
              <a:gd name="connsiteY1425" fmla="*/ 1689544 h 2599372"/>
              <a:gd name="connsiteX1426" fmla="*/ 1071181 w 2596229"/>
              <a:gd name="connsiteY1426" fmla="*/ 1707261 h 2599372"/>
              <a:gd name="connsiteX1427" fmla="*/ 1053465 w 2596229"/>
              <a:gd name="connsiteY1427" fmla="*/ 1724977 h 2599372"/>
              <a:gd name="connsiteX1428" fmla="*/ 1035748 w 2596229"/>
              <a:gd name="connsiteY1428" fmla="*/ 1707261 h 2599372"/>
              <a:gd name="connsiteX1429" fmla="*/ 1053465 w 2596229"/>
              <a:gd name="connsiteY1429" fmla="*/ 1689544 h 2599372"/>
              <a:gd name="connsiteX1430" fmla="*/ 1423892 w 2596229"/>
              <a:gd name="connsiteY1430" fmla="*/ 1688401 h 2599372"/>
              <a:gd name="connsiteX1431" fmla="*/ 1442751 w 2596229"/>
              <a:gd name="connsiteY1431" fmla="*/ 1707261 h 2599372"/>
              <a:gd name="connsiteX1432" fmla="*/ 1423892 w 2596229"/>
              <a:gd name="connsiteY1432" fmla="*/ 1726120 h 2599372"/>
              <a:gd name="connsiteX1433" fmla="*/ 1405032 w 2596229"/>
              <a:gd name="connsiteY1433" fmla="*/ 1707261 h 2599372"/>
              <a:gd name="connsiteX1434" fmla="*/ 1423892 w 2596229"/>
              <a:gd name="connsiteY1434" fmla="*/ 1688401 h 2599372"/>
              <a:gd name="connsiteX1435" fmla="*/ 13620 w 2596229"/>
              <a:gd name="connsiteY1435" fmla="*/ 1681067 h 2599372"/>
              <a:gd name="connsiteX1436" fmla="*/ 13811 w 2596229"/>
              <a:gd name="connsiteY1436" fmla="*/ 1681257 h 2599372"/>
              <a:gd name="connsiteX1437" fmla="*/ 13620 w 2596229"/>
              <a:gd name="connsiteY1437" fmla="*/ 1681448 h 2599372"/>
              <a:gd name="connsiteX1438" fmla="*/ 13430 w 2596229"/>
              <a:gd name="connsiteY1438" fmla="*/ 1681257 h 2599372"/>
              <a:gd name="connsiteX1439" fmla="*/ 13620 w 2596229"/>
              <a:gd name="connsiteY1439" fmla="*/ 1681067 h 2599372"/>
              <a:gd name="connsiteX1440" fmla="*/ 791337 w 2596229"/>
              <a:gd name="connsiteY1440" fmla="*/ 1679733 h 2599372"/>
              <a:gd name="connsiteX1441" fmla="*/ 821055 w 2596229"/>
              <a:gd name="connsiteY1441" fmla="*/ 1709451 h 2599372"/>
              <a:gd name="connsiteX1442" fmla="*/ 791337 w 2596229"/>
              <a:gd name="connsiteY1442" fmla="*/ 1739169 h 2599372"/>
              <a:gd name="connsiteX1443" fmla="*/ 761619 w 2596229"/>
              <a:gd name="connsiteY1443" fmla="*/ 1709451 h 2599372"/>
              <a:gd name="connsiteX1444" fmla="*/ 791337 w 2596229"/>
              <a:gd name="connsiteY1444" fmla="*/ 1679733 h 2599372"/>
              <a:gd name="connsiteX1445" fmla="*/ 2463832 w 2596229"/>
              <a:gd name="connsiteY1445" fmla="*/ 1679352 h 2599372"/>
              <a:gd name="connsiteX1446" fmla="*/ 2465641 w 2596229"/>
              <a:gd name="connsiteY1446" fmla="*/ 1681162 h 2599372"/>
              <a:gd name="connsiteX1447" fmla="*/ 2463832 w 2596229"/>
              <a:gd name="connsiteY1447" fmla="*/ 1682972 h 2599372"/>
              <a:gd name="connsiteX1448" fmla="*/ 2462022 w 2596229"/>
              <a:gd name="connsiteY1448" fmla="*/ 1681162 h 2599372"/>
              <a:gd name="connsiteX1449" fmla="*/ 2463832 w 2596229"/>
              <a:gd name="connsiteY1449" fmla="*/ 1679352 h 2599372"/>
              <a:gd name="connsiteX1450" fmla="*/ 90582 w 2596229"/>
              <a:gd name="connsiteY1450" fmla="*/ 1673066 h 2599372"/>
              <a:gd name="connsiteX1451" fmla="*/ 97631 w 2596229"/>
              <a:gd name="connsiteY1451" fmla="*/ 1680115 h 2599372"/>
              <a:gd name="connsiteX1452" fmla="*/ 90582 w 2596229"/>
              <a:gd name="connsiteY1452" fmla="*/ 1687163 h 2599372"/>
              <a:gd name="connsiteX1453" fmla="*/ 83534 w 2596229"/>
              <a:gd name="connsiteY1453" fmla="*/ 1680115 h 2599372"/>
              <a:gd name="connsiteX1454" fmla="*/ 90582 w 2596229"/>
              <a:gd name="connsiteY1454" fmla="*/ 1673066 h 2599372"/>
              <a:gd name="connsiteX1455" fmla="*/ 2386869 w 2596229"/>
              <a:gd name="connsiteY1455" fmla="*/ 1670494 h 2599372"/>
              <a:gd name="connsiteX1456" fmla="*/ 2396490 w 2596229"/>
              <a:gd name="connsiteY1456" fmla="*/ 1680114 h 2599372"/>
              <a:gd name="connsiteX1457" fmla="*/ 2386869 w 2596229"/>
              <a:gd name="connsiteY1457" fmla="*/ 1689734 h 2599372"/>
              <a:gd name="connsiteX1458" fmla="*/ 2377249 w 2596229"/>
              <a:gd name="connsiteY1458" fmla="*/ 1680114 h 2599372"/>
              <a:gd name="connsiteX1459" fmla="*/ 2386869 w 2596229"/>
              <a:gd name="connsiteY1459" fmla="*/ 1670494 h 2599372"/>
              <a:gd name="connsiteX1460" fmla="*/ 168116 w 2596229"/>
              <a:gd name="connsiteY1460" fmla="*/ 1670113 h 2599372"/>
              <a:gd name="connsiteX1461" fmla="*/ 176783 w 2596229"/>
              <a:gd name="connsiteY1461" fmla="*/ 1678781 h 2599372"/>
              <a:gd name="connsiteX1462" fmla="*/ 168116 w 2596229"/>
              <a:gd name="connsiteY1462" fmla="*/ 1687449 h 2599372"/>
              <a:gd name="connsiteX1463" fmla="*/ 159448 w 2596229"/>
              <a:gd name="connsiteY1463" fmla="*/ 1678781 h 2599372"/>
              <a:gd name="connsiteX1464" fmla="*/ 168116 w 2596229"/>
              <a:gd name="connsiteY1464" fmla="*/ 1670113 h 2599372"/>
              <a:gd name="connsiteX1465" fmla="*/ 1591437 w 2596229"/>
              <a:gd name="connsiteY1465" fmla="*/ 1669637 h 2599372"/>
              <a:gd name="connsiteX1466" fmla="*/ 1616773 w 2596229"/>
              <a:gd name="connsiteY1466" fmla="*/ 1694974 h 2599372"/>
              <a:gd name="connsiteX1467" fmla="*/ 1591437 w 2596229"/>
              <a:gd name="connsiteY1467" fmla="*/ 1720310 h 2599372"/>
              <a:gd name="connsiteX1468" fmla="*/ 1566100 w 2596229"/>
              <a:gd name="connsiteY1468" fmla="*/ 1694974 h 2599372"/>
              <a:gd name="connsiteX1469" fmla="*/ 1591437 w 2596229"/>
              <a:gd name="connsiteY1469" fmla="*/ 1669637 h 2599372"/>
              <a:gd name="connsiteX1470" fmla="*/ 2309336 w 2596229"/>
              <a:gd name="connsiteY1470" fmla="*/ 1667732 h 2599372"/>
              <a:gd name="connsiteX1471" fmla="*/ 2320385 w 2596229"/>
              <a:gd name="connsiteY1471" fmla="*/ 1678781 h 2599372"/>
              <a:gd name="connsiteX1472" fmla="*/ 2309336 w 2596229"/>
              <a:gd name="connsiteY1472" fmla="*/ 1689830 h 2599372"/>
              <a:gd name="connsiteX1473" fmla="*/ 2298287 w 2596229"/>
              <a:gd name="connsiteY1473" fmla="*/ 1678781 h 2599372"/>
              <a:gd name="connsiteX1474" fmla="*/ 2309336 w 2596229"/>
              <a:gd name="connsiteY1474" fmla="*/ 1667732 h 2599372"/>
              <a:gd name="connsiteX1475" fmla="*/ 246221 w 2596229"/>
              <a:gd name="connsiteY1475" fmla="*/ 1666303 h 2599372"/>
              <a:gd name="connsiteX1476" fmla="*/ 257079 w 2596229"/>
              <a:gd name="connsiteY1476" fmla="*/ 1677161 h 2599372"/>
              <a:gd name="connsiteX1477" fmla="*/ 246221 w 2596229"/>
              <a:gd name="connsiteY1477" fmla="*/ 1688020 h 2599372"/>
              <a:gd name="connsiteX1478" fmla="*/ 235362 w 2596229"/>
              <a:gd name="connsiteY1478" fmla="*/ 1677161 h 2599372"/>
              <a:gd name="connsiteX1479" fmla="*/ 246221 w 2596229"/>
              <a:gd name="connsiteY1479" fmla="*/ 1666303 h 2599372"/>
              <a:gd name="connsiteX1480" fmla="*/ 2072449 w 2596229"/>
              <a:gd name="connsiteY1480" fmla="*/ 1663160 h 2599372"/>
              <a:gd name="connsiteX1481" fmla="*/ 2082260 w 2596229"/>
              <a:gd name="connsiteY1481" fmla="*/ 1672971 h 2599372"/>
              <a:gd name="connsiteX1482" fmla="*/ 2072449 w 2596229"/>
              <a:gd name="connsiteY1482" fmla="*/ 1682781 h 2599372"/>
              <a:gd name="connsiteX1483" fmla="*/ 2062638 w 2596229"/>
              <a:gd name="connsiteY1483" fmla="*/ 1672971 h 2599372"/>
              <a:gd name="connsiteX1484" fmla="*/ 2072449 w 2596229"/>
              <a:gd name="connsiteY1484" fmla="*/ 1663160 h 2599372"/>
              <a:gd name="connsiteX1485" fmla="*/ 2231231 w 2596229"/>
              <a:gd name="connsiteY1485" fmla="*/ 1663065 h 2599372"/>
              <a:gd name="connsiteX1486" fmla="*/ 2245328 w 2596229"/>
              <a:gd name="connsiteY1486" fmla="*/ 1677162 h 2599372"/>
              <a:gd name="connsiteX1487" fmla="*/ 2231231 w 2596229"/>
              <a:gd name="connsiteY1487" fmla="*/ 1691259 h 2599372"/>
              <a:gd name="connsiteX1488" fmla="*/ 2217134 w 2596229"/>
              <a:gd name="connsiteY1488" fmla="*/ 1677162 h 2599372"/>
              <a:gd name="connsiteX1489" fmla="*/ 2231231 w 2596229"/>
              <a:gd name="connsiteY1489" fmla="*/ 1663065 h 2599372"/>
              <a:gd name="connsiteX1490" fmla="*/ 2152269 w 2596229"/>
              <a:gd name="connsiteY1490" fmla="*/ 1662017 h 2599372"/>
              <a:gd name="connsiteX1491" fmla="*/ 2165508 w 2596229"/>
              <a:gd name="connsiteY1491" fmla="*/ 1675257 h 2599372"/>
              <a:gd name="connsiteX1492" fmla="*/ 2152269 w 2596229"/>
              <a:gd name="connsiteY1492" fmla="*/ 1688496 h 2599372"/>
              <a:gd name="connsiteX1493" fmla="*/ 2139029 w 2596229"/>
              <a:gd name="connsiteY1493" fmla="*/ 1675257 h 2599372"/>
              <a:gd name="connsiteX1494" fmla="*/ 2152269 w 2596229"/>
              <a:gd name="connsiteY1494" fmla="*/ 1662017 h 2599372"/>
              <a:gd name="connsiteX1495" fmla="*/ 325088 w 2596229"/>
              <a:gd name="connsiteY1495" fmla="*/ 1661350 h 2599372"/>
              <a:gd name="connsiteX1496" fmla="*/ 338994 w 2596229"/>
              <a:gd name="connsiteY1496" fmla="*/ 1675257 h 2599372"/>
              <a:gd name="connsiteX1497" fmla="*/ 325088 w 2596229"/>
              <a:gd name="connsiteY1497" fmla="*/ 1689163 h 2599372"/>
              <a:gd name="connsiteX1498" fmla="*/ 311181 w 2596229"/>
              <a:gd name="connsiteY1498" fmla="*/ 1675257 h 2599372"/>
              <a:gd name="connsiteX1499" fmla="*/ 325088 w 2596229"/>
              <a:gd name="connsiteY1499" fmla="*/ 1661350 h 2599372"/>
              <a:gd name="connsiteX1500" fmla="*/ 1991391 w 2596229"/>
              <a:gd name="connsiteY1500" fmla="*/ 1659159 h 2599372"/>
              <a:gd name="connsiteX1501" fmla="*/ 2002059 w 2596229"/>
              <a:gd name="connsiteY1501" fmla="*/ 1669827 h 2599372"/>
              <a:gd name="connsiteX1502" fmla="*/ 1991391 w 2596229"/>
              <a:gd name="connsiteY1502" fmla="*/ 1680495 h 2599372"/>
              <a:gd name="connsiteX1503" fmla="*/ 1980723 w 2596229"/>
              <a:gd name="connsiteY1503" fmla="*/ 1669827 h 2599372"/>
              <a:gd name="connsiteX1504" fmla="*/ 1991391 w 2596229"/>
              <a:gd name="connsiteY1504" fmla="*/ 1659159 h 2599372"/>
              <a:gd name="connsiteX1505" fmla="*/ 486060 w 2596229"/>
              <a:gd name="connsiteY1505" fmla="*/ 1658302 h 2599372"/>
              <a:gd name="connsiteX1506" fmla="*/ 497680 w 2596229"/>
              <a:gd name="connsiteY1506" fmla="*/ 1669923 h 2599372"/>
              <a:gd name="connsiteX1507" fmla="*/ 486060 w 2596229"/>
              <a:gd name="connsiteY1507" fmla="*/ 1681543 h 2599372"/>
              <a:gd name="connsiteX1508" fmla="*/ 474439 w 2596229"/>
              <a:gd name="connsiteY1508" fmla="*/ 1669923 h 2599372"/>
              <a:gd name="connsiteX1509" fmla="*/ 486060 w 2596229"/>
              <a:gd name="connsiteY1509" fmla="*/ 1658302 h 2599372"/>
              <a:gd name="connsiteX1510" fmla="*/ 886015 w 2596229"/>
              <a:gd name="connsiteY1510" fmla="*/ 1657540 h 2599372"/>
              <a:gd name="connsiteX1511" fmla="*/ 923543 w 2596229"/>
              <a:gd name="connsiteY1511" fmla="*/ 1695069 h 2599372"/>
              <a:gd name="connsiteX1512" fmla="*/ 886015 w 2596229"/>
              <a:gd name="connsiteY1512" fmla="*/ 1732597 h 2599372"/>
              <a:gd name="connsiteX1513" fmla="*/ 848486 w 2596229"/>
              <a:gd name="connsiteY1513" fmla="*/ 1695069 h 2599372"/>
              <a:gd name="connsiteX1514" fmla="*/ 886015 w 2596229"/>
              <a:gd name="connsiteY1514" fmla="*/ 1657540 h 2599372"/>
              <a:gd name="connsiteX1515" fmla="*/ 985171 w 2596229"/>
              <a:gd name="connsiteY1515" fmla="*/ 1656683 h 2599372"/>
              <a:gd name="connsiteX1516" fmla="*/ 1002887 w 2596229"/>
              <a:gd name="connsiteY1516" fmla="*/ 1674304 h 2599372"/>
              <a:gd name="connsiteX1517" fmla="*/ 985171 w 2596229"/>
              <a:gd name="connsiteY1517" fmla="*/ 1692021 h 2599372"/>
              <a:gd name="connsiteX1518" fmla="*/ 967454 w 2596229"/>
              <a:gd name="connsiteY1518" fmla="*/ 1674304 h 2599372"/>
              <a:gd name="connsiteX1519" fmla="*/ 985171 w 2596229"/>
              <a:gd name="connsiteY1519" fmla="*/ 1656683 h 2599372"/>
              <a:gd name="connsiteX1520" fmla="*/ 405002 w 2596229"/>
              <a:gd name="connsiteY1520" fmla="*/ 1655635 h 2599372"/>
              <a:gd name="connsiteX1521" fmla="*/ 422243 w 2596229"/>
              <a:gd name="connsiteY1521" fmla="*/ 1672875 h 2599372"/>
              <a:gd name="connsiteX1522" fmla="*/ 405002 w 2596229"/>
              <a:gd name="connsiteY1522" fmla="*/ 1690115 h 2599372"/>
              <a:gd name="connsiteX1523" fmla="*/ 387762 w 2596229"/>
              <a:gd name="connsiteY1523" fmla="*/ 1672875 h 2599372"/>
              <a:gd name="connsiteX1524" fmla="*/ 405002 w 2596229"/>
              <a:gd name="connsiteY1524" fmla="*/ 1655635 h 2599372"/>
              <a:gd name="connsiteX1525" fmla="*/ 568452 w 2596229"/>
              <a:gd name="connsiteY1525" fmla="*/ 1652492 h 2599372"/>
              <a:gd name="connsiteX1526" fmla="*/ 582073 w 2596229"/>
              <a:gd name="connsiteY1526" fmla="*/ 1666113 h 2599372"/>
              <a:gd name="connsiteX1527" fmla="*/ 568452 w 2596229"/>
              <a:gd name="connsiteY1527" fmla="*/ 1679734 h 2599372"/>
              <a:gd name="connsiteX1528" fmla="*/ 554831 w 2596229"/>
              <a:gd name="connsiteY1528" fmla="*/ 1666113 h 2599372"/>
              <a:gd name="connsiteX1529" fmla="*/ 568452 w 2596229"/>
              <a:gd name="connsiteY1529" fmla="*/ 1652492 h 2599372"/>
              <a:gd name="connsiteX1530" fmla="*/ 1238725 w 2596229"/>
              <a:gd name="connsiteY1530" fmla="*/ 1651063 h 2599372"/>
              <a:gd name="connsiteX1531" fmla="*/ 1257585 w 2596229"/>
              <a:gd name="connsiteY1531" fmla="*/ 1669923 h 2599372"/>
              <a:gd name="connsiteX1532" fmla="*/ 1238725 w 2596229"/>
              <a:gd name="connsiteY1532" fmla="*/ 1688782 h 2599372"/>
              <a:gd name="connsiteX1533" fmla="*/ 1219866 w 2596229"/>
              <a:gd name="connsiteY1533" fmla="*/ 1669923 h 2599372"/>
              <a:gd name="connsiteX1534" fmla="*/ 1238725 w 2596229"/>
              <a:gd name="connsiteY1534" fmla="*/ 1651063 h 2599372"/>
              <a:gd name="connsiteX1535" fmla="*/ 1908905 w 2596229"/>
              <a:gd name="connsiteY1535" fmla="*/ 1650873 h 2599372"/>
              <a:gd name="connsiteX1536" fmla="*/ 1924145 w 2596229"/>
              <a:gd name="connsiteY1536" fmla="*/ 1666113 h 2599372"/>
              <a:gd name="connsiteX1537" fmla="*/ 1908905 w 2596229"/>
              <a:gd name="connsiteY1537" fmla="*/ 1681353 h 2599372"/>
              <a:gd name="connsiteX1538" fmla="*/ 1893665 w 2596229"/>
              <a:gd name="connsiteY1538" fmla="*/ 1666113 h 2599372"/>
              <a:gd name="connsiteX1539" fmla="*/ 1908905 w 2596229"/>
              <a:gd name="connsiteY1539" fmla="*/ 1650873 h 2599372"/>
              <a:gd name="connsiteX1540" fmla="*/ 1492187 w 2596229"/>
              <a:gd name="connsiteY1540" fmla="*/ 1649063 h 2599372"/>
              <a:gd name="connsiteX1541" fmla="*/ 1517523 w 2596229"/>
              <a:gd name="connsiteY1541" fmla="*/ 1674399 h 2599372"/>
              <a:gd name="connsiteX1542" fmla="*/ 1492187 w 2596229"/>
              <a:gd name="connsiteY1542" fmla="*/ 1699736 h 2599372"/>
              <a:gd name="connsiteX1543" fmla="*/ 1466850 w 2596229"/>
              <a:gd name="connsiteY1543" fmla="*/ 1674399 h 2599372"/>
              <a:gd name="connsiteX1544" fmla="*/ 1492187 w 2596229"/>
              <a:gd name="connsiteY1544" fmla="*/ 1649063 h 2599372"/>
              <a:gd name="connsiteX1545" fmla="*/ 1314163 w 2596229"/>
              <a:gd name="connsiteY1545" fmla="*/ 1644395 h 2599372"/>
              <a:gd name="connsiteX1546" fmla="*/ 1333023 w 2596229"/>
              <a:gd name="connsiteY1546" fmla="*/ 1663254 h 2599372"/>
              <a:gd name="connsiteX1547" fmla="*/ 1314163 w 2596229"/>
              <a:gd name="connsiteY1547" fmla="*/ 1682114 h 2599372"/>
              <a:gd name="connsiteX1548" fmla="*/ 1295304 w 2596229"/>
              <a:gd name="connsiteY1548" fmla="*/ 1663254 h 2599372"/>
              <a:gd name="connsiteX1549" fmla="*/ 1314163 w 2596229"/>
              <a:gd name="connsiteY1549" fmla="*/ 1644395 h 2599372"/>
              <a:gd name="connsiteX1550" fmla="*/ 1163193 w 2596229"/>
              <a:gd name="connsiteY1550" fmla="*/ 1644395 h 2599372"/>
              <a:gd name="connsiteX1551" fmla="*/ 1182052 w 2596229"/>
              <a:gd name="connsiteY1551" fmla="*/ 1663254 h 2599372"/>
              <a:gd name="connsiteX1552" fmla="*/ 1163193 w 2596229"/>
              <a:gd name="connsiteY1552" fmla="*/ 1682114 h 2599372"/>
              <a:gd name="connsiteX1553" fmla="*/ 1144333 w 2596229"/>
              <a:gd name="connsiteY1553" fmla="*/ 1663254 h 2599372"/>
              <a:gd name="connsiteX1554" fmla="*/ 1163193 w 2596229"/>
              <a:gd name="connsiteY1554" fmla="*/ 1644395 h 2599372"/>
              <a:gd name="connsiteX1555" fmla="*/ 1824704 w 2596229"/>
              <a:gd name="connsiteY1555" fmla="*/ 1643253 h 2599372"/>
              <a:gd name="connsiteX1556" fmla="*/ 1842325 w 2596229"/>
              <a:gd name="connsiteY1556" fmla="*/ 1660970 h 2599372"/>
              <a:gd name="connsiteX1557" fmla="*/ 1824704 w 2596229"/>
              <a:gd name="connsiteY1557" fmla="*/ 1678686 h 2599372"/>
              <a:gd name="connsiteX1558" fmla="*/ 1806987 w 2596229"/>
              <a:gd name="connsiteY1558" fmla="*/ 1660970 h 2599372"/>
              <a:gd name="connsiteX1559" fmla="*/ 1824704 w 2596229"/>
              <a:gd name="connsiteY1559" fmla="*/ 1643253 h 2599372"/>
              <a:gd name="connsiteX1560" fmla="*/ 652748 w 2596229"/>
              <a:gd name="connsiteY1560" fmla="*/ 1641538 h 2599372"/>
              <a:gd name="connsiteX1561" fmla="*/ 672179 w 2596229"/>
              <a:gd name="connsiteY1561" fmla="*/ 1661064 h 2599372"/>
              <a:gd name="connsiteX1562" fmla="*/ 652748 w 2596229"/>
              <a:gd name="connsiteY1562" fmla="*/ 1680495 h 2599372"/>
              <a:gd name="connsiteX1563" fmla="*/ 633222 w 2596229"/>
              <a:gd name="connsiteY1563" fmla="*/ 1661064 h 2599372"/>
              <a:gd name="connsiteX1564" fmla="*/ 652748 w 2596229"/>
              <a:gd name="connsiteY1564" fmla="*/ 1641538 h 2599372"/>
              <a:gd name="connsiteX1565" fmla="*/ 1738026 w 2596229"/>
              <a:gd name="connsiteY1565" fmla="*/ 1638204 h 2599372"/>
              <a:gd name="connsiteX1566" fmla="*/ 1754124 w 2596229"/>
              <a:gd name="connsiteY1566" fmla="*/ 1654301 h 2599372"/>
              <a:gd name="connsiteX1567" fmla="*/ 1738026 w 2596229"/>
              <a:gd name="connsiteY1567" fmla="*/ 1670398 h 2599372"/>
              <a:gd name="connsiteX1568" fmla="*/ 1721929 w 2596229"/>
              <a:gd name="connsiteY1568" fmla="*/ 1654301 h 2599372"/>
              <a:gd name="connsiteX1569" fmla="*/ 1738026 w 2596229"/>
              <a:gd name="connsiteY1569" fmla="*/ 1638204 h 2599372"/>
              <a:gd name="connsiteX1570" fmla="*/ 1090041 w 2596229"/>
              <a:gd name="connsiteY1570" fmla="*/ 1626012 h 2599372"/>
              <a:gd name="connsiteX1571" fmla="*/ 1107757 w 2596229"/>
              <a:gd name="connsiteY1571" fmla="*/ 1643729 h 2599372"/>
              <a:gd name="connsiteX1572" fmla="*/ 1090041 w 2596229"/>
              <a:gd name="connsiteY1572" fmla="*/ 1661350 h 2599372"/>
              <a:gd name="connsiteX1573" fmla="*/ 1072324 w 2596229"/>
              <a:gd name="connsiteY1573" fmla="*/ 1643729 h 2599372"/>
              <a:gd name="connsiteX1574" fmla="*/ 1090041 w 2596229"/>
              <a:gd name="connsiteY1574" fmla="*/ 1626012 h 2599372"/>
              <a:gd name="connsiteX1575" fmla="*/ 1387315 w 2596229"/>
              <a:gd name="connsiteY1575" fmla="*/ 1624869 h 2599372"/>
              <a:gd name="connsiteX1576" fmla="*/ 1406175 w 2596229"/>
              <a:gd name="connsiteY1576" fmla="*/ 1643729 h 2599372"/>
              <a:gd name="connsiteX1577" fmla="*/ 1387315 w 2596229"/>
              <a:gd name="connsiteY1577" fmla="*/ 1662588 h 2599372"/>
              <a:gd name="connsiteX1578" fmla="*/ 1368456 w 2596229"/>
              <a:gd name="connsiteY1578" fmla="*/ 1643729 h 2599372"/>
              <a:gd name="connsiteX1579" fmla="*/ 1387315 w 2596229"/>
              <a:gd name="connsiteY1579" fmla="*/ 1624869 h 2599372"/>
              <a:gd name="connsiteX1580" fmla="*/ 739330 w 2596229"/>
              <a:gd name="connsiteY1580" fmla="*/ 1624583 h 2599372"/>
              <a:gd name="connsiteX1581" fmla="*/ 769048 w 2596229"/>
              <a:gd name="connsiteY1581" fmla="*/ 1654301 h 2599372"/>
              <a:gd name="connsiteX1582" fmla="*/ 739330 w 2596229"/>
              <a:gd name="connsiteY1582" fmla="*/ 1684019 h 2599372"/>
              <a:gd name="connsiteX1583" fmla="*/ 709612 w 2596229"/>
              <a:gd name="connsiteY1583" fmla="*/ 1654301 h 2599372"/>
              <a:gd name="connsiteX1584" fmla="*/ 739330 w 2596229"/>
              <a:gd name="connsiteY1584" fmla="*/ 1624583 h 2599372"/>
              <a:gd name="connsiteX1585" fmla="*/ 1648396 w 2596229"/>
              <a:gd name="connsiteY1585" fmla="*/ 1620392 h 2599372"/>
              <a:gd name="connsiteX1586" fmla="*/ 1673065 w 2596229"/>
              <a:gd name="connsiteY1586" fmla="*/ 1645062 h 2599372"/>
              <a:gd name="connsiteX1587" fmla="*/ 1648396 w 2596229"/>
              <a:gd name="connsiteY1587" fmla="*/ 1669732 h 2599372"/>
              <a:gd name="connsiteX1588" fmla="*/ 1623726 w 2596229"/>
              <a:gd name="connsiteY1588" fmla="*/ 1645062 h 2599372"/>
              <a:gd name="connsiteX1589" fmla="*/ 1648396 w 2596229"/>
              <a:gd name="connsiteY1589" fmla="*/ 1620392 h 2599372"/>
              <a:gd name="connsiteX1590" fmla="*/ 922592 w 2596229"/>
              <a:gd name="connsiteY1590" fmla="*/ 1613916 h 2599372"/>
              <a:gd name="connsiteX1591" fmla="*/ 940308 w 2596229"/>
              <a:gd name="connsiteY1591" fmla="*/ 1631633 h 2599372"/>
              <a:gd name="connsiteX1592" fmla="*/ 922592 w 2596229"/>
              <a:gd name="connsiteY1592" fmla="*/ 1649349 h 2599372"/>
              <a:gd name="connsiteX1593" fmla="*/ 904875 w 2596229"/>
              <a:gd name="connsiteY1593" fmla="*/ 1631633 h 2599372"/>
              <a:gd name="connsiteX1594" fmla="*/ 922592 w 2596229"/>
              <a:gd name="connsiteY1594" fmla="*/ 1613916 h 2599372"/>
              <a:gd name="connsiteX1595" fmla="*/ 828960 w 2596229"/>
              <a:gd name="connsiteY1595" fmla="*/ 1612963 h 2599372"/>
              <a:gd name="connsiteX1596" fmla="*/ 861059 w 2596229"/>
              <a:gd name="connsiteY1596" fmla="*/ 1645062 h 2599372"/>
              <a:gd name="connsiteX1597" fmla="*/ 828960 w 2596229"/>
              <a:gd name="connsiteY1597" fmla="*/ 1677162 h 2599372"/>
              <a:gd name="connsiteX1598" fmla="*/ 796861 w 2596229"/>
              <a:gd name="connsiteY1598" fmla="*/ 1645062 h 2599372"/>
              <a:gd name="connsiteX1599" fmla="*/ 828960 w 2596229"/>
              <a:gd name="connsiteY1599" fmla="*/ 1612963 h 2599372"/>
              <a:gd name="connsiteX1600" fmla="*/ 65341 w 2596229"/>
              <a:gd name="connsiteY1600" fmla="*/ 1606391 h 2599372"/>
              <a:gd name="connsiteX1601" fmla="*/ 67532 w 2596229"/>
              <a:gd name="connsiteY1601" fmla="*/ 1608582 h 2599372"/>
              <a:gd name="connsiteX1602" fmla="*/ 65341 w 2596229"/>
              <a:gd name="connsiteY1602" fmla="*/ 1610773 h 2599372"/>
              <a:gd name="connsiteX1603" fmla="*/ 63150 w 2596229"/>
              <a:gd name="connsiteY1603" fmla="*/ 1608582 h 2599372"/>
              <a:gd name="connsiteX1604" fmla="*/ 65341 w 2596229"/>
              <a:gd name="connsiteY1604" fmla="*/ 1606391 h 2599372"/>
              <a:gd name="connsiteX1605" fmla="*/ 2487644 w 2596229"/>
              <a:gd name="connsiteY1605" fmla="*/ 1605248 h 2599372"/>
              <a:gd name="connsiteX1606" fmla="*/ 2491644 w 2596229"/>
              <a:gd name="connsiteY1606" fmla="*/ 1609248 h 2599372"/>
              <a:gd name="connsiteX1607" fmla="*/ 2487644 w 2596229"/>
              <a:gd name="connsiteY1607" fmla="*/ 1613249 h 2599372"/>
              <a:gd name="connsiteX1608" fmla="*/ 2483643 w 2596229"/>
              <a:gd name="connsiteY1608" fmla="*/ 1609248 h 2599372"/>
              <a:gd name="connsiteX1609" fmla="*/ 2487644 w 2596229"/>
              <a:gd name="connsiteY1609" fmla="*/ 1605248 h 2599372"/>
              <a:gd name="connsiteX1610" fmla="*/ 141351 w 2596229"/>
              <a:gd name="connsiteY1610" fmla="*/ 1598390 h 2599372"/>
              <a:gd name="connsiteX1611" fmla="*/ 150780 w 2596229"/>
              <a:gd name="connsiteY1611" fmla="*/ 1607820 h 2599372"/>
              <a:gd name="connsiteX1612" fmla="*/ 141351 w 2596229"/>
              <a:gd name="connsiteY1612" fmla="*/ 1617249 h 2599372"/>
              <a:gd name="connsiteX1613" fmla="*/ 131921 w 2596229"/>
              <a:gd name="connsiteY1613" fmla="*/ 1607820 h 2599372"/>
              <a:gd name="connsiteX1614" fmla="*/ 141351 w 2596229"/>
              <a:gd name="connsiteY1614" fmla="*/ 1598390 h 2599372"/>
              <a:gd name="connsiteX1615" fmla="*/ 2259615 w 2596229"/>
              <a:gd name="connsiteY1615" fmla="*/ 1597818 h 2599372"/>
              <a:gd name="connsiteX1616" fmla="*/ 2268663 w 2596229"/>
              <a:gd name="connsiteY1616" fmla="*/ 1606867 h 2599372"/>
              <a:gd name="connsiteX1617" fmla="*/ 2259615 w 2596229"/>
              <a:gd name="connsiteY1617" fmla="*/ 1615915 h 2599372"/>
              <a:gd name="connsiteX1618" fmla="*/ 2250566 w 2596229"/>
              <a:gd name="connsiteY1618" fmla="*/ 1606867 h 2599372"/>
              <a:gd name="connsiteX1619" fmla="*/ 2259615 w 2596229"/>
              <a:gd name="connsiteY1619" fmla="*/ 1597818 h 2599372"/>
              <a:gd name="connsiteX1620" fmla="*/ 2412015 w 2596229"/>
              <a:gd name="connsiteY1620" fmla="*/ 1597342 h 2599372"/>
              <a:gd name="connsiteX1621" fmla="*/ 2423255 w 2596229"/>
              <a:gd name="connsiteY1621" fmla="*/ 1608582 h 2599372"/>
              <a:gd name="connsiteX1622" fmla="*/ 2412015 w 2596229"/>
              <a:gd name="connsiteY1622" fmla="*/ 1619821 h 2599372"/>
              <a:gd name="connsiteX1623" fmla="*/ 2400776 w 2596229"/>
              <a:gd name="connsiteY1623" fmla="*/ 1608582 h 2599372"/>
              <a:gd name="connsiteX1624" fmla="*/ 2412015 w 2596229"/>
              <a:gd name="connsiteY1624" fmla="*/ 1597342 h 2599372"/>
              <a:gd name="connsiteX1625" fmla="*/ 2336100 w 2596229"/>
              <a:gd name="connsiteY1625" fmla="*/ 1596961 h 2599372"/>
              <a:gd name="connsiteX1626" fmla="*/ 2346959 w 2596229"/>
              <a:gd name="connsiteY1626" fmla="*/ 1607819 h 2599372"/>
              <a:gd name="connsiteX1627" fmla="*/ 2336100 w 2596229"/>
              <a:gd name="connsiteY1627" fmla="*/ 1618678 h 2599372"/>
              <a:gd name="connsiteX1628" fmla="*/ 2325242 w 2596229"/>
              <a:gd name="connsiteY1628" fmla="*/ 1607819 h 2599372"/>
              <a:gd name="connsiteX1629" fmla="*/ 2336100 w 2596229"/>
              <a:gd name="connsiteY1629" fmla="*/ 1596961 h 2599372"/>
              <a:gd name="connsiteX1630" fmla="*/ 217836 w 2596229"/>
              <a:gd name="connsiteY1630" fmla="*/ 1595056 h 2599372"/>
              <a:gd name="connsiteX1631" fmla="*/ 229647 w 2596229"/>
              <a:gd name="connsiteY1631" fmla="*/ 1606867 h 2599372"/>
              <a:gd name="connsiteX1632" fmla="*/ 217836 w 2596229"/>
              <a:gd name="connsiteY1632" fmla="*/ 1618773 h 2599372"/>
              <a:gd name="connsiteX1633" fmla="*/ 205930 w 2596229"/>
              <a:gd name="connsiteY1633" fmla="*/ 1606867 h 2599372"/>
              <a:gd name="connsiteX1634" fmla="*/ 217836 w 2596229"/>
              <a:gd name="connsiteY1634" fmla="*/ 1595056 h 2599372"/>
              <a:gd name="connsiteX1635" fmla="*/ 1021461 w 2596229"/>
              <a:gd name="connsiteY1635" fmla="*/ 1593913 h 2599372"/>
              <a:gd name="connsiteX1636" fmla="*/ 1039177 w 2596229"/>
              <a:gd name="connsiteY1636" fmla="*/ 1611630 h 2599372"/>
              <a:gd name="connsiteX1637" fmla="*/ 1021461 w 2596229"/>
              <a:gd name="connsiteY1637" fmla="*/ 1629346 h 2599372"/>
              <a:gd name="connsiteX1638" fmla="*/ 1003744 w 2596229"/>
              <a:gd name="connsiteY1638" fmla="*/ 1611630 h 2599372"/>
              <a:gd name="connsiteX1639" fmla="*/ 1021461 w 2596229"/>
              <a:gd name="connsiteY1639" fmla="*/ 1593913 h 2599372"/>
              <a:gd name="connsiteX1640" fmla="*/ 2102824 w 2596229"/>
              <a:gd name="connsiteY1640" fmla="*/ 1591760 h 2599372"/>
              <a:gd name="connsiteX1641" fmla="*/ 2117581 w 2596229"/>
              <a:gd name="connsiteY1641" fmla="*/ 1602386 h 2599372"/>
              <a:gd name="connsiteX1642" fmla="*/ 2106957 w 2596229"/>
              <a:gd name="connsiteY1642" fmla="*/ 1617144 h 2599372"/>
              <a:gd name="connsiteX1643" fmla="*/ 2092198 w 2596229"/>
              <a:gd name="connsiteY1643" fmla="*/ 1606519 h 2599372"/>
              <a:gd name="connsiteX1644" fmla="*/ 2102824 w 2596229"/>
              <a:gd name="connsiteY1644" fmla="*/ 1591760 h 2599372"/>
              <a:gd name="connsiteX1645" fmla="*/ 372522 w 2596229"/>
              <a:gd name="connsiteY1645" fmla="*/ 1591341 h 2599372"/>
              <a:gd name="connsiteX1646" fmla="*/ 385571 w 2596229"/>
              <a:gd name="connsiteY1646" fmla="*/ 1604390 h 2599372"/>
              <a:gd name="connsiteX1647" fmla="*/ 372522 w 2596229"/>
              <a:gd name="connsiteY1647" fmla="*/ 1617439 h 2599372"/>
              <a:gd name="connsiteX1648" fmla="*/ 359473 w 2596229"/>
              <a:gd name="connsiteY1648" fmla="*/ 1604390 h 2599372"/>
              <a:gd name="connsiteX1649" fmla="*/ 372522 w 2596229"/>
              <a:gd name="connsiteY1649" fmla="*/ 1591341 h 2599372"/>
              <a:gd name="connsiteX1650" fmla="*/ 294798 w 2596229"/>
              <a:gd name="connsiteY1650" fmla="*/ 1590579 h 2599372"/>
              <a:gd name="connsiteX1651" fmla="*/ 310038 w 2596229"/>
              <a:gd name="connsiteY1651" fmla="*/ 1605819 h 2599372"/>
              <a:gd name="connsiteX1652" fmla="*/ 294798 w 2596229"/>
              <a:gd name="connsiteY1652" fmla="*/ 1621059 h 2599372"/>
              <a:gd name="connsiteX1653" fmla="*/ 279558 w 2596229"/>
              <a:gd name="connsiteY1653" fmla="*/ 1605819 h 2599372"/>
              <a:gd name="connsiteX1654" fmla="*/ 294798 w 2596229"/>
              <a:gd name="connsiteY1654" fmla="*/ 1590579 h 2599372"/>
              <a:gd name="connsiteX1655" fmla="*/ 451008 w 2596229"/>
              <a:gd name="connsiteY1655" fmla="*/ 1589627 h 2599372"/>
              <a:gd name="connsiteX1656" fmla="*/ 464058 w 2596229"/>
              <a:gd name="connsiteY1656" fmla="*/ 1602676 h 2599372"/>
              <a:gd name="connsiteX1657" fmla="*/ 451008 w 2596229"/>
              <a:gd name="connsiteY1657" fmla="*/ 1615726 h 2599372"/>
              <a:gd name="connsiteX1658" fmla="*/ 437959 w 2596229"/>
              <a:gd name="connsiteY1658" fmla="*/ 1602676 h 2599372"/>
              <a:gd name="connsiteX1659" fmla="*/ 451008 w 2596229"/>
              <a:gd name="connsiteY1659" fmla="*/ 1589627 h 2599372"/>
              <a:gd name="connsiteX1660" fmla="*/ 2026444 w 2596229"/>
              <a:gd name="connsiteY1660" fmla="*/ 1587626 h 2599372"/>
              <a:gd name="connsiteX1661" fmla="*/ 2041493 w 2596229"/>
              <a:gd name="connsiteY1661" fmla="*/ 1602676 h 2599372"/>
              <a:gd name="connsiteX1662" fmla="*/ 2026444 w 2596229"/>
              <a:gd name="connsiteY1662" fmla="*/ 1617725 h 2599372"/>
              <a:gd name="connsiteX1663" fmla="*/ 2011394 w 2596229"/>
              <a:gd name="connsiteY1663" fmla="*/ 1602676 h 2599372"/>
              <a:gd name="connsiteX1664" fmla="*/ 2026444 w 2596229"/>
              <a:gd name="connsiteY1664" fmla="*/ 1587626 h 2599372"/>
              <a:gd name="connsiteX1665" fmla="*/ 2182653 w 2596229"/>
              <a:gd name="connsiteY1665" fmla="*/ 1587150 h 2599372"/>
              <a:gd name="connsiteX1666" fmla="*/ 2201322 w 2596229"/>
              <a:gd name="connsiteY1666" fmla="*/ 1605819 h 2599372"/>
              <a:gd name="connsiteX1667" fmla="*/ 2182653 w 2596229"/>
              <a:gd name="connsiteY1667" fmla="*/ 1624488 h 2599372"/>
              <a:gd name="connsiteX1668" fmla="*/ 2163984 w 2596229"/>
              <a:gd name="connsiteY1668" fmla="*/ 1605819 h 2599372"/>
              <a:gd name="connsiteX1669" fmla="*/ 2182653 w 2596229"/>
              <a:gd name="connsiteY1669" fmla="*/ 1587150 h 2599372"/>
              <a:gd name="connsiteX1670" fmla="*/ 530542 w 2596229"/>
              <a:gd name="connsiteY1670" fmla="*/ 1586769 h 2599372"/>
              <a:gd name="connsiteX1671" fmla="*/ 544163 w 2596229"/>
              <a:gd name="connsiteY1671" fmla="*/ 1600390 h 2599372"/>
              <a:gd name="connsiteX1672" fmla="*/ 530542 w 2596229"/>
              <a:gd name="connsiteY1672" fmla="*/ 1614011 h 2599372"/>
              <a:gd name="connsiteX1673" fmla="*/ 516826 w 2596229"/>
              <a:gd name="connsiteY1673" fmla="*/ 1600390 h 2599372"/>
              <a:gd name="connsiteX1674" fmla="*/ 530542 w 2596229"/>
              <a:gd name="connsiteY1674" fmla="*/ 1586769 h 2599372"/>
              <a:gd name="connsiteX1675" fmla="*/ 1946814 w 2596229"/>
              <a:gd name="connsiteY1675" fmla="*/ 1585150 h 2599372"/>
              <a:gd name="connsiteX1676" fmla="*/ 1962054 w 2596229"/>
              <a:gd name="connsiteY1676" fmla="*/ 1600390 h 2599372"/>
              <a:gd name="connsiteX1677" fmla="*/ 1946814 w 2596229"/>
              <a:gd name="connsiteY1677" fmla="*/ 1615630 h 2599372"/>
              <a:gd name="connsiteX1678" fmla="*/ 1931574 w 2596229"/>
              <a:gd name="connsiteY1678" fmla="*/ 1600390 h 2599372"/>
              <a:gd name="connsiteX1679" fmla="*/ 1946814 w 2596229"/>
              <a:gd name="connsiteY1679" fmla="*/ 1585150 h 2599372"/>
              <a:gd name="connsiteX1680" fmla="*/ 1865947 w 2596229"/>
              <a:gd name="connsiteY1680" fmla="*/ 1579721 h 2599372"/>
              <a:gd name="connsiteX1681" fmla="*/ 1883663 w 2596229"/>
              <a:gd name="connsiteY1681" fmla="*/ 1597438 h 2599372"/>
              <a:gd name="connsiteX1682" fmla="*/ 1865947 w 2596229"/>
              <a:gd name="connsiteY1682" fmla="*/ 1615154 h 2599372"/>
              <a:gd name="connsiteX1683" fmla="*/ 1848230 w 2596229"/>
              <a:gd name="connsiteY1683" fmla="*/ 1597438 h 2599372"/>
              <a:gd name="connsiteX1684" fmla="*/ 1865947 w 2596229"/>
              <a:gd name="connsiteY1684" fmla="*/ 1579721 h 2599372"/>
              <a:gd name="connsiteX1685" fmla="*/ 611504 w 2596229"/>
              <a:gd name="connsiteY1685" fmla="*/ 1578101 h 2599372"/>
              <a:gd name="connsiteX1686" fmla="*/ 630935 w 2596229"/>
              <a:gd name="connsiteY1686" fmla="*/ 1597532 h 2599372"/>
              <a:gd name="connsiteX1687" fmla="*/ 611504 w 2596229"/>
              <a:gd name="connsiteY1687" fmla="*/ 1616963 h 2599372"/>
              <a:gd name="connsiteX1688" fmla="*/ 591978 w 2596229"/>
              <a:gd name="connsiteY1688" fmla="*/ 1597532 h 2599372"/>
              <a:gd name="connsiteX1689" fmla="*/ 611504 w 2596229"/>
              <a:gd name="connsiteY1689" fmla="*/ 1578101 h 2599372"/>
              <a:gd name="connsiteX1690" fmla="*/ 1783365 w 2596229"/>
              <a:gd name="connsiteY1690" fmla="*/ 1577435 h 2599372"/>
              <a:gd name="connsiteX1691" fmla="*/ 1799463 w 2596229"/>
              <a:gd name="connsiteY1691" fmla="*/ 1593532 h 2599372"/>
              <a:gd name="connsiteX1692" fmla="*/ 1783365 w 2596229"/>
              <a:gd name="connsiteY1692" fmla="*/ 1609630 h 2599372"/>
              <a:gd name="connsiteX1693" fmla="*/ 1767268 w 2596229"/>
              <a:gd name="connsiteY1693" fmla="*/ 1593532 h 2599372"/>
              <a:gd name="connsiteX1694" fmla="*/ 1783365 w 2596229"/>
              <a:gd name="connsiteY1694" fmla="*/ 1577435 h 2599372"/>
              <a:gd name="connsiteX1695" fmla="*/ 1276540 w 2596229"/>
              <a:gd name="connsiteY1695" fmla="*/ 1576673 h 2599372"/>
              <a:gd name="connsiteX1696" fmla="*/ 1295399 w 2596229"/>
              <a:gd name="connsiteY1696" fmla="*/ 1595532 h 2599372"/>
              <a:gd name="connsiteX1697" fmla="*/ 1276540 w 2596229"/>
              <a:gd name="connsiteY1697" fmla="*/ 1614392 h 2599372"/>
              <a:gd name="connsiteX1698" fmla="*/ 1257680 w 2596229"/>
              <a:gd name="connsiteY1698" fmla="*/ 1595532 h 2599372"/>
              <a:gd name="connsiteX1699" fmla="*/ 1276540 w 2596229"/>
              <a:gd name="connsiteY1699" fmla="*/ 1576673 h 2599372"/>
              <a:gd name="connsiteX1700" fmla="*/ 1200817 w 2596229"/>
              <a:gd name="connsiteY1700" fmla="*/ 1576673 h 2599372"/>
              <a:gd name="connsiteX1701" fmla="*/ 1219676 w 2596229"/>
              <a:gd name="connsiteY1701" fmla="*/ 1595532 h 2599372"/>
              <a:gd name="connsiteX1702" fmla="*/ 1200817 w 2596229"/>
              <a:gd name="connsiteY1702" fmla="*/ 1614392 h 2599372"/>
              <a:gd name="connsiteX1703" fmla="*/ 1181957 w 2596229"/>
              <a:gd name="connsiteY1703" fmla="*/ 1595532 h 2599372"/>
              <a:gd name="connsiteX1704" fmla="*/ 1200817 w 2596229"/>
              <a:gd name="connsiteY1704" fmla="*/ 1576673 h 2599372"/>
              <a:gd name="connsiteX1705" fmla="*/ 694086 w 2596229"/>
              <a:gd name="connsiteY1705" fmla="*/ 1563814 h 2599372"/>
              <a:gd name="connsiteX1706" fmla="*/ 723804 w 2596229"/>
              <a:gd name="connsiteY1706" fmla="*/ 1593532 h 2599372"/>
              <a:gd name="connsiteX1707" fmla="*/ 694086 w 2596229"/>
              <a:gd name="connsiteY1707" fmla="*/ 1623250 h 2599372"/>
              <a:gd name="connsiteX1708" fmla="*/ 664368 w 2596229"/>
              <a:gd name="connsiteY1708" fmla="*/ 1593532 h 2599372"/>
              <a:gd name="connsiteX1709" fmla="*/ 694086 w 2596229"/>
              <a:gd name="connsiteY1709" fmla="*/ 1563814 h 2599372"/>
              <a:gd name="connsiteX1710" fmla="*/ 1698403 w 2596229"/>
              <a:gd name="connsiteY1710" fmla="*/ 1563433 h 2599372"/>
              <a:gd name="connsiteX1711" fmla="*/ 1723072 w 2596229"/>
              <a:gd name="connsiteY1711" fmla="*/ 1588103 h 2599372"/>
              <a:gd name="connsiteX1712" fmla="*/ 1698403 w 2596229"/>
              <a:gd name="connsiteY1712" fmla="*/ 1612773 h 2599372"/>
              <a:gd name="connsiteX1713" fmla="*/ 1673733 w 2596229"/>
              <a:gd name="connsiteY1713" fmla="*/ 1588103 h 2599372"/>
              <a:gd name="connsiteX1714" fmla="*/ 1698403 w 2596229"/>
              <a:gd name="connsiteY1714" fmla="*/ 1563433 h 2599372"/>
              <a:gd name="connsiteX1715" fmla="*/ 1126808 w 2596229"/>
              <a:gd name="connsiteY1715" fmla="*/ 1562004 h 2599372"/>
              <a:gd name="connsiteX1716" fmla="*/ 1144524 w 2596229"/>
              <a:gd name="connsiteY1716" fmla="*/ 1579721 h 2599372"/>
              <a:gd name="connsiteX1717" fmla="*/ 1126808 w 2596229"/>
              <a:gd name="connsiteY1717" fmla="*/ 1597437 h 2599372"/>
              <a:gd name="connsiteX1718" fmla="*/ 1109091 w 2596229"/>
              <a:gd name="connsiteY1718" fmla="*/ 1579721 h 2599372"/>
              <a:gd name="connsiteX1719" fmla="*/ 1126808 w 2596229"/>
              <a:gd name="connsiteY1719" fmla="*/ 1562004 h 2599372"/>
              <a:gd name="connsiteX1720" fmla="*/ 1350644 w 2596229"/>
              <a:gd name="connsiteY1720" fmla="*/ 1560861 h 2599372"/>
              <a:gd name="connsiteX1721" fmla="*/ 1369504 w 2596229"/>
              <a:gd name="connsiteY1721" fmla="*/ 1579721 h 2599372"/>
              <a:gd name="connsiteX1722" fmla="*/ 1350644 w 2596229"/>
              <a:gd name="connsiteY1722" fmla="*/ 1598580 h 2599372"/>
              <a:gd name="connsiteX1723" fmla="*/ 1331785 w 2596229"/>
              <a:gd name="connsiteY1723" fmla="*/ 1579721 h 2599372"/>
              <a:gd name="connsiteX1724" fmla="*/ 1350644 w 2596229"/>
              <a:gd name="connsiteY1724" fmla="*/ 1560861 h 2599372"/>
              <a:gd name="connsiteX1725" fmla="*/ 779050 w 2596229"/>
              <a:gd name="connsiteY1725" fmla="*/ 1555908 h 2599372"/>
              <a:gd name="connsiteX1726" fmla="*/ 811149 w 2596229"/>
              <a:gd name="connsiteY1726" fmla="*/ 1588007 h 2599372"/>
              <a:gd name="connsiteX1727" fmla="*/ 779050 w 2596229"/>
              <a:gd name="connsiteY1727" fmla="*/ 1620202 h 2599372"/>
              <a:gd name="connsiteX1728" fmla="*/ 746950 w 2596229"/>
              <a:gd name="connsiteY1728" fmla="*/ 1588007 h 2599372"/>
              <a:gd name="connsiteX1729" fmla="*/ 779050 w 2596229"/>
              <a:gd name="connsiteY1729" fmla="*/ 1555908 h 2599372"/>
              <a:gd name="connsiteX1730" fmla="*/ 1610391 w 2596229"/>
              <a:gd name="connsiteY1730" fmla="*/ 1555527 h 2599372"/>
              <a:gd name="connsiteX1731" fmla="*/ 1635061 w 2596229"/>
              <a:gd name="connsiteY1731" fmla="*/ 1580197 h 2599372"/>
              <a:gd name="connsiteX1732" fmla="*/ 1610391 w 2596229"/>
              <a:gd name="connsiteY1732" fmla="*/ 1604867 h 2599372"/>
              <a:gd name="connsiteX1733" fmla="*/ 1585721 w 2596229"/>
              <a:gd name="connsiteY1733" fmla="*/ 1580197 h 2599372"/>
              <a:gd name="connsiteX1734" fmla="*/ 1610391 w 2596229"/>
              <a:gd name="connsiteY1734" fmla="*/ 1555527 h 2599372"/>
              <a:gd name="connsiteX1735" fmla="*/ 867060 w 2596229"/>
              <a:gd name="connsiteY1735" fmla="*/ 1554765 h 2599372"/>
              <a:gd name="connsiteX1736" fmla="*/ 892397 w 2596229"/>
              <a:gd name="connsiteY1736" fmla="*/ 1580102 h 2599372"/>
              <a:gd name="connsiteX1737" fmla="*/ 867060 w 2596229"/>
              <a:gd name="connsiteY1737" fmla="*/ 1605438 h 2599372"/>
              <a:gd name="connsiteX1738" fmla="*/ 841724 w 2596229"/>
              <a:gd name="connsiteY1738" fmla="*/ 1580102 h 2599372"/>
              <a:gd name="connsiteX1739" fmla="*/ 867060 w 2596229"/>
              <a:gd name="connsiteY1739" fmla="*/ 1554765 h 2599372"/>
              <a:gd name="connsiteX1740" fmla="*/ 959358 w 2596229"/>
              <a:gd name="connsiteY1740" fmla="*/ 1550574 h 2599372"/>
              <a:gd name="connsiteX1741" fmla="*/ 977074 w 2596229"/>
              <a:gd name="connsiteY1741" fmla="*/ 1568291 h 2599372"/>
              <a:gd name="connsiteX1742" fmla="*/ 959358 w 2596229"/>
              <a:gd name="connsiteY1742" fmla="*/ 1585912 h 2599372"/>
              <a:gd name="connsiteX1743" fmla="*/ 941641 w 2596229"/>
              <a:gd name="connsiteY1743" fmla="*/ 1568291 h 2599372"/>
              <a:gd name="connsiteX1744" fmla="*/ 959358 w 2596229"/>
              <a:gd name="connsiteY1744" fmla="*/ 1550574 h 2599372"/>
              <a:gd name="connsiteX1745" fmla="*/ 44576 w 2596229"/>
              <a:gd name="connsiteY1745" fmla="*/ 1531524 h 2599372"/>
              <a:gd name="connsiteX1746" fmla="*/ 48767 w 2596229"/>
              <a:gd name="connsiteY1746" fmla="*/ 1535715 h 2599372"/>
              <a:gd name="connsiteX1747" fmla="*/ 44576 w 2596229"/>
              <a:gd name="connsiteY1747" fmla="*/ 1539906 h 2599372"/>
              <a:gd name="connsiteX1748" fmla="*/ 40385 w 2596229"/>
              <a:gd name="connsiteY1748" fmla="*/ 1535715 h 2599372"/>
              <a:gd name="connsiteX1749" fmla="*/ 44576 w 2596229"/>
              <a:gd name="connsiteY1749" fmla="*/ 1531524 h 2599372"/>
              <a:gd name="connsiteX1750" fmla="*/ 1057656 w 2596229"/>
              <a:gd name="connsiteY1750" fmla="*/ 1531143 h 2599372"/>
              <a:gd name="connsiteX1751" fmla="*/ 1075372 w 2596229"/>
              <a:gd name="connsiteY1751" fmla="*/ 1548860 h 2599372"/>
              <a:gd name="connsiteX1752" fmla="*/ 1057656 w 2596229"/>
              <a:gd name="connsiteY1752" fmla="*/ 1566576 h 2599372"/>
              <a:gd name="connsiteX1753" fmla="*/ 1039939 w 2596229"/>
              <a:gd name="connsiteY1753" fmla="*/ 1548860 h 2599372"/>
              <a:gd name="connsiteX1754" fmla="*/ 1057656 w 2596229"/>
              <a:gd name="connsiteY1754" fmla="*/ 1531143 h 2599372"/>
              <a:gd name="connsiteX1755" fmla="*/ 119348 w 2596229"/>
              <a:gd name="connsiteY1755" fmla="*/ 1531048 h 2599372"/>
              <a:gd name="connsiteX1756" fmla="*/ 123539 w 2596229"/>
              <a:gd name="connsiteY1756" fmla="*/ 1535239 h 2599372"/>
              <a:gd name="connsiteX1757" fmla="*/ 119348 w 2596229"/>
              <a:gd name="connsiteY1757" fmla="*/ 1539430 h 2599372"/>
              <a:gd name="connsiteX1758" fmla="*/ 115157 w 2596229"/>
              <a:gd name="connsiteY1758" fmla="*/ 1535239 h 2599372"/>
              <a:gd name="connsiteX1759" fmla="*/ 119348 w 2596229"/>
              <a:gd name="connsiteY1759" fmla="*/ 1531048 h 2599372"/>
              <a:gd name="connsiteX1760" fmla="*/ 2507265 w 2596229"/>
              <a:gd name="connsiteY1760" fmla="*/ 1530191 h 2599372"/>
              <a:gd name="connsiteX1761" fmla="*/ 2513076 w 2596229"/>
              <a:gd name="connsiteY1761" fmla="*/ 1536001 h 2599372"/>
              <a:gd name="connsiteX1762" fmla="*/ 2507265 w 2596229"/>
              <a:gd name="connsiteY1762" fmla="*/ 1541812 h 2599372"/>
              <a:gd name="connsiteX1763" fmla="*/ 2501455 w 2596229"/>
              <a:gd name="connsiteY1763" fmla="*/ 1536001 h 2599372"/>
              <a:gd name="connsiteX1764" fmla="*/ 2507265 w 2596229"/>
              <a:gd name="connsiteY1764" fmla="*/ 1530191 h 2599372"/>
              <a:gd name="connsiteX1765" fmla="*/ 1419796 w 2596229"/>
              <a:gd name="connsiteY1765" fmla="*/ 1530095 h 2599372"/>
              <a:gd name="connsiteX1766" fmla="*/ 1438656 w 2596229"/>
              <a:gd name="connsiteY1766" fmla="*/ 1548954 h 2599372"/>
              <a:gd name="connsiteX1767" fmla="*/ 1419796 w 2596229"/>
              <a:gd name="connsiteY1767" fmla="*/ 1567814 h 2599372"/>
              <a:gd name="connsiteX1768" fmla="*/ 1400937 w 2596229"/>
              <a:gd name="connsiteY1768" fmla="*/ 1548954 h 2599372"/>
              <a:gd name="connsiteX1769" fmla="*/ 1419796 w 2596229"/>
              <a:gd name="connsiteY1769" fmla="*/ 1530095 h 2599372"/>
              <a:gd name="connsiteX1770" fmla="*/ 2283046 w 2596229"/>
              <a:gd name="connsiteY1770" fmla="*/ 1525142 h 2599372"/>
              <a:gd name="connsiteX1771" fmla="*/ 2292667 w 2596229"/>
              <a:gd name="connsiteY1771" fmla="*/ 1534762 h 2599372"/>
              <a:gd name="connsiteX1772" fmla="*/ 2283046 w 2596229"/>
              <a:gd name="connsiteY1772" fmla="*/ 1544383 h 2599372"/>
              <a:gd name="connsiteX1773" fmla="*/ 2273426 w 2596229"/>
              <a:gd name="connsiteY1773" fmla="*/ 1534762 h 2599372"/>
              <a:gd name="connsiteX1774" fmla="*/ 2283046 w 2596229"/>
              <a:gd name="connsiteY1774" fmla="*/ 1525142 h 2599372"/>
              <a:gd name="connsiteX1775" fmla="*/ 194405 w 2596229"/>
              <a:gd name="connsiteY1775" fmla="*/ 1524857 h 2599372"/>
              <a:gd name="connsiteX1776" fmla="*/ 204406 w 2596229"/>
              <a:gd name="connsiteY1776" fmla="*/ 1534858 h 2599372"/>
              <a:gd name="connsiteX1777" fmla="*/ 194405 w 2596229"/>
              <a:gd name="connsiteY1777" fmla="*/ 1544860 h 2599372"/>
              <a:gd name="connsiteX1778" fmla="*/ 184403 w 2596229"/>
              <a:gd name="connsiteY1778" fmla="*/ 1534858 h 2599372"/>
              <a:gd name="connsiteX1779" fmla="*/ 194405 w 2596229"/>
              <a:gd name="connsiteY1779" fmla="*/ 1524857 h 2599372"/>
              <a:gd name="connsiteX1780" fmla="*/ 2358104 w 2596229"/>
              <a:gd name="connsiteY1780" fmla="*/ 1523428 h 2599372"/>
              <a:gd name="connsiteX1781" fmla="*/ 2370011 w 2596229"/>
              <a:gd name="connsiteY1781" fmla="*/ 1535239 h 2599372"/>
              <a:gd name="connsiteX1782" fmla="*/ 2358104 w 2596229"/>
              <a:gd name="connsiteY1782" fmla="*/ 1547050 h 2599372"/>
              <a:gd name="connsiteX1783" fmla="*/ 2346293 w 2596229"/>
              <a:gd name="connsiteY1783" fmla="*/ 1535239 h 2599372"/>
              <a:gd name="connsiteX1784" fmla="*/ 2358104 w 2596229"/>
              <a:gd name="connsiteY1784" fmla="*/ 1523428 h 2599372"/>
              <a:gd name="connsiteX1785" fmla="*/ 2131790 w 2596229"/>
              <a:gd name="connsiteY1785" fmla="*/ 1522475 h 2599372"/>
              <a:gd name="connsiteX1786" fmla="*/ 2142839 w 2596229"/>
              <a:gd name="connsiteY1786" fmla="*/ 1533524 h 2599372"/>
              <a:gd name="connsiteX1787" fmla="*/ 2131790 w 2596229"/>
              <a:gd name="connsiteY1787" fmla="*/ 1544573 h 2599372"/>
              <a:gd name="connsiteX1788" fmla="*/ 2120741 w 2596229"/>
              <a:gd name="connsiteY1788" fmla="*/ 1533524 h 2599372"/>
              <a:gd name="connsiteX1789" fmla="*/ 2131790 w 2596229"/>
              <a:gd name="connsiteY1789" fmla="*/ 1522475 h 2599372"/>
              <a:gd name="connsiteX1790" fmla="*/ 2432780 w 2596229"/>
              <a:gd name="connsiteY1790" fmla="*/ 1522095 h 2599372"/>
              <a:gd name="connsiteX1791" fmla="*/ 2446401 w 2596229"/>
              <a:gd name="connsiteY1791" fmla="*/ 1535716 h 2599372"/>
              <a:gd name="connsiteX1792" fmla="*/ 2432780 w 2596229"/>
              <a:gd name="connsiteY1792" fmla="*/ 1549337 h 2599372"/>
              <a:gd name="connsiteX1793" fmla="*/ 2419159 w 2596229"/>
              <a:gd name="connsiteY1793" fmla="*/ 1535716 h 2599372"/>
              <a:gd name="connsiteX1794" fmla="*/ 2432780 w 2596229"/>
              <a:gd name="connsiteY1794" fmla="*/ 1522095 h 2599372"/>
              <a:gd name="connsiteX1795" fmla="*/ 269748 w 2596229"/>
              <a:gd name="connsiteY1795" fmla="*/ 1521333 h 2599372"/>
              <a:gd name="connsiteX1796" fmla="*/ 282607 w 2596229"/>
              <a:gd name="connsiteY1796" fmla="*/ 1534192 h 2599372"/>
              <a:gd name="connsiteX1797" fmla="*/ 269748 w 2596229"/>
              <a:gd name="connsiteY1797" fmla="*/ 1547050 h 2599372"/>
              <a:gd name="connsiteX1798" fmla="*/ 256889 w 2596229"/>
              <a:gd name="connsiteY1798" fmla="*/ 1534192 h 2599372"/>
              <a:gd name="connsiteX1799" fmla="*/ 269748 w 2596229"/>
              <a:gd name="connsiteY1799" fmla="*/ 1521333 h 2599372"/>
              <a:gd name="connsiteX1800" fmla="*/ 421957 w 2596229"/>
              <a:gd name="connsiteY1800" fmla="*/ 1520951 h 2599372"/>
              <a:gd name="connsiteX1801" fmla="*/ 433578 w 2596229"/>
              <a:gd name="connsiteY1801" fmla="*/ 1532572 h 2599372"/>
              <a:gd name="connsiteX1802" fmla="*/ 421957 w 2596229"/>
              <a:gd name="connsiteY1802" fmla="*/ 1544192 h 2599372"/>
              <a:gd name="connsiteX1803" fmla="*/ 410337 w 2596229"/>
              <a:gd name="connsiteY1803" fmla="*/ 1532572 h 2599372"/>
              <a:gd name="connsiteX1804" fmla="*/ 421957 w 2596229"/>
              <a:gd name="connsiteY1804" fmla="*/ 1520951 h 2599372"/>
              <a:gd name="connsiteX1805" fmla="*/ 2055399 w 2596229"/>
              <a:gd name="connsiteY1805" fmla="*/ 1520285 h 2599372"/>
              <a:gd name="connsiteX1806" fmla="*/ 2067687 w 2596229"/>
              <a:gd name="connsiteY1806" fmla="*/ 1532572 h 2599372"/>
              <a:gd name="connsiteX1807" fmla="*/ 2055399 w 2596229"/>
              <a:gd name="connsiteY1807" fmla="*/ 1544860 h 2599372"/>
              <a:gd name="connsiteX1808" fmla="*/ 2043112 w 2596229"/>
              <a:gd name="connsiteY1808" fmla="*/ 1532572 h 2599372"/>
              <a:gd name="connsiteX1809" fmla="*/ 2055399 w 2596229"/>
              <a:gd name="connsiteY1809" fmla="*/ 1520285 h 2599372"/>
              <a:gd name="connsiteX1810" fmla="*/ 499110 w 2596229"/>
              <a:gd name="connsiteY1810" fmla="*/ 1517808 h 2599372"/>
              <a:gd name="connsiteX1811" fmla="*/ 512731 w 2596229"/>
              <a:gd name="connsiteY1811" fmla="*/ 1531429 h 2599372"/>
              <a:gd name="connsiteX1812" fmla="*/ 499110 w 2596229"/>
              <a:gd name="connsiteY1812" fmla="*/ 1545050 h 2599372"/>
              <a:gd name="connsiteX1813" fmla="*/ 485489 w 2596229"/>
              <a:gd name="connsiteY1813" fmla="*/ 1531429 h 2599372"/>
              <a:gd name="connsiteX1814" fmla="*/ 499110 w 2596229"/>
              <a:gd name="connsiteY1814" fmla="*/ 1517808 h 2599372"/>
              <a:gd name="connsiteX1815" fmla="*/ 345567 w 2596229"/>
              <a:gd name="connsiteY1815" fmla="*/ 1517141 h 2599372"/>
              <a:gd name="connsiteX1816" fmla="*/ 361855 w 2596229"/>
              <a:gd name="connsiteY1816" fmla="*/ 1533429 h 2599372"/>
              <a:gd name="connsiteX1817" fmla="*/ 345567 w 2596229"/>
              <a:gd name="connsiteY1817" fmla="*/ 1549716 h 2599372"/>
              <a:gd name="connsiteX1818" fmla="*/ 329279 w 2596229"/>
              <a:gd name="connsiteY1818" fmla="*/ 1533429 h 2599372"/>
              <a:gd name="connsiteX1819" fmla="*/ 345567 w 2596229"/>
              <a:gd name="connsiteY1819" fmla="*/ 1517141 h 2599372"/>
              <a:gd name="connsiteX1820" fmla="*/ 2207704 w 2596229"/>
              <a:gd name="connsiteY1820" fmla="*/ 1513903 h 2599372"/>
              <a:gd name="connsiteX1821" fmla="*/ 2227992 w 2596229"/>
              <a:gd name="connsiteY1821" fmla="*/ 1534191 h 2599372"/>
              <a:gd name="connsiteX1822" fmla="*/ 2207704 w 2596229"/>
              <a:gd name="connsiteY1822" fmla="*/ 1554479 h 2599372"/>
              <a:gd name="connsiteX1823" fmla="*/ 2187416 w 2596229"/>
              <a:gd name="connsiteY1823" fmla="*/ 1534191 h 2599372"/>
              <a:gd name="connsiteX1824" fmla="*/ 2207704 w 2596229"/>
              <a:gd name="connsiteY1824" fmla="*/ 1513903 h 2599372"/>
              <a:gd name="connsiteX1825" fmla="*/ 577024 w 2596229"/>
              <a:gd name="connsiteY1825" fmla="*/ 1510569 h 2599372"/>
              <a:gd name="connsiteX1826" fmla="*/ 596455 w 2596229"/>
              <a:gd name="connsiteY1826" fmla="*/ 1530000 h 2599372"/>
              <a:gd name="connsiteX1827" fmla="*/ 577024 w 2596229"/>
              <a:gd name="connsiteY1827" fmla="*/ 1549431 h 2599372"/>
              <a:gd name="connsiteX1828" fmla="*/ 557593 w 2596229"/>
              <a:gd name="connsiteY1828" fmla="*/ 1530000 h 2599372"/>
              <a:gd name="connsiteX1829" fmla="*/ 577024 w 2596229"/>
              <a:gd name="connsiteY1829" fmla="*/ 1510569 h 2599372"/>
              <a:gd name="connsiteX1830" fmla="*/ 1821275 w 2596229"/>
              <a:gd name="connsiteY1830" fmla="*/ 1510093 h 2599372"/>
              <a:gd name="connsiteX1831" fmla="*/ 1838991 w 2596229"/>
              <a:gd name="connsiteY1831" fmla="*/ 1527810 h 2599372"/>
              <a:gd name="connsiteX1832" fmla="*/ 1821275 w 2596229"/>
              <a:gd name="connsiteY1832" fmla="*/ 1545526 h 2599372"/>
              <a:gd name="connsiteX1833" fmla="*/ 1803558 w 2596229"/>
              <a:gd name="connsiteY1833" fmla="*/ 1527810 h 2599372"/>
              <a:gd name="connsiteX1834" fmla="*/ 1821275 w 2596229"/>
              <a:gd name="connsiteY1834" fmla="*/ 1510093 h 2599372"/>
              <a:gd name="connsiteX1835" fmla="*/ 1740502 w 2596229"/>
              <a:gd name="connsiteY1835" fmla="*/ 1508950 h 2599372"/>
              <a:gd name="connsiteX1836" fmla="*/ 1756600 w 2596229"/>
              <a:gd name="connsiteY1836" fmla="*/ 1525047 h 2599372"/>
              <a:gd name="connsiteX1837" fmla="*/ 1740502 w 2596229"/>
              <a:gd name="connsiteY1837" fmla="*/ 1541145 h 2599372"/>
              <a:gd name="connsiteX1838" fmla="*/ 1724405 w 2596229"/>
              <a:gd name="connsiteY1838" fmla="*/ 1525047 h 2599372"/>
              <a:gd name="connsiteX1839" fmla="*/ 1740502 w 2596229"/>
              <a:gd name="connsiteY1839" fmla="*/ 1508950 h 2599372"/>
              <a:gd name="connsiteX1840" fmla="*/ 1978342 w 2596229"/>
              <a:gd name="connsiteY1840" fmla="*/ 1508569 h 2599372"/>
              <a:gd name="connsiteX1841" fmla="*/ 2001202 w 2596229"/>
              <a:gd name="connsiteY1841" fmla="*/ 1531429 h 2599372"/>
              <a:gd name="connsiteX1842" fmla="*/ 1978342 w 2596229"/>
              <a:gd name="connsiteY1842" fmla="*/ 1554289 h 2599372"/>
              <a:gd name="connsiteX1843" fmla="*/ 1955482 w 2596229"/>
              <a:gd name="connsiteY1843" fmla="*/ 1531429 h 2599372"/>
              <a:gd name="connsiteX1844" fmla="*/ 1978342 w 2596229"/>
              <a:gd name="connsiteY1844" fmla="*/ 1508569 h 2599372"/>
              <a:gd name="connsiteX1845" fmla="*/ 1238725 w 2596229"/>
              <a:gd name="connsiteY1845" fmla="*/ 1506188 h 2599372"/>
              <a:gd name="connsiteX1846" fmla="*/ 1257585 w 2596229"/>
              <a:gd name="connsiteY1846" fmla="*/ 1525047 h 2599372"/>
              <a:gd name="connsiteX1847" fmla="*/ 1238725 w 2596229"/>
              <a:gd name="connsiteY1847" fmla="*/ 1543907 h 2599372"/>
              <a:gd name="connsiteX1848" fmla="*/ 1219866 w 2596229"/>
              <a:gd name="connsiteY1848" fmla="*/ 1525047 h 2599372"/>
              <a:gd name="connsiteX1849" fmla="*/ 1238725 w 2596229"/>
              <a:gd name="connsiteY1849" fmla="*/ 1506188 h 2599372"/>
              <a:gd name="connsiteX1850" fmla="*/ 1900332 w 2596229"/>
              <a:gd name="connsiteY1850" fmla="*/ 1499996 h 2599372"/>
              <a:gd name="connsiteX1851" fmla="*/ 1930241 w 2596229"/>
              <a:gd name="connsiteY1851" fmla="*/ 1529904 h 2599372"/>
              <a:gd name="connsiteX1852" fmla="*/ 1900332 w 2596229"/>
              <a:gd name="connsiteY1852" fmla="*/ 1559813 h 2599372"/>
              <a:gd name="connsiteX1853" fmla="*/ 1870424 w 2596229"/>
              <a:gd name="connsiteY1853" fmla="*/ 1529904 h 2599372"/>
              <a:gd name="connsiteX1854" fmla="*/ 1900332 w 2596229"/>
              <a:gd name="connsiteY1854" fmla="*/ 1499996 h 2599372"/>
              <a:gd name="connsiteX1855" fmla="*/ 656177 w 2596229"/>
              <a:gd name="connsiteY1855" fmla="*/ 1498187 h 2599372"/>
              <a:gd name="connsiteX1856" fmla="*/ 685895 w 2596229"/>
              <a:gd name="connsiteY1856" fmla="*/ 1527905 h 2599372"/>
              <a:gd name="connsiteX1857" fmla="*/ 656177 w 2596229"/>
              <a:gd name="connsiteY1857" fmla="*/ 1557623 h 2599372"/>
              <a:gd name="connsiteX1858" fmla="*/ 626459 w 2596229"/>
              <a:gd name="connsiteY1858" fmla="*/ 1527905 h 2599372"/>
              <a:gd name="connsiteX1859" fmla="*/ 656177 w 2596229"/>
              <a:gd name="connsiteY1859" fmla="*/ 1498187 h 2599372"/>
              <a:gd name="connsiteX1860" fmla="*/ 1657635 w 2596229"/>
              <a:gd name="connsiteY1860" fmla="*/ 1496282 h 2599372"/>
              <a:gd name="connsiteX1861" fmla="*/ 1682305 w 2596229"/>
              <a:gd name="connsiteY1861" fmla="*/ 1520952 h 2599372"/>
              <a:gd name="connsiteX1862" fmla="*/ 1657635 w 2596229"/>
              <a:gd name="connsiteY1862" fmla="*/ 1545622 h 2599372"/>
              <a:gd name="connsiteX1863" fmla="*/ 1632966 w 2596229"/>
              <a:gd name="connsiteY1863" fmla="*/ 1520952 h 2599372"/>
              <a:gd name="connsiteX1864" fmla="*/ 1657635 w 2596229"/>
              <a:gd name="connsiteY1864" fmla="*/ 1496282 h 2599372"/>
              <a:gd name="connsiteX1865" fmla="*/ 819816 w 2596229"/>
              <a:gd name="connsiteY1865" fmla="*/ 1495520 h 2599372"/>
              <a:gd name="connsiteX1866" fmla="*/ 845153 w 2596229"/>
              <a:gd name="connsiteY1866" fmla="*/ 1520857 h 2599372"/>
              <a:gd name="connsiteX1867" fmla="*/ 819816 w 2596229"/>
              <a:gd name="connsiteY1867" fmla="*/ 1546193 h 2599372"/>
              <a:gd name="connsiteX1868" fmla="*/ 794480 w 2596229"/>
              <a:gd name="connsiteY1868" fmla="*/ 1520857 h 2599372"/>
              <a:gd name="connsiteX1869" fmla="*/ 819816 w 2596229"/>
              <a:gd name="connsiteY1869" fmla="*/ 1495520 h 2599372"/>
              <a:gd name="connsiteX1870" fmla="*/ 736949 w 2596229"/>
              <a:gd name="connsiteY1870" fmla="*/ 1492948 h 2599372"/>
              <a:gd name="connsiteX1871" fmla="*/ 769048 w 2596229"/>
              <a:gd name="connsiteY1871" fmla="*/ 1525047 h 2599372"/>
              <a:gd name="connsiteX1872" fmla="*/ 736949 w 2596229"/>
              <a:gd name="connsiteY1872" fmla="*/ 1557146 h 2599372"/>
              <a:gd name="connsiteX1873" fmla="*/ 704850 w 2596229"/>
              <a:gd name="connsiteY1873" fmla="*/ 1525047 h 2599372"/>
              <a:gd name="connsiteX1874" fmla="*/ 736949 w 2596229"/>
              <a:gd name="connsiteY1874" fmla="*/ 1492948 h 2599372"/>
              <a:gd name="connsiteX1875" fmla="*/ 905827 w 2596229"/>
              <a:gd name="connsiteY1875" fmla="*/ 1489329 h 2599372"/>
              <a:gd name="connsiteX1876" fmla="*/ 931164 w 2596229"/>
              <a:gd name="connsiteY1876" fmla="*/ 1514666 h 2599372"/>
              <a:gd name="connsiteX1877" fmla="*/ 905827 w 2596229"/>
              <a:gd name="connsiteY1877" fmla="*/ 1540002 h 2599372"/>
              <a:gd name="connsiteX1878" fmla="*/ 880491 w 2596229"/>
              <a:gd name="connsiteY1878" fmla="*/ 1514666 h 2599372"/>
              <a:gd name="connsiteX1879" fmla="*/ 905827 w 2596229"/>
              <a:gd name="connsiteY1879" fmla="*/ 1489329 h 2599372"/>
              <a:gd name="connsiteX1880" fmla="*/ 2596038 w 2596229"/>
              <a:gd name="connsiteY1880" fmla="*/ 1461611 h 2599372"/>
              <a:gd name="connsiteX1881" fmla="*/ 2596229 w 2596229"/>
              <a:gd name="connsiteY1881" fmla="*/ 1461802 h 2599372"/>
              <a:gd name="connsiteX1882" fmla="*/ 2596038 w 2596229"/>
              <a:gd name="connsiteY1882" fmla="*/ 1461992 h 2599372"/>
              <a:gd name="connsiteX1883" fmla="*/ 2595848 w 2596229"/>
              <a:gd name="connsiteY1883" fmla="*/ 1461802 h 2599372"/>
              <a:gd name="connsiteX1884" fmla="*/ 2596038 w 2596229"/>
              <a:gd name="connsiteY1884" fmla="*/ 1461611 h 2599372"/>
              <a:gd name="connsiteX1885" fmla="*/ 102107 w 2596229"/>
              <a:gd name="connsiteY1885" fmla="*/ 1456753 h 2599372"/>
              <a:gd name="connsiteX1886" fmla="*/ 106774 w 2596229"/>
              <a:gd name="connsiteY1886" fmla="*/ 1461325 h 2599372"/>
              <a:gd name="connsiteX1887" fmla="*/ 102107 w 2596229"/>
              <a:gd name="connsiteY1887" fmla="*/ 1465992 h 2599372"/>
              <a:gd name="connsiteX1888" fmla="*/ 97535 w 2596229"/>
              <a:gd name="connsiteY1888" fmla="*/ 1461325 h 2599372"/>
              <a:gd name="connsiteX1889" fmla="*/ 102107 w 2596229"/>
              <a:gd name="connsiteY1889" fmla="*/ 1456753 h 2599372"/>
              <a:gd name="connsiteX1890" fmla="*/ 28384 w 2596229"/>
              <a:gd name="connsiteY1890" fmla="*/ 1456086 h 2599372"/>
              <a:gd name="connsiteX1891" fmla="*/ 33813 w 2596229"/>
              <a:gd name="connsiteY1891" fmla="*/ 1461515 h 2599372"/>
              <a:gd name="connsiteX1892" fmla="*/ 28384 w 2596229"/>
              <a:gd name="connsiteY1892" fmla="*/ 1466944 h 2599372"/>
              <a:gd name="connsiteX1893" fmla="*/ 22955 w 2596229"/>
              <a:gd name="connsiteY1893" fmla="*/ 1461515 h 2599372"/>
              <a:gd name="connsiteX1894" fmla="*/ 28384 w 2596229"/>
              <a:gd name="connsiteY1894" fmla="*/ 1456086 h 2599372"/>
              <a:gd name="connsiteX1895" fmla="*/ 2522600 w 2596229"/>
              <a:gd name="connsiteY1895" fmla="*/ 1454276 h 2599372"/>
              <a:gd name="connsiteX1896" fmla="*/ 2530030 w 2596229"/>
              <a:gd name="connsiteY1896" fmla="*/ 1461706 h 2599372"/>
              <a:gd name="connsiteX1897" fmla="*/ 2522600 w 2596229"/>
              <a:gd name="connsiteY1897" fmla="*/ 1469135 h 2599372"/>
              <a:gd name="connsiteX1898" fmla="*/ 2515171 w 2596229"/>
              <a:gd name="connsiteY1898" fmla="*/ 1461706 h 2599372"/>
              <a:gd name="connsiteX1899" fmla="*/ 2522600 w 2596229"/>
              <a:gd name="connsiteY1899" fmla="*/ 1454276 h 2599372"/>
              <a:gd name="connsiteX1900" fmla="*/ 2301430 w 2596229"/>
              <a:gd name="connsiteY1900" fmla="*/ 1451609 h 2599372"/>
              <a:gd name="connsiteX1901" fmla="*/ 2311050 w 2596229"/>
              <a:gd name="connsiteY1901" fmla="*/ 1461229 h 2599372"/>
              <a:gd name="connsiteX1902" fmla="*/ 2301430 w 2596229"/>
              <a:gd name="connsiteY1902" fmla="*/ 1470850 h 2599372"/>
              <a:gd name="connsiteX1903" fmla="*/ 2291810 w 2596229"/>
              <a:gd name="connsiteY1903" fmla="*/ 1461229 h 2599372"/>
              <a:gd name="connsiteX1904" fmla="*/ 2301430 w 2596229"/>
              <a:gd name="connsiteY1904" fmla="*/ 1451609 h 2599372"/>
              <a:gd name="connsiteX1905" fmla="*/ 176022 w 2596229"/>
              <a:gd name="connsiteY1905" fmla="*/ 1450466 h 2599372"/>
              <a:gd name="connsiteX1906" fmla="*/ 186690 w 2596229"/>
              <a:gd name="connsiteY1906" fmla="*/ 1461134 h 2599372"/>
              <a:gd name="connsiteX1907" fmla="*/ 176022 w 2596229"/>
              <a:gd name="connsiteY1907" fmla="*/ 1471802 h 2599372"/>
              <a:gd name="connsiteX1908" fmla="*/ 165354 w 2596229"/>
              <a:gd name="connsiteY1908" fmla="*/ 1461134 h 2599372"/>
              <a:gd name="connsiteX1909" fmla="*/ 176022 w 2596229"/>
              <a:gd name="connsiteY1909" fmla="*/ 1450466 h 2599372"/>
              <a:gd name="connsiteX1910" fmla="*/ 2449067 w 2596229"/>
              <a:gd name="connsiteY1910" fmla="*/ 1450181 h 2599372"/>
              <a:gd name="connsiteX1911" fmla="*/ 2460497 w 2596229"/>
              <a:gd name="connsiteY1911" fmla="*/ 1461611 h 2599372"/>
              <a:gd name="connsiteX1912" fmla="*/ 2449067 w 2596229"/>
              <a:gd name="connsiteY1912" fmla="*/ 1473041 h 2599372"/>
              <a:gd name="connsiteX1913" fmla="*/ 2437637 w 2596229"/>
              <a:gd name="connsiteY1913" fmla="*/ 1461611 h 2599372"/>
              <a:gd name="connsiteX1914" fmla="*/ 2449067 w 2596229"/>
              <a:gd name="connsiteY1914" fmla="*/ 1450181 h 2599372"/>
              <a:gd name="connsiteX1915" fmla="*/ 2152935 w 2596229"/>
              <a:gd name="connsiteY1915" fmla="*/ 1449038 h 2599372"/>
              <a:gd name="connsiteX1916" fmla="*/ 2164555 w 2596229"/>
              <a:gd name="connsiteY1916" fmla="*/ 1460659 h 2599372"/>
              <a:gd name="connsiteX1917" fmla="*/ 2152935 w 2596229"/>
              <a:gd name="connsiteY1917" fmla="*/ 1472279 h 2599372"/>
              <a:gd name="connsiteX1918" fmla="*/ 2141314 w 2596229"/>
              <a:gd name="connsiteY1918" fmla="*/ 1460659 h 2599372"/>
              <a:gd name="connsiteX1919" fmla="*/ 2152935 w 2596229"/>
              <a:gd name="connsiteY1919" fmla="*/ 1449038 h 2599372"/>
              <a:gd name="connsiteX1920" fmla="*/ 2227231 w 2596229"/>
              <a:gd name="connsiteY1920" fmla="*/ 1448466 h 2599372"/>
              <a:gd name="connsiteX1921" fmla="*/ 2239708 w 2596229"/>
              <a:gd name="connsiteY1921" fmla="*/ 1460944 h 2599372"/>
              <a:gd name="connsiteX1922" fmla="*/ 2227231 w 2596229"/>
              <a:gd name="connsiteY1922" fmla="*/ 1473421 h 2599372"/>
              <a:gd name="connsiteX1923" fmla="*/ 2214753 w 2596229"/>
              <a:gd name="connsiteY1923" fmla="*/ 1460944 h 2599372"/>
              <a:gd name="connsiteX1924" fmla="*/ 2227231 w 2596229"/>
              <a:gd name="connsiteY1924" fmla="*/ 1448466 h 2599372"/>
              <a:gd name="connsiteX1925" fmla="*/ 2078259 w 2596229"/>
              <a:gd name="connsiteY1925" fmla="*/ 1447895 h 2599372"/>
              <a:gd name="connsiteX1926" fmla="*/ 2090547 w 2596229"/>
              <a:gd name="connsiteY1926" fmla="*/ 1460182 h 2599372"/>
              <a:gd name="connsiteX1927" fmla="*/ 2078259 w 2596229"/>
              <a:gd name="connsiteY1927" fmla="*/ 1472470 h 2599372"/>
              <a:gd name="connsiteX1928" fmla="*/ 2065972 w 2596229"/>
              <a:gd name="connsiteY1928" fmla="*/ 1460182 h 2599372"/>
              <a:gd name="connsiteX1929" fmla="*/ 2078259 w 2596229"/>
              <a:gd name="connsiteY1929" fmla="*/ 1447895 h 2599372"/>
              <a:gd name="connsiteX1930" fmla="*/ 399192 w 2596229"/>
              <a:gd name="connsiteY1930" fmla="*/ 1447895 h 2599372"/>
              <a:gd name="connsiteX1931" fmla="*/ 411480 w 2596229"/>
              <a:gd name="connsiteY1931" fmla="*/ 1460182 h 2599372"/>
              <a:gd name="connsiteX1932" fmla="*/ 399192 w 2596229"/>
              <a:gd name="connsiteY1932" fmla="*/ 1472470 h 2599372"/>
              <a:gd name="connsiteX1933" fmla="*/ 386905 w 2596229"/>
              <a:gd name="connsiteY1933" fmla="*/ 1460182 h 2599372"/>
              <a:gd name="connsiteX1934" fmla="*/ 399192 w 2596229"/>
              <a:gd name="connsiteY1934" fmla="*/ 1447895 h 2599372"/>
              <a:gd name="connsiteX1935" fmla="*/ 250126 w 2596229"/>
              <a:gd name="connsiteY1935" fmla="*/ 1447419 h 2599372"/>
              <a:gd name="connsiteX1936" fmla="*/ 263747 w 2596229"/>
              <a:gd name="connsiteY1936" fmla="*/ 1461040 h 2599372"/>
              <a:gd name="connsiteX1937" fmla="*/ 250126 w 2596229"/>
              <a:gd name="connsiteY1937" fmla="*/ 1474661 h 2599372"/>
              <a:gd name="connsiteX1938" fmla="*/ 236505 w 2596229"/>
              <a:gd name="connsiteY1938" fmla="*/ 1461040 h 2599372"/>
              <a:gd name="connsiteX1939" fmla="*/ 250126 w 2596229"/>
              <a:gd name="connsiteY1939" fmla="*/ 1447419 h 2599372"/>
              <a:gd name="connsiteX1940" fmla="*/ 2375345 w 2596229"/>
              <a:gd name="connsiteY1940" fmla="*/ 1446371 h 2599372"/>
              <a:gd name="connsiteX1941" fmla="*/ 2390394 w 2596229"/>
              <a:gd name="connsiteY1941" fmla="*/ 1461420 h 2599372"/>
              <a:gd name="connsiteX1942" fmla="*/ 2375345 w 2596229"/>
              <a:gd name="connsiteY1942" fmla="*/ 1476470 h 2599372"/>
              <a:gd name="connsiteX1943" fmla="*/ 2360295 w 2596229"/>
              <a:gd name="connsiteY1943" fmla="*/ 1461420 h 2599372"/>
              <a:gd name="connsiteX1944" fmla="*/ 2375345 w 2596229"/>
              <a:gd name="connsiteY1944" fmla="*/ 1446371 h 2599372"/>
              <a:gd name="connsiteX1945" fmla="*/ 474250 w 2596229"/>
              <a:gd name="connsiteY1945" fmla="*/ 1446180 h 2599372"/>
              <a:gd name="connsiteX1946" fmla="*/ 487871 w 2596229"/>
              <a:gd name="connsiteY1946" fmla="*/ 1459801 h 2599372"/>
              <a:gd name="connsiteX1947" fmla="*/ 474250 w 2596229"/>
              <a:gd name="connsiteY1947" fmla="*/ 1473422 h 2599372"/>
              <a:gd name="connsiteX1948" fmla="*/ 460629 w 2596229"/>
              <a:gd name="connsiteY1948" fmla="*/ 1459801 h 2599372"/>
              <a:gd name="connsiteX1949" fmla="*/ 474250 w 2596229"/>
              <a:gd name="connsiteY1949" fmla="*/ 1446180 h 2599372"/>
              <a:gd name="connsiteX1950" fmla="*/ 2003107 w 2596229"/>
              <a:gd name="connsiteY1950" fmla="*/ 1443608 h 2599372"/>
              <a:gd name="connsiteX1951" fmla="*/ 2019205 w 2596229"/>
              <a:gd name="connsiteY1951" fmla="*/ 1459705 h 2599372"/>
              <a:gd name="connsiteX1952" fmla="*/ 2003107 w 2596229"/>
              <a:gd name="connsiteY1952" fmla="*/ 1475803 h 2599372"/>
              <a:gd name="connsiteX1953" fmla="*/ 1987010 w 2596229"/>
              <a:gd name="connsiteY1953" fmla="*/ 1459705 h 2599372"/>
              <a:gd name="connsiteX1954" fmla="*/ 2003107 w 2596229"/>
              <a:gd name="connsiteY1954" fmla="*/ 1443608 h 2599372"/>
              <a:gd name="connsiteX1955" fmla="*/ 324516 w 2596229"/>
              <a:gd name="connsiteY1955" fmla="*/ 1443418 h 2599372"/>
              <a:gd name="connsiteX1956" fmla="*/ 341756 w 2596229"/>
              <a:gd name="connsiteY1956" fmla="*/ 1460658 h 2599372"/>
              <a:gd name="connsiteX1957" fmla="*/ 324516 w 2596229"/>
              <a:gd name="connsiteY1957" fmla="*/ 1477899 h 2599372"/>
              <a:gd name="connsiteX1958" fmla="*/ 307276 w 2596229"/>
              <a:gd name="connsiteY1958" fmla="*/ 1460658 h 2599372"/>
              <a:gd name="connsiteX1959" fmla="*/ 324516 w 2596229"/>
              <a:gd name="connsiteY1959" fmla="*/ 1443418 h 2599372"/>
              <a:gd name="connsiteX1960" fmla="*/ 549878 w 2596229"/>
              <a:gd name="connsiteY1960" fmla="*/ 1439703 h 2599372"/>
              <a:gd name="connsiteX1961" fmla="*/ 569404 w 2596229"/>
              <a:gd name="connsiteY1961" fmla="*/ 1459134 h 2599372"/>
              <a:gd name="connsiteX1962" fmla="*/ 549878 w 2596229"/>
              <a:gd name="connsiteY1962" fmla="*/ 1478660 h 2599372"/>
              <a:gd name="connsiteX1963" fmla="*/ 530352 w 2596229"/>
              <a:gd name="connsiteY1963" fmla="*/ 1459134 h 2599372"/>
              <a:gd name="connsiteX1964" fmla="*/ 549878 w 2596229"/>
              <a:gd name="connsiteY1964" fmla="*/ 1439703 h 2599372"/>
              <a:gd name="connsiteX1965" fmla="*/ 781906 w 2596229"/>
              <a:gd name="connsiteY1965" fmla="*/ 1437608 h 2599372"/>
              <a:gd name="connsiteX1966" fmla="*/ 799623 w 2596229"/>
              <a:gd name="connsiteY1966" fmla="*/ 1455229 h 2599372"/>
              <a:gd name="connsiteX1967" fmla="*/ 781906 w 2596229"/>
              <a:gd name="connsiteY1967" fmla="*/ 1472946 h 2599372"/>
              <a:gd name="connsiteX1968" fmla="*/ 764190 w 2596229"/>
              <a:gd name="connsiteY1968" fmla="*/ 1455229 h 2599372"/>
              <a:gd name="connsiteX1969" fmla="*/ 781906 w 2596229"/>
              <a:gd name="connsiteY1969" fmla="*/ 1437608 h 2599372"/>
              <a:gd name="connsiteX1970" fmla="*/ 1615059 w 2596229"/>
              <a:gd name="connsiteY1970" fmla="*/ 1437417 h 2599372"/>
              <a:gd name="connsiteX1971" fmla="*/ 1630299 w 2596229"/>
              <a:gd name="connsiteY1971" fmla="*/ 1452657 h 2599372"/>
              <a:gd name="connsiteX1972" fmla="*/ 1615059 w 2596229"/>
              <a:gd name="connsiteY1972" fmla="*/ 1467897 h 2599372"/>
              <a:gd name="connsiteX1973" fmla="*/ 1599819 w 2596229"/>
              <a:gd name="connsiteY1973" fmla="*/ 1452657 h 2599372"/>
              <a:gd name="connsiteX1974" fmla="*/ 1615059 w 2596229"/>
              <a:gd name="connsiteY1974" fmla="*/ 1437417 h 2599372"/>
              <a:gd name="connsiteX1975" fmla="*/ 1927573 w 2596229"/>
              <a:gd name="connsiteY1975" fmla="*/ 1431607 h 2599372"/>
              <a:gd name="connsiteX1976" fmla="*/ 1955100 w 2596229"/>
              <a:gd name="connsiteY1976" fmla="*/ 1459134 h 2599372"/>
              <a:gd name="connsiteX1977" fmla="*/ 1927573 w 2596229"/>
              <a:gd name="connsiteY1977" fmla="*/ 1486661 h 2599372"/>
              <a:gd name="connsiteX1978" fmla="*/ 1900046 w 2596229"/>
              <a:gd name="connsiteY1978" fmla="*/ 1459134 h 2599372"/>
              <a:gd name="connsiteX1979" fmla="*/ 1927573 w 2596229"/>
              <a:gd name="connsiteY1979" fmla="*/ 1431607 h 2599372"/>
              <a:gd name="connsiteX1980" fmla="*/ 1774031 w 2596229"/>
              <a:gd name="connsiteY1980" fmla="*/ 1430940 h 2599372"/>
              <a:gd name="connsiteX1981" fmla="*/ 1800129 w 2596229"/>
              <a:gd name="connsiteY1981" fmla="*/ 1457039 h 2599372"/>
              <a:gd name="connsiteX1982" fmla="*/ 1774031 w 2596229"/>
              <a:gd name="connsiteY1982" fmla="*/ 1483137 h 2599372"/>
              <a:gd name="connsiteX1983" fmla="*/ 1747932 w 2596229"/>
              <a:gd name="connsiteY1983" fmla="*/ 1457039 h 2599372"/>
              <a:gd name="connsiteX1984" fmla="*/ 1774031 w 2596229"/>
              <a:gd name="connsiteY1984" fmla="*/ 1430940 h 2599372"/>
              <a:gd name="connsiteX1985" fmla="*/ 1851278 w 2596229"/>
              <a:gd name="connsiteY1985" fmla="*/ 1430750 h 2599372"/>
              <a:gd name="connsiteX1986" fmla="*/ 1878805 w 2596229"/>
              <a:gd name="connsiteY1986" fmla="*/ 1458277 h 2599372"/>
              <a:gd name="connsiteX1987" fmla="*/ 1851278 w 2596229"/>
              <a:gd name="connsiteY1987" fmla="*/ 1485804 h 2599372"/>
              <a:gd name="connsiteX1988" fmla="*/ 1823751 w 2596229"/>
              <a:gd name="connsiteY1988" fmla="*/ 1458277 h 2599372"/>
              <a:gd name="connsiteX1989" fmla="*/ 1851278 w 2596229"/>
              <a:gd name="connsiteY1989" fmla="*/ 1430750 h 2599372"/>
              <a:gd name="connsiteX1990" fmla="*/ 1695544 w 2596229"/>
              <a:gd name="connsiteY1990" fmla="*/ 1430654 h 2599372"/>
              <a:gd name="connsiteX1991" fmla="*/ 1720214 w 2596229"/>
              <a:gd name="connsiteY1991" fmla="*/ 1455324 h 2599372"/>
              <a:gd name="connsiteX1992" fmla="*/ 1695544 w 2596229"/>
              <a:gd name="connsiteY1992" fmla="*/ 1479994 h 2599372"/>
              <a:gd name="connsiteX1993" fmla="*/ 1670875 w 2596229"/>
              <a:gd name="connsiteY1993" fmla="*/ 1455324 h 2599372"/>
              <a:gd name="connsiteX1994" fmla="*/ 1695544 w 2596229"/>
              <a:gd name="connsiteY1994" fmla="*/ 1430654 h 2599372"/>
              <a:gd name="connsiteX1995" fmla="*/ 703421 w 2596229"/>
              <a:gd name="connsiteY1995" fmla="*/ 1427321 h 2599372"/>
              <a:gd name="connsiteX1996" fmla="*/ 733139 w 2596229"/>
              <a:gd name="connsiteY1996" fmla="*/ 1457039 h 2599372"/>
              <a:gd name="connsiteX1997" fmla="*/ 703421 w 2596229"/>
              <a:gd name="connsiteY1997" fmla="*/ 1486757 h 2599372"/>
              <a:gd name="connsiteX1998" fmla="*/ 673703 w 2596229"/>
              <a:gd name="connsiteY1998" fmla="*/ 1457039 h 2599372"/>
              <a:gd name="connsiteX1999" fmla="*/ 703421 w 2596229"/>
              <a:gd name="connsiteY1999" fmla="*/ 1427321 h 2599372"/>
              <a:gd name="connsiteX2000" fmla="*/ 862393 w 2596229"/>
              <a:gd name="connsiteY2000" fmla="*/ 1427225 h 2599372"/>
              <a:gd name="connsiteX2001" fmla="*/ 887729 w 2596229"/>
              <a:gd name="connsiteY2001" fmla="*/ 1452562 h 2599372"/>
              <a:gd name="connsiteX2002" fmla="*/ 862393 w 2596229"/>
              <a:gd name="connsiteY2002" fmla="*/ 1477898 h 2599372"/>
              <a:gd name="connsiteX2003" fmla="*/ 837056 w 2596229"/>
              <a:gd name="connsiteY2003" fmla="*/ 1452562 h 2599372"/>
              <a:gd name="connsiteX2004" fmla="*/ 862393 w 2596229"/>
              <a:gd name="connsiteY2004" fmla="*/ 1427225 h 2599372"/>
              <a:gd name="connsiteX2005" fmla="*/ 626173 w 2596229"/>
              <a:gd name="connsiteY2005" fmla="*/ 1427130 h 2599372"/>
              <a:gd name="connsiteX2006" fmla="*/ 657320 w 2596229"/>
              <a:gd name="connsiteY2006" fmla="*/ 1458277 h 2599372"/>
              <a:gd name="connsiteX2007" fmla="*/ 626173 w 2596229"/>
              <a:gd name="connsiteY2007" fmla="*/ 1489423 h 2599372"/>
              <a:gd name="connsiteX2008" fmla="*/ 595026 w 2596229"/>
              <a:gd name="connsiteY2008" fmla="*/ 1458277 h 2599372"/>
              <a:gd name="connsiteX2009" fmla="*/ 626173 w 2596229"/>
              <a:gd name="connsiteY2009" fmla="*/ 1427130 h 2599372"/>
              <a:gd name="connsiteX2010" fmla="*/ 1398295 w 2596229"/>
              <a:gd name="connsiteY2010" fmla="*/ 1424798 h 2599372"/>
              <a:gd name="connsiteX2011" fmla="*/ 1397874 w 2596229"/>
              <a:gd name="connsiteY2011" fmla="*/ 1426884 h 2599372"/>
              <a:gd name="connsiteX2012" fmla="*/ 1398704 w 2596229"/>
              <a:gd name="connsiteY2012" fmla="*/ 1424880 h 2599372"/>
              <a:gd name="connsiteX2013" fmla="*/ 945737 w 2596229"/>
              <a:gd name="connsiteY2013" fmla="*/ 1422844 h 2599372"/>
              <a:gd name="connsiteX2014" fmla="*/ 971073 w 2596229"/>
              <a:gd name="connsiteY2014" fmla="*/ 1448180 h 2599372"/>
              <a:gd name="connsiteX2015" fmla="*/ 945737 w 2596229"/>
              <a:gd name="connsiteY2015" fmla="*/ 1473517 h 2599372"/>
              <a:gd name="connsiteX2016" fmla="*/ 920400 w 2596229"/>
              <a:gd name="connsiteY2016" fmla="*/ 1448180 h 2599372"/>
              <a:gd name="connsiteX2017" fmla="*/ 945737 w 2596229"/>
              <a:gd name="connsiteY2017" fmla="*/ 1422844 h 2599372"/>
              <a:gd name="connsiteX2018" fmla="*/ 2533650 w 2596229"/>
              <a:gd name="connsiteY2018" fmla="*/ 1385696 h 2599372"/>
              <a:gd name="connsiteX2019" fmla="*/ 2534697 w 2596229"/>
              <a:gd name="connsiteY2019" fmla="*/ 1386649 h 2599372"/>
              <a:gd name="connsiteX2020" fmla="*/ 2533650 w 2596229"/>
              <a:gd name="connsiteY2020" fmla="*/ 1387696 h 2599372"/>
              <a:gd name="connsiteX2021" fmla="*/ 2532602 w 2596229"/>
              <a:gd name="connsiteY2021" fmla="*/ 1386649 h 2599372"/>
              <a:gd name="connsiteX2022" fmla="*/ 2533650 w 2596229"/>
              <a:gd name="connsiteY2022" fmla="*/ 1385696 h 2599372"/>
              <a:gd name="connsiteX2023" fmla="*/ 16764 w 2596229"/>
              <a:gd name="connsiteY2023" fmla="*/ 1379886 h 2599372"/>
              <a:gd name="connsiteX2024" fmla="*/ 23431 w 2596229"/>
              <a:gd name="connsiteY2024" fmla="*/ 1386554 h 2599372"/>
              <a:gd name="connsiteX2025" fmla="*/ 16764 w 2596229"/>
              <a:gd name="connsiteY2025" fmla="*/ 1393221 h 2599372"/>
              <a:gd name="connsiteX2026" fmla="*/ 10096 w 2596229"/>
              <a:gd name="connsiteY2026" fmla="*/ 1386554 h 2599372"/>
              <a:gd name="connsiteX2027" fmla="*/ 16764 w 2596229"/>
              <a:gd name="connsiteY2027" fmla="*/ 1379886 h 2599372"/>
              <a:gd name="connsiteX2028" fmla="*/ 89725 w 2596229"/>
              <a:gd name="connsiteY2028" fmla="*/ 1377315 h 2599372"/>
              <a:gd name="connsiteX2029" fmla="*/ 98965 w 2596229"/>
              <a:gd name="connsiteY2029" fmla="*/ 1386554 h 2599372"/>
              <a:gd name="connsiteX2030" fmla="*/ 89725 w 2596229"/>
              <a:gd name="connsiteY2030" fmla="*/ 1395793 h 2599372"/>
              <a:gd name="connsiteX2031" fmla="*/ 80486 w 2596229"/>
              <a:gd name="connsiteY2031" fmla="*/ 1386554 h 2599372"/>
              <a:gd name="connsiteX2032" fmla="*/ 89725 w 2596229"/>
              <a:gd name="connsiteY2032" fmla="*/ 1377315 h 2599372"/>
              <a:gd name="connsiteX2033" fmla="*/ 382810 w 2596229"/>
              <a:gd name="connsiteY2033" fmla="*/ 1376267 h 2599372"/>
              <a:gd name="connsiteX2034" fmla="*/ 392906 w 2596229"/>
              <a:gd name="connsiteY2034" fmla="*/ 1386268 h 2599372"/>
              <a:gd name="connsiteX2035" fmla="*/ 382810 w 2596229"/>
              <a:gd name="connsiteY2035" fmla="*/ 1396269 h 2599372"/>
              <a:gd name="connsiteX2036" fmla="*/ 372808 w 2596229"/>
              <a:gd name="connsiteY2036" fmla="*/ 1386268 h 2599372"/>
              <a:gd name="connsiteX2037" fmla="*/ 382810 w 2596229"/>
              <a:gd name="connsiteY2037" fmla="*/ 1376267 h 2599372"/>
              <a:gd name="connsiteX2038" fmla="*/ 2314574 w 2596229"/>
              <a:gd name="connsiteY2038" fmla="*/ 1376171 h 2599372"/>
              <a:gd name="connsiteX2039" fmla="*/ 2324766 w 2596229"/>
              <a:gd name="connsiteY2039" fmla="*/ 1386458 h 2599372"/>
              <a:gd name="connsiteX2040" fmla="*/ 2314574 w 2596229"/>
              <a:gd name="connsiteY2040" fmla="*/ 1396745 h 2599372"/>
              <a:gd name="connsiteX2041" fmla="*/ 2304287 w 2596229"/>
              <a:gd name="connsiteY2041" fmla="*/ 1386458 h 2599372"/>
              <a:gd name="connsiteX2042" fmla="*/ 2314574 w 2596229"/>
              <a:gd name="connsiteY2042" fmla="*/ 1376171 h 2599372"/>
              <a:gd name="connsiteX2043" fmla="*/ 456437 w 2596229"/>
              <a:gd name="connsiteY2043" fmla="*/ 1375219 h 2599372"/>
              <a:gd name="connsiteX2044" fmla="*/ 467296 w 2596229"/>
              <a:gd name="connsiteY2044" fmla="*/ 1386077 h 2599372"/>
              <a:gd name="connsiteX2045" fmla="*/ 456437 w 2596229"/>
              <a:gd name="connsiteY2045" fmla="*/ 1396936 h 2599372"/>
              <a:gd name="connsiteX2046" fmla="*/ 445579 w 2596229"/>
              <a:gd name="connsiteY2046" fmla="*/ 1386077 h 2599372"/>
              <a:gd name="connsiteX2047" fmla="*/ 456437 w 2596229"/>
              <a:gd name="connsiteY2047" fmla="*/ 1375219 h 2599372"/>
              <a:gd name="connsiteX2048" fmla="*/ 2460688 w 2596229"/>
              <a:gd name="connsiteY2048" fmla="*/ 1374838 h 2599372"/>
              <a:gd name="connsiteX2049" fmla="*/ 2472499 w 2596229"/>
              <a:gd name="connsiteY2049" fmla="*/ 1386649 h 2599372"/>
              <a:gd name="connsiteX2050" fmla="*/ 2460688 w 2596229"/>
              <a:gd name="connsiteY2050" fmla="*/ 1398460 h 2599372"/>
              <a:gd name="connsiteX2051" fmla="*/ 2448877 w 2596229"/>
              <a:gd name="connsiteY2051" fmla="*/ 1386649 h 2599372"/>
              <a:gd name="connsiteX2052" fmla="*/ 2460688 w 2596229"/>
              <a:gd name="connsiteY2052" fmla="*/ 1374838 h 2599372"/>
              <a:gd name="connsiteX2053" fmla="*/ 162877 w 2596229"/>
              <a:gd name="connsiteY2053" fmla="*/ 1374648 h 2599372"/>
              <a:gd name="connsiteX2054" fmla="*/ 174688 w 2596229"/>
              <a:gd name="connsiteY2054" fmla="*/ 1386554 h 2599372"/>
              <a:gd name="connsiteX2055" fmla="*/ 162877 w 2596229"/>
              <a:gd name="connsiteY2055" fmla="*/ 1398365 h 2599372"/>
              <a:gd name="connsiteX2056" fmla="*/ 151066 w 2596229"/>
              <a:gd name="connsiteY2056" fmla="*/ 1386554 h 2599372"/>
              <a:gd name="connsiteX2057" fmla="*/ 162877 w 2596229"/>
              <a:gd name="connsiteY2057" fmla="*/ 1374648 h 2599372"/>
              <a:gd name="connsiteX2058" fmla="*/ 2168080 w 2596229"/>
              <a:gd name="connsiteY2058" fmla="*/ 1374266 h 2599372"/>
              <a:gd name="connsiteX2059" fmla="*/ 2180176 w 2596229"/>
              <a:gd name="connsiteY2059" fmla="*/ 1386363 h 2599372"/>
              <a:gd name="connsiteX2060" fmla="*/ 2168080 w 2596229"/>
              <a:gd name="connsiteY2060" fmla="*/ 1398364 h 2599372"/>
              <a:gd name="connsiteX2061" fmla="*/ 2155983 w 2596229"/>
              <a:gd name="connsiteY2061" fmla="*/ 1386363 h 2599372"/>
              <a:gd name="connsiteX2062" fmla="*/ 2168080 w 2596229"/>
              <a:gd name="connsiteY2062" fmla="*/ 1374266 h 2599372"/>
              <a:gd name="connsiteX2063" fmla="*/ 2094642 w 2596229"/>
              <a:gd name="connsiteY2063" fmla="*/ 1373886 h 2599372"/>
              <a:gd name="connsiteX2064" fmla="*/ 2106930 w 2596229"/>
              <a:gd name="connsiteY2064" fmla="*/ 1386173 h 2599372"/>
              <a:gd name="connsiteX2065" fmla="*/ 2094642 w 2596229"/>
              <a:gd name="connsiteY2065" fmla="*/ 1398461 h 2599372"/>
              <a:gd name="connsiteX2066" fmla="*/ 2082355 w 2596229"/>
              <a:gd name="connsiteY2066" fmla="*/ 1386173 h 2599372"/>
              <a:gd name="connsiteX2067" fmla="*/ 2094642 w 2596229"/>
              <a:gd name="connsiteY2067" fmla="*/ 1373886 h 2599372"/>
              <a:gd name="connsiteX2068" fmla="*/ 2241422 w 2596229"/>
              <a:gd name="connsiteY2068" fmla="*/ 1373409 h 2599372"/>
              <a:gd name="connsiteX2069" fmla="*/ 2254472 w 2596229"/>
              <a:gd name="connsiteY2069" fmla="*/ 1386458 h 2599372"/>
              <a:gd name="connsiteX2070" fmla="*/ 2241422 w 2596229"/>
              <a:gd name="connsiteY2070" fmla="*/ 1399507 h 2599372"/>
              <a:gd name="connsiteX2071" fmla="*/ 2228373 w 2596229"/>
              <a:gd name="connsiteY2071" fmla="*/ 1386458 h 2599372"/>
              <a:gd name="connsiteX2072" fmla="*/ 2241422 w 2596229"/>
              <a:gd name="connsiteY2072" fmla="*/ 1373409 h 2599372"/>
              <a:gd name="connsiteX2073" fmla="*/ 2387631 w 2596229"/>
              <a:gd name="connsiteY2073" fmla="*/ 1371028 h 2599372"/>
              <a:gd name="connsiteX2074" fmla="*/ 2403252 w 2596229"/>
              <a:gd name="connsiteY2074" fmla="*/ 1386649 h 2599372"/>
              <a:gd name="connsiteX2075" fmla="*/ 2387631 w 2596229"/>
              <a:gd name="connsiteY2075" fmla="*/ 1402270 h 2599372"/>
              <a:gd name="connsiteX2076" fmla="*/ 2372010 w 2596229"/>
              <a:gd name="connsiteY2076" fmla="*/ 1386649 h 2599372"/>
              <a:gd name="connsiteX2077" fmla="*/ 2387631 w 2596229"/>
              <a:gd name="connsiteY2077" fmla="*/ 1371028 h 2599372"/>
              <a:gd name="connsiteX2078" fmla="*/ 236029 w 2596229"/>
              <a:gd name="connsiteY2078" fmla="*/ 1370742 h 2599372"/>
              <a:gd name="connsiteX2079" fmla="*/ 251650 w 2596229"/>
              <a:gd name="connsiteY2079" fmla="*/ 1386363 h 2599372"/>
              <a:gd name="connsiteX2080" fmla="*/ 236029 w 2596229"/>
              <a:gd name="connsiteY2080" fmla="*/ 1402079 h 2599372"/>
              <a:gd name="connsiteX2081" fmla="*/ 220408 w 2596229"/>
              <a:gd name="connsiteY2081" fmla="*/ 1386363 h 2599372"/>
              <a:gd name="connsiteX2082" fmla="*/ 236029 w 2596229"/>
              <a:gd name="connsiteY2082" fmla="*/ 1370742 h 2599372"/>
              <a:gd name="connsiteX2083" fmla="*/ 2021014 w 2596229"/>
              <a:gd name="connsiteY2083" fmla="*/ 1369980 h 2599372"/>
              <a:gd name="connsiteX2084" fmla="*/ 2037111 w 2596229"/>
              <a:gd name="connsiteY2084" fmla="*/ 1386077 h 2599372"/>
              <a:gd name="connsiteX2085" fmla="*/ 2021014 w 2596229"/>
              <a:gd name="connsiteY2085" fmla="*/ 1402175 h 2599372"/>
              <a:gd name="connsiteX2086" fmla="*/ 2004917 w 2596229"/>
              <a:gd name="connsiteY2086" fmla="*/ 1386077 h 2599372"/>
              <a:gd name="connsiteX2087" fmla="*/ 2021014 w 2596229"/>
              <a:gd name="connsiteY2087" fmla="*/ 1369980 h 2599372"/>
              <a:gd name="connsiteX2088" fmla="*/ 530256 w 2596229"/>
              <a:gd name="connsiteY2088" fmla="*/ 1366456 h 2599372"/>
              <a:gd name="connsiteX2089" fmla="*/ 549687 w 2596229"/>
              <a:gd name="connsiteY2089" fmla="*/ 1385982 h 2599372"/>
              <a:gd name="connsiteX2090" fmla="*/ 530256 w 2596229"/>
              <a:gd name="connsiteY2090" fmla="*/ 1405413 h 2599372"/>
              <a:gd name="connsiteX2091" fmla="*/ 510825 w 2596229"/>
              <a:gd name="connsiteY2091" fmla="*/ 1385982 h 2599372"/>
              <a:gd name="connsiteX2092" fmla="*/ 530256 w 2596229"/>
              <a:gd name="connsiteY2092" fmla="*/ 1366456 h 2599372"/>
              <a:gd name="connsiteX2093" fmla="*/ 309372 w 2596229"/>
              <a:gd name="connsiteY2093" fmla="*/ 1362455 h 2599372"/>
              <a:gd name="connsiteX2094" fmla="*/ 333280 w 2596229"/>
              <a:gd name="connsiteY2094" fmla="*/ 1386363 h 2599372"/>
              <a:gd name="connsiteX2095" fmla="*/ 309372 w 2596229"/>
              <a:gd name="connsiteY2095" fmla="*/ 1410271 h 2599372"/>
              <a:gd name="connsiteX2096" fmla="*/ 285464 w 2596229"/>
              <a:gd name="connsiteY2096" fmla="*/ 1386363 h 2599372"/>
              <a:gd name="connsiteX2097" fmla="*/ 309372 w 2596229"/>
              <a:gd name="connsiteY2097" fmla="*/ 1362455 h 2599372"/>
              <a:gd name="connsiteX2098" fmla="*/ 1872996 w 2596229"/>
              <a:gd name="connsiteY2098" fmla="*/ 1359598 h 2599372"/>
              <a:gd name="connsiteX2099" fmla="*/ 1899094 w 2596229"/>
              <a:gd name="connsiteY2099" fmla="*/ 1385696 h 2599372"/>
              <a:gd name="connsiteX2100" fmla="*/ 1872996 w 2596229"/>
              <a:gd name="connsiteY2100" fmla="*/ 1411795 h 2599372"/>
              <a:gd name="connsiteX2101" fmla="*/ 1846897 w 2596229"/>
              <a:gd name="connsiteY2101" fmla="*/ 1385696 h 2599372"/>
              <a:gd name="connsiteX2102" fmla="*/ 1872996 w 2596229"/>
              <a:gd name="connsiteY2102" fmla="*/ 1359598 h 2599372"/>
              <a:gd name="connsiteX2103" fmla="*/ 1798414 w 2596229"/>
              <a:gd name="connsiteY2103" fmla="*/ 1359217 h 2599372"/>
              <a:gd name="connsiteX2104" fmla="*/ 1824513 w 2596229"/>
              <a:gd name="connsiteY2104" fmla="*/ 1385316 h 2599372"/>
              <a:gd name="connsiteX2105" fmla="*/ 1798414 w 2596229"/>
              <a:gd name="connsiteY2105" fmla="*/ 1411414 h 2599372"/>
              <a:gd name="connsiteX2106" fmla="*/ 1772316 w 2596229"/>
              <a:gd name="connsiteY2106" fmla="*/ 1385316 h 2599372"/>
              <a:gd name="connsiteX2107" fmla="*/ 1798414 w 2596229"/>
              <a:gd name="connsiteY2107" fmla="*/ 1359217 h 2599372"/>
              <a:gd name="connsiteX2108" fmla="*/ 830389 w 2596229"/>
              <a:gd name="connsiteY2108" fmla="*/ 1358550 h 2599372"/>
              <a:gd name="connsiteX2109" fmla="*/ 855725 w 2596229"/>
              <a:gd name="connsiteY2109" fmla="*/ 1383886 h 2599372"/>
              <a:gd name="connsiteX2110" fmla="*/ 830389 w 2596229"/>
              <a:gd name="connsiteY2110" fmla="*/ 1409223 h 2599372"/>
              <a:gd name="connsiteX2111" fmla="*/ 805052 w 2596229"/>
              <a:gd name="connsiteY2111" fmla="*/ 1383886 h 2599372"/>
              <a:gd name="connsiteX2112" fmla="*/ 830389 w 2596229"/>
              <a:gd name="connsiteY2112" fmla="*/ 1358550 h 2599372"/>
              <a:gd name="connsiteX2113" fmla="*/ 1947195 w 2596229"/>
              <a:gd name="connsiteY2113" fmla="*/ 1358360 h 2599372"/>
              <a:gd name="connsiteX2114" fmla="*/ 1974723 w 2596229"/>
              <a:gd name="connsiteY2114" fmla="*/ 1385887 h 2599372"/>
              <a:gd name="connsiteX2115" fmla="*/ 1947195 w 2596229"/>
              <a:gd name="connsiteY2115" fmla="*/ 1413414 h 2599372"/>
              <a:gd name="connsiteX2116" fmla="*/ 1919668 w 2596229"/>
              <a:gd name="connsiteY2116" fmla="*/ 1385887 h 2599372"/>
              <a:gd name="connsiteX2117" fmla="*/ 1947195 w 2596229"/>
              <a:gd name="connsiteY2117" fmla="*/ 1358360 h 2599372"/>
              <a:gd name="connsiteX2118" fmla="*/ 907922 w 2596229"/>
              <a:gd name="connsiteY2118" fmla="*/ 1357217 h 2599372"/>
              <a:gd name="connsiteX2119" fmla="*/ 933259 w 2596229"/>
              <a:gd name="connsiteY2119" fmla="*/ 1382553 h 2599372"/>
              <a:gd name="connsiteX2120" fmla="*/ 907922 w 2596229"/>
              <a:gd name="connsiteY2120" fmla="*/ 1407890 h 2599372"/>
              <a:gd name="connsiteX2121" fmla="*/ 882586 w 2596229"/>
              <a:gd name="connsiteY2121" fmla="*/ 1382553 h 2599372"/>
              <a:gd name="connsiteX2122" fmla="*/ 907922 w 2596229"/>
              <a:gd name="connsiteY2122" fmla="*/ 1357217 h 2599372"/>
              <a:gd name="connsiteX2123" fmla="*/ 754189 w 2596229"/>
              <a:gd name="connsiteY2123" fmla="*/ 1356645 h 2599372"/>
              <a:gd name="connsiteX2124" fmla="*/ 782287 w 2596229"/>
              <a:gd name="connsiteY2124" fmla="*/ 1384744 h 2599372"/>
              <a:gd name="connsiteX2125" fmla="*/ 754189 w 2596229"/>
              <a:gd name="connsiteY2125" fmla="*/ 1412843 h 2599372"/>
              <a:gd name="connsiteX2126" fmla="*/ 726090 w 2596229"/>
              <a:gd name="connsiteY2126" fmla="*/ 1384744 h 2599372"/>
              <a:gd name="connsiteX2127" fmla="*/ 754189 w 2596229"/>
              <a:gd name="connsiteY2127" fmla="*/ 1356645 h 2599372"/>
              <a:gd name="connsiteX2128" fmla="*/ 987837 w 2596229"/>
              <a:gd name="connsiteY2128" fmla="*/ 1354836 h 2599372"/>
              <a:gd name="connsiteX2129" fmla="*/ 1013174 w 2596229"/>
              <a:gd name="connsiteY2129" fmla="*/ 1380172 h 2599372"/>
              <a:gd name="connsiteX2130" fmla="*/ 987837 w 2596229"/>
              <a:gd name="connsiteY2130" fmla="*/ 1405509 h 2599372"/>
              <a:gd name="connsiteX2131" fmla="*/ 962501 w 2596229"/>
              <a:gd name="connsiteY2131" fmla="*/ 1380172 h 2599372"/>
              <a:gd name="connsiteX2132" fmla="*/ 987837 w 2596229"/>
              <a:gd name="connsiteY2132" fmla="*/ 1354836 h 2599372"/>
              <a:gd name="connsiteX2133" fmla="*/ 604456 w 2596229"/>
              <a:gd name="connsiteY2133" fmla="*/ 1354454 h 2599372"/>
              <a:gd name="connsiteX2134" fmla="*/ 635603 w 2596229"/>
              <a:gd name="connsiteY2134" fmla="*/ 1385601 h 2599372"/>
              <a:gd name="connsiteX2135" fmla="*/ 604456 w 2596229"/>
              <a:gd name="connsiteY2135" fmla="*/ 1416748 h 2599372"/>
              <a:gd name="connsiteX2136" fmla="*/ 573309 w 2596229"/>
              <a:gd name="connsiteY2136" fmla="*/ 1385601 h 2599372"/>
              <a:gd name="connsiteX2137" fmla="*/ 604456 w 2596229"/>
              <a:gd name="connsiteY2137" fmla="*/ 1354454 h 2599372"/>
              <a:gd name="connsiteX2138" fmla="*/ 679037 w 2596229"/>
              <a:gd name="connsiteY2138" fmla="*/ 1354169 h 2599372"/>
              <a:gd name="connsiteX2139" fmla="*/ 710184 w 2596229"/>
              <a:gd name="connsiteY2139" fmla="*/ 1385316 h 2599372"/>
              <a:gd name="connsiteX2140" fmla="*/ 679037 w 2596229"/>
              <a:gd name="connsiteY2140" fmla="*/ 1416463 h 2599372"/>
              <a:gd name="connsiteX2141" fmla="*/ 647890 w 2596229"/>
              <a:gd name="connsiteY2141" fmla="*/ 1385316 h 2599372"/>
              <a:gd name="connsiteX2142" fmla="*/ 679037 w 2596229"/>
              <a:gd name="connsiteY2142" fmla="*/ 1354169 h 2599372"/>
              <a:gd name="connsiteX2143" fmla="*/ 1642982 w 2596229"/>
              <a:gd name="connsiteY2143" fmla="*/ 1316601 h 2599372"/>
              <a:gd name="connsiteX2144" fmla="*/ 1640177 w 2596229"/>
              <a:gd name="connsiteY2144" fmla="*/ 1330486 h 2599372"/>
              <a:gd name="connsiteX2145" fmla="*/ 1637407 w 2596229"/>
              <a:gd name="connsiteY2145" fmla="*/ 1334593 h 2599372"/>
              <a:gd name="connsiteX2146" fmla="*/ 1647063 w 2596229"/>
              <a:gd name="connsiteY2146" fmla="*/ 1332642 h 2599372"/>
              <a:gd name="connsiteX2147" fmla="*/ 1665169 w 2596229"/>
              <a:gd name="connsiteY2147" fmla="*/ 1336300 h 2599372"/>
              <a:gd name="connsiteX2148" fmla="*/ 1648242 w 2596229"/>
              <a:gd name="connsiteY2148" fmla="*/ 1329273 h 2599372"/>
              <a:gd name="connsiteX2149" fmla="*/ 2540221 w 2596229"/>
              <a:gd name="connsiteY2149" fmla="*/ 1309496 h 2599372"/>
              <a:gd name="connsiteX2150" fmla="*/ 2541840 w 2596229"/>
              <a:gd name="connsiteY2150" fmla="*/ 1311115 h 2599372"/>
              <a:gd name="connsiteX2151" fmla="*/ 2540221 w 2596229"/>
              <a:gd name="connsiteY2151" fmla="*/ 1312735 h 2599372"/>
              <a:gd name="connsiteX2152" fmla="*/ 2538602 w 2596229"/>
              <a:gd name="connsiteY2152" fmla="*/ 1311115 h 2599372"/>
              <a:gd name="connsiteX2153" fmla="*/ 2540221 w 2596229"/>
              <a:gd name="connsiteY2153" fmla="*/ 1309496 h 2599372"/>
              <a:gd name="connsiteX2154" fmla="*/ 9810 w 2596229"/>
              <a:gd name="connsiteY2154" fmla="*/ 1303877 h 2599372"/>
              <a:gd name="connsiteX2155" fmla="*/ 17049 w 2596229"/>
              <a:gd name="connsiteY2155" fmla="*/ 1311116 h 2599372"/>
              <a:gd name="connsiteX2156" fmla="*/ 9810 w 2596229"/>
              <a:gd name="connsiteY2156" fmla="*/ 1318355 h 2599372"/>
              <a:gd name="connsiteX2157" fmla="*/ 2571 w 2596229"/>
              <a:gd name="connsiteY2157" fmla="*/ 1311116 h 2599372"/>
              <a:gd name="connsiteX2158" fmla="*/ 9810 w 2596229"/>
              <a:gd name="connsiteY2158" fmla="*/ 1303877 h 2599372"/>
              <a:gd name="connsiteX2159" fmla="*/ 2467641 w 2596229"/>
              <a:gd name="connsiteY2159" fmla="*/ 1302067 h 2599372"/>
              <a:gd name="connsiteX2160" fmla="*/ 2476689 w 2596229"/>
              <a:gd name="connsiteY2160" fmla="*/ 1311116 h 2599372"/>
              <a:gd name="connsiteX2161" fmla="*/ 2467641 w 2596229"/>
              <a:gd name="connsiteY2161" fmla="*/ 1320165 h 2599372"/>
              <a:gd name="connsiteX2162" fmla="*/ 2458592 w 2596229"/>
              <a:gd name="connsiteY2162" fmla="*/ 1311116 h 2599372"/>
              <a:gd name="connsiteX2163" fmla="*/ 2467641 w 2596229"/>
              <a:gd name="connsiteY2163" fmla="*/ 1302067 h 2599372"/>
              <a:gd name="connsiteX2164" fmla="*/ 82295 w 2596229"/>
              <a:gd name="connsiteY2164" fmla="*/ 1301495 h 2599372"/>
              <a:gd name="connsiteX2165" fmla="*/ 91915 w 2596229"/>
              <a:gd name="connsiteY2165" fmla="*/ 1311115 h 2599372"/>
              <a:gd name="connsiteX2166" fmla="*/ 82295 w 2596229"/>
              <a:gd name="connsiteY2166" fmla="*/ 1320736 h 2599372"/>
              <a:gd name="connsiteX2167" fmla="*/ 72675 w 2596229"/>
              <a:gd name="connsiteY2167" fmla="*/ 1311115 h 2599372"/>
              <a:gd name="connsiteX2168" fmla="*/ 82295 w 2596229"/>
              <a:gd name="connsiteY2168" fmla="*/ 1301495 h 2599372"/>
              <a:gd name="connsiteX2169" fmla="*/ 2249900 w 2596229"/>
              <a:gd name="connsiteY2169" fmla="*/ 1300448 h 2599372"/>
              <a:gd name="connsiteX2170" fmla="*/ 2260568 w 2596229"/>
              <a:gd name="connsiteY2170" fmla="*/ 1311116 h 2599372"/>
              <a:gd name="connsiteX2171" fmla="*/ 2249900 w 2596229"/>
              <a:gd name="connsiteY2171" fmla="*/ 1321784 h 2599372"/>
              <a:gd name="connsiteX2172" fmla="*/ 2239232 w 2596229"/>
              <a:gd name="connsiteY2172" fmla="*/ 1311116 h 2599372"/>
              <a:gd name="connsiteX2173" fmla="*/ 2249900 w 2596229"/>
              <a:gd name="connsiteY2173" fmla="*/ 1300448 h 2599372"/>
              <a:gd name="connsiteX2174" fmla="*/ 154972 w 2596229"/>
              <a:gd name="connsiteY2174" fmla="*/ 1299019 h 2599372"/>
              <a:gd name="connsiteX2175" fmla="*/ 167068 w 2596229"/>
              <a:gd name="connsiteY2175" fmla="*/ 1311116 h 2599372"/>
              <a:gd name="connsiteX2176" fmla="*/ 154972 w 2596229"/>
              <a:gd name="connsiteY2176" fmla="*/ 1323117 h 2599372"/>
              <a:gd name="connsiteX2177" fmla="*/ 142970 w 2596229"/>
              <a:gd name="connsiteY2177" fmla="*/ 1311116 h 2599372"/>
              <a:gd name="connsiteX2178" fmla="*/ 154972 w 2596229"/>
              <a:gd name="connsiteY2178" fmla="*/ 1299019 h 2599372"/>
              <a:gd name="connsiteX2179" fmla="*/ 2395061 w 2596229"/>
              <a:gd name="connsiteY2179" fmla="*/ 1298829 h 2599372"/>
              <a:gd name="connsiteX2180" fmla="*/ 2407349 w 2596229"/>
              <a:gd name="connsiteY2180" fmla="*/ 1311116 h 2599372"/>
              <a:gd name="connsiteX2181" fmla="*/ 2395061 w 2596229"/>
              <a:gd name="connsiteY2181" fmla="*/ 1323404 h 2599372"/>
              <a:gd name="connsiteX2182" fmla="*/ 2382774 w 2596229"/>
              <a:gd name="connsiteY2182" fmla="*/ 1311116 h 2599372"/>
              <a:gd name="connsiteX2183" fmla="*/ 2395061 w 2596229"/>
              <a:gd name="connsiteY2183" fmla="*/ 1298829 h 2599372"/>
              <a:gd name="connsiteX2184" fmla="*/ 2177224 w 2596229"/>
              <a:gd name="connsiteY2184" fmla="*/ 1297686 h 2599372"/>
              <a:gd name="connsiteX2185" fmla="*/ 2190655 w 2596229"/>
              <a:gd name="connsiteY2185" fmla="*/ 1311116 h 2599372"/>
              <a:gd name="connsiteX2186" fmla="*/ 2177224 w 2596229"/>
              <a:gd name="connsiteY2186" fmla="*/ 1324546 h 2599372"/>
              <a:gd name="connsiteX2187" fmla="*/ 2163794 w 2596229"/>
              <a:gd name="connsiteY2187" fmla="*/ 1311116 h 2599372"/>
              <a:gd name="connsiteX2188" fmla="*/ 2177224 w 2596229"/>
              <a:gd name="connsiteY2188" fmla="*/ 1297686 h 2599372"/>
              <a:gd name="connsiteX2189" fmla="*/ 2104549 w 2596229"/>
              <a:gd name="connsiteY2189" fmla="*/ 1297495 h 2599372"/>
              <a:gd name="connsiteX2190" fmla="*/ 2118170 w 2596229"/>
              <a:gd name="connsiteY2190" fmla="*/ 1311116 h 2599372"/>
              <a:gd name="connsiteX2191" fmla="*/ 2104549 w 2596229"/>
              <a:gd name="connsiteY2191" fmla="*/ 1324737 h 2599372"/>
              <a:gd name="connsiteX2192" fmla="*/ 2090928 w 2596229"/>
              <a:gd name="connsiteY2192" fmla="*/ 1311116 h 2599372"/>
              <a:gd name="connsiteX2193" fmla="*/ 2104549 w 2596229"/>
              <a:gd name="connsiteY2193" fmla="*/ 1297495 h 2599372"/>
              <a:gd name="connsiteX2194" fmla="*/ 2031778 w 2596229"/>
              <a:gd name="connsiteY2194" fmla="*/ 1297495 h 2599372"/>
              <a:gd name="connsiteX2195" fmla="*/ 2045399 w 2596229"/>
              <a:gd name="connsiteY2195" fmla="*/ 1311116 h 2599372"/>
              <a:gd name="connsiteX2196" fmla="*/ 2031778 w 2596229"/>
              <a:gd name="connsiteY2196" fmla="*/ 1324737 h 2599372"/>
              <a:gd name="connsiteX2197" fmla="*/ 2018157 w 2596229"/>
              <a:gd name="connsiteY2197" fmla="*/ 1311116 h 2599372"/>
              <a:gd name="connsiteX2198" fmla="*/ 2031778 w 2596229"/>
              <a:gd name="connsiteY2198" fmla="*/ 1297495 h 2599372"/>
              <a:gd name="connsiteX2199" fmla="*/ 1813179 w 2596229"/>
              <a:gd name="connsiteY2199" fmla="*/ 1297019 h 2599372"/>
              <a:gd name="connsiteX2200" fmla="*/ 1826990 w 2596229"/>
              <a:gd name="connsiteY2200" fmla="*/ 1310926 h 2599372"/>
              <a:gd name="connsiteX2201" fmla="*/ 1813179 w 2596229"/>
              <a:gd name="connsiteY2201" fmla="*/ 1324832 h 2599372"/>
              <a:gd name="connsiteX2202" fmla="*/ 1799272 w 2596229"/>
              <a:gd name="connsiteY2202" fmla="*/ 1310926 h 2599372"/>
              <a:gd name="connsiteX2203" fmla="*/ 1813179 w 2596229"/>
              <a:gd name="connsiteY2203" fmla="*/ 1297019 h 2599372"/>
              <a:gd name="connsiteX2204" fmla="*/ 300228 w 2596229"/>
              <a:gd name="connsiteY2204" fmla="*/ 1296447 h 2599372"/>
              <a:gd name="connsiteX2205" fmla="*/ 314896 w 2596229"/>
              <a:gd name="connsiteY2205" fmla="*/ 1311115 h 2599372"/>
              <a:gd name="connsiteX2206" fmla="*/ 300228 w 2596229"/>
              <a:gd name="connsiteY2206" fmla="*/ 1325784 h 2599372"/>
              <a:gd name="connsiteX2207" fmla="*/ 285559 w 2596229"/>
              <a:gd name="connsiteY2207" fmla="*/ 1311115 h 2599372"/>
              <a:gd name="connsiteX2208" fmla="*/ 300228 w 2596229"/>
              <a:gd name="connsiteY2208" fmla="*/ 1296447 h 2599372"/>
              <a:gd name="connsiteX2209" fmla="*/ 1886140 w 2596229"/>
              <a:gd name="connsiteY2209" fmla="*/ 1295590 h 2599372"/>
              <a:gd name="connsiteX2210" fmla="*/ 1901570 w 2596229"/>
              <a:gd name="connsiteY2210" fmla="*/ 1311020 h 2599372"/>
              <a:gd name="connsiteX2211" fmla="*/ 1886140 w 2596229"/>
              <a:gd name="connsiteY2211" fmla="*/ 1326451 h 2599372"/>
              <a:gd name="connsiteX2212" fmla="*/ 1870709 w 2596229"/>
              <a:gd name="connsiteY2212" fmla="*/ 1311020 h 2599372"/>
              <a:gd name="connsiteX2213" fmla="*/ 1886140 w 2596229"/>
              <a:gd name="connsiteY2213" fmla="*/ 1295590 h 2599372"/>
              <a:gd name="connsiteX2214" fmla="*/ 2322480 w 2596229"/>
              <a:gd name="connsiteY2214" fmla="*/ 1295019 h 2599372"/>
              <a:gd name="connsiteX2215" fmla="*/ 2338578 w 2596229"/>
              <a:gd name="connsiteY2215" fmla="*/ 1311116 h 2599372"/>
              <a:gd name="connsiteX2216" fmla="*/ 2322480 w 2596229"/>
              <a:gd name="connsiteY2216" fmla="*/ 1327213 h 2599372"/>
              <a:gd name="connsiteX2217" fmla="*/ 2306383 w 2596229"/>
              <a:gd name="connsiteY2217" fmla="*/ 1311116 h 2599372"/>
              <a:gd name="connsiteX2218" fmla="*/ 2322480 w 2596229"/>
              <a:gd name="connsiteY2218" fmla="*/ 1295019 h 2599372"/>
              <a:gd name="connsiteX2219" fmla="*/ 227552 w 2596229"/>
              <a:gd name="connsiteY2219" fmla="*/ 1295019 h 2599372"/>
              <a:gd name="connsiteX2220" fmla="*/ 243649 w 2596229"/>
              <a:gd name="connsiteY2220" fmla="*/ 1311116 h 2599372"/>
              <a:gd name="connsiteX2221" fmla="*/ 227552 w 2596229"/>
              <a:gd name="connsiteY2221" fmla="*/ 1327213 h 2599372"/>
              <a:gd name="connsiteX2222" fmla="*/ 211455 w 2596229"/>
              <a:gd name="connsiteY2222" fmla="*/ 1311116 h 2599372"/>
              <a:gd name="connsiteX2223" fmla="*/ 227552 w 2596229"/>
              <a:gd name="connsiteY2223" fmla="*/ 1295019 h 2599372"/>
              <a:gd name="connsiteX2224" fmla="*/ 1959006 w 2596229"/>
              <a:gd name="connsiteY2224" fmla="*/ 1293780 h 2599372"/>
              <a:gd name="connsiteX2225" fmla="*/ 1976246 w 2596229"/>
              <a:gd name="connsiteY2225" fmla="*/ 1311020 h 2599372"/>
              <a:gd name="connsiteX2226" fmla="*/ 1959006 w 2596229"/>
              <a:gd name="connsiteY2226" fmla="*/ 1328260 h 2599372"/>
              <a:gd name="connsiteX2227" fmla="*/ 1941766 w 2596229"/>
              <a:gd name="connsiteY2227" fmla="*/ 1311020 h 2599372"/>
              <a:gd name="connsiteX2228" fmla="*/ 1959006 w 2596229"/>
              <a:gd name="connsiteY2228" fmla="*/ 1293780 h 2599372"/>
              <a:gd name="connsiteX2229" fmla="*/ 737425 w 2596229"/>
              <a:gd name="connsiteY2229" fmla="*/ 1286446 h 2599372"/>
              <a:gd name="connsiteX2230" fmla="*/ 761904 w 2596229"/>
              <a:gd name="connsiteY2230" fmla="*/ 1310925 h 2599372"/>
              <a:gd name="connsiteX2231" fmla="*/ 737425 w 2596229"/>
              <a:gd name="connsiteY2231" fmla="*/ 1335404 h 2599372"/>
              <a:gd name="connsiteX2232" fmla="*/ 712946 w 2596229"/>
              <a:gd name="connsiteY2232" fmla="*/ 1310925 h 2599372"/>
              <a:gd name="connsiteX2233" fmla="*/ 737425 w 2596229"/>
              <a:gd name="connsiteY2233" fmla="*/ 1286446 h 2599372"/>
              <a:gd name="connsiteX2234" fmla="*/ 810768 w 2596229"/>
              <a:gd name="connsiteY2234" fmla="*/ 1286351 h 2599372"/>
              <a:gd name="connsiteX2235" fmla="*/ 835247 w 2596229"/>
              <a:gd name="connsiteY2235" fmla="*/ 1310830 h 2599372"/>
              <a:gd name="connsiteX2236" fmla="*/ 810768 w 2596229"/>
              <a:gd name="connsiteY2236" fmla="*/ 1335309 h 2599372"/>
              <a:gd name="connsiteX2237" fmla="*/ 786289 w 2596229"/>
              <a:gd name="connsiteY2237" fmla="*/ 1310830 h 2599372"/>
              <a:gd name="connsiteX2238" fmla="*/ 810768 w 2596229"/>
              <a:gd name="connsiteY2238" fmla="*/ 1286351 h 2599372"/>
              <a:gd name="connsiteX2239" fmla="*/ 372904 w 2596229"/>
              <a:gd name="connsiteY2239" fmla="*/ 1285017 h 2599372"/>
              <a:gd name="connsiteX2240" fmla="*/ 399002 w 2596229"/>
              <a:gd name="connsiteY2240" fmla="*/ 1311115 h 2599372"/>
              <a:gd name="connsiteX2241" fmla="*/ 372904 w 2596229"/>
              <a:gd name="connsiteY2241" fmla="*/ 1337214 h 2599372"/>
              <a:gd name="connsiteX2242" fmla="*/ 346805 w 2596229"/>
              <a:gd name="connsiteY2242" fmla="*/ 1311115 h 2599372"/>
              <a:gd name="connsiteX2243" fmla="*/ 372904 w 2596229"/>
              <a:gd name="connsiteY2243" fmla="*/ 1285017 h 2599372"/>
              <a:gd name="connsiteX2244" fmla="*/ 1740026 w 2596229"/>
              <a:gd name="connsiteY2244" fmla="*/ 1284827 h 2599372"/>
              <a:gd name="connsiteX2245" fmla="*/ 1766125 w 2596229"/>
              <a:gd name="connsiteY2245" fmla="*/ 1310926 h 2599372"/>
              <a:gd name="connsiteX2246" fmla="*/ 1740026 w 2596229"/>
              <a:gd name="connsiteY2246" fmla="*/ 1337024 h 2599372"/>
              <a:gd name="connsiteX2247" fmla="*/ 1713928 w 2596229"/>
              <a:gd name="connsiteY2247" fmla="*/ 1310926 h 2599372"/>
              <a:gd name="connsiteX2248" fmla="*/ 1740026 w 2596229"/>
              <a:gd name="connsiteY2248" fmla="*/ 1284827 h 2599372"/>
              <a:gd name="connsiteX2249" fmla="*/ 1154805 w 2596229"/>
              <a:gd name="connsiteY2249" fmla="*/ 1284230 h 2599372"/>
              <a:gd name="connsiteX2250" fmla="*/ 1155197 w 2596229"/>
              <a:gd name="connsiteY2250" fmla="*/ 1285175 h 2599372"/>
              <a:gd name="connsiteX2251" fmla="*/ 1155446 w 2596229"/>
              <a:gd name="connsiteY2251" fmla="*/ 1284359 h 2599372"/>
              <a:gd name="connsiteX2252" fmla="*/ 445579 w 2596229"/>
              <a:gd name="connsiteY2252" fmla="*/ 1283493 h 2599372"/>
              <a:gd name="connsiteX2253" fmla="*/ 473106 w 2596229"/>
              <a:gd name="connsiteY2253" fmla="*/ 1311020 h 2599372"/>
              <a:gd name="connsiteX2254" fmla="*/ 445579 w 2596229"/>
              <a:gd name="connsiteY2254" fmla="*/ 1338547 h 2599372"/>
              <a:gd name="connsiteX2255" fmla="*/ 418052 w 2596229"/>
              <a:gd name="connsiteY2255" fmla="*/ 1311020 h 2599372"/>
              <a:gd name="connsiteX2256" fmla="*/ 445579 w 2596229"/>
              <a:gd name="connsiteY2256" fmla="*/ 1283493 h 2599372"/>
              <a:gd name="connsiteX2257" fmla="*/ 518350 w 2596229"/>
              <a:gd name="connsiteY2257" fmla="*/ 1277683 h 2599372"/>
              <a:gd name="connsiteX2258" fmla="*/ 551687 w 2596229"/>
              <a:gd name="connsiteY2258" fmla="*/ 1311021 h 2599372"/>
              <a:gd name="connsiteX2259" fmla="*/ 518350 w 2596229"/>
              <a:gd name="connsiteY2259" fmla="*/ 1344358 h 2599372"/>
              <a:gd name="connsiteX2260" fmla="*/ 485012 w 2596229"/>
              <a:gd name="connsiteY2260" fmla="*/ 1311021 h 2599372"/>
              <a:gd name="connsiteX2261" fmla="*/ 518350 w 2596229"/>
              <a:gd name="connsiteY2261" fmla="*/ 1277683 h 2599372"/>
              <a:gd name="connsiteX2262" fmla="*/ 2542412 w 2596229"/>
              <a:gd name="connsiteY2262" fmla="*/ 1233678 h 2599372"/>
              <a:gd name="connsiteX2263" fmla="*/ 2544031 w 2596229"/>
              <a:gd name="connsiteY2263" fmla="*/ 1235297 h 2599372"/>
              <a:gd name="connsiteX2264" fmla="*/ 2542412 w 2596229"/>
              <a:gd name="connsiteY2264" fmla="*/ 1236916 h 2599372"/>
              <a:gd name="connsiteX2265" fmla="*/ 2540793 w 2596229"/>
              <a:gd name="connsiteY2265" fmla="*/ 1235297 h 2599372"/>
              <a:gd name="connsiteX2266" fmla="*/ 2542412 w 2596229"/>
              <a:gd name="connsiteY2266" fmla="*/ 1233678 h 2599372"/>
              <a:gd name="connsiteX2267" fmla="*/ 7429 w 2596229"/>
              <a:gd name="connsiteY2267" fmla="*/ 1227867 h 2599372"/>
              <a:gd name="connsiteX2268" fmla="*/ 14859 w 2596229"/>
              <a:gd name="connsiteY2268" fmla="*/ 1235296 h 2599372"/>
              <a:gd name="connsiteX2269" fmla="*/ 7429 w 2596229"/>
              <a:gd name="connsiteY2269" fmla="*/ 1242726 h 2599372"/>
              <a:gd name="connsiteX2270" fmla="*/ 0 w 2596229"/>
              <a:gd name="connsiteY2270" fmla="*/ 1235296 h 2599372"/>
              <a:gd name="connsiteX2271" fmla="*/ 7429 w 2596229"/>
              <a:gd name="connsiteY2271" fmla="*/ 1227867 h 2599372"/>
              <a:gd name="connsiteX2272" fmla="*/ 2470022 w 2596229"/>
              <a:gd name="connsiteY2272" fmla="*/ 1226058 h 2599372"/>
              <a:gd name="connsiteX2273" fmla="*/ 2479262 w 2596229"/>
              <a:gd name="connsiteY2273" fmla="*/ 1235297 h 2599372"/>
              <a:gd name="connsiteX2274" fmla="*/ 2470022 w 2596229"/>
              <a:gd name="connsiteY2274" fmla="*/ 1244537 h 2599372"/>
              <a:gd name="connsiteX2275" fmla="*/ 2460783 w 2596229"/>
              <a:gd name="connsiteY2275" fmla="*/ 1235297 h 2599372"/>
              <a:gd name="connsiteX2276" fmla="*/ 2470022 w 2596229"/>
              <a:gd name="connsiteY2276" fmla="*/ 1226058 h 2599372"/>
              <a:gd name="connsiteX2277" fmla="*/ 79819 w 2596229"/>
              <a:gd name="connsiteY2277" fmla="*/ 1225676 h 2599372"/>
              <a:gd name="connsiteX2278" fmla="*/ 89440 w 2596229"/>
              <a:gd name="connsiteY2278" fmla="*/ 1235296 h 2599372"/>
              <a:gd name="connsiteX2279" fmla="*/ 79819 w 2596229"/>
              <a:gd name="connsiteY2279" fmla="*/ 1244917 h 2599372"/>
              <a:gd name="connsiteX2280" fmla="*/ 70199 w 2596229"/>
              <a:gd name="connsiteY2280" fmla="*/ 1235296 h 2599372"/>
              <a:gd name="connsiteX2281" fmla="*/ 79819 w 2596229"/>
              <a:gd name="connsiteY2281" fmla="*/ 1225676 h 2599372"/>
              <a:gd name="connsiteX2282" fmla="*/ 2252662 w 2596229"/>
              <a:gd name="connsiteY2282" fmla="*/ 1224629 h 2599372"/>
              <a:gd name="connsiteX2283" fmla="*/ 2263330 w 2596229"/>
              <a:gd name="connsiteY2283" fmla="*/ 1235297 h 2599372"/>
              <a:gd name="connsiteX2284" fmla="*/ 2252662 w 2596229"/>
              <a:gd name="connsiteY2284" fmla="*/ 1245965 h 2599372"/>
              <a:gd name="connsiteX2285" fmla="*/ 2241994 w 2596229"/>
              <a:gd name="connsiteY2285" fmla="*/ 1235297 h 2599372"/>
              <a:gd name="connsiteX2286" fmla="*/ 2252662 w 2596229"/>
              <a:gd name="connsiteY2286" fmla="*/ 1224629 h 2599372"/>
              <a:gd name="connsiteX2287" fmla="*/ 2397537 w 2596229"/>
              <a:gd name="connsiteY2287" fmla="*/ 1223009 h 2599372"/>
              <a:gd name="connsiteX2288" fmla="*/ 2409825 w 2596229"/>
              <a:gd name="connsiteY2288" fmla="*/ 1235296 h 2599372"/>
              <a:gd name="connsiteX2289" fmla="*/ 2397537 w 2596229"/>
              <a:gd name="connsiteY2289" fmla="*/ 1247584 h 2599372"/>
              <a:gd name="connsiteX2290" fmla="*/ 2385250 w 2596229"/>
              <a:gd name="connsiteY2290" fmla="*/ 1235296 h 2599372"/>
              <a:gd name="connsiteX2291" fmla="*/ 2397537 w 2596229"/>
              <a:gd name="connsiteY2291" fmla="*/ 1223009 h 2599372"/>
              <a:gd name="connsiteX2292" fmla="*/ 152304 w 2596229"/>
              <a:gd name="connsiteY2292" fmla="*/ 1223009 h 2599372"/>
              <a:gd name="connsiteX2293" fmla="*/ 164592 w 2596229"/>
              <a:gd name="connsiteY2293" fmla="*/ 1235296 h 2599372"/>
              <a:gd name="connsiteX2294" fmla="*/ 152304 w 2596229"/>
              <a:gd name="connsiteY2294" fmla="*/ 1247584 h 2599372"/>
              <a:gd name="connsiteX2295" fmla="*/ 140017 w 2596229"/>
              <a:gd name="connsiteY2295" fmla="*/ 1235296 h 2599372"/>
              <a:gd name="connsiteX2296" fmla="*/ 152304 w 2596229"/>
              <a:gd name="connsiteY2296" fmla="*/ 1223009 h 2599372"/>
              <a:gd name="connsiteX2297" fmla="*/ 2180272 w 2596229"/>
              <a:gd name="connsiteY2297" fmla="*/ 1221866 h 2599372"/>
              <a:gd name="connsiteX2298" fmla="*/ 2193702 w 2596229"/>
              <a:gd name="connsiteY2298" fmla="*/ 1235296 h 2599372"/>
              <a:gd name="connsiteX2299" fmla="*/ 2180272 w 2596229"/>
              <a:gd name="connsiteY2299" fmla="*/ 1248727 h 2599372"/>
              <a:gd name="connsiteX2300" fmla="*/ 2166842 w 2596229"/>
              <a:gd name="connsiteY2300" fmla="*/ 1235296 h 2599372"/>
              <a:gd name="connsiteX2301" fmla="*/ 2180272 w 2596229"/>
              <a:gd name="connsiteY2301" fmla="*/ 1221866 h 2599372"/>
              <a:gd name="connsiteX2302" fmla="*/ 2107882 w 2596229"/>
              <a:gd name="connsiteY2302" fmla="*/ 1221771 h 2599372"/>
              <a:gd name="connsiteX2303" fmla="*/ 2121503 w 2596229"/>
              <a:gd name="connsiteY2303" fmla="*/ 1235392 h 2599372"/>
              <a:gd name="connsiteX2304" fmla="*/ 2107882 w 2596229"/>
              <a:gd name="connsiteY2304" fmla="*/ 1249013 h 2599372"/>
              <a:gd name="connsiteX2305" fmla="*/ 2094261 w 2596229"/>
              <a:gd name="connsiteY2305" fmla="*/ 1235392 h 2599372"/>
              <a:gd name="connsiteX2306" fmla="*/ 2107882 w 2596229"/>
              <a:gd name="connsiteY2306" fmla="*/ 1221771 h 2599372"/>
              <a:gd name="connsiteX2307" fmla="*/ 2035397 w 2596229"/>
              <a:gd name="connsiteY2307" fmla="*/ 1221771 h 2599372"/>
              <a:gd name="connsiteX2308" fmla="*/ 2049018 w 2596229"/>
              <a:gd name="connsiteY2308" fmla="*/ 1235392 h 2599372"/>
              <a:gd name="connsiteX2309" fmla="*/ 2035397 w 2596229"/>
              <a:gd name="connsiteY2309" fmla="*/ 1249013 h 2599372"/>
              <a:gd name="connsiteX2310" fmla="*/ 2021776 w 2596229"/>
              <a:gd name="connsiteY2310" fmla="*/ 1235392 h 2599372"/>
              <a:gd name="connsiteX2311" fmla="*/ 2035397 w 2596229"/>
              <a:gd name="connsiteY2311" fmla="*/ 1221771 h 2599372"/>
              <a:gd name="connsiteX2312" fmla="*/ 1818131 w 2596229"/>
              <a:gd name="connsiteY2312" fmla="*/ 1221486 h 2599372"/>
              <a:gd name="connsiteX2313" fmla="*/ 1832038 w 2596229"/>
              <a:gd name="connsiteY2313" fmla="*/ 1235297 h 2599372"/>
              <a:gd name="connsiteX2314" fmla="*/ 1818131 w 2596229"/>
              <a:gd name="connsiteY2314" fmla="*/ 1249204 h 2599372"/>
              <a:gd name="connsiteX2315" fmla="*/ 1804320 w 2596229"/>
              <a:gd name="connsiteY2315" fmla="*/ 1235297 h 2599372"/>
              <a:gd name="connsiteX2316" fmla="*/ 1818131 w 2596229"/>
              <a:gd name="connsiteY2316" fmla="*/ 1221486 h 2599372"/>
              <a:gd name="connsiteX2317" fmla="*/ 1745741 w 2596229"/>
              <a:gd name="connsiteY2317" fmla="*/ 1221486 h 2599372"/>
              <a:gd name="connsiteX2318" fmla="*/ 1759553 w 2596229"/>
              <a:gd name="connsiteY2318" fmla="*/ 1235297 h 2599372"/>
              <a:gd name="connsiteX2319" fmla="*/ 1745741 w 2596229"/>
              <a:gd name="connsiteY2319" fmla="*/ 1249204 h 2599372"/>
              <a:gd name="connsiteX2320" fmla="*/ 1731835 w 2596229"/>
              <a:gd name="connsiteY2320" fmla="*/ 1235297 h 2599372"/>
              <a:gd name="connsiteX2321" fmla="*/ 1745741 w 2596229"/>
              <a:gd name="connsiteY2321" fmla="*/ 1221486 h 2599372"/>
              <a:gd name="connsiteX2322" fmla="*/ 297180 w 2596229"/>
              <a:gd name="connsiteY2322" fmla="*/ 1220628 h 2599372"/>
              <a:gd name="connsiteX2323" fmla="*/ 311848 w 2596229"/>
              <a:gd name="connsiteY2323" fmla="*/ 1235297 h 2599372"/>
              <a:gd name="connsiteX2324" fmla="*/ 297180 w 2596229"/>
              <a:gd name="connsiteY2324" fmla="*/ 1249965 h 2599372"/>
              <a:gd name="connsiteX2325" fmla="*/ 282511 w 2596229"/>
              <a:gd name="connsiteY2325" fmla="*/ 1235297 h 2599372"/>
              <a:gd name="connsiteX2326" fmla="*/ 297180 w 2596229"/>
              <a:gd name="connsiteY2326" fmla="*/ 1220628 h 2599372"/>
              <a:gd name="connsiteX2327" fmla="*/ 1890521 w 2596229"/>
              <a:gd name="connsiteY2327" fmla="*/ 1219962 h 2599372"/>
              <a:gd name="connsiteX2328" fmla="*/ 1905952 w 2596229"/>
              <a:gd name="connsiteY2328" fmla="*/ 1235392 h 2599372"/>
              <a:gd name="connsiteX2329" fmla="*/ 1890521 w 2596229"/>
              <a:gd name="connsiteY2329" fmla="*/ 1250823 h 2599372"/>
              <a:gd name="connsiteX2330" fmla="*/ 1875091 w 2596229"/>
              <a:gd name="connsiteY2330" fmla="*/ 1235392 h 2599372"/>
              <a:gd name="connsiteX2331" fmla="*/ 1890521 w 2596229"/>
              <a:gd name="connsiteY2331" fmla="*/ 1219962 h 2599372"/>
              <a:gd name="connsiteX2332" fmla="*/ 2325147 w 2596229"/>
              <a:gd name="connsiteY2332" fmla="*/ 1219009 h 2599372"/>
              <a:gd name="connsiteX2333" fmla="*/ 2341435 w 2596229"/>
              <a:gd name="connsiteY2333" fmla="*/ 1235297 h 2599372"/>
              <a:gd name="connsiteX2334" fmla="*/ 2325147 w 2596229"/>
              <a:gd name="connsiteY2334" fmla="*/ 1251584 h 2599372"/>
              <a:gd name="connsiteX2335" fmla="*/ 2308859 w 2596229"/>
              <a:gd name="connsiteY2335" fmla="*/ 1235297 h 2599372"/>
              <a:gd name="connsiteX2336" fmla="*/ 2325147 w 2596229"/>
              <a:gd name="connsiteY2336" fmla="*/ 1219009 h 2599372"/>
              <a:gd name="connsiteX2337" fmla="*/ 224694 w 2596229"/>
              <a:gd name="connsiteY2337" fmla="*/ 1219009 h 2599372"/>
              <a:gd name="connsiteX2338" fmla="*/ 240982 w 2596229"/>
              <a:gd name="connsiteY2338" fmla="*/ 1235297 h 2599372"/>
              <a:gd name="connsiteX2339" fmla="*/ 224694 w 2596229"/>
              <a:gd name="connsiteY2339" fmla="*/ 1251584 h 2599372"/>
              <a:gd name="connsiteX2340" fmla="*/ 208406 w 2596229"/>
              <a:gd name="connsiteY2340" fmla="*/ 1235297 h 2599372"/>
              <a:gd name="connsiteX2341" fmla="*/ 224694 w 2596229"/>
              <a:gd name="connsiteY2341" fmla="*/ 1219009 h 2599372"/>
              <a:gd name="connsiteX2342" fmla="*/ 1963006 w 2596229"/>
              <a:gd name="connsiteY2342" fmla="*/ 1218152 h 2599372"/>
              <a:gd name="connsiteX2343" fmla="*/ 1980246 w 2596229"/>
              <a:gd name="connsiteY2343" fmla="*/ 1235392 h 2599372"/>
              <a:gd name="connsiteX2344" fmla="*/ 1963006 w 2596229"/>
              <a:gd name="connsiteY2344" fmla="*/ 1252632 h 2599372"/>
              <a:gd name="connsiteX2345" fmla="*/ 1945766 w 2596229"/>
              <a:gd name="connsiteY2345" fmla="*/ 1235392 h 2599372"/>
              <a:gd name="connsiteX2346" fmla="*/ 1963006 w 2596229"/>
              <a:gd name="connsiteY2346" fmla="*/ 1218152 h 2599372"/>
              <a:gd name="connsiteX2347" fmla="*/ 369570 w 2596229"/>
              <a:gd name="connsiteY2347" fmla="*/ 1209008 h 2599372"/>
              <a:gd name="connsiteX2348" fmla="*/ 395859 w 2596229"/>
              <a:gd name="connsiteY2348" fmla="*/ 1235297 h 2599372"/>
              <a:gd name="connsiteX2349" fmla="*/ 369570 w 2596229"/>
              <a:gd name="connsiteY2349" fmla="*/ 1261586 h 2599372"/>
              <a:gd name="connsiteX2350" fmla="*/ 343281 w 2596229"/>
              <a:gd name="connsiteY2350" fmla="*/ 1235297 h 2599372"/>
              <a:gd name="connsiteX2351" fmla="*/ 369570 w 2596229"/>
              <a:gd name="connsiteY2351" fmla="*/ 1209008 h 2599372"/>
              <a:gd name="connsiteX2352" fmla="*/ 441959 w 2596229"/>
              <a:gd name="connsiteY2352" fmla="*/ 1207770 h 2599372"/>
              <a:gd name="connsiteX2353" fmla="*/ 469487 w 2596229"/>
              <a:gd name="connsiteY2353" fmla="*/ 1235297 h 2599372"/>
              <a:gd name="connsiteX2354" fmla="*/ 441959 w 2596229"/>
              <a:gd name="connsiteY2354" fmla="*/ 1262824 h 2599372"/>
              <a:gd name="connsiteX2355" fmla="*/ 414432 w 2596229"/>
              <a:gd name="connsiteY2355" fmla="*/ 1235297 h 2599372"/>
              <a:gd name="connsiteX2356" fmla="*/ 441959 w 2596229"/>
              <a:gd name="connsiteY2356" fmla="*/ 1207770 h 2599372"/>
              <a:gd name="connsiteX2357" fmla="*/ 586835 w 2596229"/>
              <a:gd name="connsiteY2357" fmla="*/ 1201959 h 2599372"/>
              <a:gd name="connsiteX2358" fmla="*/ 620172 w 2596229"/>
              <a:gd name="connsiteY2358" fmla="*/ 1235297 h 2599372"/>
              <a:gd name="connsiteX2359" fmla="*/ 586835 w 2596229"/>
              <a:gd name="connsiteY2359" fmla="*/ 1268634 h 2599372"/>
              <a:gd name="connsiteX2360" fmla="*/ 553497 w 2596229"/>
              <a:gd name="connsiteY2360" fmla="*/ 1235297 h 2599372"/>
              <a:gd name="connsiteX2361" fmla="*/ 586835 w 2596229"/>
              <a:gd name="connsiteY2361" fmla="*/ 1201959 h 2599372"/>
              <a:gd name="connsiteX2362" fmla="*/ 514445 w 2596229"/>
              <a:gd name="connsiteY2362" fmla="*/ 1201959 h 2599372"/>
              <a:gd name="connsiteX2363" fmla="*/ 547782 w 2596229"/>
              <a:gd name="connsiteY2363" fmla="*/ 1235297 h 2599372"/>
              <a:gd name="connsiteX2364" fmla="*/ 514445 w 2596229"/>
              <a:gd name="connsiteY2364" fmla="*/ 1268634 h 2599372"/>
              <a:gd name="connsiteX2365" fmla="*/ 481107 w 2596229"/>
              <a:gd name="connsiteY2365" fmla="*/ 1235297 h 2599372"/>
              <a:gd name="connsiteX2366" fmla="*/ 514445 w 2596229"/>
              <a:gd name="connsiteY2366" fmla="*/ 1201959 h 2599372"/>
              <a:gd name="connsiteX2367" fmla="*/ 804100 w 2596229"/>
              <a:gd name="connsiteY2367" fmla="*/ 1200150 h 2599372"/>
              <a:gd name="connsiteX2368" fmla="*/ 839247 w 2596229"/>
              <a:gd name="connsiteY2368" fmla="*/ 1235297 h 2599372"/>
              <a:gd name="connsiteX2369" fmla="*/ 804100 w 2596229"/>
              <a:gd name="connsiteY2369" fmla="*/ 1270445 h 2599372"/>
              <a:gd name="connsiteX2370" fmla="*/ 768953 w 2596229"/>
              <a:gd name="connsiteY2370" fmla="*/ 1235297 h 2599372"/>
              <a:gd name="connsiteX2371" fmla="*/ 804100 w 2596229"/>
              <a:gd name="connsiteY2371" fmla="*/ 1200150 h 2599372"/>
              <a:gd name="connsiteX2372" fmla="*/ 731710 w 2596229"/>
              <a:gd name="connsiteY2372" fmla="*/ 1200150 h 2599372"/>
              <a:gd name="connsiteX2373" fmla="*/ 766858 w 2596229"/>
              <a:gd name="connsiteY2373" fmla="*/ 1235297 h 2599372"/>
              <a:gd name="connsiteX2374" fmla="*/ 731710 w 2596229"/>
              <a:gd name="connsiteY2374" fmla="*/ 1270445 h 2599372"/>
              <a:gd name="connsiteX2375" fmla="*/ 696563 w 2596229"/>
              <a:gd name="connsiteY2375" fmla="*/ 1235297 h 2599372"/>
              <a:gd name="connsiteX2376" fmla="*/ 731710 w 2596229"/>
              <a:gd name="connsiteY2376" fmla="*/ 1200150 h 2599372"/>
              <a:gd name="connsiteX2377" fmla="*/ 659320 w 2596229"/>
              <a:gd name="connsiteY2377" fmla="*/ 1200150 h 2599372"/>
              <a:gd name="connsiteX2378" fmla="*/ 694468 w 2596229"/>
              <a:gd name="connsiteY2378" fmla="*/ 1235297 h 2599372"/>
              <a:gd name="connsiteX2379" fmla="*/ 684180 w 2596229"/>
              <a:gd name="connsiteY2379" fmla="*/ 1260158 h 2599372"/>
              <a:gd name="connsiteX2380" fmla="*/ 664329 w 2596229"/>
              <a:gd name="connsiteY2380" fmla="*/ 1268372 h 2599372"/>
              <a:gd name="connsiteX2381" fmla="*/ 694384 w 2596229"/>
              <a:gd name="connsiteY2381" fmla="*/ 1280815 h 2599372"/>
              <a:gd name="connsiteX2382" fmla="*/ 706850 w 2596229"/>
              <a:gd name="connsiteY2382" fmla="*/ 1310926 h 2599372"/>
              <a:gd name="connsiteX2383" fmla="*/ 664273 w 2596229"/>
              <a:gd name="connsiteY2383" fmla="*/ 1353503 h 2599372"/>
              <a:gd name="connsiteX2384" fmla="*/ 634162 w 2596229"/>
              <a:gd name="connsiteY2384" fmla="*/ 1341037 h 2599372"/>
              <a:gd name="connsiteX2385" fmla="*/ 623190 w 2596229"/>
              <a:gd name="connsiteY2385" fmla="*/ 1314537 h 2599372"/>
              <a:gd name="connsiteX2386" fmla="*/ 614874 w 2596229"/>
              <a:gd name="connsiteY2386" fmla="*/ 1334583 h 2599372"/>
              <a:gd name="connsiteX2387" fmla="*/ 591312 w 2596229"/>
              <a:gd name="connsiteY2387" fmla="*/ 1344358 h 2599372"/>
              <a:gd name="connsiteX2388" fmla="*/ 557974 w 2596229"/>
              <a:gd name="connsiteY2388" fmla="*/ 1311021 h 2599372"/>
              <a:gd name="connsiteX2389" fmla="*/ 591312 w 2596229"/>
              <a:gd name="connsiteY2389" fmla="*/ 1277683 h 2599372"/>
              <a:gd name="connsiteX2390" fmla="*/ 614874 w 2596229"/>
              <a:gd name="connsiteY2390" fmla="*/ 1287458 h 2599372"/>
              <a:gd name="connsiteX2391" fmla="*/ 623151 w 2596229"/>
              <a:gd name="connsiteY2391" fmla="*/ 1307411 h 2599372"/>
              <a:gd name="connsiteX2392" fmla="*/ 634162 w 2596229"/>
              <a:gd name="connsiteY2392" fmla="*/ 1280815 h 2599372"/>
              <a:gd name="connsiteX2393" fmla="*/ 659265 w 2596229"/>
              <a:gd name="connsiteY2393" fmla="*/ 1270423 h 2599372"/>
              <a:gd name="connsiteX2394" fmla="*/ 634460 w 2596229"/>
              <a:gd name="connsiteY2394" fmla="*/ 1260158 h 2599372"/>
              <a:gd name="connsiteX2395" fmla="*/ 624173 w 2596229"/>
              <a:gd name="connsiteY2395" fmla="*/ 1235297 h 2599372"/>
              <a:gd name="connsiteX2396" fmla="*/ 659320 w 2596229"/>
              <a:gd name="connsiteY2396" fmla="*/ 1200150 h 2599372"/>
              <a:gd name="connsiteX2397" fmla="*/ 1566508 w 2596229"/>
              <a:gd name="connsiteY2397" fmla="*/ 1176706 h 2599372"/>
              <a:gd name="connsiteX2398" fmla="*/ 1565787 w 2596229"/>
              <a:gd name="connsiteY2398" fmla="*/ 1180277 h 2599372"/>
              <a:gd name="connsiteX2399" fmla="*/ 1556710 w 2596229"/>
              <a:gd name="connsiteY2399" fmla="*/ 1193737 h 2599372"/>
              <a:gd name="connsiteX2400" fmla="*/ 1564613 w 2596229"/>
              <a:gd name="connsiteY2400" fmla="*/ 1199066 h 2599372"/>
              <a:gd name="connsiteX2401" fmla="*/ 1564624 w 2596229"/>
              <a:gd name="connsiteY2401" fmla="*/ 1199083 h 2599372"/>
              <a:gd name="connsiteX2402" fmla="*/ 1564636 w 2596229"/>
              <a:gd name="connsiteY2402" fmla="*/ 1199066 h 2599372"/>
              <a:gd name="connsiteX2403" fmla="*/ 1580631 w 2596229"/>
              <a:gd name="connsiteY2403" fmla="*/ 1188280 h 2599372"/>
              <a:gd name="connsiteX2404" fmla="*/ 1569363 w 2596229"/>
              <a:gd name="connsiteY2404" fmla="*/ 1183612 h 2599372"/>
              <a:gd name="connsiteX2405" fmla="*/ 2540222 w 2596229"/>
              <a:gd name="connsiteY2405" fmla="*/ 1158049 h 2599372"/>
              <a:gd name="connsiteX2406" fmla="*/ 2541650 w 2596229"/>
              <a:gd name="connsiteY2406" fmla="*/ 1159478 h 2599372"/>
              <a:gd name="connsiteX2407" fmla="*/ 2540222 w 2596229"/>
              <a:gd name="connsiteY2407" fmla="*/ 1160906 h 2599372"/>
              <a:gd name="connsiteX2408" fmla="*/ 2538793 w 2596229"/>
              <a:gd name="connsiteY2408" fmla="*/ 1159478 h 2599372"/>
              <a:gd name="connsiteX2409" fmla="*/ 2540222 w 2596229"/>
              <a:gd name="connsiteY2409" fmla="*/ 1158049 h 2599372"/>
              <a:gd name="connsiteX2410" fmla="*/ 9811 w 2596229"/>
              <a:gd name="connsiteY2410" fmla="*/ 1152525 h 2599372"/>
              <a:gd name="connsiteX2411" fmla="*/ 16859 w 2596229"/>
              <a:gd name="connsiteY2411" fmla="*/ 1159478 h 2599372"/>
              <a:gd name="connsiteX2412" fmla="*/ 9811 w 2596229"/>
              <a:gd name="connsiteY2412" fmla="*/ 1166527 h 2599372"/>
              <a:gd name="connsiteX2413" fmla="*/ 2762 w 2596229"/>
              <a:gd name="connsiteY2413" fmla="*/ 1159573 h 2599372"/>
              <a:gd name="connsiteX2414" fmla="*/ 9811 w 2596229"/>
              <a:gd name="connsiteY2414" fmla="*/ 1152525 h 2599372"/>
              <a:gd name="connsiteX2415" fmla="*/ 2467641 w 2596229"/>
              <a:gd name="connsiteY2415" fmla="*/ 1150429 h 2599372"/>
              <a:gd name="connsiteX2416" fmla="*/ 2476689 w 2596229"/>
              <a:gd name="connsiteY2416" fmla="*/ 1159478 h 2599372"/>
              <a:gd name="connsiteX2417" fmla="*/ 2467641 w 2596229"/>
              <a:gd name="connsiteY2417" fmla="*/ 1168527 h 2599372"/>
              <a:gd name="connsiteX2418" fmla="*/ 2458592 w 2596229"/>
              <a:gd name="connsiteY2418" fmla="*/ 1159478 h 2599372"/>
              <a:gd name="connsiteX2419" fmla="*/ 2467641 w 2596229"/>
              <a:gd name="connsiteY2419" fmla="*/ 1150429 h 2599372"/>
              <a:gd name="connsiteX2420" fmla="*/ 82296 w 2596229"/>
              <a:gd name="connsiteY2420" fmla="*/ 1150143 h 2599372"/>
              <a:gd name="connsiteX2421" fmla="*/ 91726 w 2596229"/>
              <a:gd name="connsiteY2421" fmla="*/ 1159573 h 2599372"/>
              <a:gd name="connsiteX2422" fmla="*/ 82296 w 2596229"/>
              <a:gd name="connsiteY2422" fmla="*/ 1169003 h 2599372"/>
              <a:gd name="connsiteX2423" fmla="*/ 72866 w 2596229"/>
              <a:gd name="connsiteY2423" fmla="*/ 1159573 h 2599372"/>
              <a:gd name="connsiteX2424" fmla="*/ 82296 w 2596229"/>
              <a:gd name="connsiteY2424" fmla="*/ 1150143 h 2599372"/>
              <a:gd name="connsiteX2425" fmla="*/ 2249900 w 2596229"/>
              <a:gd name="connsiteY2425" fmla="*/ 1149000 h 2599372"/>
              <a:gd name="connsiteX2426" fmla="*/ 2260377 w 2596229"/>
              <a:gd name="connsiteY2426" fmla="*/ 1159478 h 2599372"/>
              <a:gd name="connsiteX2427" fmla="*/ 2249900 w 2596229"/>
              <a:gd name="connsiteY2427" fmla="*/ 1169955 h 2599372"/>
              <a:gd name="connsiteX2428" fmla="*/ 2239422 w 2596229"/>
              <a:gd name="connsiteY2428" fmla="*/ 1159478 h 2599372"/>
              <a:gd name="connsiteX2429" fmla="*/ 2249900 w 2596229"/>
              <a:gd name="connsiteY2429" fmla="*/ 1149000 h 2599372"/>
              <a:gd name="connsiteX2430" fmla="*/ 2395060 w 2596229"/>
              <a:gd name="connsiteY2430" fmla="*/ 1147476 h 2599372"/>
              <a:gd name="connsiteX2431" fmla="*/ 2407157 w 2596229"/>
              <a:gd name="connsiteY2431" fmla="*/ 1159573 h 2599372"/>
              <a:gd name="connsiteX2432" fmla="*/ 2395060 w 2596229"/>
              <a:gd name="connsiteY2432" fmla="*/ 1171574 h 2599372"/>
              <a:gd name="connsiteX2433" fmla="*/ 2383059 w 2596229"/>
              <a:gd name="connsiteY2433" fmla="*/ 1159573 h 2599372"/>
              <a:gd name="connsiteX2434" fmla="*/ 2395060 w 2596229"/>
              <a:gd name="connsiteY2434" fmla="*/ 1147476 h 2599372"/>
              <a:gd name="connsiteX2435" fmla="*/ 154972 w 2596229"/>
              <a:gd name="connsiteY2435" fmla="*/ 1147476 h 2599372"/>
              <a:gd name="connsiteX2436" fmla="*/ 167068 w 2596229"/>
              <a:gd name="connsiteY2436" fmla="*/ 1159573 h 2599372"/>
              <a:gd name="connsiteX2437" fmla="*/ 154972 w 2596229"/>
              <a:gd name="connsiteY2437" fmla="*/ 1171574 h 2599372"/>
              <a:gd name="connsiteX2438" fmla="*/ 142970 w 2596229"/>
              <a:gd name="connsiteY2438" fmla="*/ 1159573 h 2599372"/>
              <a:gd name="connsiteX2439" fmla="*/ 154972 w 2596229"/>
              <a:gd name="connsiteY2439" fmla="*/ 1147476 h 2599372"/>
              <a:gd name="connsiteX2440" fmla="*/ 2177224 w 2596229"/>
              <a:gd name="connsiteY2440" fmla="*/ 1146143 h 2599372"/>
              <a:gd name="connsiteX2441" fmla="*/ 2190655 w 2596229"/>
              <a:gd name="connsiteY2441" fmla="*/ 1159573 h 2599372"/>
              <a:gd name="connsiteX2442" fmla="*/ 2177224 w 2596229"/>
              <a:gd name="connsiteY2442" fmla="*/ 1173003 h 2599372"/>
              <a:gd name="connsiteX2443" fmla="*/ 2163794 w 2596229"/>
              <a:gd name="connsiteY2443" fmla="*/ 1159573 h 2599372"/>
              <a:gd name="connsiteX2444" fmla="*/ 2177224 w 2596229"/>
              <a:gd name="connsiteY2444" fmla="*/ 1146143 h 2599372"/>
              <a:gd name="connsiteX2445" fmla="*/ 2031778 w 2596229"/>
              <a:gd name="connsiteY2445" fmla="*/ 1145952 h 2599372"/>
              <a:gd name="connsiteX2446" fmla="*/ 2045399 w 2596229"/>
              <a:gd name="connsiteY2446" fmla="*/ 1159573 h 2599372"/>
              <a:gd name="connsiteX2447" fmla="*/ 2031778 w 2596229"/>
              <a:gd name="connsiteY2447" fmla="*/ 1173194 h 2599372"/>
              <a:gd name="connsiteX2448" fmla="*/ 2018157 w 2596229"/>
              <a:gd name="connsiteY2448" fmla="*/ 1159573 h 2599372"/>
              <a:gd name="connsiteX2449" fmla="*/ 2031778 w 2596229"/>
              <a:gd name="connsiteY2449" fmla="*/ 1145952 h 2599372"/>
              <a:gd name="connsiteX2450" fmla="*/ 1740026 w 2596229"/>
              <a:gd name="connsiteY2450" fmla="*/ 1145857 h 2599372"/>
              <a:gd name="connsiteX2451" fmla="*/ 1753933 w 2596229"/>
              <a:gd name="connsiteY2451" fmla="*/ 1159763 h 2599372"/>
              <a:gd name="connsiteX2452" fmla="*/ 1740026 w 2596229"/>
              <a:gd name="connsiteY2452" fmla="*/ 1173575 h 2599372"/>
              <a:gd name="connsiteX2453" fmla="*/ 1726120 w 2596229"/>
              <a:gd name="connsiteY2453" fmla="*/ 1159763 h 2599372"/>
              <a:gd name="connsiteX2454" fmla="*/ 1740026 w 2596229"/>
              <a:gd name="connsiteY2454" fmla="*/ 1145857 h 2599372"/>
              <a:gd name="connsiteX2455" fmla="*/ 300228 w 2596229"/>
              <a:gd name="connsiteY2455" fmla="*/ 1144904 h 2599372"/>
              <a:gd name="connsiteX2456" fmla="*/ 314896 w 2596229"/>
              <a:gd name="connsiteY2456" fmla="*/ 1159573 h 2599372"/>
              <a:gd name="connsiteX2457" fmla="*/ 300228 w 2596229"/>
              <a:gd name="connsiteY2457" fmla="*/ 1174241 h 2599372"/>
              <a:gd name="connsiteX2458" fmla="*/ 285559 w 2596229"/>
              <a:gd name="connsiteY2458" fmla="*/ 1159573 h 2599372"/>
              <a:gd name="connsiteX2459" fmla="*/ 300228 w 2596229"/>
              <a:gd name="connsiteY2459" fmla="*/ 1144904 h 2599372"/>
              <a:gd name="connsiteX2460" fmla="*/ 1813178 w 2596229"/>
              <a:gd name="connsiteY2460" fmla="*/ 1144333 h 2599372"/>
              <a:gd name="connsiteX2461" fmla="*/ 1828609 w 2596229"/>
              <a:gd name="connsiteY2461" fmla="*/ 1159764 h 2599372"/>
              <a:gd name="connsiteX2462" fmla="*/ 1813178 w 2596229"/>
              <a:gd name="connsiteY2462" fmla="*/ 1175194 h 2599372"/>
              <a:gd name="connsiteX2463" fmla="*/ 1797748 w 2596229"/>
              <a:gd name="connsiteY2463" fmla="*/ 1159764 h 2599372"/>
              <a:gd name="connsiteX2464" fmla="*/ 1813178 w 2596229"/>
              <a:gd name="connsiteY2464" fmla="*/ 1144333 h 2599372"/>
              <a:gd name="connsiteX2465" fmla="*/ 1886140 w 2596229"/>
              <a:gd name="connsiteY2465" fmla="*/ 1144238 h 2599372"/>
              <a:gd name="connsiteX2466" fmla="*/ 1901570 w 2596229"/>
              <a:gd name="connsiteY2466" fmla="*/ 1159669 h 2599372"/>
              <a:gd name="connsiteX2467" fmla="*/ 1886140 w 2596229"/>
              <a:gd name="connsiteY2467" fmla="*/ 1175099 h 2599372"/>
              <a:gd name="connsiteX2468" fmla="*/ 1870709 w 2596229"/>
              <a:gd name="connsiteY2468" fmla="*/ 1159669 h 2599372"/>
              <a:gd name="connsiteX2469" fmla="*/ 1886140 w 2596229"/>
              <a:gd name="connsiteY2469" fmla="*/ 1144238 h 2599372"/>
              <a:gd name="connsiteX2470" fmla="*/ 2322480 w 2596229"/>
              <a:gd name="connsiteY2470" fmla="*/ 1143381 h 2599372"/>
              <a:gd name="connsiteX2471" fmla="*/ 2338578 w 2596229"/>
              <a:gd name="connsiteY2471" fmla="*/ 1159478 h 2599372"/>
              <a:gd name="connsiteX2472" fmla="*/ 2322480 w 2596229"/>
              <a:gd name="connsiteY2472" fmla="*/ 1175575 h 2599372"/>
              <a:gd name="connsiteX2473" fmla="*/ 2306383 w 2596229"/>
              <a:gd name="connsiteY2473" fmla="*/ 1159478 h 2599372"/>
              <a:gd name="connsiteX2474" fmla="*/ 2322480 w 2596229"/>
              <a:gd name="connsiteY2474" fmla="*/ 1143381 h 2599372"/>
              <a:gd name="connsiteX2475" fmla="*/ 227552 w 2596229"/>
              <a:gd name="connsiteY2475" fmla="*/ 1143381 h 2599372"/>
              <a:gd name="connsiteX2476" fmla="*/ 243649 w 2596229"/>
              <a:gd name="connsiteY2476" fmla="*/ 1159478 h 2599372"/>
              <a:gd name="connsiteX2477" fmla="*/ 227552 w 2596229"/>
              <a:gd name="connsiteY2477" fmla="*/ 1175575 h 2599372"/>
              <a:gd name="connsiteX2478" fmla="*/ 211455 w 2596229"/>
              <a:gd name="connsiteY2478" fmla="*/ 1159478 h 2599372"/>
              <a:gd name="connsiteX2479" fmla="*/ 227552 w 2596229"/>
              <a:gd name="connsiteY2479" fmla="*/ 1143381 h 2599372"/>
              <a:gd name="connsiteX2480" fmla="*/ 1959006 w 2596229"/>
              <a:gd name="connsiteY2480" fmla="*/ 1142428 h 2599372"/>
              <a:gd name="connsiteX2481" fmla="*/ 1976246 w 2596229"/>
              <a:gd name="connsiteY2481" fmla="*/ 1159668 h 2599372"/>
              <a:gd name="connsiteX2482" fmla="*/ 1959006 w 2596229"/>
              <a:gd name="connsiteY2482" fmla="*/ 1176908 h 2599372"/>
              <a:gd name="connsiteX2483" fmla="*/ 1941766 w 2596229"/>
              <a:gd name="connsiteY2483" fmla="*/ 1159668 h 2599372"/>
              <a:gd name="connsiteX2484" fmla="*/ 1959006 w 2596229"/>
              <a:gd name="connsiteY2484" fmla="*/ 1142428 h 2599372"/>
              <a:gd name="connsiteX2485" fmla="*/ 372904 w 2596229"/>
              <a:gd name="connsiteY2485" fmla="*/ 1139475 h 2599372"/>
              <a:gd name="connsiteX2486" fmla="*/ 393001 w 2596229"/>
              <a:gd name="connsiteY2486" fmla="*/ 1159573 h 2599372"/>
              <a:gd name="connsiteX2487" fmla="*/ 372904 w 2596229"/>
              <a:gd name="connsiteY2487" fmla="*/ 1179670 h 2599372"/>
              <a:gd name="connsiteX2488" fmla="*/ 352806 w 2596229"/>
              <a:gd name="connsiteY2488" fmla="*/ 1159573 h 2599372"/>
              <a:gd name="connsiteX2489" fmla="*/ 372904 w 2596229"/>
              <a:gd name="connsiteY2489" fmla="*/ 1139475 h 2599372"/>
              <a:gd name="connsiteX2490" fmla="*/ 445579 w 2596229"/>
              <a:gd name="connsiteY2490" fmla="*/ 1138618 h 2599372"/>
              <a:gd name="connsiteX2491" fmla="*/ 466630 w 2596229"/>
              <a:gd name="connsiteY2491" fmla="*/ 1159668 h 2599372"/>
              <a:gd name="connsiteX2492" fmla="*/ 445579 w 2596229"/>
              <a:gd name="connsiteY2492" fmla="*/ 1180718 h 2599372"/>
              <a:gd name="connsiteX2493" fmla="*/ 424529 w 2596229"/>
              <a:gd name="connsiteY2493" fmla="*/ 1159668 h 2599372"/>
              <a:gd name="connsiteX2494" fmla="*/ 445579 w 2596229"/>
              <a:gd name="connsiteY2494" fmla="*/ 1138618 h 2599372"/>
              <a:gd name="connsiteX2495" fmla="*/ 1562977 w 2596229"/>
              <a:gd name="connsiteY2495" fmla="*/ 1137961 h 2599372"/>
              <a:gd name="connsiteX2496" fmla="*/ 1565442 w 2596229"/>
              <a:gd name="connsiteY2496" fmla="*/ 1146024 h 2599372"/>
              <a:gd name="connsiteX2497" fmla="*/ 1568337 w 2596229"/>
              <a:gd name="connsiteY2497" fmla="*/ 1139044 h 2599372"/>
              <a:gd name="connsiteX2498" fmla="*/ 1666684 w 2596229"/>
              <a:gd name="connsiteY2498" fmla="*/ 1137189 h 2599372"/>
              <a:gd name="connsiteX2499" fmla="*/ 1689354 w 2596229"/>
              <a:gd name="connsiteY2499" fmla="*/ 1159858 h 2599372"/>
              <a:gd name="connsiteX2500" fmla="*/ 1666684 w 2596229"/>
              <a:gd name="connsiteY2500" fmla="*/ 1182528 h 2599372"/>
              <a:gd name="connsiteX2501" fmla="*/ 1644015 w 2596229"/>
              <a:gd name="connsiteY2501" fmla="*/ 1159858 h 2599372"/>
              <a:gd name="connsiteX2502" fmla="*/ 1666684 w 2596229"/>
              <a:gd name="connsiteY2502" fmla="*/ 1137189 h 2599372"/>
              <a:gd name="connsiteX2503" fmla="*/ 2104548 w 2596229"/>
              <a:gd name="connsiteY2503" fmla="*/ 1136237 h 2599372"/>
              <a:gd name="connsiteX2504" fmla="*/ 2127884 w 2596229"/>
              <a:gd name="connsiteY2504" fmla="*/ 1159573 h 2599372"/>
              <a:gd name="connsiteX2505" fmla="*/ 2104548 w 2596229"/>
              <a:gd name="connsiteY2505" fmla="*/ 1182910 h 2599372"/>
              <a:gd name="connsiteX2506" fmla="*/ 2081212 w 2596229"/>
              <a:gd name="connsiteY2506" fmla="*/ 1159573 h 2599372"/>
              <a:gd name="connsiteX2507" fmla="*/ 2104548 w 2596229"/>
              <a:gd name="connsiteY2507" fmla="*/ 1136237 h 2599372"/>
              <a:gd name="connsiteX2508" fmla="*/ 518350 w 2596229"/>
              <a:gd name="connsiteY2508" fmla="*/ 1132427 h 2599372"/>
              <a:gd name="connsiteX2509" fmla="*/ 545497 w 2596229"/>
              <a:gd name="connsiteY2509" fmla="*/ 1159573 h 2599372"/>
              <a:gd name="connsiteX2510" fmla="*/ 518350 w 2596229"/>
              <a:gd name="connsiteY2510" fmla="*/ 1186719 h 2599372"/>
              <a:gd name="connsiteX2511" fmla="*/ 491204 w 2596229"/>
              <a:gd name="connsiteY2511" fmla="*/ 1159573 h 2599372"/>
              <a:gd name="connsiteX2512" fmla="*/ 518350 w 2596229"/>
              <a:gd name="connsiteY2512" fmla="*/ 1132427 h 2599372"/>
              <a:gd name="connsiteX2513" fmla="*/ 999123 w 2596229"/>
              <a:gd name="connsiteY2513" fmla="*/ 1126505 h 2599372"/>
              <a:gd name="connsiteX2514" fmla="*/ 997254 w 2596229"/>
              <a:gd name="connsiteY2514" fmla="*/ 1127281 h 2599372"/>
              <a:gd name="connsiteX2515" fmla="*/ 997585 w 2596229"/>
              <a:gd name="connsiteY2515" fmla="*/ 1127772 h 2599372"/>
              <a:gd name="connsiteX2516" fmla="*/ 591312 w 2596229"/>
              <a:gd name="connsiteY2516" fmla="*/ 1126331 h 2599372"/>
              <a:gd name="connsiteX2517" fmla="*/ 624649 w 2596229"/>
              <a:gd name="connsiteY2517" fmla="*/ 1159669 h 2599372"/>
              <a:gd name="connsiteX2518" fmla="*/ 591312 w 2596229"/>
              <a:gd name="connsiteY2518" fmla="*/ 1193006 h 2599372"/>
              <a:gd name="connsiteX2519" fmla="*/ 557974 w 2596229"/>
              <a:gd name="connsiteY2519" fmla="*/ 1159669 h 2599372"/>
              <a:gd name="connsiteX2520" fmla="*/ 591312 w 2596229"/>
              <a:gd name="connsiteY2520" fmla="*/ 1126331 h 2599372"/>
              <a:gd name="connsiteX2521" fmla="*/ 810767 w 2596229"/>
              <a:gd name="connsiteY2521" fmla="*/ 1124712 h 2599372"/>
              <a:gd name="connsiteX2522" fmla="*/ 845914 w 2596229"/>
              <a:gd name="connsiteY2522" fmla="*/ 1159859 h 2599372"/>
              <a:gd name="connsiteX2523" fmla="*/ 810767 w 2596229"/>
              <a:gd name="connsiteY2523" fmla="*/ 1195006 h 2599372"/>
              <a:gd name="connsiteX2524" fmla="*/ 775620 w 2596229"/>
              <a:gd name="connsiteY2524" fmla="*/ 1159859 h 2599372"/>
              <a:gd name="connsiteX2525" fmla="*/ 810767 w 2596229"/>
              <a:gd name="connsiteY2525" fmla="*/ 1124712 h 2599372"/>
              <a:gd name="connsiteX2526" fmla="*/ 737425 w 2596229"/>
              <a:gd name="connsiteY2526" fmla="*/ 1124616 h 2599372"/>
              <a:gd name="connsiteX2527" fmla="*/ 772572 w 2596229"/>
              <a:gd name="connsiteY2527" fmla="*/ 1159763 h 2599372"/>
              <a:gd name="connsiteX2528" fmla="*/ 737425 w 2596229"/>
              <a:gd name="connsiteY2528" fmla="*/ 1194910 h 2599372"/>
              <a:gd name="connsiteX2529" fmla="*/ 702277 w 2596229"/>
              <a:gd name="connsiteY2529" fmla="*/ 1159763 h 2599372"/>
              <a:gd name="connsiteX2530" fmla="*/ 737425 w 2596229"/>
              <a:gd name="connsiteY2530" fmla="*/ 1124616 h 2599372"/>
              <a:gd name="connsiteX2531" fmla="*/ 664273 w 2596229"/>
              <a:gd name="connsiteY2531" fmla="*/ 1124521 h 2599372"/>
              <a:gd name="connsiteX2532" fmla="*/ 699420 w 2596229"/>
              <a:gd name="connsiteY2532" fmla="*/ 1159668 h 2599372"/>
              <a:gd name="connsiteX2533" fmla="*/ 664273 w 2596229"/>
              <a:gd name="connsiteY2533" fmla="*/ 1194816 h 2599372"/>
              <a:gd name="connsiteX2534" fmla="*/ 629126 w 2596229"/>
              <a:gd name="connsiteY2534" fmla="*/ 1159668 h 2599372"/>
              <a:gd name="connsiteX2535" fmla="*/ 664273 w 2596229"/>
              <a:gd name="connsiteY2535" fmla="*/ 1124521 h 2599372"/>
              <a:gd name="connsiteX2536" fmla="*/ 1023709 w 2596229"/>
              <a:gd name="connsiteY2536" fmla="*/ 1102220 h 2599372"/>
              <a:gd name="connsiteX2537" fmla="*/ 1019308 w 2596229"/>
              <a:gd name="connsiteY2537" fmla="*/ 1112828 h 2599372"/>
              <a:gd name="connsiteX2538" fmla="*/ 1027433 w 2596229"/>
              <a:gd name="connsiteY2538" fmla="*/ 1111186 h 2599372"/>
              <a:gd name="connsiteX2539" fmla="*/ 2533650 w 2596229"/>
              <a:gd name="connsiteY2539" fmla="*/ 1082897 h 2599372"/>
              <a:gd name="connsiteX2540" fmla="*/ 2534697 w 2596229"/>
              <a:gd name="connsiteY2540" fmla="*/ 1083945 h 2599372"/>
              <a:gd name="connsiteX2541" fmla="*/ 2533650 w 2596229"/>
              <a:gd name="connsiteY2541" fmla="*/ 1084993 h 2599372"/>
              <a:gd name="connsiteX2542" fmla="*/ 2532602 w 2596229"/>
              <a:gd name="connsiteY2542" fmla="*/ 1083945 h 2599372"/>
              <a:gd name="connsiteX2543" fmla="*/ 2533650 w 2596229"/>
              <a:gd name="connsiteY2543" fmla="*/ 1082897 h 2599372"/>
              <a:gd name="connsiteX2544" fmla="*/ 1024157 w 2596229"/>
              <a:gd name="connsiteY2544" fmla="*/ 1079702 h 2599372"/>
              <a:gd name="connsiteX2545" fmla="*/ 1024191 w 2596229"/>
              <a:gd name="connsiteY2545" fmla="*/ 1079785 h 2599372"/>
              <a:gd name="connsiteX2546" fmla="*/ 1024206 w 2596229"/>
              <a:gd name="connsiteY2546" fmla="*/ 1079712 h 2599372"/>
              <a:gd name="connsiteX2547" fmla="*/ 16764 w 2596229"/>
              <a:gd name="connsiteY2547" fmla="*/ 1077658 h 2599372"/>
              <a:gd name="connsiteX2548" fmla="*/ 23146 w 2596229"/>
              <a:gd name="connsiteY2548" fmla="*/ 1084040 h 2599372"/>
              <a:gd name="connsiteX2549" fmla="*/ 16764 w 2596229"/>
              <a:gd name="connsiteY2549" fmla="*/ 1090421 h 2599372"/>
              <a:gd name="connsiteX2550" fmla="*/ 10382 w 2596229"/>
              <a:gd name="connsiteY2550" fmla="*/ 1084040 h 2599372"/>
              <a:gd name="connsiteX2551" fmla="*/ 16764 w 2596229"/>
              <a:gd name="connsiteY2551" fmla="*/ 1077658 h 2599372"/>
              <a:gd name="connsiteX2552" fmla="*/ 89725 w 2596229"/>
              <a:gd name="connsiteY2552" fmla="*/ 1075181 h 2599372"/>
              <a:gd name="connsiteX2553" fmla="*/ 98584 w 2596229"/>
              <a:gd name="connsiteY2553" fmla="*/ 1084039 h 2599372"/>
              <a:gd name="connsiteX2554" fmla="*/ 89725 w 2596229"/>
              <a:gd name="connsiteY2554" fmla="*/ 1092898 h 2599372"/>
              <a:gd name="connsiteX2555" fmla="*/ 80867 w 2596229"/>
              <a:gd name="connsiteY2555" fmla="*/ 1084039 h 2599372"/>
              <a:gd name="connsiteX2556" fmla="*/ 89725 w 2596229"/>
              <a:gd name="connsiteY2556" fmla="*/ 1075181 h 2599372"/>
              <a:gd name="connsiteX2557" fmla="*/ 162877 w 2596229"/>
              <a:gd name="connsiteY2557" fmla="*/ 1072705 h 2599372"/>
              <a:gd name="connsiteX2558" fmla="*/ 174307 w 2596229"/>
              <a:gd name="connsiteY2558" fmla="*/ 1084135 h 2599372"/>
              <a:gd name="connsiteX2559" fmla="*/ 162877 w 2596229"/>
              <a:gd name="connsiteY2559" fmla="*/ 1095565 h 2599372"/>
              <a:gd name="connsiteX2560" fmla="*/ 151447 w 2596229"/>
              <a:gd name="connsiteY2560" fmla="*/ 1084135 h 2599372"/>
              <a:gd name="connsiteX2561" fmla="*/ 162877 w 2596229"/>
              <a:gd name="connsiteY2561" fmla="*/ 1072705 h 2599372"/>
              <a:gd name="connsiteX2562" fmla="*/ 2460688 w 2596229"/>
              <a:gd name="connsiteY2562" fmla="*/ 1072229 h 2599372"/>
              <a:gd name="connsiteX2563" fmla="*/ 2472499 w 2596229"/>
              <a:gd name="connsiteY2563" fmla="*/ 1084040 h 2599372"/>
              <a:gd name="connsiteX2564" fmla="*/ 2460688 w 2596229"/>
              <a:gd name="connsiteY2564" fmla="*/ 1095851 h 2599372"/>
              <a:gd name="connsiteX2565" fmla="*/ 2448877 w 2596229"/>
              <a:gd name="connsiteY2565" fmla="*/ 1084040 h 2599372"/>
              <a:gd name="connsiteX2566" fmla="*/ 2460688 w 2596229"/>
              <a:gd name="connsiteY2566" fmla="*/ 1072229 h 2599372"/>
              <a:gd name="connsiteX2567" fmla="*/ 2094642 w 2596229"/>
              <a:gd name="connsiteY2567" fmla="*/ 1070800 h 2599372"/>
              <a:gd name="connsiteX2568" fmla="*/ 2108263 w 2596229"/>
              <a:gd name="connsiteY2568" fmla="*/ 1084421 h 2599372"/>
              <a:gd name="connsiteX2569" fmla="*/ 2094642 w 2596229"/>
              <a:gd name="connsiteY2569" fmla="*/ 1098042 h 2599372"/>
              <a:gd name="connsiteX2570" fmla="*/ 2081021 w 2596229"/>
              <a:gd name="connsiteY2570" fmla="*/ 1084421 h 2599372"/>
              <a:gd name="connsiteX2571" fmla="*/ 2094642 w 2596229"/>
              <a:gd name="connsiteY2571" fmla="*/ 1070800 h 2599372"/>
              <a:gd name="connsiteX2572" fmla="*/ 309372 w 2596229"/>
              <a:gd name="connsiteY2572" fmla="*/ 1070705 h 2599372"/>
              <a:gd name="connsiteX2573" fmla="*/ 322993 w 2596229"/>
              <a:gd name="connsiteY2573" fmla="*/ 1084326 h 2599372"/>
              <a:gd name="connsiteX2574" fmla="*/ 309372 w 2596229"/>
              <a:gd name="connsiteY2574" fmla="*/ 1097946 h 2599372"/>
              <a:gd name="connsiteX2575" fmla="*/ 295751 w 2596229"/>
              <a:gd name="connsiteY2575" fmla="*/ 1084326 h 2599372"/>
              <a:gd name="connsiteX2576" fmla="*/ 309372 w 2596229"/>
              <a:gd name="connsiteY2576" fmla="*/ 1070705 h 2599372"/>
              <a:gd name="connsiteX2577" fmla="*/ 1872995 w 2596229"/>
              <a:gd name="connsiteY2577" fmla="*/ 1069562 h 2599372"/>
              <a:gd name="connsiteX2578" fmla="*/ 1888426 w 2596229"/>
              <a:gd name="connsiteY2578" fmla="*/ 1084993 h 2599372"/>
              <a:gd name="connsiteX2579" fmla="*/ 1872995 w 2596229"/>
              <a:gd name="connsiteY2579" fmla="*/ 1100423 h 2599372"/>
              <a:gd name="connsiteX2580" fmla="*/ 1857565 w 2596229"/>
              <a:gd name="connsiteY2580" fmla="*/ 1084993 h 2599372"/>
              <a:gd name="connsiteX2581" fmla="*/ 1872995 w 2596229"/>
              <a:gd name="connsiteY2581" fmla="*/ 1069562 h 2599372"/>
              <a:gd name="connsiteX2582" fmla="*/ 1947195 w 2596229"/>
              <a:gd name="connsiteY2582" fmla="*/ 1069371 h 2599372"/>
              <a:gd name="connsiteX2583" fmla="*/ 1962626 w 2596229"/>
              <a:gd name="connsiteY2583" fmla="*/ 1084802 h 2599372"/>
              <a:gd name="connsiteX2584" fmla="*/ 1947195 w 2596229"/>
              <a:gd name="connsiteY2584" fmla="*/ 1100232 h 2599372"/>
              <a:gd name="connsiteX2585" fmla="*/ 1931765 w 2596229"/>
              <a:gd name="connsiteY2585" fmla="*/ 1084802 h 2599372"/>
              <a:gd name="connsiteX2586" fmla="*/ 1947195 w 2596229"/>
              <a:gd name="connsiteY2586" fmla="*/ 1069371 h 2599372"/>
              <a:gd name="connsiteX2587" fmla="*/ 236029 w 2596229"/>
              <a:gd name="connsiteY2587" fmla="*/ 1069181 h 2599372"/>
              <a:gd name="connsiteX2588" fmla="*/ 251079 w 2596229"/>
              <a:gd name="connsiteY2588" fmla="*/ 1084231 h 2599372"/>
              <a:gd name="connsiteX2589" fmla="*/ 236029 w 2596229"/>
              <a:gd name="connsiteY2589" fmla="*/ 1099280 h 2599372"/>
              <a:gd name="connsiteX2590" fmla="*/ 220980 w 2596229"/>
              <a:gd name="connsiteY2590" fmla="*/ 1084231 h 2599372"/>
              <a:gd name="connsiteX2591" fmla="*/ 236029 w 2596229"/>
              <a:gd name="connsiteY2591" fmla="*/ 1069181 h 2599372"/>
              <a:gd name="connsiteX2592" fmla="*/ 2387632 w 2596229"/>
              <a:gd name="connsiteY2592" fmla="*/ 1067752 h 2599372"/>
              <a:gd name="connsiteX2593" fmla="*/ 2403919 w 2596229"/>
              <a:gd name="connsiteY2593" fmla="*/ 1084040 h 2599372"/>
              <a:gd name="connsiteX2594" fmla="*/ 2387632 w 2596229"/>
              <a:gd name="connsiteY2594" fmla="*/ 1100327 h 2599372"/>
              <a:gd name="connsiteX2595" fmla="*/ 2371344 w 2596229"/>
              <a:gd name="connsiteY2595" fmla="*/ 1084040 h 2599372"/>
              <a:gd name="connsiteX2596" fmla="*/ 2387632 w 2596229"/>
              <a:gd name="connsiteY2596" fmla="*/ 1067752 h 2599372"/>
              <a:gd name="connsiteX2597" fmla="*/ 2021014 w 2596229"/>
              <a:gd name="connsiteY2597" fmla="*/ 1067371 h 2599372"/>
              <a:gd name="connsiteX2598" fmla="*/ 2038255 w 2596229"/>
              <a:gd name="connsiteY2598" fmla="*/ 1084611 h 2599372"/>
              <a:gd name="connsiteX2599" fmla="*/ 2021014 w 2596229"/>
              <a:gd name="connsiteY2599" fmla="*/ 1101852 h 2599372"/>
              <a:gd name="connsiteX2600" fmla="*/ 2003774 w 2596229"/>
              <a:gd name="connsiteY2600" fmla="*/ 1084611 h 2599372"/>
              <a:gd name="connsiteX2601" fmla="*/ 2021014 w 2596229"/>
              <a:gd name="connsiteY2601" fmla="*/ 1067371 h 2599372"/>
              <a:gd name="connsiteX2602" fmla="*/ 382809 w 2596229"/>
              <a:gd name="connsiteY2602" fmla="*/ 1064609 h 2599372"/>
              <a:gd name="connsiteX2603" fmla="*/ 402525 w 2596229"/>
              <a:gd name="connsiteY2603" fmla="*/ 1084326 h 2599372"/>
              <a:gd name="connsiteX2604" fmla="*/ 382809 w 2596229"/>
              <a:gd name="connsiteY2604" fmla="*/ 1104043 h 2599372"/>
              <a:gd name="connsiteX2605" fmla="*/ 363092 w 2596229"/>
              <a:gd name="connsiteY2605" fmla="*/ 1084326 h 2599372"/>
              <a:gd name="connsiteX2606" fmla="*/ 382809 w 2596229"/>
              <a:gd name="connsiteY2606" fmla="*/ 1064609 h 2599372"/>
              <a:gd name="connsiteX2607" fmla="*/ 456438 w 2596229"/>
              <a:gd name="connsiteY2607" fmla="*/ 1063561 h 2599372"/>
              <a:gd name="connsiteX2608" fmla="*/ 477488 w 2596229"/>
              <a:gd name="connsiteY2608" fmla="*/ 1084611 h 2599372"/>
              <a:gd name="connsiteX2609" fmla="*/ 456438 w 2596229"/>
              <a:gd name="connsiteY2609" fmla="*/ 1105661 h 2599372"/>
              <a:gd name="connsiteX2610" fmla="*/ 435388 w 2596229"/>
              <a:gd name="connsiteY2610" fmla="*/ 1084611 h 2599372"/>
              <a:gd name="connsiteX2611" fmla="*/ 456438 w 2596229"/>
              <a:gd name="connsiteY2611" fmla="*/ 1063561 h 2599372"/>
              <a:gd name="connsiteX2612" fmla="*/ 2314574 w 2596229"/>
              <a:gd name="connsiteY2612" fmla="*/ 1063085 h 2599372"/>
              <a:gd name="connsiteX2613" fmla="*/ 2335624 w 2596229"/>
              <a:gd name="connsiteY2613" fmla="*/ 1084135 h 2599372"/>
              <a:gd name="connsiteX2614" fmla="*/ 2314574 w 2596229"/>
              <a:gd name="connsiteY2614" fmla="*/ 1105185 h 2599372"/>
              <a:gd name="connsiteX2615" fmla="*/ 2293524 w 2596229"/>
              <a:gd name="connsiteY2615" fmla="*/ 1084135 h 2599372"/>
              <a:gd name="connsiteX2616" fmla="*/ 2314574 w 2596229"/>
              <a:gd name="connsiteY2616" fmla="*/ 1063085 h 2599372"/>
              <a:gd name="connsiteX2617" fmla="*/ 2168080 w 2596229"/>
              <a:gd name="connsiteY2617" fmla="*/ 1061847 h 2599372"/>
              <a:gd name="connsiteX2618" fmla="*/ 2190559 w 2596229"/>
              <a:gd name="connsiteY2618" fmla="*/ 1084326 h 2599372"/>
              <a:gd name="connsiteX2619" fmla="*/ 2168080 w 2596229"/>
              <a:gd name="connsiteY2619" fmla="*/ 1106805 h 2599372"/>
              <a:gd name="connsiteX2620" fmla="*/ 2145601 w 2596229"/>
              <a:gd name="connsiteY2620" fmla="*/ 1084326 h 2599372"/>
              <a:gd name="connsiteX2621" fmla="*/ 2168080 w 2596229"/>
              <a:gd name="connsiteY2621" fmla="*/ 1061847 h 2599372"/>
              <a:gd name="connsiteX2622" fmla="*/ 530256 w 2596229"/>
              <a:gd name="connsiteY2622" fmla="*/ 1057560 h 2599372"/>
              <a:gd name="connsiteX2623" fmla="*/ 557403 w 2596229"/>
              <a:gd name="connsiteY2623" fmla="*/ 1084706 h 2599372"/>
              <a:gd name="connsiteX2624" fmla="*/ 530256 w 2596229"/>
              <a:gd name="connsiteY2624" fmla="*/ 1111853 h 2599372"/>
              <a:gd name="connsiteX2625" fmla="*/ 503110 w 2596229"/>
              <a:gd name="connsiteY2625" fmla="*/ 1084706 h 2599372"/>
              <a:gd name="connsiteX2626" fmla="*/ 530256 w 2596229"/>
              <a:gd name="connsiteY2626" fmla="*/ 1057560 h 2599372"/>
              <a:gd name="connsiteX2627" fmla="*/ 754189 w 2596229"/>
              <a:gd name="connsiteY2627" fmla="*/ 1056893 h 2599372"/>
              <a:gd name="connsiteX2628" fmla="*/ 783145 w 2596229"/>
              <a:gd name="connsiteY2628" fmla="*/ 1085849 h 2599372"/>
              <a:gd name="connsiteX2629" fmla="*/ 754189 w 2596229"/>
              <a:gd name="connsiteY2629" fmla="*/ 1114805 h 2599372"/>
              <a:gd name="connsiteX2630" fmla="*/ 725233 w 2596229"/>
              <a:gd name="connsiteY2630" fmla="*/ 1085849 h 2599372"/>
              <a:gd name="connsiteX2631" fmla="*/ 754189 w 2596229"/>
              <a:gd name="connsiteY2631" fmla="*/ 1056893 h 2599372"/>
              <a:gd name="connsiteX2632" fmla="*/ 2241422 w 2596229"/>
              <a:gd name="connsiteY2632" fmla="*/ 1056608 h 2599372"/>
              <a:gd name="connsiteX2633" fmla="*/ 2268950 w 2596229"/>
              <a:gd name="connsiteY2633" fmla="*/ 1084135 h 2599372"/>
              <a:gd name="connsiteX2634" fmla="*/ 2241422 w 2596229"/>
              <a:gd name="connsiteY2634" fmla="*/ 1111662 h 2599372"/>
              <a:gd name="connsiteX2635" fmla="*/ 2213895 w 2596229"/>
              <a:gd name="connsiteY2635" fmla="*/ 1084135 h 2599372"/>
              <a:gd name="connsiteX2636" fmla="*/ 2241422 w 2596229"/>
              <a:gd name="connsiteY2636" fmla="*/ 1056608 h 2599372"/>
              <a:gd name="connsiteX2637" fmla="*/ 1798415 w 2596229"/>
              <a:gd name="connsiteY2637" fmla="*/ 1056512 h 2599372"/>
              <a:gd name="connsiteX2638" fmla="*/ 1827085 w 2596229"/>
              <a:gd name="connsiteY2638" fmla="*/ 1085278 h 2599372"/>
              <a:gd name="connsiteX2639" fmla="*/ 1798415 w 2596229"/>
              <a:gd name="connsiteY2639" fmla="*/ 1114043 h 2599372"/>
              <a:gd name="connsiteX2640" fmla="*/ 1769649 w 2596229"/>
              <a:gd name="connsiteY2640" fmla="*/ 1085278 h 2599372"/>
              <a:gd name="connsiteX2641" fmla="*/ 1798415 w 2596229"/>
              <a:gd name="connsiteY2641" fmla="*/ 1056512 h 2599372"/>
              <a:gd name="connsiteX2642" fmla="*/ 907923 w 2596229"/>
              <a:gd name="connsiteY2642" fmla="*/ 1052893 h 2599372"/>
              <a:gd name="connsiteX2643" fmla="*/ 943070 w 2596229"/>
              <a:gd name="connsiteY2643" fmla="*/ 1088040 h 2599372"/>
              <a:gd name="connsiteX2644" fmla="*/ 907923 w 2596229"/>
              <a:gd name="connsiteY2644" fmla="*/ 1123187 h 2599372"/>
              <a:gd name="connsiteX2645" fmla="*/ 872775 w 2596229"/>
              <a:gd name="connsiteY2645" fmla="*/ 1088040 h 2599372"/>
              <a:gd name="connsiteX2646" fmla="*/ 907923 w 2596229"/>
              <a:gd name="connsiteY2646" fmla="*/ 1052893 h 2599372"/>
              <a:gd name="connsiteX2647" fmla="*/ 830389 w 2596229"/>
              <a:gd name="connsiteY2647" fmla="*/ 1051560 h 2599372"/>
              <a:gd name="connsiteX2648" fmla="*/ 865537 w 2596229"/>
              <a:gd name="connsiteY2648" fmla="*/ 1086707 h 2599372"/>
              <a:gd name="connsiteX2649" fmla="*/ 830389 w 2596229"/>
              <a:gd name="connsiteY2649" fmla="*/ 1121854 h 2599372"/>
              <a:gd name="connsiteX2650" fmla="*/ 795242 w 2596229"/>
              <a:gd name="connsiteY2650" fmla="*/ 1086707 h 2599372"/>
              <a:gd name="connsiteX2651" fmla="*/ 830389 w 2596229"/>
              <a:gd name="connsiteY2651" fmla="*/ 1051560 h 2599372"/>
              <a:gd name="connsiteX2652" fmla="*/ 28384 w 2596229"/>
              <a:gd name="connsiteY2652" fmla="*/ 1004030 h 2599372"/>
              <a:gd name="connsiteX2653" fmla="*/ 33432 w 2596229"/>
              <a:gd name="connsiteY2653" fmla="*/ 1009078 h 2599372"/>
              <a:gd name="connsiteX2654" fmla="*/ 28384 w 2596229"/>
              <a:gd name="connsiteY2654" fmla="*/ 1014126 h 2599372"/>
              <a:gd name="connsiteX2655" fmla="*/ 23336 w 2596229"/>
              <a:gd name="connsiteY2655" fmla="*/ 1009078 h 2599372"/>
              <a:gd name="connsiteX2656" fmla="*/ 28384 w 2596229"/>
              <a:gd name="connsiteY2656" fmla="*/ 1004030 h 2599372"/>
              <a:gd name="connsiteX2657" fmla="*/ 2522600 w 2596229"/>
              <a:gd name="connsiteY2657" fmla="*/ 1003458 h 2599372"/>
              <a:gd name="connsiteX2658" fmla="*/ 2528030 w 2596229"/>
              <a:gd name="connsiteY2658" fmla="*/ 1008887 h 2599372"/>
              <a:gd name="connsiteX2659" fmla="*/ 2522600 w 2596229"/>
              <a:gd name="connsiteY2659" fmla="*/ 1014316 h 2599372"/>
              <a:gd name="connsiteX2660" fmla="*/ 2517171 w 2596229"/>
              <a:gd name="connsiteY2660" fmla="*/ 1008887 h 2599372"/>
              <a:gd name="connsiteX2661" fmla="*/ 2522600 w 2596229"/>
              <a:gd name="connsiteY2661" fmla="*/ 1003458 h 2599372"/>
              <a:gd name="connsiteX2662" fmla="*/ 102108 w 2596229"/>
              <a:gd name="connsiteY2662" fmla="*/ 1001458 h 2599372"/>
              <a:gd name="connsiteX2663" fmla="*/ 109918 w 2596229"/>
              <a:gd name="connsiteY2663" fmla="*/ 1009268 h 2599372"/>
              <a:gd name="connsiteX2664" fmla="*/ 102108 w 2596229"/>
              <a:gd name="connsiteY2664" fmla="*/ 1017079 h 2599372"/>
              <a:gd name="connsiteX2665" fmla="*/ 94297 w 2596229"/>
              <a:gd name="connsiteY2665" fmla="*/ 1009268 h 2599372"/>
              <a:gd name="connsiteX2666" fmla="*/ 102108 w 2596229"/>
              <a:gd name="connsiteY2666" fmla="*/ 1001458 h 2599372"/>
              <a:gd name="connsiteX2667" fmla="*/ 1774031 w 2596229"/>
              <a:gd name="connsiteY2667" fmla="*/ 999267 h 2599372"/>
              <a:gd name="connsiteX2668" fmla="*/ 1788318 w 2596229"/>
              <a:gd name="connsiteY2668" fmla="*/ 1013555 h 2599372"/>
              <a:gd name="connsiteX2669" fmla="*/ 1774031 w 2596229"/>
              <a:gd name="connsiteY2669" fmla="*/ 1027842 h 2599372"/>
              <a:gd name="connsiteX2670" fmla="*/ 1759743 w 2596229"/>
              <a:gd name="connsiteY2670" fmla="*/ 1013555 h 2599372"/>
              <a:gd name="connsiteX2671" fmla="*/ 1774031 w 2596229"/>
              <a:gd name="connsiteY2671" fmla="*/ 999267 h 2599372"/>
              <a:gd name="connsiteX2672" fmla="*/ 176021 w 2596229"/>
              <a:gd name="connsiteY2672" fmla="*/ 998600 h 2599372"/>
              <a:gd name="connsiteX2673" fmla="*/ 186880 w 2596229"/>
              <a:gd name="connsiteY2673" fmla="*/ 1009459 h 2599372"/>
              <a:gd name="connsiteX2674" fmla="*/ 176021 w 2596229"/>
              <a:gd name="connsiteY2674" fmla="*/ 1020317 h 2599372"/>
              <a:gd name="connsiteX2675" fmla="*/ 165163 w 2596229"/>
              <a:gd name="connsiteY2675" fmla="*/ 1009459 h 2599372"/>
              <a:gd name="connsiteX2676" fmla="*/ 176021 w 2596229"/>
              <a:gd name="connsiteY2676" fmla="*/ 998600 h 2599372"/>
              <a:gd name="connsiteX2677" fmla="*/ 1851279 w 2596229"/>
              <a:gd name="connsiteY2677" fmla="*/ 998029 h 2599372"/>
              <a:gd name="connsiteX2678" fmla="*/ 1865566 w 2596229"/>
              <a:gd name="connsiteY2678" fmla="*/ 1012317 h 2599372"/>
              <a:gd name="connsiteX2679" fmla="*/ 1851279 w 2596229"/>
              <a:gd name="connsiteY2679" fmla="*/ 1026604 h 2599372"/>
              <a:gd name="connsiteX2680" fmla="*/ 1836991 w 2596229"/>
              <a:gd name="connsiteY2680" fmla="*/ 1012317 h 2599372"/>
              <a:gd name="connsiteX2681" fmla="*/ 1851279 w 2596229"/>
              <a:gd name="connsiteY2681" fmla="*/ 998029 h 2599372"/>
              <a:gd name="connsiteX2682" fmla="*/ 2449067 w 2596229"/>
              <a:gd name="connsiteY2682" fmla="*/ 997839 h 2599372"/>
              <a:gd name="connsiteX2683" fmla="*/ 2460307 w 2596229"/>
              <a:gd name="connsiteY2683" fmla="*/ 1009079 h 2599372"/>
              <a:gd name="connsiteX2684" fmla="*/ 2449067 w 2596229"/>
              <a:gd name="connsiteY2684" fmla="*/ 1020318 h 2599372"/>
              <a:gd name="connsiteX2685" fmla="*/ 2437828 w 2596229"/>
              <a:gd name="connsiteY2685" fmla="*/ 1009079 h 2599372"/>
              <a:gd name="connsiteX2686" fmla="*/ 2449067 w 2596229"/>
              <a:gd name="connsiteY2686" fmla="*/ 997839 h 2599372"/>
              <a:gd name="connsiteX2687" fmla="*/ 324516 w 2596229"/>
              <a:gd name="connsiteY2687" fmla="*/ 996981 h 2599372"/>
              <a:gd name="connsiteX2688" fmla="*/ 337565 w 2596229"/>
              <a:gd name="connsiteY2688" fmla="*/ 1010030 h 2599372"/>
              <a:gd name="connsiteX2689" fmla="*/ 324516 w 2596229"/>
              <a:gd name="connsiteY2689" fmla="*/ 1023080 h 2599372"/>
              <a:gd name="connsiteX2690" fmla="*/ 311467 w 2596229"/>
              <a:gd name="connsiteY2690" fmla="*/ 1010030 h 2599372"/>
              <a:gd name="connsiteX2691" fmla="*/ 324516 w 2596229"/>
              <a:gd name="connsiteY2691" fmla="*/ 996981 h 2599372"/>
              <a:gd name="connsiteX2692" fmla="*/ 1695545 w 2596229"/>
              <a:gd name="connsiteY2692" fmla="*/ 995552 h 2599372"/>
              <a:gd name="connsiteX2693" fmla="*/ 1715261 w 2596229"/>
              <a:gd name="connsiteY2693" fmla="*/ 1015269 h 2599372"/>
              <a:gd name="connsiteX2694" fmla="*/ 1695545 w 2596229"/>
              <a:gd name="connsiteY2694" fmla="*/ 1034986 h 2599372"/>
              <a:gd name="connsiteX2695" fmla="*/ 1675828 w 2596229"/>
              <a:gd name="connsiteY2695" fmla="*/ 1015269 h 2599372"/>
              <a:gd name="connsiteX2696" fmla="*/ 1695545 w 2596229"/>
              <a:gd name="connsiteY2696" fmla="*/ 995552 h 2599372"/>
              <a:gd name="connsiteX2697" fmla="*/ 1927573 w 2596229"/>
              <a:gd name="connsiteY2697" fmla="*/ 995362 h 2599372"/>
              <a:gd name="connsiteX2698" fmla="*/ 1943671 w 2596229"/>
              <a:gd name="connsiteY2698" fmla="*/ 1011459 h 2599372"/>
              <a:gd name="connsiteX2699" fmla="*/ 1927573 w 2596229"/>
              <a:gd name="connsiteY2699" fmla="*/ 1027556 h 2599372"/>
              <a:gd name="connsiteX2700" fmla="*/ 1911476 w 2596229"/>
              <a:gd name="connsiteY2700" fmla="*/ 1011459 h 2599372"/>
              <a:gd name="connsiteX2701" fmla="*/ 1927573 w 2596229"/>
              <a:gd name="connsiteY2701" fmla="*/ 995362 h 2599372"/>
              <a:gd name="connsiteX2702" fmla="*/ 250127 w 2596229"/>
              <a:gd name="connsiteY2702" fmla="*/ 995362 h 2599372"/>
              <a:gd name="connsiteX2703" fmla="*/ 264414 w 2596229"/>
              <a:gd name="connsiteY2703" fmla="*/ 1009650 h 2599372"/>
              <a:gd name="connsiteX2704" fmla="*/ 250127 w 2596229"/>
              <a:gd name="connsiteY2704" fmla="*/ 1023937 h 2599372"/>
              <a:gd name="connsiteX2705" fmla="*/ 235839 w 2596229"/>
              <a:gd name="connsiteY2705" fmla="*/ 1009650 h 2599372"/>
              <a:gd name="connsiteX2706" fmla="*/ 250127 w 2596229"/>
              <a:gd name="connsiteY2706" fmla="*/ 995362 h 2599372"/>
              <a:gd name="connsiteX2707" fmla="*/ 2375344 w 2596229"/>
              <a:gd name="connsiteY2707" fmla="*/ 993838 h 2599372"/>
              <a:gd name="connsiteX2708" fmla="*/ 2390774 w 2596229"/>
              <a:gd name="connsiteY2708" fmla="*/ 1009269 h 2599372"/>
              <a:gd name="connsiteX2709" fmla="*/ 2375344 w 2596229"/>
              <a:gd name="connsiteY2709" fmla="*/ 1024699 h 2599372"/>
              <a:gd name="connsiteX2710" fmla="*/ 2359913 w 2596229"/>
              <a:gd name="connsiteY2710" fmla="*/ 1009269 h 2599372"/>
              <a:gd name="connsiteX2711" fmla="*/ 2375344 w 2596229"/>
              <a:gd name="connsiteY2711" fmla="*/ 993838 h 2599372"/>
              <a:gd name="connsiteX2712" fmla="*/ 399192 w 2596229"/>
              <a:gd name="connsiteY2712" fmla="*/ 991743 h 2599372"/>
              <a:gd name="connsiteX2713" fmla="*/ 417861 w 2596229"/>
              <a:gd name="connsiteY2713" fmla="*/ 1010412 h 2599372"/>
              <a:gd name="connsiteX2714" fmla="*/ 399192 w 2596229"/>
              <a:gd name="connsiteY2714" fmla="*/ 1029081 h 2599372"/>
              <a:gd name="connsiteX2715" fmla="*/ 380523 w 2596229"/>
              <a:gd name="connsiteY2715" fmla="*/ 1010412 h 2599372"/>
              <a:gd name="connsiteX2716" fmla="*/ 399192 w 2596229"/>
              <a:gd name="connsiteY2716" fmla="*/ 991743 h 2599372"/>
              <a:gd name="connsiteX2717" fmla="*/ 945737 w 2596229"/>
              <a:gd name="connsiteY2717" fmla="*/ 991076 h 2599372"/>
              <a:gd name="connsiteX2718" fmla="*/ 977075 w 2596229"/>
              <a:gd name="connsiteY2718" fmla="*/ 1022413 h 2599372"/>
              <a:gd name="connsiteX2719" fmla="*/ 945737 w 2596229"/>
              <a:gd name="connsiteY2719" fmla="*/ 1053750 h 2599372"/>
              <a:gd name="connsiteX2720" fmla="*/ 914400 w 2596229"/>
              <a:gd name="connsiteY2720" fmla="*/ 1022413 h 2599372"/>
              <a:gd name="connsiteX2721" fmla="*/ 945737 w 2596229"/>
              <a:gd name="connsiteY2721" fmla="*/ 991076 h 2599372"/>
              <a:gd name="connsiteX2722" fmla="*/ 2003107 w 2596229"/>
              <a:gd name="connsiteY2722" fmla="*/ 989837 h 2599372"/>
              <a:gd name="connsiteX2723" fmla="*/ 2024157 w 2596229"/>
              <a:gd name="connsiteY2723" fmla="*/ 1010887 h 2599372"/>
              <a:gd name="connsiteX2724" fmla="*/ 2003107 w 2596229"/>
              <a:gd name="connsiteY2724" fmla="*/ 1031937 h 2599372"/>
              <a:gd name="connsiteX2725" fmla="*/ 1982057 w 2596229"/>
              <a:gd name="connsiteY2725" fmla="*/ 1010887 h 2599372"/>
              <a:gd name="connsiteX2726" fmla="*/ 2003107 w 2596229"/>
              <a:gd name="connsiteY2726" fmla="*/ 989837 h 2599372"/>
              <a:gd name="connsiteX2727" fmla="*/ 474249 w 2596229"/>
              <a:gd name="connsiteY2727" fmla="*/ 989837 h 2599372"/>
              <a:gd name="connsiteX2728" fmla="*/ 495299 w 2596229"/>
              <a:gd name="connsiteY2728" fmla="*/ 1010887 h 2599372"/>
              <a:gd name="connsiteX2729" fmla="*/ 474249 w 2596229"/>
              <a:gd name="connsiteY2729" fmla="*/ 1031937 h 2599372"/>
              <a:gd name="connsiteX2730" fmla="*/ 453199 w 2596229"/>
              <a:gd name="connsiteY2730" fmla="*/ 1010887 h 2599372"/>
              <a:gd name="connsiteX2731" fmla="*/ 474249 w 2596229"/>
              <a:gd name="connsiteY2731" fmla="*/ 989837 h 2599372"/>
              <a:gd name="connsiteX2732" fmla="*/ 2301430 w 2596229"/>
              <a:gd name="connsiteY2732" fmla="*/ 989552 h 2599372"/>
              <a:gd name="connsiteX2733" fmla="*/ 2321338 w 2596229"/>
              <a:gd name="connsiteY2733" fmla="*/ 1009459 h 2599372"/>
              <a:gd name="connsiteX2734" fmla="*/ 2301430 w 2596229"/>
              <a:gd name="connsiteY2734" fmla="*/ 1029367 h 2599372"/>
              <a:gd name="connsiteX2735" fmla="*/ 2281523 w 2596229"/>
              <a:gd name="connsiteY2735" fmla="*/ 1009459 h 2599372"/>
              <a:gd name="connsiteX2736" fmla="*/ 2301430 w 2596229"/>
              <a:gd name="connsiteY2736" fmla="*/ 989552 h 2599372"/>
              <a:gd name="connsiteX2737" fmla="*/ 1615058 w 2596229"/>
              <a:gd name="connsiteY2737" fmla="*/ 989266 h 2599372"/>
              <a:gd name="connsiteX2738" fmla="*/ 1643824 w 2596229"/>
              <a:gd name="connsiteY2738" fmla="*/ 1018031 h 2599372"/>
              <a:gd name="connsiteX2739" fmla="*/ 1615058 w 2596229"/>
              <a:gd name="connsiteY2739" fmla="*/ 1046797 h 2599372"/>
              <a:gd name="connsiteX2740" fmla="*/ 1586293 w 2596229"/>
              <a:gd name="connsiteY2740" fmla="*/ 1018031 h 2599372"/>
              <a:gd name="connsiteX2741" fmla="*/ 1615058 w 2596229"/>
              <a:gd name="connsiteY2741" fmla="*/ 989266 h 2599372"/>
              <a:gd name="connsiteX2742" fmla="*/ 2078259 w 2596229"/>
              <a:gd name="connsiteY2742" fmla="*/ 986599 h 2599372"/>
              <a:gd name="connsiteX2743" fmla="*/ 2101976 w 2596229"/>
              <a:gd name="connsiteY2743" fmla="*/ 1010316 h 2599372"/>
              <a:gd name="connsiteX2744" fmla="*/ 2078259 w 2596229"/>
              <a:gd name="connsiteY2744" fmla="*/ 1034033 h 2599372"/>
              <a:gd name="connsiteX2745" fmla="*/ 2054542 w 2596229"/>
              <a:gd name="connsiteY2745" fmla="*/ 1010316 h 2599372"/>
              <a:gd name="connsiteX2746" fmla="*/ 2078259 w 2596229"/>
              <a:gd name="connsiteY2746" fmla="*/ 986599 h 2599372"/>
              <a:gd name="connsiteX2747" fmla="*/ 781907 w 2596229"/>
              <a:gd name="connsiteY2747" fmla="*/ 986313 h 2599372"/>
              <a:gd name="connsiteX2748" fmla="*/ 810863 w 2596229"/>
              <a:gd name="connsiteY2748" fmla="*/ 1015269 h 2599372"/>
              <a:gd name="connsiteX2749" fmla="*/ 781907 w 2596229"/>
              <a:gd name="connsiteY2749" fmla="*/ 1044225 h 2599372"/>
              <a:gd name="connsiteX2750" fmla="*/ 752951 w 2596229"/>
              <a:gd name="connsiteY2750" fmla="*/ 1015269 h 2599372"/>
              <a:gd name="connsiteX2751" fmla="*/ 781907 w 2596229"/>
              <a:gd name="connsiteY2751" fmla="*/ 986313 h 2599372"/>
              <a:gd name="connsiteX2752" fmla="*/ 549878 w 2596229"/>
              <a:gd name="connsiteY2752" fmla="*/ 984313 h 2599372"/>
              <a:gd name="connsiteX2753" fmla="*/ 577025 w 2596229"/>
              <a:gd name="connsiteY2753" fmla="*/ 1011459 h 2599372"/>
              <a:gd name="connsiteX2754" fmla="*/ 549878 w 2596229"/>
              <a:gd name="connsiteY2754" fmla="*/ 1038606 h 2599372"/>
              <a:gd name="connsiteX2755" fmla="*/ 522732 w 2596229"/>
              <a:gd name="connsiteY2755" fmla="*/ 1011459 h 2599372"/>
              <a:gd name="connsiteX2756" fmla="*/ 549878 w 2596229"/>
              <a:gd name="connsiteY2756" fmla="*/ 984313 h 2599372"/>
              <a:gd name="connsiteX2757" fmla="*/ 2227231 w 2596229"/>
              <a:gd name="connsiteY2757" fmla="*/ 983646 h 2599372"/>
              <a:gd name="connsiteX2758" fmla="*/ 2253329 w 2596229"/>
              <a:gd name="connsiteY2758" fmla="*/ 1009745 h 2599372"/>
              <a:gd name="connsiteX2759" fmla="*/ 2227231 w 2596229"/>
              <a:gd name="connsiteY2759" fmla="*/ 1035843 h 2599372"/>
              <a:gd name="connsiteX2760" fmla="*/ 2201132 w 2596229"/>
              <a:gd name="connsiteY2760" fmla="*/ 1009745 h 2599372"/>
              <a:gd name="connsiteX2761" fmla="*/ 2227231 w 2596229"/>
              <a:gd name="connsiteY2761" fmla="*/ 983646 h 2599372"/>
              <a:gd name="connsiteX2762" fmla="*/ 862393 w 2596229"/>
              <a:gd name="connsiteY2762" fmla="*/ 982884 h 2599372"/>
              <a:gd name="connsiteX2763" fmla="*/ 897541 w 2596229"/>
              <a:gd name="connsiteY2763" fmla="*/ 1018031 h 2599372"/>
              <a:gd name="connsiteX2764" fmla="*/ 862393 w 2596229"/>
              <a:gd name="connsiteY2764" fmla="*/ 1053178 h 2599372"/>
              <a:gd name="connsiteX2765" fmla="*/ 827246 w 2596229"/>
              <a:gd name="connsiteY2765" fmla="*/ 1018031 h 2599372"/>
              <a:gd name="connsiteX2766" fmla="*/ 862393 w 2596229"/>
              <a:gd name="connsiteY2766" fmla="*/ 982884 h 2599372"/>
              <a:gd name="connsiteX2767" fmla="*/ 626173 w 2596229"/>
              <a:gd name="connsiteY2767" fmla="*/ 979074 h 2599372"/>
              <a:gd name="connsiteX2768" fmla="*/ 659511 w 2596229"/>
              <a:gd name="connsiteY2768" fmla="*/ 1012412 h 2599372"/>
              <a:gd name="connsiteX2769" fmla="*/ 626173 w 2596229"/>
              <a:gd name="connsiteY2769" fmla="*/ 1045749 h 2599372"/>
              <a:gd name="connsiteX2770" fmla="*/ 592836 w 2596229"/>
              <a:gd name="connsiteY2770" fmla="*/ 1012412 h 2599372"/>
              <a:gd name="connsiteX2771" fmla="*/ 626173 w 2596229"/>
              <a:gd name="connsiteY2771" fmla="*/ 979074 h 2599372"/>
              <a:gd name="connsiteX2772" fmla="*/ 2152935 w 2596229"/>
              <a:gd name="connsiteY2772" fmla="*/ 978789 h 2599372"/>
              <a:gd name="connsiteX2773" fmla="*/ 2184082 w 2596229"/>
              <a:gd name="connsiteY2773" fmla="*/ 1009936 h 2599372"/>
              <a:gd name="connsiteX2774" fmla="*/ 2152935 w 2596229"/>
              <a:gd name="connsiteY2774" fmla="*/ 1041083 h 2599372"/>
              <a:gd name="connsiteX2775" fmla="*/ 2121788 w 2596229"/>
              <a:gd name="connsiteY2775" fmla="*/ 1009936 h 2599372"/>
              <a:gd name="connsiteX2776" fmla="*/ 2152935 w 2596229"/>
              <a:gd name="connsiteY2776" fmla="*/ 978789 h 2599372"/>
              <a:gd name="connsiteX2777" fmla="*/ 703421 w 2596229"/>
              <a:gd name="connsiteY2777" fmla="*/ 970978 h 2599372"/>
              <a:gd name="connsiteX2778" fmla="*/ 745998 w 2596229"/>
              <a:gd name="connsiteY2778" fmla="*/ 1013555 h 2599372"/>
              <a:gd name="connsiteX2779" fmla="*/ 733532 w 2596229"/>
              <a:gd name="connsiteY2779" fmla="*/ 1043665 h 2599372"/>
              <a:gd name="connsiteX2780" fmla="*/ 707333 w 2596229"/>
              <a:gd name="connsiteY2780" fmla="*/ 1054511 h 2599372"/>
              <a:gd name="connsiteX2781" fmla="*/ 709148 w 2596229"/>
              <a:gd name="connsiteY2781" fmla="*/ 1055263 h 2599372"/>
              <a:gd name="connsiteX2782" fmla="*/ 721614 w 2596229"/>
              <a:gd name="connsiteY2782" fmla="*/ 1085374 h 2599372"/>
              <a:gd name="connsiteX2783" fmla="*/ 679037 w 2596229"/>
              <a:gd name="connsiteY2783" fmla="*/ 1127950 h 2599372"/>
              <a:gd name="connsiteX2784" fmla="*/ 648926 w 2596229"/>
              <a:gd name="connsiteY2784" fmla="*/ 1115484 h 2599372"/>
              <a:gd name="connsiteX2785" fmla="*/ 637047 w 2596229"/>
              <a:gd name="connsiteY2785" fmla="*/ 1086791 h 2599372"/>
              <a:gd name="connsiteX2786" fmla="*/ 628018 w 2596229"/>
              <a:gd name="connsiteY2786" fmla="*/ 1108555 h 2599372"/>
              <a:gd name="connsiteX2787" fmla="*/ 604456 w 2596229"/>
              <a:gd name="connsiteY2787" fmla="*/ 1118330 h 2599372"/>
              <a:gd name="connsiteX2788" fmla="*/ 571118 w 2596229"/>
              <a:gd name="connsiteY2788" fmla="*/ 1084993 h 2599372"/>
              <a:gd name="connsiteX2789" fmla="*/ 604456 w 2596229"/>
              <a:gd name="connsiteY2789" fmla="*/ 1051655 h 2599372"/>
              <a:gd name="connsiteX2790" fmla="*/ 628018 w 2596229"/>
              <a:gd name="connsiteY2790" fmla="*/ 1061430 h 2599372"/>
              <a:gd name="connsiteX2791" fmla="*/ 637205 w 2596229"/>
              <a:gd name="connsiteY2791" fmla="*/ 1083575 h 2599372"/>
              <a:gd name="connsiteX2792" fmla="*/ 648926 w 2596229"/>
              <a:gd name="connsiteY2792" fmla="*/ 1055263 h 2599372"/>
              <a:gd name="connsiteX2793" fmla="*/ 675125 w 2596229"/>
              <a:gd name="connsiteY2793" fmla="*/ 1044416 h 2599372"/>
              <a:gd name="connsiteX2794" fmla="*/ 673310 w 2596229"/>
              <a:gd name="connsiteY2794" fmla="*/ 1043665 h 2599372"/>
              <a:gd name="connsiteX2795" fmla="*/ 660844 w 2596229"/>
              <a:gd name="connsiteY2795" fmla="*/ 1013555 h 2599372"/>
              <a:gd name="connsiteX2796" fmla="*/ 703421 w 2596229"/>
              <a:gd name="connsiteY2796" fmla="*/ 970978 h 2599372"/>
              <a:gd name="connsiteX2797" fmla="*/ 44576 w 2596229"/>
              <a:gd name="connsiteY2797" fmla="*/ 933354 h 2599372"/>
              <a:gd name="connsiteX2798" fmla="*/ 46195 w 2596229"/>
              <a:gd name="connsiteY2798" fmla="*/ 934973 h 2599372"/>
              <a:gd name="connsiteX2799" fmla="*/ 44576 w 2596229"/>
              <a:gd name="connsiteY2799" fmla="*/ 936593 h 2599372"/>
              <a:gd name="connsiteX2800" fmla="*/ 42957 w 2596229"/>
              <a:gd name="connsiteY2800" fmla="*/ 934973 h 2599372"/>
              <a:gd name="connsiteX2801" fmla="*/ 44576 w 2596229"/>
              <a:gd name="connsiteY2801" fmla="*/ 933354 h 2599372"/>
              <a:gd name="connsiteX2802" fmla="*/ 1740502 w 2596229"/>
              <a:gd name="connsiteY2802" fmla="*/ 931354 h 2599372"/>
              <a:gd name="connsiteX2803" fmla="*/ 1754790 w 2596229"/>
              <a:gd name="connsiteY2803" fmla="*/ 945641 h 2599372"/>
              <a:gd name="connsiteX2804" fmla="*/ 1740502 w 2596229"/>
              <a:gd name="connsiteY2804" fmla="*/ 959929 h 2599372"/>
              <a:gd name="connsiteX2805" fmla="*/ 1726215 w 2596229"/>
              <a:gd name="connsiteY2805" fmla="*/ 945641 h 2599372"/>
              <a:gd name="connsiteX2806" fmla="*/ 1740502 w 2596229"/>
              <a:gd name="connsiteY2806" fmla="*/ 931354 h 2599372"/>
              <a:gd name="connsiteX2807" fmla="*/ 2507266 w 2596229"/>
              <a:gd name="connsiteY2807" fmla="*/ 931068 h 2599372"/>
              <a:gd name="connsiteX2808" fmla="*/ 2510885 w 2596229"/>
              <a:gd name="connsiteY2808" fmla="*/ 934687 h 2599372"/>
              <a:gd name="connsiteX2809" fmla="*/ 2507266 w 2596229"/>
              <a:gd name="connsiteY2809" fmla="*/ 938307 h 2599372"/>
              <a:gd name="connsiteX2810" fmla="*/ 2503646 w 2596229"/>
              <a:gd name="connsiteY2810" fmla="*/ 934687 h 2599372"/>
              <a:gd name="connsiteX2811" fmla="*/ 2507266 w 2596229"/>
              <a:gd name="connsiteY2811" fmla="*/ 931068 h 2599372"/>
              <a:gd name="connsiteX2812" fmla="*/ 119348 w 2596229"/>
              <a:gd name="connsiteY2812" fmla="*/ 929735 h 2599372"/>
              <a:gd name="connsiteX2813" fmla="*/ 124968 w 2596229"/>
              <a:gd name="connsiteY2813" fmla="*/ 935355 h 2599372"/>
              <a:gd name="connsiteX2814" fmla="*/ 119348 w 2596229"/>
              <a:gd name="connsiteY2814" fmla="*/ 940975 h 2599372"/>
              <a:gd name="connsiteX2815" fmla="*/ 113728 w 2596229"/>
              <a:gd name="connsiteY2815" fmla="*/ 935355 h 2599372"/>
              <a:gd name="connsiteX2816" fmla="*/ 119348 w 2596229"/>
              <a:gd name="connsiteY2816" fmla="*/ 929735 h 2599372"/>
              <a:gd name="connsiteX2817" fmla="*/ 1821275 w 2596229"/>
              <a:gd name="connsiteY2817" fmla="*/ 928497 h 2599372"/>
              <a:gd name="connsiteX2818" fmla="*/ 1835562 w 2596229"/>
              <a:gd name="connsiteY2818" fmla="*/ 942785 h 2599372"/>
              <a:gd name="connsiteX2819" fmla="*/ 1821275 w 2596229"/>
              <a:gd name="connsiteY2819" fmla="*/ 957072 h 2599372"/>
              <a:gd name="connsiteX2820" fmla="*/ 1806987 w 2596229"/>
              <a:gd name="connsiteY2820" fmla="*/ 942785 h 2599372"/>
              <a:gd name="connsiteX2821" fmla="*/ 1821275 w 2596229"/>
              <a:gd name="connsiteY2821" fmla="*/ 928497 h 2599372"/>
              <a:gd name="connsiteX2822" fmla="*/ 1571625 w 2596229"/>
              <a:gd name="connsiteY2822" fmla="*/ 927163 h 2599372"/>
              <a:gd name="connsiteX2823" fmla="*/ 1600390 w 2596229"/>
              <a:gd name="connsiteY2823" fmla="*/ 955929 h 2599372"/>
              <a:gd name="connsiteX2824" fmla="*/ 1571625 w 2596229"/>
              <a:gd name="connsiteY2824" fmla="*/ 984694 h 2599372"/>
              <a:gd name="connsiteX2825" fmla="*/ 1542955 w 2596229"/>
              <a:gd name="connsiteY2825" fmla="*/ 955929 h 2599372"/>
              <a:gd name="connsiteX2826" fmla="*/ 1571625 w 2596229"/>
              <a:gd name="connsiteY2826" fmla="*/ 927163 h 2599372"/>
              <a:gd name="connsiteX2827" fmla="*/ 194405 w 2596229"/>
              <a:gd name="connsiteY2827" fmla="*/ 926115 h 2599372"/>
              <a:gd name="connsiteX2828" fmla="*/ 204216 w 2596229"/>
              <a:gd name="connsiteY2828" fmla="*/ 935926 h 2599372"/>
              <a:gd name="connsiteX2829" fmla="*/ 194405 w 2596229"/>
              <a:gd name="connsiteY2829" fmla="*/ 945736 h 2599372"/>
              <a:gd name="connsiteX2830" fmla="*/ 184594 w 2596229"/>
              <a:gd name="connsiteY2830" fmla="*/ 935926 h 2599372"/>
              <a:gd name="connsiteX2831" fmla="*/ 194405 w 2596229"/>
              <a:gd name="connsiteY2831" fmla="*/ 926115 h 2599372"/>
              <a:gd name="connsiteX2832" fmla="*/ 345566 w 2596229"/>
              <a:gd name="connsiteY2832" fmla="*/ 924972 h 2599372"/>
              <a:gd name="connsiteX2833" fmla="*/ 357663 w 2596229"/>
              <a:gd name="connsiteY2833" fmla="*/ 937069 h 2599372"/>
              <a:gd name="connsiteX2834" fmla="*/ 345566 w 2596229"/>
              <a:gd name="connsiteY2834" fmla="*/ 949166 h 2599372"/>
              <a:gd name="connsiteX2835" fmla="*/ 333565 w 2596229"/>
              <a:gd name="connsiteY2835" fmla="*/ 937069 h 2599372"/>
              <a:gd name="connsiteX2836" fmla="*/ 345566 w 2596229"/>
              <a:gd name="connsiteY2836" fmla="*/ 924972 h 2599372"/>
              <a:gd name="connsiteX2837" fmla="*/ 819817 w 2596229"/>
              <a:gd name="connsiteY2837" fmla="*/ 924782 h 2599372"/>
              <a:gd name="connsiteX2838" fmla="*/ 844677 w 2596229"/>
              <a:gd name="connsiteY2838" fmla="*/ 949738 h 2599372"/>
              <a:gd name="connsiteX2839" fmla="*/ 819817 w 2596229"/>
              <a:gd name="connsiteY2839" fmla="*/ 974598 h 2599372"/>
              <a:gd name="connsiteX2840" fmla="*/ 794861 w 2596229"/>
              <a:gd name="connsiteY2840" fmla="*/ 949738 h 2599372"/>
              <a:gd name="connsiteX2841" fmla="*/ 819817 w 2596229"/>
              <a:gd name="connsiteY2841" fmla="*/ 924782 h 2599372"/>
              <a:gd name="connsiteX2842" fmla="*/ 1900332 w 2596229"/>
              <a:gd name="connsiteY2842" fmla="*/ 924591 h 2599372"/>
              <a:gd name="connsiteX2843" fmla="*/ 1916429 w 2596229"/>
              <a:gd name="connsiteY2843" fmla="*/ 940688 h 2599372"/>
              <a:gd name="connsiteX2844" fmla="*/ 1900332 w 2596229"/>
              <a:gd name="connsiteY2844" fmla="*/ 956785 h 2599372"/>
              <a:gd name="connsiteX2845" fmla="*/ 1884235 w 2596229"/>
              <a:gd name="connsiteY2845" fmla="*/ 940688 h 2599372"/>
              <a:gd name="connsiteX2846" fmla="*/ 1900332 w 2596229"/>
              <a:gd name="connsiteY2846" fmla="*/ 924591 h 2599372"/>
              <a:gd name="connsiteX2847" fmla="*/ 2432780 w 2596229"/>
              <a:gd name="connsiteY2847" fmla="*/ 924306 h 2599372"/>
              <a:gd name="connsiteX2848" fmla="*/ 2443448 w 2596229"/>
              <a:gd name="connsiteY2848" fmla="*/ 934974 h 2599372"/>
              <a:gd name="connsiteX2849" fmla="*/ 2432780 w 2596229"/>
              <a:gd name="connsiteY2849" fmla="*/ 945642 h 2599372"/>
              <a:gd name="connsiteX2850" fmla="*/ 2422112 w 2596229"/>
              <a:gd name="connsiteY2850" fmla="*/ 934974 h 2599372"/>
              <a:gd name="connsiteX2851" fmla="*/ 2432780 w 2596229"/>
              <a:gd name="connsiteY2851" fmla="*/ 924306 h 2599372"/>
              <a:gd name="connsiteX2852" fmla="*/ 269747 w 2596229"/>
              <a:gd name="connsiteY2852" fmla="*/ 924115 h 2599372"/>
              <a:gd name="connsiteX2853" fmla="*/ 282035 w 2596229"/>
              <a:gd name="connsiteY2853" fmla="*/ 936402 h 2599372"/>
              <a:gd name="connsiteX2854" fmla="*/ 269747 w 2596229"/>
              <a:gd name="connsiteY2854" fmla="*/ 948690 h 2599372"/>
              <a:gd name="connsiteX2855" fmla="*/ 257460 w 2596229"/>
              <a:gd name="connsiteY2855" fmla="*/ 936402 h 2599372"/>
              <a:gd name="connsiteX2856" fmla="*/ 269747 w 2596229"/>
              <a:gd name="connsiteY2856" fmla="*/ 924115 h 2599372"/>
              <a:gd name="connsiteX2857" fmla="*/ 2358104 w 2596229"/>
              <a:gd name="connsiteY2857" fmla="*/ 922496 h 2599372"/>
              <a:gd name="connsiteX2858" fmla="*/ 2370962 w 2596229"/>
              <a:gd name="connsiteY2858" fmla="*/ 935355 h 2599372"/>
              <a:gd name="connsiteX2859" fmla="*/ 2358104 w 2596229"/>
              <a:gd name="connsiteY2859" fmla="*/ 948214 h 2599372"/>
              <a:gd name="connsiteX2860" fmla="*/ 2345245 w 2596229"/>
              <a:gd name="connsiteY2860" fmla="*/ 935355 h 2599372"/>
              <a:gd name="connsiteX2861" fmla="*/ 2358104 w 2596229"/>
              <a:gd name="connsiteY2861" fmla="*/ 922496 h 2599372"/>
              <a:gd name="connsiteX2862" fmla="*/ 1657636 w 2596229"/>
              <a:gd name="connsiteY2862" fmla="*/ 920877 h 2599372"/>
              <a:gd name="connsiteX2863" fmla="*/ 1686306 w 2596229"/>
              <a:gd name="connsiteY2863" fmla="*/ 949642 h 2599372"/>
              <a:gd name="connsiteX2864" fmla="*/ 1657636 w 2596229"/>
              <a:gd name="connsiteY2864" fmla="*/ 978408 h 2599372"/>
              <a:gd name="connsiteX2865" fmla="*/ 1628870 w 2596229"/>
              <a:gd name="connsiteY2865" fmla="*/ 949642 h 2599372"/>
              <a:gd name="connsiteX2866" fmla="*/ 1657636 w 2596229"/>
              <a:gd name="connsiteY2866" fmla="*/ 920877 h 2599372"/>
              <a:gd name="connsiteX2867" fmla="*/ 421957 w 2596229"/>
              <a:gd name="connsiteY2867" fmla="*/ 920686 h 2599372"/>
              <a:gd name="connsiteX2868" fmla="*/ 439388 w 2596229"/>
              <a:gd name="connsiteY2868" fmla="*/ 938117 h 2599372"/>
              <a:gd name="connsiteX2869" fmla="*/ 421957 w 2596229"/>
              <a:gd name="connsiteY2869" fmla="*/ 955547 h 2599372"/>
              <a:gd name="connsiteX2870" fmla="*/ 404526 w 2596229"/>
              <a:gd name="connsiteY2870" fmla="*/ 938117 h 2599372"/>
              <a:gd name="connsiteX2871" fmla="*/ 421957 w 2596229"/>
              <a:gd name="connsiteY2871" fmla="*/ 920686 h 2599372"/>
              <a:gd name="connsiteX2872" fmla="*/ 2283046 w 2596229"/>
              <a:gd name="connsiteY2872" fmla="*/ 918972 h 2599372"/>
              <a:gd name="connsiteX2873" fmla="*/ 2299906 w 2596229"/>
              <a:gd name="connsiteY2873" fmla="*/ 935831 h 2599372"/>
              <a:gd name="connsiteX2874" fmla="*/ 2283046 w 2596229"/>
              <a:gd name="connsiteY2874" fmla="*/ 952690 h 2599372"/>
              <a:gd name="connsiteX2875" fmla="*/ 2266187 w 2596229"/>
              <a:gd name="connsiteY2875" fmla="*/ 935831 h 2599372"/>
              <a:gd name="connsiteX2876" fmla="*/ 2283046 w 2596229"/>
              <a:gd name="connsiteY2876" fmla="*/ 918972 h 2599372"/>
              <a:gd name="connsiteX2877" fmla="*/ 1978342 w 2596229"/>
              <a:gd name="connsiteY2877" fmla="*/ 918210 h 2599372"/>
              <a:gd name="connsiteX2878" fmla="*/ 1999392 w 2596229"/>
              <a:gd name="connsiteY2878" fmla="*/ 939260 h 2599372"/>
              <a:gd name="connsiteX2879" fmla="*/ 1978342 w 2596229"/>
              <a:gd name="connsiteY2879" fmla="*/ 960310 h 2599372"/>
              <a:gd name="connsiteX2880" fmla="*/ 1957292 w 2596229"/>
              <a:gd name="connsiteY2880" fmla="*/ 939260 h 2599372"/>
              <a:gd name="connsiteX2881" fmla="*/ 1978342 w 2596229"/>
              <a:gd name="connsiteY2881" fmla="*/ 918210 h 2599372"/>
              <a:gd name="connsiteX2882" fmla="*/ 499110 w 2596229"/>
              <a:gd name="connsiteY2882" fmla="*/ 918210 h 2599372"/>
              <a:gd name="connsiteX2883" fmla="*/ 520160 w 2596229"/>
              <a:gd name="connsiteY2883" fmla="*/ 939260 h 2599372"/>
              <a:gd name="connsiteX2884" fmla="*/ 499110 w 2596229"/>
              <a:gd name="connsiteY2884" fmla="*/ 960310 h 2599372"/>
              <a:gd name="connsiteX2885" fmla="*/ 478060 w 2596229"/>
              <a:gd name="connsiteY2885" fmla="*/ 939260 h 2599372"/>
              <a:gd name="connsiteX2886" fmla="*/ 499110 w 2596229"/>
              <a:gd name="connsiteY2886" fmla="*/ 918210 h 2599372"/>
              <a:gd name="connsiteX2887" fmla="*/ 736949 w 2596229"/>
              <a:gd name="connsiteY2887" fmla="*/ 916590 h 2599372"/>
              <a:gd name="connsiteX2888" fmla="*/ 765905 w 2596229"/>
              <a:gd name="connsiteY2888" fmla="*/ 945546 h 2599372"/>
              <a:gd name="connsiteX2889" fmla="*/ 736949 w 2596229"/>
              <a:gd name="connsiteY2889" fmla="*/ 974502 h 2599372"/>
              <a:gd name="connsiteX2890" fmla="*/ 707993 w 2596229"/>
              <a:gd name="connsiteY2890" fmla="*/ 945546 h 2599372"/>
              <a:gd name="connsiteX2891" fmla="*/ 736949 w 2596229"/>
              <a:gd name="connsiteY2891" fmla="*/ 916590 h 2599372"/>
              <a:gd name="connsiteX2892" fmla="*/ 2207704 w 2596229"/>
              <a:gd name="connsiteY2892" fmla="*/ 914304 h 2599372"/>
              <a:gd name="connsiteX2893" fmla="*/ 2229802 w 2596229"/>
              <a:gd name="connsiteY2893" fmla="*/ 936402 h 2599372"/>
              <a:gd name="connsiteX2894" fmla="*/ 2207704 w 2596229"/>
              <a:gd name="connsiteY2894" fmla="*/ 958500 h 2599372"/>
              <a:gd name="connsiteX2895" fmla="*/ 2185606 w 2596229"/>
              <a:gd name="connsiteY2895" fmla="*/ 936402 h 2599372"/>
              <a:gd name="connsiteX2896" fmla="*/ 2207704 w 2596229"/>
              <a:gd name="connsiteY2896" fmla="*/ 914304 h 2599372"/>
              <a:gd name="connsiteX2897" fmla="*/ 577024 w 2596229"/>
              <a:gd name="connsiteY2897" fmla="*/ 913542 h 2599372"/>
              <a:gd name="connsiteX2898" fmla="*/ 604171 w 2596229"/>
              <a:gd name="connsiteY2898" fmla="*/ 940688 h 2599372"/>
              <a:gd name="connsiteX2899" fmla="*/ 577024 w 2596229"/>
              <a:gd name="connsiteY2899" fmla="*/ 967834 h 2599372"/>
              <a:gd name="connsiteX2900" fmla="*/ 549878 w 2596229"/>
              <a:gd name="connsiteY2900" fmla="*/ 940688 h 2599372"/>
              <a:gd name="connsiteX2901" fmla="*/ 577024 w 2596229"/>
              <a:gd name="connsiteY2901" fmla="*/ 913542 h 2599372"/>
              <a:gd name="connsiteX2902" fmla="*/ 656177 w 2596229"/>
              <a:gd name="connsiteY2902" fmla="*/ 909447 h 2599372"/>
              <a:gd name="connsiteX2903" fmla="*/ 689514 w 2596229"/>
              <a:gd name="connsiteY2903" fmla="*/ 942785 h 2599372"/>
              <a:gd name="connsiteX2904" fmla="*/ 656177 w 2596229"/>
              <a:gd name="connsiteY2904" fmla="*/ 976122 h 2599372"/>
              <a:gd name="connsiteX2905" fmla="*/ 622839 w 2596229"/>
              <a:gd name="connsiteY2905" fmla="*/ 942785 h 2599372"/>
              <a:gd name="connsiteX2906" fmla="*/ 656177 w 2596229"/>
              <a:gd name="connsiteY2906" fmla="*/ 909447 h 2599372"/>
              <a:gd name="connsiteX2907" fmla="*/ 2131789 w 2596229"/>
              <a:gd name="connsiteY2907" fmla="*/ 908018 h 2599372"/>
              <a:gd name="connsiteX2908" fmla="*/ 2160936 w 2596229"/>
              <a:gd name="connsiteY2908" fmla="*/ 937164 h 2599372"/>
              <a:gd name="connsiteX2909" fmla="*/ 2131789 w 2596229"/>
              <a:gd name="connsiteY2909" fmla="*/ 966311 h 2599372"/>
              <a:gd name="connsiteX2910" fmla="*/ 2102643 w 2596229"/>
              <a:gd name="connsiteY2910" fmla="*/ 937164 h 2599372"/>
              <a:gd name="connsiteX2911" fmla="*/ 2131789 w 2596229"/>
              <a:gd name="connsiteY2911" fmla="*/ 908018 h 2599372"/>
              <a:gd name="connsiteX2912" fmla="*/ 2055400 w 2596229"/>
              <a:gd name="connsiteY2912" fmla="*/ 906875 h 2599372"/>
              <a:gd name="connsiteX2913" fmla="*/ 2086546 w 2596229"/>
              <a:gd name="connsiteY2913" fmla="*/ 938022 h 2599372"/>
              <a:gd name="connsiteX2914" fmla="*/ 2055400 w 2596229"/>
              <a:gd name="connsiteY2914" fmla="*/ 969169 h 2599372"/>
              <a:gd name="connsiteX2915" fmla="*/ 2024253 w 2596229"/>
              <a:gd name="connsiteY2915" fmla="*/ 938022 h 2599372"/>
              <a:gd name="connsiteX2916" fmla="*/ 2055400 w 2596229"/>
              <a:gd name="connsiteY2916" fmla="*/ 906875 h 2599372"/>
              <a:gd name="connsiteX2917" fmla="*/ 1419796 w 2596229"/>
              <a:gd name="connsiteY2917" fmla="*/ 904875 h 2599372"/>
              <a:gd name="connsiteX2918" fmla="*/ 1436656 w 2596229"/>
              <a:gd name="connsiteY2918" fmla="*/ 921734 h 2599372"/>
              <a:gd name="connsiteX2919" fmla="*/ 1419796 w 2596229"/>
              <a:gd name="connsiteY2919" fmla="*/ 938594 h 2599372"/>
              <a:gd name="connsiteX2920" fmla="*/ 1402937 w 2596229"/>
              <a:gd name="connsiteY2920" fmla="*/ 921734 h 2599372"/>
              <a:gd name="connsiteX2921" fmla="*/ 1419796 w 2596229"/>
              <a:gd name="connsiteY2921" fmla="*/ 904875 h 2599372"/>
              <a:gd name="connsiteX2922" fmla="*/ 1518095 w 2596229"/>
              <a:gd name="connsiteY2922" fmla="*/ 873633 h 2599372"/>
              <a:gd name="connsiteX2923" fmla="*/ 1546765 w 2596229"/>
              <a:gd name="connsiteY2923" fmla="*/ 902398 h 2599372"/>
              <a:gd name="connsiteX2924" fmla="*/ 1518095 w 2596229"/>
              <a:gd name="connsiteY2924" fmla="*/ 931164 h 2599372"/>
              <a:gd name="connsiteX2925" fmla="*/ 1489329 w 2596229"/>
              <a:gd name="connsiteY2925" fmla="*/ 902398 h 2599372"/>
              <a:gd name="connsiteX2926" fmla="*/ 1518095 w 2596229"/>
              <a:gd name="connsiteY2926" fmla="*/ 873633 h 2599372"/>
              <a:gd name="connsiteX2927" fmla="*/ 1350644 w 2596229"/>
              <a:gd name="connsiteY2927" fmla="*/ 866489 h 2599372"/>
              <a:gd name="connsiteX2928" fmla="*/ 1375123 w 2596229"/>
              <a:gd name="connsiteY2928" fmla="*/ 890968 h 2599372"/>
              <a:gd name="connsiteX2929" fmla="*/ 1350644 w 2596229"/>
              <a:gd name="connsiteY2929" fmla="*/ 915447 h 2599372"/>
              <a:gd name="connsiteX2930" fmla="*/ 1326165 w 2596229"/>
              <a:gd name="connsiteY2930" fmla="*/ 890968 h 2599372"/>
              <a:gd name="connsiteX2931" fmla="*/ 1350644 w 2596229"/>
              <a:gd name="connsiteY2931" fmla="*/ 866489 h 2599372"/>
              <a:gd name="connsiteX2932" fmla="*/ 959357 w 2596229"/>
              <a:gd name="connsiteY2932" fmla="*/ 863441 h 2599372"/>
              <a:gd name="connsiteX2933" fmla="*/ 998315 w 2596229"/>
              <a:gd name="connsiteY2933" fmla="*/ 902398 h 2599372"/>
              <a:gd name="connsiteX2934" fmla="*/ 959357 w 2596229"/>
              <a:gd name="connsiteY2934" fmla="*/ 941356 h 2599372"/>
              <a:gd name="connsiteX2935" fmla="*/ 934442 w 2596229"/>
              <a:gd name="connsiteY2935" fmla="*/ 931041 h 2599372"/>
              <a:gd name="connsiteX2936" fmla="*/ 944785 w 2596229"/>
              <a:gd name="connsiteY2936" fmla="*/ 956023 h 2599372"/>
              <a:gd name="connsiteX2937" fmla="*/ 905827 w 2596229"/>
              <a:gd name="connsiteY2937" fmla="*/ 994981 h 2599372"/>
              <a:gd name="connsiteX2938" fmla="*/ 866870 w 2596229"/>
              <a:gd name="connsiteY2938" fmla="*/ 956023 h 2599372"/>
              <a:gd name="connsiteX2939" fmla="*/ 905827 w 2596229"/>
              <a:gd name="connsiteY2939" fmla="*/ 917066 h 2599372"/>
              <a:gd name="connsiteX2940" fmla="*/ 930743 w 2596229"/>
              <a:gd name="connsiteY2940" fmla="*/ 927381 h 2599372"/>
              <a:gd name="connsiteX2941" fmla="*/ 920400 w 2596229"/>
              <a:gd name="connsiteY2941" fmla="*/ 902398 h 2599372"/>
              <a:gd name="connsiteX2942" fmla="*/ 959357 w 2596229"/>
              <a:gd name="connsiteY2942" fmla="*/ 863441 h 2599372"/>
              <a:gd name="connsiteX2943" fmla="*/ 1783366 w 2596229"/>
              <a:gd name="connsiteY2943" fmla="*/ 862774 h 2599372"/>
              <a:gd name="connsiteX2944" fmla="*/ 1797653 w 2596229"/>
              <a:gd name="connsiteY2944" fmla="*/ 877062 h 2599372"/>
              <a:gd name="connsiteX2945" fmla="*/ 1783366 w 2596229"/>
              <a:gd name="connsiteY2945" fmla="*/ 891349 h 2599372"/>
              <a:gd name="connsiteX2946" fmla="*/ 1769078 w 2596229"/>
              <a:gd name="connsiteY2946" fmla="*/ 877062 h 2599372"/>
              <a:gd name="connsiteX2947" fmla="*/ 1783366 w 2596229"/>
              <a:gd name="connsiteY2947" fmla="*/ 862774 h 2599372"/>
              <a:gd name="connsiteX2948" fmla="*/ 1610391 w 2596229"/>
              <a:gd name="connsiteY2948" fmla="*/ 861631 h 2599372"/>
              <a:gd name="connsiteX2949" fmla="*/ 1639156 w 2596229"/>
              <a:gd name="connsiteY2949" fmla="*/ 890397 h 2599372"/>
              <a:gd name="connsiteX2950" fmla="*/ 1610391 w 2596229"/>
              <a:gd name="connsiteY2950" fmla="*/ 919162 h 2599372"/>
              <a:gd name="connsiteX2951" fmla="*/ 1581721 w 2596229"/>
              <a:gd name="connsiteY2951" fmla="*/ 890397 h 2599372"/>
              <a:gd name="connsiteX2952" fmla="*/ 1610391 w 2596229"/>
              <a:gd name="connsiteY2952" fmla="*/ 861631 h 2599372"/>
              <a:gd name="connsiteX2953" fmla="*/ 2487644 w 2596229"/>
              <a:gd name="connsiteY2953" fmla="*/ 859916 h 2599372"/>
              <a:gd name="connsiteX2954" fmla="*/ 2489073 w 2596229"/>
              <a:gd name="connsiteY2954" fmla="*/ 861345 h 2599372"/>
              <a:gd name="connsiteX2955" fmla="*/ 2487644 w 2596229"/>
              <a:gd name="connsiteY2955" fmla="*/ 862774 h 2599372"/>
              <a:gd name="connsiteX2956" fmla="*/ 2486215 w 2596229"/>
              <a:gd name="connsiteY2956" fmla="*/ 861345 h 2599372"/>
              <a:gd name="connsiteX2957" fmla="*/ 2487644 w 2596229"/>
              <a:gd name="connsiteY2957" fmla="*/ 859916 h 2599372"/>
              <a:gd name="connsiteX2958" fmla="*/ 1698402 w 2596229"/>
              <a:gd name="connsiteY2958" fmla="*/ 859726 h 2599372"/>
              <a:gd name="connsiteX2959" fmla="*/ 1721262 w 2596229"/>
              <a:gd name="connsiteY2959" fmla="*/ 882586 h 2599372"/>
              <a:gd name="connsiteX2960" fmla="*/ 1698402 w 2596229"/>
              <a:gd name="connsiteY2960" fmla="*/ 905446 h 2599372"/>
              <a:gd name="connsiteX2961" fmla="*/ 1675542 w 2596229"/>
              <a:gd name="connsiteY2961" fmla="*/ 882586 h 2599372"/>
              <a:gd name="connsiteX2962" fmla="*/ 1698402 w 2596229"/>
              <a:gd name="connsiteY2962" fmla="*/ 859726 h 2599372"/>
              <a:gd name="connsiteX2963" fmla="*/ 141350 w 2596229"/>
              <a:gd name="connsiteY2963" fmla="*/ 857726 h 2599372"/>
              <a:gd name="connsiteX2964" fmla="*/ 146398 w 2596229"/>
              <a:gd name="connsiteY2964" fmla="*/ 862774 h 2599372"/>
              <a:gd name="connsiteX2965" fmla="*/ 141350 w 2596229"/>
              <a:gd name="connsiteY2965" fmla="*/ 867822 h 2599372"/>
              <a:gd name="connsiteX2966" fmla="*/ 136302 w 2596229"/>
              <a:gd name="connsiteY2966" fmla="*/ 862774 h 2599372"/>
              <a:gd name="connsiteX2967" fmla="*/ 141350 w 2596229"/>
              <a:gd name="connsiteY2967" fmla="*/ 857726 h 2599372"/>
              <a:gd name="connsiteX2968" fmla="*/ 1865947 w 2596229"/>
              <a:gd name="connsiteY2968" fmla="*/ 857059 h 2599372"/>
              <a:gd name="connsiteX2969" fmla="*/ 1882044 w 2596229"/>
              <a:gd name="connsiteY2969" fmla="*/ 873156 h 2599372"/>
              <a:gd name="connsiteX2970" fmla="*/ 1865947 w 2596229"/>
              <a:gd name="connsiteY2970" fmla="*/ 889253 h 2599372"/>
              <a:gd name="connsiteX2971" fmla="*/ 1849850 w 2596229"/>
              <a:gd name="connsiteY2971" fmla="*/ 873156 h 2599372"/>
              <a:gd name="connsiteX2972" fmla="*/ 1865947 w 2596229"/>
              <a:gd name="connsiteY2972" fmla="*/ 857059 h 2599372"/>
              <a:gd name="connsiteX2973" fmla="*/ 2412016 w 2596229"/>
              <a:gd name="connsiteY2973" fmla="*/ 853916 h 2599372"/>
              <a:gd name="connsiteX2974" fmla="*/ 2420302 w 2596229"/>
              <a:gd name="connsiteY2974" fmla="*/ 862108 h 2599372"/>
              <a:gd name="connsiteX2975" fmla="*/ 2412016 w 2596229"/>
              <a:gd name="connsiteY2975" fmla="*/ 870299 h 2599372"/>
              <a:gd name="connsiteX2976" fmla="*/ 2403824 w 2596229"/>
              <a:gd name="connsiteY2976" fmla="*/ 862108 h 2599372"/>
              <a:gd name="connsiteX2977" fmla="*/ 2412016 w 2596229"/>
              <a:gd name="connsiteY2977" fmla="*/ 853916 h 2599372"/>
              <a:gd name="connsiteX2978" fmla="*/ 530542 w 2596229"/>
              <a:gd name="connsiteY2978" fmla="*/ 853535 h 2599372"/>
              <a:gd name="connsiteX2979" fmla="*/ 547211 w 2596229"/>
              <a:gd name="connsiteY2979" fmla="*/ 870204 h 2599372"/>
              <a:gd name="connsiteX2980" fmla="*/ 530542 w 2596229"/>
              <a:gd name="connsiteY2980" fmla="*/ 886873 h 2599372"/>
              <a:gd name="connsiteX2981" fmla="*/ 513873 w 2596229"/>
              <a:gd name="connsiteY2981" fmla="*/ 870204 h 2599372"/>
              <a:gd name="connsiteX2982" fmla="*/ 530542 w 2596229"/>
              <a:gd name="connsiteY2982" fmla="*/ 853535 h 2599372"/>
              <a:gd name="connsiteX2983" fmla="*/ 217836 w 2596229"/>
              <a:gd name="connsiteY2983" fmla="*/ 852677 h 2599372"/>
              <a:gd name="connsiteX2984" fmla="*/ 228885 w 2596229"/>
              <a:gd name="connsiteY2984" fmla="*/ 863726 h 2599372"/>
              <a:gd name="connsiteX2985" fmla="*/ 217836 w 2596229"/>
              <a:gd name="connsiteY2985" fmla="*/ 874775 h 2599372"/>
              <a:gd name="connsiteX2986" fmla="*/ 206787 w 2596229"/>
              <a:gd name="connsiteY2986" fmla="*/ 863726 h 2599372"/>
              <a:gd name="connsiteX2987" fmla="*/ 217836 w 2596229"/>
              <a:gd name="connsiteY2987" fmla="*/ 852677 h 2599372"/>
              <a:gd name="connsiteX2988" fmla="*/ 372522 w 2596229"/>
              <a:gd name="connsiteY2988" fmla="*/ 852392 h 2599372"/>
              <a:gd name="connsiteX2989" fmla="*/ 386429 w 2596229"/>
              <a:gd name="connsiteY2989" fmla="*/ 866203 h 2599372"/>
              <a:gd name="connsiteX2990" fmla="*/ 372522 w 2596229"/>
              <a:gd name="connsiteY2990" fmla="*/ 880110 h 2599372"/>
              <a:gd name="connsiteX2991" fmla="*/ 358711 w 2596229"/>
              <a:gd name="connsiteY2991" fmla="*/ 866203 h 2599372"/>
              <a:gd name="connsiteX2992" fmla="*/ 372522 w 2596229"/>
              <a:gd name="connsiteY2992" fmla="*/ 852392 h 2599372"/>
              <a:gd name="connsiteX2993" fmla="*/ 2336101 w 2596229"/>
              <a:gd name="connsiteY2993" fmla="*/ 851249 h 2599372"/>
              <a:gd name="connsiteX2994" fmla="*/ 2347721 w 2596229"/>
              <a:gd name="connsiteY2994" fmla="*/ 862869 h 2599372"/>
              <a:gd name="connsiteX2995" fmla="*/ 2336101 w 2596229"/>
              <a:gd name="connsiteY2995" fmla="*/ 874490 h 2599372"/>
              <a:gd name="connsiteX2996" fmla="*/ 2324480 w 2596229"/>
              <a:gd name="connsiteY2996" fmla="*/ 862869 h 2599372"/>
              <a:gd name="connsiteX2997" fmla="*/ 2336101 w 2596229"/>
              <a:gd name="connsiteY2997" fmla="*/ 851249 h 2599372"/>
              <a:gd name="connsiteX2998" fmla="*/ 1276540 w 2596229"/>
              <a:gd name="connsiteY2998" fmla="*/ 850677 h 2599372"/>
              <a:gd name="connsiteX2999" fmla="*/ 1301019 w 2596229"/>
              <a:gd name="connsiteY2999" fmla="*/ 875156 h 2599372"/>
              <a:gd name="connsiteX3000" fmla="*/ 1276540 w 2596229"/>
              <a:gd name="connsiteY3000" fmla="*/ 899635 h 2599372"/>
              <a:gd name="connsiteX3001" fmla="*/ 1252061 w 2596229"/>
              <a:gd name="connsiteY3001" fmla="*/ 875156 h 2599372"/>
              <a:gd name="connsiteX3002" fmla="*/ 1276540 w 2596229"/>
              <a:gd name="connsiteY3002" fmla="*/ 850677 h 2599372"/>
              <a:gd name="connsiteX3003" fmla="*/ 1946814 w 2596229"/>
              <a:gd name="connsiteY3003" fmla="*/ 849249 h 2599372"/>
              <a:gd name="connsiteX3004" fmla="*/ 1967865 w 2596229"/>
              <a:gd name="connsiteY3004" fmla="*/ 870299 h 2599372"/>
              <a:gd name="connsiteX3005" fmla="*/ 1946814 w 2596229"/>
              <a:gd name="connsiteY3005" fmla="*/ 891349 h 2599372"/>
              <a:gd name="connsiteX3006" fmla="*/ 1925764 w 2596229"/>
              <a:gd name="connsiteY3006" fmla="*/ 870299 h 2599372"/>
              <a:gd name="connsiteX3007" fmla="*/ 1946814 w 2596229"/>
              <a:gd name="connsiteY3007" fmla="*/ 849249 h 2599372"/>
              <a:gd name="connsiteX3008" fmla="*/ 294799 w 2596229"/>
              <a:gd name="connsiteY3008" fmla="*/ 848963 h 2599372"/>
              <a:gd name="connsiteX3009" fmla="*/ 310705 w 2596229"/>
              <a:gd name="connsiteY3009" fmla="*/ 864870 h 2599372"/>
              <a:gd name="connsiteX3010" fmla="*/ 294799 w 2596229"/>
              <a:gd name="connsiteY3010" fmla="*/ 880777 h 2599372"/>
              <a:gd name="connsiteX3011" fmla="*/ 278892 w 2596229"/>
              <a:gd name="connsiteY3011" fmla="*/ 864870 h 2599372"/>
              <a:gd name="connsiteX3012" fmla="*/ 294799 w 2596229"/>
              <a:gd name="connsiteY3012" fmla="*/ 848963 h 2599372"/>
              <a:gd name="connsiteX3013" fmla="*/ 2259615 w 2596229"/>
              <a:gd name="connsiteY3013" fmla="*/ 848391 h 2599372"/>
              <a:gd name="connsiteX3014" fmla="*/ 2275046 w 2596229"/>
              <a:gd name="connsiteY3014" fmla="*/ 863822 h 2599372"/>
              <a:gd name="connsiteX3015" fmla="*/ 2259615 w 2596229"/>
              <a:gd name="connsiteY3015" fmla="*/ 879252 h 2599372"/>
              <a:gd name="connsiteX3016" fmla="*/ 2244185 w 2596229"/>
              <a:gd name="connsiteY3016" fmla="*/ 863822 h 2599372"/>
              <a:gd name="connsiteX3017" fmla="*/ 2259615 w 2596229"/>
              <a:gd name="connsiteY3017" fmla="*/ 848391 h 2599372"/>
              <a:gd name="connsiteX3018" fmla="*/ 451008 w 2596229"/>
              <a:gd name="connsiteY3018" fmla="*/ 848296 h 2599372"/>
              <a:gd name="connsiteX3019" fmla="*/ 470724 w 2596229"/>
              <a:gd name="connsiteY3019" fmla="*/ 868013 h 2599372"/>
              <a:gd name="connsiteX3020" fmla="*/ 451008 w 2596229"/>
              <a:gd name="connsiteY3020" fmla="*/ 887729 h 2599372"/>
              <a:gd name="connsiteX3021" fmla="*/ 431291 w 2596229"/>
              <a:gd name="connsiteY3021" fmla="*/ 868013 h 2599372"/>
              <a:gd name="connsiteX3022" fmla="*/ 451008 w 2596229"/>
              <a:gd name="connsiteY3022" fmla="*/ 848296 h 2599372"/>
              <a:gd name="connsiteX3023" fmla="*/ 2182653 w 2596229"/>
              <a:gd name="connsiteY3023" fmla="*/ 842772 h 2599372"/>
              <a:gd name="connsiteX3024" fmla="*/ 2204751 w 2596229"/>
              <a:gd name="connsiteY3024" fmla="*/ 864870 h 2599372"/>
              <a:gd name="connsiteX3025" fmla="*/ 2182653 w 2596229"/>
              <a:gd name="connsiteY3025" fmla="*/ 886968 h 2599372"/>
              <a:gd name="connsiteX3026" fmla="*/ 2160555 w 2596229"/>
              <a:gd name="connsiteY3026" fmla="*/ 864870 h 2599372"/>
              <a:gd name="connsiteX3027" fmla="*/ 2182653 w 2596229"/>
              <a:gd name="connsiteY3027" fmla="*/ 842772 h 2599372"/>
              <a:gd name="connsiteX3028" fmla="*/ 611505 w 2596229"/>
              <a:gd name="connsiteY3028" fmla="*/ 842010 h 2599372"/>
              <a:gd name="connsiteX3029" fmla="*/ 642652 w 2596229"/>
              <a:gd name="connsiteY3029" fmla="*/ 873157 h 2599372"/>
              <a:gd name="connsiteX3030" fmla="*/ 611505 w 2596229"/>
              <a:gd name="connsiteY3030" fmla="*/ 904304 h 2599372"/>
              <a:gd name="connsiteX3031" fmla="*/ 580358 w 2596229"/>
              <a:gd name="connsiteY3031" fmla="*/ 873157 h 2599372"/>
              <a:gd name="connsiteX3032" fmla="*/ 611505 w 2596229"/>
              <a:gd name="connsiteY3032" fmla="*/ 842010 h 2599372"/>
              <a:gd name="connsiteX3033" fmla="*/ 694086 w 2596229"/>
              <a:gd name="connsiteY3033" fmla="*/ 840200 h 2599372"/>
              <a:gd name="connsiteX3034" fmla="*/ 731043 w 2596229"/>
              <a:gd name="connsiteY3034" fmla="*/ 877157 h 2599372"/>
              <a:gd name="connsiteX3035" fmla="*/ 694086 w 2596229"/>
              <a:gd name="connsiteY3035" fmla="*/ 914114 h 2599372"/>
              <a:gd name="connsiteX3036" fmla="*/ 657129 w 2596229"/>
              <a:gd name="connsiteY3036" fmla="*/ 877157 h 2599372"/>
              <a:gd name="connsiteX3037" fmla="*/ 694086 w 2596229"/>
              <a:gd name="connsiteY3037" fmla="*/ 840200 h 2599372"/>
              <a:gd name="connsiteX3038" fmla="*/ 2104930 w 2596229"/>
              <a:gd name="connsiteY3038" fmla="*/ 839247 h 2599372"/>
              <a:gd name="connsiteX3039" fmla="*/ 2131886 w 2596229"/>
              <a:gd name="connsiteY3039" fmla="*/ 866203 h 2599372"/>
              <a:gd name="connsiteX3040" fmla="*/ 2104930 w 2596229"/>
              <a:gd name="connsiteY3040" fmla="*/ 893158 h 2599372"/>
              <a:gd name="connsiteX3041" fmla="*/ 2077974 w 2596229"/>
              <a:gd name="connsiteY3041" fmla="*/ 866203 h 2599372"/>
              <a:gd name="connsiteX3042" fmla="*/ 2104930 w 2596229"/>
              <a:gd name="connsiteY3042" fmla="*/ 839247 h 2599372"/>
              <a:gd name="connsiteX3043" fmla="*/ 2026443 w 2596229"/>
              <a:gd name="connsiteY3043" fmla="*/ 837723 h 2599372"/>
              <a:gd name="connsiteX3044" fmla="*/ 2056732 w 2596229"/>
              <a:gd name="connsiteY3044" fmla="*/ 868013 h 2599372"/>
              <a:gd name="connsiteX3045" fmla="*/ 2026443 w 2596229"/>
              <a:gd name="connsiteY3045" fmla="*/ 898302 h 2599372"/>
              <a:gd name="connsiteX3046" fmla="*/ 1996153 w 2596229"/>
              <a:gd name="connsiteY3046" fmla="*/ 868013 h 2599372"/>
              <a:gd name="connsiteX3047" fmla="*/ 2026443 w 2596229"/>
              <a:gd name="connsiteY3047" fmla="*/ 837723 h 2599372"/>
              <a:gd name="connsiteX3048" fmla="*/ 1455991 w 2596229"/>
              <a:gd name="connsiteY3048" fmla="*/ 831627 h 2599372"/>
              <a:gd name="connsiteX3049" fmla="*/ 1483327 w 2596229"/>
              <a:gd name="connsiteY3049" fmla="*/ 858964 h 2599372"/>
              <a:gd name="connsiteX3050" fmla="*/ 1455991 w 2596229"/>
              <a:gd name="connsiteY3050" fmla="*/ 886301 h 2599372"/>
              <a:gd name="connsiteX3051" fmla="*/ 1428654 w 2596229"/>
              <a:gd name="connsiteY3051" fmla="*/ 858964 h 2599372"/>
              <a:gd name="connsiteX3052" fmla="*/ 1455991 w 2596229"/>
              <a:gd name="connsiteY3052" fmla="*/ 831627 h 2599372"/>
              <a:gd name="connsiteX3053" fmla="*/ 1554861 w 2596229"/>
              <a:gd name="connsiteY3053" fmla="*/ 811625 h 2599372"/>
              <a:gd name="connsiteX3054" fmla="*/ 1582198 w 2596229"/>
              <a:gd name="connsiteY3054" fmla="*/ 838962 h 2599372"/>
              <a:gd name="connsiteX3055" fmla="*/ 1554861 w 2596229"/>
              <a:gd name="connsiteY3055" fmla="*/ 866299 h 2599372"/>
              <a:gd name="connsiteX3056" fmla="*/ 1527524 w 2596229"/>
              <a:gd name="connsiteY3056" fmla="*/ 838962 h 2599372"/>
              <a:gd name="connsiteX3057" fmla="*/ 1554861 w 2596229"/>
              <a:gd name="connsiteY3057" fmla="*/ 811625 h 2599372"/>
              <a:gd name="connsiteX3058" fmla="*/ 1648396 w 2596229"/>
              <a:gd name="connsiteY3058" fmla="*/ 803910 h 2599372"/>
              <a:gd name="connsiteX3059" fmla="*/ 1670113 w 2596229"/>
              <a:gd name="connsiteY3059" fmla="*/ 825627 h 2599372"/>
              <a:gd name="connsiteX3060" fmla="*/ 1648396 w 2596229"/>
              <a:gd name="connsiteY3060" fmla="*/ 847344 h 2599372"/>
              <a:gd name="connsiteX3061" fmla="*/ 1626679 w 2596229"/>
              <a:gd name="connsiteY3061" fmla="*/ 825627 h 2599372"/>
              <a:gd name="connsiteX3062" fmla="*/ 1648396 w 2596229"/>
              <a:gd name="connsiteY3062" fmla="*/ 803910 h 2599372"/>
              <a:gd name="connsiteX3063" fmla="*/ 922591 w 2596229"/>
              <a:gd name="connsiteY3063" fmla="*/ 800004 h 2599372"/>
              <a:gd name="connsiteX3064" fmla="*/ 961549 w 2596229"/>
              <a:gd name="connsiteY3064" fmla="*/ 838961 h 2599372"/>
              <a:gd name="connsiteX3065" fmla="*/ 922591 w 2596229"/>
              <a:gd name="connsiteY3065" fmla="*/ 877919 h 2599372"/>
              <a:gd name="connsiteX3066" fmla="*/ 896307 w 2596229"/>
              <a:gd name="connsiteY3066" fmla="*/ 867037 h 2599372"/>
              <a:gd name="connsiteX3067" fmla="*/ 906018 w 2596229"/>
              <a:gd name="connsiteY3067" fmla="*/ 890492 h 2599372"/>
              <a:gd name="connsiteX3068" fmla="*/ 867060 w 2596229"/>
              <a:gd name="connsiteY3068" fmla="*/ 929450 h 2599372"/>
              <a:gd name="connsiteX3069" fmla="*/ 828103 w 2596229"/>
              <a:gd name="connsiteY3069" fmla="*/ 890492 h 2599372"/>
              <a:gd name="connsiteX3070" fmla="*/ 867060 w 2596229"/>
              <a:gd name="connsiteY3070" fmla="*/ 851535 h 2599372"/>
              <a:gd name="connsiteX3071" fmla="*/ 893344 w 2596229"/>
              <a:gd name="connsiteY3071" fmla="*/ 862416 h 2599372"/>
              <a:gd name="connsiteX3072" fmla="*/ 883634 w 2596229"/>
              <a:gd name="connsiteY3072" fmla="*/ 838961 h 2599372"/>
              <a:gd name="connsiteX3073" fmla="*/ 922591 w 2596229"/>
              <a:gd name="connsiteY3073" fmla="*/ 800004 h 2599372"/>
              <a:gd name="connsiteX3074" fmla="*/ 1387316 w 2596229"/>
              <a:gd name="connsiteY3074" fmla="*/ 798861 h 2599372"/>
              <a:gd name="connsiteX3075" fmla="*/ 1415415 w 2596229"/>
              <a:gd name="connsiteY3075" fmla="*/ 826960 h 2599372"/>
              <a:gd name="connsiteX3076" fmla="*/ 1387316 w 2596229"/>
              <a:gd name="connsiteY3076" fmla="*/ 855058 h 2599372"/>
              <a:gd name="connsiteX3077" fmla="*/ 1359217 w 2596229"/>
              <a:gd name="connsiteY3077" fmla="*/ 826960 h 2599372"/>
              <a:gd name="connsiteX3078" fmla="*/ 1387316 w 2596229"/>
              <a:gd name="connsiteY3078" fmla="*/ 798861 h 2599372"/>
              <a:gd name="connsiteX3079" fmla="*/ 1738026 w 2596229"/>
              <a:gd name="connsiteY3079" fmla="*/ 797623 h 2599372"/>
              <a:gd name="connsiteX3080" fmla="*/ 1756695 w 2596229"/>
              <a:gd name="connsiteY3080" fmla="*/ 816292 h 2599372"/>
              <a:gd name="connsiteX3081" fmla="*/ 1738026 w 2596229"/>
              <a:gd name="connsiteY3081" fmla="*/ 834961 h 2599372"/>
              <a:gd name="connsiteX3082" fmla="*/ 1719357 w 2596229"/>
              <a:gd name="connsiteY3082" fmla="*/ 816292 h 2599372"/>
              <a:gd name="connsiteX3083" fmla="*/ 1738026 w 2596229"/>
              <a:gd name="connsiteY3083" fmla="*/ 797623 h 2599372"/>
              <a:gd name="connsiteX3084" fmla="*/ 1824704 w 2596229"/>
              <a:gd name="connsiteY3084" fmla="*/ 790956 h 2599372"/>
              <a:gd name="connsiteX3085" fmla="*/ 1843373 w 2596229"/>
              <a:gd name="connsiteY3085" fmla="*/ 809625 h 2599372"/>
              <a:gd name="connsiteX3086" fmla="*/ 1824704 w 2596229"/>
              <a:gd name="connsiteY3086" fmla="*/ 828294 h 2599372"/>
              <a:gd name="connsiteX3087" fmla="*/ 1806035 w 2596229"/>
              <a:gd name="connsiteY3087" fmla="*/ 809625 h 2599372"/>
              <a:gd name="connsiteX3088" fmla="*/ 1824704 w 2596229"/>
              <a:gd name="connsiteY3088" fmla="*/ 790956 h 2599372"/>
              <a:gd name="connsiteX3089" fmla="*/ 1090040 w 2596229"/>
              <a:gd name="connsiteY3089" fmla="*/ 788003 h 2599372"/>
              <a:gd name="connsiteX3090" fmla="*/ 1128998 w 2596229"/>
              <a:gd name="connsiteY3090" fmla="*/ 826960 h 2599372"/>
              <a:gd name="connsiteX3091" fmla="*/ 1090040 w 2596229"/>
              <a:gd name="connsiteY3091" fmla="*/ 865918 h 2599372"/>
              <a:gd name="connsiteX3092" fmla="*/ 1051083 w 2596229"/>
              <a:gd name="connsiteY3092" fmla="*/ 826960 h 2599372"/>
              <a:gd name="connsiteX3093" fmla="*/ 1090040 w 2596229"/>
              <a:gd name="connsiteY3093" fmla="*/ 788003 h 2599372"/>
              <a:gd name="connsiteX3094" fmla="*/ 90583 w 2596229"/>
              <a:gd name="connsiteY3094" fmla="*/ 786860 h 2599372"/>
              <a:gd name="connsiteX3095" fmla="*/ 94202 w 2596229"/>
              <a:gd name="connsiteY3095" fmla="*/ 790479 h 2599372"/>
              <a:gd name="connsiteX3096" fmla="*/ 90583 w 2596229"/>
              <a:gd name="connsiteY3096" fmla="*/ 794099 h 2599372"/>
              <a:gd name="connsiteX3097" fmla="*/ 86963 w 2596229"/>
              <a:gd name="connsiteY3097" fmla="*/ 790479 h 2599372"/>
              <a:gd name="connsiteX3098" fmla="*/ 90583 w 2596229"/>
              <a:gd name="connsiteY3098" fmla="*/ 786860 h 2599372"/>
              <a:gd name="connsiteX3099" fmla="*/ 1908904 w 2596229"/>
              <a:gd name="connsiteY3099" fmla="*/ 783526 h 2599372"/>
              <a:gd name="connsiteX3100" fmla="*/ 1929954 w 2596229"/>
              <a:gd name="connsiteY3100" fmla="*/ 804576 h 2599372"/>
              <a:gd name="connsiteX3101" fmla="*/ 1908904 w 2596229"/>
              <a:gd name="connsiteY3101" fmla="*/ 825626 h 2599372"/>
              <a:gd name="connsiteX3102" fmla="*/ 1887854 w 2596229"/>
              <a:gd name="connsiteY3102" fmla="*/ 804576 h 2599372"/>
              <a:gd name="connsiteX3103" fmla="*/ 1908904 w 2596229"/>
              <a:gd name="connsiteY3103" fmla="*/ 783526 h 2599372"/>
              <a:gd name="connsiteX3104" fmla="*/ 168116 w 2596229"/>
              <a:gd name="connsiteY3104" fmla="*/ 783335 h 2599372"/>
              <a:gd name="connsiteX3105" fmla="*/ 176594 w 2596229"/>
              <a:gd name="connsiteY3105" fmla="*/ 791812 h 2599372"/>
              <a:gd name="connsiteX3106" fmla="*/ 168116 w 2596229"/>
              <a:gd name="connsiteY3106" fmla="*/ 800289 h 2599372"/>
              <a:gd name="connsiteX3107" fmla="*/ 159639 w 2596229"/>
              <a:gd name="connsiteY3107" fmla="*/ 791812 h 2599372"/>
              <a:gd name="connsiteX3108" fmla="*/ 168116 w 2596229"/>
              <a:gd name="connsiteY3108" fmla="*/ 783335 h 2599372"/>
              <a:gd name="connsiteX3109" fmla="*/ 2152268 w 2596229"/>
              <a:gd name="connsiteY3109" fmla="*/ 783050 h 2599372"/>
              <a:gd name="connsiteX3110" fmla="*/ 2164556 w 2596229"/>
              <a:gd name="connsiteY3110" fmla="*/ 795337 h 2599372"/>
              <a:gd name="connsiteX3111" fmla="*/ 2152268 w 2596229"/>
              <a:gd name="connsiteY3111" fmla="*/ 807625 h 2599372"/>
              <a:gd name="connsiteX3112" fmla="*/ 2139981 w 2596229"/>
              <a:gd name="connsiteY3112" fmla="*/ 795337 h 2599372"/>
              <a:gd name="connsiteX3113" fmla="*/ 2152268 w 2596229"/>
              <a:gd name="connsiteY3113" fmla="*/ 783050 h 2599372"/>
              <a:gd name="connsiteX3114" fmla="*/ 1314163 w 2596229"/>
              <a:gd name="connsiteY3114" fmla="*/ 782859 h 2599372"/>
              <a:gd name="connsiteX3115" fmla="*/ 1338642 w 2596229"/>
              <a:gd name="connsiteY3115" fmla="*/ 807338 h 2599372"/>
              <a:gd name="connsiteX3116" fmla="*/ 1314163 w 2596229"/>
              <a:gd name="connsiteY3116" fmla="*/ 831817 h 2599372"/>
              <a:gd name="connsiteX3117" fmla="*/ 1289684 w 2596229"/>
              <a:gd name="connsiteY3117" fmla="*/ 807338 h 2599372"/>
              <a:gd name="connsiteX3118" fmla="*/ 1314163 w 2596229"/>
              <a:gd name="connsiteY3118" fmla="*/ 782859 h 2599372"/>
              <a:gd name="connsiteX3119" fmla="*/ 246221 w 2596229"/>
              <a:gd name="connsiteY3119" fmla="*/ 782383 h 2599372"/>
              <a:gd name="connsiteX3120" fmla="*/ 257270 w 2596229"/>
              <a:gd name="connsiteY3120" fmla="*/ 793432 h 2599372"/>
              <a:gd name="connsiteX3121" fmla="*/ 246221 w 2596229"/>
              <a:gd name="connsiteY3121" fmla="*/ 804481 h 2599372"/>
              <a:gd name="connsiteX3122" fmla="*/ 235172 w 2596229"/>
              <a:gd name="connsiteY3122" fmla="*/ 793432 h 2599372"/>
              <a:gd name="connsiteX3123" fmla="*/ 246221 w 2596229"/>
              <a:gd name="connsiteY3123" fmla="*/ 782383 h 2599372"/>
              <a:gd name="connsiteX3124" fmla="*/ 739331 w 2596229"/>
              <a:gd name="connsiteY3124" fmla="*/ 782288 h 2599372"/>
              <a:gd name="connsiteX3125" fmla="*/ 773430 w 2596229"/>
              <a:gd name="connsiteY3125" fmla="*/ 816388 h 2599372"/>
              <a:gd name="connsiteX3126" fmla="*/ 739331 w 2596229"/>
              <a:gd name="connsiteY3126" fmla="*/ 850487 h 2599372"/>
              <a:gd name="connsiteX3127" fmla="*/ 705231 w 2596229"/>
              <a:gd name="connsiteY3127" fmla="*/ 816388 h 2599372"/>
              <a:gd name="connsiteX3128" fmla="*/ 739331 w 2596229"/>
              <a:gd name="connsiteY3128" fmla="*/ 782288 h 2599372"/>
              <a:gd name="connsiteX3129" fmla="*/ 2386869 w 2596229"/>
              <a:gd name="connsiteY3129" fmla="*/ 781240 h 2599372"/>
              <a:gd name="connsiteX3130" fmla="*/ 2396109 w 2596229"/>
              <a:gd name="connsiteY3130" fmla="*/ 790479 h 2599372"/>
              <a:gd name="connsiteX3131" fmla="*/ 2386869 w 2596229"/>
              <a:gd name="connsiteY3131" fmla="*/ 799719 h 2599372"/>
              <a:gd name="connsiteX3132" fmla="*/ 2377630 w 2596229"/>
              <a:gd name="connsiteY3132" fmla="*/ 790479 h 2599372"/>
              <a:gd name="connsiteX3133" fmla="*/ 2386869 w 2596229"/>
              <a:gd name="connsiteY3133" fmla="*/ 781240 h 2599372"/>
              <a:gd name="connsiteX3134" fmla="*/ 325088 w 2596229"/>
              <a:gd name="connsiteY3134" fmla="*/ 781050 h 2599372"/>
              <a:gd name="connsiteX3135" fmla="*/ 339375 w 2596229"/>
              <a:gd name="connsiteY3135" fmla="*/ 795338 h 2599372"/>
              <a:gd name="connsiteX3136" fmla="*/ 325088 w 2596229"/>
              <a:gd name="connsiteY3136" fmla="*/ 809625 h 2599372"/>
              <a:gd name="connsiteX3137" fmla="*/ 310800 w 2596229"/>
              <a:gd name="connsiteY3137" fmla="*/ 795338 h 2599372"/>
              <a:gd name="connsiteX3138" fmla="*/ 325088 w 2596229"/>
              <a:gd name="connsiteY3138" fmla="*/ 781050 h 2599372"/>
              <a:gd name="connsiteX3139" fmla="*/ 652748 w 2596229"/>
              <a:gd name="connsiteY3139" fmla="*/ 778478 h 2599372"/>
              <a:gd name="connsiteX3140" fmla="*/ 683895 w 2596229"/>
              <a:gd name="connsiteY3140" fmla="*/ 809625 h 2599372"/>
              <a:gd name="connsiteX3141" fmla="*/ 652748 w 2596229"/>
              <a:gd name="connsiteY3141" fmla="*/ 840771 h 2599372"/>
              <a:gd name="connsiteX3142" fmla="*/ 621601 w 2596229"/>
              <a:gd name="connsiteY3142" fmla="*/ 809625 h 2599372"/>
              <a:gd name="connsiteX3143" fmla="*/ 652748 w 2596229"/>
              <a:gd name="connsiteY3143" fmla="*/ 778478 h 2599372"/>
              <a:gd name="connsiteX3144" fmla="*/ 405003 w 2596229"/>
              <a:gd name="connsiteY3144" fmla="*/ 777239 h 2599372"/>
              <a:gd name="connsiteX3145" fmla="*/ 425481 w 2596229"/>
              <a:gd name="connsiteY3145" fmla="*/ 797718 h 2599372"/>
              <a:gd name="connsiteX3146" fmla="*/ 405003 w 2596229"/>
              <a:gd name="connsiteY3146" fmla="*/ 818197 h 2599372"/>
              <a:gd name="connsiteX3147" fmla="*/ 384524 w 2596229"/>
              <a:gd name="connsiteY3147" fmla="*/ 797718 h 2599372"/>
              <a:gd name="connsiteX3148" fmla="*/ 405003 w 2596229"/>
              <a:gd name="connsiteY3148" fmla="*/ 777239 h 2599372"/>
              <a:gd name="connsiteX3149" fmla="*/ 486060 w 2596229"/>
              <a:gd name="connsiteY3149" fmla="*/ 777049 h 2599372"/>
              <a:gd name="connsiteX3150" fmla="*/ 509777 w 2596229"/>
              <a:gd name="connsiteY3150" fmla="*/ 800766 h 2599372"/>
              <a:gd name="connsiteX3151" fmla="*/ 486060 w 2596229"/>
              <a:gd name="connsiteY3151" fmla="*/ 824483 h 2599372"/>
              <a:gd name="connsiteX3152" fmla="*/ 462343 w 2596229"/>
              <a:gd name="connsiteY3152" fmla="*/ 800766 h 2599372"/>
              <a:gd name="connsiteX3153" fmla="*/ 486060 w 2596229"/>
              <a:gd name="connsiteY3153" fmla="*/ 777049 h 2599372"/>
              <a:gd name="connsiteX3154" fmla="*/ 2309335 w 2596229"/>
              <a:gd name="connsiteY3154" fmla="*/ 776477 h 2599372"/>
              <a:gd name="connsiteX3155" fmla="*/ 2324766 w 2596229"/>
              <a:gd name="connsiteY3155" fmla="*/ 791908 h 2599372"/>
              <a:gd name="connsiteX3156" fmla="*/ 2309335 w 2596229"/>
              <a:gd name="connsiteY3156" fmla="*/ 807338 h 2599372"/>
              <a:gd name="connsiteX3157" fmla="*/ 2293905 w 2596229"/>
              <a:gd name="connsiteY3157" fmla="*/ 791908 h 2599372"/>
              <a:gd name="connsiteX3158" fmla="*/ 2309335 w 2596229"/>
              <a:gd name="connsiteY3158" fmla="*/ 776477 h 2599372"/>
              <a:gd name="connsiteX3159" fmla="*/ 568452 w 2596229"/>
              <a:gd name="connsiteY3159" fmla="*/ 776477 h 2599372"/>
              <a:gd name="connsiteX3160" fmla="*/ 596551 w 2596229"/>
              <a:gd name="connsiteY3160" fmla="*/ 804576 h 2599372"/>
              <a:gd name="connsiteX3161" fmla="*/ 568452 w 2596229"/>
              <a:gd name="connsiteY3161" fmla="*/ 832675 h 2599372"/>
              <a:gd name="connsiteX3162" fmla="*/ 540353 w 2596229"/>
              <a:gd name="connsiteY3162" fmla="*/ 804576 h 2599372"/>
              <a:gd name="connsiteX3163" fmla="*/ 568452 w 2596229"/>
              <a:gd name="connsiteY3163" fmla="*/ 776477 h 2599372"/>
              <a:gd name="connsiteX3164" fmla="*/ 1238726 w 2596229"/>
              <a:gd name="connsiteY3164" fmla="*/ 776287 h 2599372"/>
              <a:gd name="connsiteX3165" fmla="*/ 1263205 w 2596229"/>
              <a:gd name="connsiteY3165" fmla="*/ 800766 h 2599372"/>
              <a:gd name="connsiteX3166" fmla="*/ 1238726 w 2596229"/>
              <a:gd name="connsiteY3166" fmla="*/ 825245 h 2599372"/>
              <a:gd name="connsiteX3167" fmla="*/ 1214247 w 2596229"/>
              <a:gd name="connsiteY3167" fmla="*/ 800766 h 2599372"/>
              <a:gd name="connsiteX3168" fmla="*/ 1238726 w 2596229"/>
              <a:gd name="connsiteY3168" fmla="*/ 776287 h 2599372"/>
              <a:gd name="connsiteX3169" fmla="*/ 2231231 w 2596229"/>
              <a:gd name="connsiteY3169" fmla="*/ 773715 h 2599372"/>
              <a:gd name="connsiteX3170" fmla="*/ 2250948 w 2596229"/>
              <a:gd name="connsiteY3170" fmla="*/ 793432 h 2599372"/>
              <a:gd name="connsiteX3171" fmla="*/ 2231231 w 2596229"/>
              <a:gd name="connsiteY3171" fmla="*/ 813148 h 2599372"/>
              <a:gd name="connsiteX3172" fmla="*/ 2211514 w 2596229"/>
              <a:gd name="connsiteY3172" fmla="*/ 793432 h 2599372"/>
              <a:gd name="connsiteX3173" fmla="*/ 2231231 w 2596229"/>
              <a:gd name="connsiteY3173" fmla="*/ 773715 h 2599372"/>
              <a:gd name="connsiteX3174" fmla="*/ 2072449 w 2596229"/>
              <a:gd name="connsiteY3174" fmla="*/ 770191 h 2599372"/>
              <a:gd name="connsiteX3175" fmla="*/ 2099976 w 2596229"/>
              <a:gd name="connsiteY3175" fmla="*/ 797718 h 2599372"/>
              <a:gd name="connsiteX3176" fmla="*/ 2072449 w 2596229"/>
              <a:gd name="connsiteY3176" fmla="*/ 825245 h 2599372"/>
              <a:gd name="connsiteX3177" fmla="*/ 2044922 w 2596229"/>
              <a:gd name="connsiteY3177" fmla="*/ 797718 h 2599372"/>
              <a:gd name="connsiteX3178" fmla="*/ 2072449 w 2596229"/>
              <a:gd name="connsiteY3178" fmla="*/ 770191 h 2599372"/>
              <a:gd name="connsiteX3179" fmla="*/ 1991392 w 2596229"/>
              <a:gd name="connsiteY3179" fmla="*/ 769620 h 2599372"/>
              <a:gd name="connsiteX3180" fmla="*/ 2022538 w 2596229"/>
              <a:gd name="connsiteY3180" fmla="*/ 800767 h 2599372"/>
              <a:gd name="connsiteX3181" fmla="*/ 1991392 w 2596229"/>
              <a:gd name="connsiteY3181" fmla="*/ 831913 h 2599372"/>
              <a:gd name="connsiteX3182" fmla="*/ 1960245 w 2596229"/>
              <a:gd name="connsiteY3182" fmla="*/ 800767 h 2599372"/>
              <a:gd name="connsiteX3183" fmla="*/ 1991392 w 2596229"/>
              <a:gd name="connsiteY3183" fmla="*/ 769620 h 2599372"/>
              <a:gd name="connsiteX3184" fmla="*/ 1492186 w 2596229"/>
              <a:gd name="connsiteY3184" fmla="*/ 768858 h 2599372"/>
              <a:gd name="connsiteX3185" fmla="*/ 1519523 w 2596229"/>
              <a:gd name="connsiteY3185" fmla="*/ 796195 h 2599372"/>
              <a:gd name="connsiteX3186" fmla="*/ 1492186 w 2596229"/>
              <a:gd name="connsiteY3186" fmla="*/ 823531 h 2599372"/>
              <a:gd name="connsiteX3187" fmla="*/ 1464849 w 2596229"/>
              <a:gd name="connsiteY3187" fmla="*/ 796195 h 2599372"/>
              <a:gd name="connsiteX3188" fmla="*/ 1492186 w 2596229"/>
              <a:gd name="connsiteY3188" fmla="*/ 768858 h 2599372"/>
              <a:gd name="connsiteX3189" fmla="*/ 1163192 w 2596229"/>
              <a:gd name="connsiteY3189" fmla="*/ 768381 h 2599372"/>
              <a:gd name="connsiteX3190" fmla="*/ 1202150 w 2596229"/>
              <a:gd name="connsiteY3190" fmla="*/ 807338 h 2599372"/>
              <a:gd name="connsiteX3191" fmla="*/ 1163192 w 2596229"/>
              <a:gd name="connsiteY3191" fmla="*/ 846296 h 2599372"/>
              <a:gd name="connsiteX3192" fmla="*/ 1124235 w 2596229"/>
              <a:gd name="connsiteY3192" fmla="*/ 807338 h 2599372"/>
              <a:gd name="connsiteX3193" fmla="*/ 1163192 w 2596229"/>
              <a:gd name="connsiteY3193" fmla="*/ 768381 h 2599372"/>
              <a:gd name="connsiteX3194" fmla="*/ 1591437 w 2596229"/>
              <a:gd name="connsiteY3194" fmla="*/ 749331 h 2599372"/>
              <a:gd name="connsiteX3195" fmla="*/ 1617726 w 2596229"/>
              <a:gd name="connsiteY3195" fmla="*/ 775620 h 2599372"/>
              <a:gd name="connsiteX3196" fmla="*/ 1591437 w 2596229"/>
              <a:gd name="connsiteY3196" fmla="*/ 801909 h 2599372"/>
              <a:gd name="connsiteX3197" fmla="*/ 1565148 w 2596229"/>
              <a:gd name="connsiteY3197" fmla="*/ 775620 h 2599372"/>
              <a:gd name="connsiteX3198" fmla="*/ 1591437 w 2596229"/>
              <a:gd name="connsiteY3198" fmla="*/ 749331 h 2599372"/>
              <a:gd name="connsiteX3199" fmla="*/ 1686020 w 2596229"/>
              <a:gd name="connsiteY3199" fmla="*/ 742473 h 2599372"/>
              <a:gd name="connsiteX3200" fmla="*/ 1704689 w 2596229"/>
              <a:gd name="connsiteY3200" fmla="*/ 761142 h 2599372"/>
              <a:gd name="connsiteX3201" fmla="*/ 1686020 w 2596229"/>
              <a:gd name="connsiteY3201" fmla="*/ 779811 h 2599372"/>
              <a:gd name="connsiteX3202" fmla="*/ 1667351 w 2596229"/>
              <a:gd name="connsiteY3202" fmla="*/ 761142 h 2599372"/>
              <a:gd name="connsiteX3203" fmla="*/ 1686020 w 2596229"/>
              <a:gd name="connsiteY3203" fmla="*/ 742473 h 2599372"/>
              <a:gd name="connsiteX3204" fmla="*/ 886015 w 2596229"/>
              <a:gd name="connsiteY3204" fmla="*/ 736663 h 2599372"/>
              <a:gd name="connsiteX3205" fmla="*/ 924972 w 2596229"/>
              <a:gd name="connsiteY3205" fmla="*/ 775620 h 2599372"/>
              <a:gd name="connsiteX3206" fmla="*/ 886015 w 2596229"/>
              <a:gd name="connsiteY3206" fmla="*/ 814578 h 2599372"/>
              <a:gd name="connsiteX3207" fmla="*/ 858661 w 2596229"/>
              <a:gd name="connsiteY3207" fmla="*/ 803268 h 2599372"/>
              <a:gd name="connsiteX3208" fmla="*/ 867918 w 2596229"/>
              <a:gd name="connsiteY3208" fmla="*/ 825626 h 2599372"/>
              <a:gd name="connsiteX3209" fmla="*/ 828960 w 2596229"/>
              <a:gd name="connsiteY3209" fmla="*/ 864584 h 2599372"/>
              <a:gd name="connsiteX3210" fmla="*/ 807681 w 2596229"/>
              <a:gd name="connsiteY3210" fmla="*/ 855774 h 2599372"/>
              <a:gd name="connsiteX3211" fmla="*/ 818769 w 2596229"/>
              <a:gd name="connsiteY3211" fmla="*/ 882587 h 2599372"/>
              <a:gd name="connsiteX3212" fmla="*/ 779050 w 2596229"/>
              <a:gd name="connsiteY3212" fmla="*/ 922306 h 2599372"/>
              <a:gd name="connsiteX3213" fmla="*/ 739235 w 2596229"/>
              <a:gd name="connsiteY3213" fmla="*/ 882587 h 2599372"/>
              <a:gd name="connsiteX3214" fmla="*/ 779050 w 2596229"/>
              <a:gd name="connsiteY3214" fmla="*/ 842772 h 2599372"/>
              <a:gd name="connsiteX3215" fmla="*/ 800848 w 2596229"/>
              <a:gd name="connsiteY3215" fmla="*/ 851822 h 2599372"/>
              <a:gd name="connsiteX3216" fmla="*/ 790003 w 2596229"/>
              <a:gd name="connsiteY3216" fmla="*/ 825626 h 2599372"/>
              <a:gd name="connsiteX3217" fmla="*/ 828960 w 2596229"/>
              <a:gd name="connsiteY3217" fmla="*/ 786669 h 2599372"/>
              <a:gd name="connsiteX3218" fmla="*/ 856286 w 2596229"/>
              <a:gd name="connsiteY3218" fmla="*/ 797982 h 2599372"/>
              <a:gd name="connsiteX3219" fmla="*/ 847057 w 2596229"/>
              <a:gd name="connsiteY3219" fmla="*/ 775620 h 2599372"/>
              <a:gd name="connsiteX3220" fmla="*/ 886015 w 2596229"/>
              <a:gd name="connsiteY3220" fmla="*/ 736663 h 2599372"/>
              <a:gd name="connsiteX3221" fmla="*/ 1423892 w 2596229"/>
              <a:gd name="connsiteY3221" fmla="*/ 735329 h 2599372"/>
              <a:gd name="connsiteX3222" fmla="*/ 1451991 w 2596229"/>
              <a:gd name="connsiteY3222" fmla="*/ 763428 h 2599372"/>
              <a:gd name="connsiteX3223" fmla="*/ 1423892 w 2596229"/>
              <a:gd name="connsiteY3223" fmla="*/ 791527 h 2599372"/>
              <a:gd name="connsiteX3224" fmla="*/ 1395793 w 2596229"/>
              <a:gd name="connsiteY3224" fmla="*/ 763428 h 2599372"/>
              <a:gd name="connsiteX3225" fmla="*/ 1423892 w 2596229"/>
              <a:gd name="connsiteY3225" fmla="*/ 735329 h 2599372"/>
              <a:gd name="connsiteX3226" fmla="*/ 1776984 w 2596229"/>
              <a:gd name="connsiteY3226" fmla="*/ 731996 h 2599372"/>
              <a:gd name="connsiteX3227" fmla="*/ 1795653 w 2596229"/>
              <a:gd name="connsiteY3227" fmla="*/ 750665 h 2599372"/>
              <a:gd name="connsiteX3228" fmla="*/ 1776984 w 2596229"/>
              <a:gd name="connsiteY3228" fmla="*/ 769334 h 2599372"/>
              <a:gd name="connsiteX3229" fmla="*/ 1758315 w 2596229"/>
              <a:gd name="connsiteY3229" fmla="*/ 750665 h 2599372"/>
              <a:gd name="connsiteX3230" fmla="*/ 1776984 w 2596229"/>
              <a:gd name="connsiteY3230" fmla="*/ 731996 h 2599372"/>
              <a:gd name="connsiteX3231" fmla="*/ 791337 w 2596229"/>
              <a:gd name="connsiteY3231" fmla="*/ 729995 h 2599372"/>
              <a:gd name="connsiteX3232" fmla="*/ 822484 w 2596229"/>
              <a:gd name="connsiteY3232" fmla="*/ 761142 h 2599372"/>
              <a:gd name="connsiteX3233" fmla="*/ 791337 w 2596229"/>
              <a:gd name="connsiteY3233" fmla="*/ 792289 h 2599372"/>
              <a:gd name="connsiteX3234" fmla="*/ 760190 w 2596229"/>
              <a:gd name="connsiteY3234" fmla="*/ 761142 h 2599372"/>
              <a:gd name="connsiteX3235" fmla="*/ 791337 w 2596229"/>
              <a:gd name="connsiteY3235" fmla="*/ 729995 h 2599372"/>
              <a:gd name="connsiteX3236" fmla="*/ 1053464 w 2596229"/>
              <a:gd name="connsiteY3236" fmla="*/ 724376 h 2599372"/>
              <a:gd name="connsiteX3237" fmla="*/ 1092422 w 2596229"/>
              <a:gd name="connsiteY3237" fmla="*/ 763333 h 2599372"/>
              <a:gd name="connsiteX3238" fmla="*/ 1053464 w 2596229"/>
              <a:gd name="connsiteY3238" fmla="*/ 802290 h 2599372"/>
              <a:gd name="connsiteX3239" fmla="*/ 1014507 w 2596229"/>
              <a:gd name="connsiteY3239" fmla="*/ 763333 h 2599372"/>
              <a:gd name="connsiteX3240" fmla="*/ 1053464 w 2596229"/>
              <a:gd name="connsiteY3240" fmla="*/ 724376 h 2599372"/>
              <a:gd name="connsiteX3241" fmla="*/ 700468 w 2596229"/>
              <a:gd name="connsiteY3241" fmla="*/ 719518 h 2599372"/>
              <a:gd name="connsiteX3242" fmla="*/ 731615 w 2596229"/>
              <a:gd name="connsiteY3242" fmla="*/ 750665 h 2599372"/>
              <a:gd name="connsiteX3243" fmla="*/ 700468 w 2596229"/>
              <a:gd name="connsiteY3243" fmla="*/ 781812 h 2599372"/>
              <a:gd name="connsiteX3244" fmla="*/ 669321 w 2596229"/>
              <a:gd name="connsiteY3244" fmla="*/ 750665 h 2599372"/>
              <a:gd name="connsiteX3245" fmla="*/ 700468 w 2596229"/>
              <a:gd name="connsiteY3245" fmla="*/ 719518 h 2599372"/>
              <a:gd name="connsiteX3246" fmla="*/ 1864994 w 2596229"/>
              <a:gd name="connsiteY3246" fmla="*/ 719042 h 2599372"/>
              <a:gd name="connsiteX3247" fmla="*/ 1888711 w 2596229"/>
              <a:gd name="connsiteY3247" fmla="*/ 742759 h 2599372"/>
              <a:gd name="connsiteX3248" fmla="*/ 1864994 w 2596229"/>
              <a:gd name="connsiteY3248" fmla="*/ 766477 h 2599372"/>
              <a:gd name="connsiteX3249" fmla="*/ 1841277 w 2596229"/>
              <a:gd name="connsiteY3249" fmla="*/ 742759 h 2599372"/>
              <a:gd name="connsiteX3250" fmla="*/ 1864994 w 2596229"/>
              <a:gd name="connsiteY3250" fmla="*/ 719042 h 2599372"/>
              <a:gd name="connsiteX3251" fmla="*/ 2034539 w 2596229"/>
              <a:gd name="connsiteY3251" fmla="*/ 718661 h 2599372"/>
              <a:gd name="connsiteX3252" fmla="*/ 2047970 w 2596229"/>
              <a:gd name="connsiteY3252" fmla="*/ 732091 h 2599372"/>
              <a:gd name="connsiteX3253" fmla="*/ 2034539 w 2596229"/>
              <a:gd name="connsiteY3253" fmla="*/ 745521 h 2599372"/>
              <a:gd name="connsiteX3254" fmla="*/ 2021109 w 2596229"/>
              <a:gd name="connsiteY3254" fmla="*/ 732091 h 2599372"/>
              <a:gd name="connsiteX3255" fmla="*/ 2034539 w 2596229"/>
              <a:gd name="connsiteY3255" fmla="*/ 718661 h 2599372"/>
              <a:gd name="connsiteX3256" fmla="*/ 2116835 w 2596229"/>
              <a:gd name="connsiteY3256" fmla="*/ 717613 h 2599372"/>
              <a:gd name="connsiteX3257" fmla="*/ 2127503 w 2596229"/>
              <a:gd name="connsiteY3257" fmla="*/ 728281 h 2599372"/>
              <a:gd name="connsiteX3258" fmla="*/ 2116835 w 2596229"/>
              <a:gd name="connsiteY3258" fmla="*/ 738949 h 2599372"/>
              <a:gd name="connsiteX3259" fmla="*/ 2106167 w 2596229"/>
              <a:gd name="connsiteY3259" fmla="*/ 728281 h 2599372"/>
              <a:gd name="connsiteX3260" fmla="*/ 2116835 w 2596229"/>
              <a:gd name="connsiteY3260" fmla="*/ 717613 h 2599372"/>
              <a:gd name="connsiteX3261" fmla="*/ 120110 w 2596229"/>
              <a:gd name="connsiteY3261" fmla="*/ 717041 h 2599372"/>
              <a:gd name="connsiteX3262" fmla="*/ 123729 w 2596229"/>
              <a:gd name="connsiteY3262" fmla="*/ 720661 h 2599372"/>
              <a:gd name="connsiteX3263" fmla="*/ 120110 w 2596229"/>
              <a:gd name="connsiteY3263" fmla="*/ 724280 h 2599372"/>
              <a:gd name="connsiteX3264" fmla="*/ 116490 w 2596229"/>
              <a:gd name="connsiteY3264" fmla="*/ 720661 h 2599372"/>
              <a:gd name="connsiteX3265" fmla="*/ 120110 w 2596229"/>
              <a:gd name="connsiteY3265" fmla="*/ 717041 h 2599372"/>
              <a:gd name="connsiteX3266" fmla="*/ 2435828 w 2596229"/>
              <a:gd name="connsiteY3266" fmla="*/ 716946 h 2599372"/>
              <a:gd name="connsiteX3267" fmla="*/ 2437828 w 2596229"/>
              <a:gd name="connsiteY3267" fmla="*/ 718946 h 2599372"/>
              <a:gd name="connsiteX3268" fmla="*/ 2435828 w 2596229"/>
              <a:gd name="connsiteY3268" fmla="*/ 720947 h 2599372"/>
              <a:gd name="connsiteX3269" fmla="*/ 2433828 w 2596229"/>
              <a:gd name="connsiteY3269" fmla="*/ 718946 h 2599372"/>
              <a:gd name="connsiteX3270" fmla="*/ 2435828 w 2596229"/>
              <a:gd name="connsiteY3270" fmla="*/ 716946 h 2599372"/>
              <a:gd name="connsiteX3271" fmla="*/ 199358 w 2596229"/>
              <a:gd name="connsiteY3271" fmla="*/ 716470 h 2599372"/>
              <a:gd name="connsiteX3272" fmla="*/ 205740 w 2596229"/>
              <a:gd name="connsiteY3272" fmla="*/ 722852 h 2599372"/>
              <a:gd name="connsiteX3273" fmla="*/ 199358 w 2596229"/>
              <a:gd name="connsiteY3273" fmla="*/ 729233 h 2599372"/>
              <a:gd name="connsiteX3274" fmla="*/ 192881 w 2596229"/>
              <a:gd name="connsiteY3274" fmla="*/ 722852 h 2599372"/>
              <a:gd name="connsiteX3275" fmla="*/ 199358 w 2596229"/>
              <a:gd name="connsiteY3275" fmla="*/ 716470 h 2599372"/>
              <a:gd name="connsiteX3276" fmla="*/ 279463 w 2596229"/>
              <a:gd name="connsiteY3276" fmla="*/ 715327 h 2599372"/>
              <a:gd name="connsiteX3277" fmla="*/ 289464 w 2596229"/>
              <a:gd name="connsiteY3277" fmla="*/ 725328 h 2599372"/>
              <a:gd name="connsiteX3278" fmla="*/ 279463 w 2596229"/>
              <a:gd name="connsiteY3278" fmla="*/ 735329 h 2599372"/>
              <a:gd name="connsiteX3279" fmla="*/ 269462 w 2596229"/>
              <a:gd name="connsiteY3279" fmla="*/ 725328 h 2599372"/>
              <a:gd name="connsiteX3280" fmla="*/ 279463 w 2596229"/>
              <a:gd name="connsiteY3280" fmla="*/ 715327 h 2599372"/>
              <a:gd name="connsiteX3281" fmla="*/ 442912 w 2596229"/>
              <a:gd name="connsiteY3281" fmla="*/ 713612 h 2599372"/>
              <a:gd name="connsiteX3282" fmla="*/ 461391 w 2596229"/>
              <a:gd name="connsiteY3282" fmla="*/ 732091 h 2599372"/>
              <a:gd name="connsiteX3283" fmla="*/ 442912 w 2596229"/>
              <a:gd name="connsiteY3283" fmla="*/ 750569 h 2599372"/>
              <a:gd name="connsiteX3284" fmla="*/ 424434 w 2596229"/>
              <a:gd name="connsiteY3284" fmla="*/ 732091 h 2599372"/>
              <a:gd name="connsiteX3285" fmla="*/ 442912 w 2596229"/>
              <a:gd name="connsiteY3285" fmla="*/ 713612 h 2599372"/>
              <a:gd name="connsiteX3286" fmla="*/ 360616 w 2596229"/>
              <a:gd name="connsiteY3286" fmla="*/ 713327 h 2599372"/>
              <a:gd name="connsiteX3287" fmla="*/ 375665 w 2596229"/>
              <a:gd name="connsiteY3287" fmla="*/ 728377 h 2599372"/>
              <a:gd name="connsiteX3288" fmla="*/ 360616 w 2596229"/>
              <a:gd name="connsiteY3288" fmla="*/ 743426 h 2599372"/>
              <a:gd name="connsiteX3289" fmla="*/ 345566 w 2596229"/>
              <a:gd name="connsiteY3289" fmla="*/ 728377 h 2599372"/>
              <a:gd name="connsiteX3290" fmla="*/ 360616 w 2596229"/>
              <a:gd name="connsiteY3290" fmla="*/ 713327 h 2599372"/>
              <a:gd name="connsiteX3291" fmla="*/ 1950624 w 2596229"/>
              <a:gd name="connsiteY3291" fmla="*/ 713041 h 2599372"/>
              <a:gd name="connsiteX3292" fmla="*/ 1974341 w 2596229"/>
              <a:gd name="connsiteY3292" fmla="*/ 736758 h 2599372"/>
              <a:gd name="connsiteX3293" fmla="*/ 1950624 w 2596229"/>
              <a:gd name="connsiteY3293" fmla="*/ 760475 h 2599372"/>
              <a:gd name="connsiteX3294" fmla="*/ 1926907 w 2596229"/>
              <a:gd name="connsiteY3294" fmla="*/ 736758 h 2599372"/>
              <a:gd name="connsiteX3295" fmla="*/ 1950624 w 2596229"/>
              <a:gd name="connsiteY3295" fmla="*/ 713041 h 2599372"/>
              <a:gd name="connsiteX3296" fmla="*/ 612457 w 2596229"/>
              <a:gd name="connsiteY3296" fmla="*/ 711612 h 2599372"/>
              <a:gd name="connsiteX3297" fmla="*/ 643604 w 2596229"/>
              <a:gd name="connsiteY3297" fmla="*/ 742759 h 2599372"/>
              <a:gd name="connsiteX3298" fmla="*/ 612457 w 2596229"/>
              <a:gd name="connsiteY3298" fmla="*/ 773906 h 2599372"/>
              <a:gd name="connsiteX3299" fmla="*/ 581310 w 2596229"/>
              <a:gd name="connsiteY3299" fmla="*/ 742759 h 2599372"/>
              <a:gd name="connsiteX3300" fmla="*/ 612457 w 2596229"/>
              <a:gd name="connsiteY3300" fmla="*/ 711612 h 2599372"/>
              <a:gd name="connsiteX3301" fmla="*/ 2357246 w 2596229"/>
              <a:gd name="connsiteY3301" fmla="*/ 711422 h 2599372"/>
              <a:gd name="connsiteX3302" fmla="*/ 2366486 w 2596229"/>
              <a:gd name="connsiteY3302" fmla="*/ 720661 h 2599372"/>
              <a:gd name="connsiteX3303" fmla="*/ 2357246 w 2596229"/>
              <a:gd name="connsiteY3303" fmla="*/ 729900 h 2599372"/>
              <a:gd name="connsiteX3304" fmla="*/ 2348007 w 2596229"/>
              <a:gd name="connsiteY3304" fmla="*/ 720661 h 2599372"/>
              <a:gd name="connsiteX3305" fmla="*/ 2357246 w 2596229"/>
              <a:gd name="connsiteY3305" fmla="*/ 711422 h 2599372"/>
              <a:gd name="connsiteX3306" fmla="*/ 526731 w 2596229"/>
              <a:gd name="connsiteY3306" fmla="*/ 711422 h 2599372"/>
              <a:gd name="connsiteX3307" fmla="*/ 552068 w 2596229"/>
              <a:gd name="connsiteY3307" fmla="*/ 736758 h 2599372"/>
              <a:gd name="connsiteX3308" fmla="*/ 526731 w 2596229"/>
              <a:gd name="connsiteY3308" fmla="*/ 762095 h 2599372"/>
              <a:gd name="connsiteX3309" fmla="*/ 501395 w 2596229"/>
              <a:gd name="connsiteY3309" fmla="*/ 736758 h 2599372"/>
              <a:gd name="connsiteX3310" fmla="*/ 526731 w 2596229"/>
              <a:gd name="connsiteY3310" fmla="*/ 711422 h 2599372"/>
              <a:gd name="connsiteX3311" fmla="*/ 2278093 w 2596229"/>
              <a:gd name="connsiteY3311" fmla="*/ 709326 h 2599372"/>
              <a:gd name="connsiteX3312" fmla="*/ 2291524 w 2596229"/>
              <a:gd name="connsiteY3312" fmla="*/ 722756 h 2599372"/>
              <a:gd name="connsiteX3313" fmla="*/ 2278093 w 2596229"/>
              <a:gd name="connsiteY3313" fmla="*/ 736186 h 2599372"/>
              <a:gd name="connsiteX3314" fmla="*/ 2264663 w 2596229"/>
              <a:gd name="connsiteY3314" fmla="*/ 722756 h 2599372"/>
              <a:gd name="connsiteX3315" fmla="*/ 2278093 w 2596229"/>
              <a:gd name="connsiteY3315" fmla="*/ 709326 h 2599372"/>
              <a:gd name="connsiteX3316" fmla="*/ 1528381 w 2596229"/>
              <a:gd name="connsiteY3316" fmla="*/ 707231 h 2599372"/>
              <a:gd name="connsiteX3317" fmla="*/ 1554670 w 2596229"/>
              <a:gd name="connsiteY3317" fmla="*/ 733520 h 2599372"/>
              <a:gd name="connsiteX3318" fmla="*/ 1528381 w 2596229"/>
              <a:gd name="connsiteY3318" fmla="*/ 759809 h 2599372"/>
              <a:gd name="connsiteX3319" fmla="*/ 1502092 w 2596229"/>
              <a:gd name="connsiteY3319" fmla="*/ 733520 h 2599372"/>
              <a:gd name="connsiteX3320" fmla="*/ 1528381 w 2596229"/>
              <a:gd name="connsiteY3320" fmla="*/ 707231 h 2599372"/>
              <a:gd name="connsiteX3321" fmla="*/ 2197988 w 2596229"/>
              <a:gd name="connsiteY3321" fmla="*/ 706469 h 2599372"/>
              <a:gd name="connsiteX3322" fmla="*/ 2216848 w 2596229"/>
              <a:gd name="connsiteY3322" fmla="*/ 725329 h 2599372"/>
              <a:gd name="connsiteX3323" fmla="*/ 2197988 w 2596229"/>
              <a:gd name="connsiteY3323" fmla="*/ 744188 h 2599372"/>
              <a:gd name="connsiteX3324" fmla="*/ 2179129 w 2596229"/>
              <a:gd name="connsiteY3324" fmla="*/ 725329 h 2599372"/>
              <a:gd name="connsiteX3325" fmla="*/ 2197988 w 2596229"/>
              <a:gd name="connsiteY3325" fmla="*/ 706469 h 2599372"/>
              <a:gd name="connsiteX3326" fmla="*/ 1351502 w 2596229"/>
              <a:gd name="connsiteY3326" fmla="*/ 706278 h 2599372"/>
              <a:gd name="connsiteX3327" fmla="*/ 1386268 w 2596229"/>
              <a:gd name="connsiteY3327" fmla="*/ 741044 h 2599372"/>
              <a:gd name="connsiteX3328" fmla="*/ 1351502 w 2596229"/>
              <a:gd name="connsiteY3328" fmla="*/ 775810 h 2599372"/>
              <a:gd name="connsiteX3329" fmla="*/ 1316736 w 2596229"/>
              <a:gd name="connsiteY3329" fmla="*/ 741044 h 2599372"/>
              <a:gd name="connsiteX3330" fmla="*/ 1351502 w 2596229"/>
              <a:gd name="connsiteY3330" fmla="*/ 706278 h 2599372"/>
              <a:gd name="connsiteX3331" fmla="*/ 1125854 w 2596229"/>
              <a:gd name="connsiteY3331" fmla="*/ 706278 h 2599372"/>
              <a:gd name="connsiteX3332" fmla="*/ 1160620 w 2596229"/>
              <a:gd name="connsiteY3332" fmla="*/ 741044 h 2599372"/>
              <a:gd name="connsiteX3333" fmla="*/ 1125854 w 2596229"/>
              <a:gd name="connsiteY3333" fmla="*/ 775810 h 2599372"/>
              <a:gd name="connsiteX3334" fmla="*/ 1091088 w 2596229"/>
              <a:gd name="connsiteY3334" fmla="*/ 741044 h 2599372"/>
              <a:gd name="connsiteX3335" fmla="*/ 1125854 w 2596229"/>
              <a:gd name="connsiteY3335" fmla="*/ 706278 h 2599372"/>
              <a:gd name="connsiteX3336" fmla="*/ 1276635 w 2596229"/>
              <a:gd name="connsiteY3336" fmla="*/ 694943 h 2599372"/>
              <a:gd name="connsiteX3337" fmla="*/ 1311401 w 2596229"/>
              <a:gd name="connsiteY3337" fmla="*/ 729709 h 2599372"/>
              <a:gd name="connsiteX3338" fmla="*/ 1276635 w 2596229"/>
              <a:gd name="connsiteY3338" fmla="*/ 764476 h 2599372"/>
              <a:gd name="connsiteX3339" fmla="*/ 1241869 w 2596229"/>
              <a:gd name="connsiteY3339" fmla="*/ 729709 h 2599372"/>
              <a:gd name="connsiteX3340" fmla="*/ 1276635 w 2596229"/>
              <a:gd name="connsiteY3340" fmla="*/ 694943 h 2599372"/>
              <a:gd name="connsiteX3341" fmla="*/ 1200816 w 2596229"/>
              <a:gd name="connsiteY3341" fmla="*/ 694943 h 2599372"/>
              <a:gd name="connsiteX3342" fmla="*/ 1235583 w 2596229"/>
              <a:gd name="connsiteY3342" fmla="*/ 729709 h 2599372"/>
              <a:gd name="connsiteX3343" fmla="*/ 1200816 w 2596229"/>
              <a:gd name="connsiteY3343" fmla="*/ 764476 h 2599372"/>
              <a:gd name="connsiteX3344" fmla="*/ 1166050 w 2596229"/>
              <a:gd name="connsiteY3344" fmla="*/ 729709 h 2599372"/>
              <a:gd name="connsiteX3345" fmla="*/ 1200816 w 2596229"/>
              <a:gd name="connsiteY3345" fmla="*/ 694943 h 2599372"/>
              <a:gd name="connsiteX3346" fmla="*/ 948975 w 2596229"/>
              <a:gd name="connsiteY3346" fmla="*/ 694562 h 2599372"/>
              <a:gd name="connsiteX3347" fmla="*/ 987933 w 2596229"/>
              <a:gd name="connsiteY3347" fmla="*/ 733519 h 2599372"/>
              <a:gd name="connsiteX3348" fmla="*/ 976606 w 2596229"/>
              <a:gd name="connsiteY3348" fmla="*/ 760877 h 2599372"/>
              <a:gd name="connsiteX3349" fmla="*/ 985170 w 2596229"/>
              <a:gd name="connsiteY3349" fmla="*/ 757332 h 2599372"/>
              <a:gd name="connsiteX3350" fmla="*/ 1024128 w 2596229"/>
              <a:gd name="connsiteY3350" fmla="*/ 796289 h 2599372"/>
              <a:gd name="connsiteX3351" fmla="*/ 1012829 w 2596229"/>
              <a:gd name="connsiteY3351" fmla="*/ 823580 h 2599372"/>
              <a:gd name="connsiteX3352" fmla="*/ 1021460 w 2596229"/>
              <a:gd name="connsiteY3352" fmla="*/ 820007 h 2599372"/>
              <a:gd name="connsiteX3353" fmla="*/ 1060418 w 2596229"/>
              <a:gd name="connsiteY3353" fmla="*/ 858964 h 2599372"/>
              <a:gd name="connsiteX3354" fmla="*/ 1049091 w 2596229"/>
              <a:gd name="connsiteY3354" fmla="*/ 886322 h 2599372"/>
              <a:gd name="connsiteX3355" fmla="*/ 1057655 w 2596229"/>
              <a:gd name="connsiteY3355" fmla="*/ 882777 h 2599372"/>
              <a:gd name="connsiteX3356" fmla="*/ 1096613 w 2596229"/>
              <a:gd name="connsiteY3356" fmla="*/ 921734 h 2599372"/>
              <a:gd name="connsiteX3357" fmla="*/ 1091596 w 2596229"/>
              <a:gd name="connsiteY3357" fmla="*/ 933853 h 2599372"/>
              <a:gd name="connsiteX3358" fmla="*/ 1093850 w 2596229"/>
              <a:gd name="connsiteY3358" fmla="*/ 933164 h 2599372"/>
              <a:gd name="connsiteX3359" fmla="*/ 1113792 w 2596229"/>
              <a:gd name="connsiteY3359" fmla="*/ 937192 h 2599372"/>
              <a:gd name="connsiteX3360" fmla="*/ 1115919 w 2596229"/>
              <a:gd name="connsiteY3360" fmla="*/ 938627 h 2599372"/>
              <a:gd name="connsiteX3361" fmla="*/ 1116548 w 2596229"/>
              <a:gd name="connsiteY3361" fmla="*/ 935510 h 2599372"/>
              <a:gd name="connsiteX3362" fmla="*/ 1122645 w 2596229"/>
              <a:gd name="connsiteY3362" fmla="*/ 928108 h 2599372"/>
              <a:gd name="connsiteX3363" fmla="*/ 1099256 w 2596229"/>
              <a:gd name="connsiteY3363" fmla="*/ 918424 h 2599372"/>
              <a:gd name="connsiteX3364" fmla="*/ 1087850 w 2596229"/>
              <a:gd name="connsiteY3364" fmla="*/ 890873 h 2599372"/>
              <a:gd name="connsiteX3365" fmla="*/ 1126807 w 2596229"/>
              <a:gd name="connsiteY3365" fmla="*/ 851916 h 2599372"/>
              <a:gd name="connsiteX3366" fmla="*/ 1165765 w 2596229"/>
              <a:gd name="connsiteY3366" fmla="*/ 890873 h 2599372"/>
              <a:gd name="connsiteX3367" fmla="*/ 1159734 w 2596229"/>
              <a:gd name="connsiteY3367" fmla="*/ 905439 h 2599372"/>
              <a:gd name="connsiteX3368" fmla="*/ 1163764 w 2596229"/>
              <a:gd name="connsiteY3368" fmla="*/ 904208 h 2599372"/>
              <a:gd name="connsiteX3369" fmla="*/ 1183706 w 2596229"/>
              <a:gd name="connsiteY3369" fmla="*/ 908236 h 2599372"/>
              <a:gd name="connsiteX3370" fmla="*/ 1197122 w 2596229"/>
              <a:gd name="connsiteY3370" fmla="*/ 917283 h 2599372"/>
              <a:gd name="connsiteX3371" fmla="*/ 1199599 w 2596229"/>
              <a:gd name="connsiteY3371" fmla="*/ 913610 h 2599372"/>
              <a:gd name="connsiteX3372" fmla="*/ 1173265 w 2596229"/>
              <a:gd name="connsiteY3372" fmla="*/ 902707 h 2599372"/>
              <a:gd name="connsiteX3373" fmla="*/ 1161859 w 2596229"/>
              <a:gd name="connsiteY3373" fmla="*/ 875156 h 2599372"/>
              <a:gd name="connsiteX3374" fmla="*/ 1200816 w 2596229"/>
              <a:gd name="connsiteY3374" fmla="*/ 836199 h 2599372"/>
              <a:gd name="connsiteX3375" fmla="*/ 1239774 w 2596229"/>
              <a:gd name="connsiteY3375" fmla="*/ 875156 h 2599372"/>
              <a:gd name="connsiteX3376" fmla="*/ 1231220 w 2596229"/>
              <a:gd name="connsiteY3376" fmla="*/ 895818 h 2599372"/>
              <a:gd name="connsiteX3377" fmla="*/ 1238726 w 2596229"/>
              <a:gd name="connsiteY3377" fmla="*/ 894302 h 2599372"/>
              <a:gd name="connsiteX3378" fmla="*/ 1274957 w 2596229"/>
              <a:gd name="connsiteY3378" fmla="*/ 909315 h 2599372"/>
              <a:gd name="connsiteX3379" fmla="*/ 1280330 w 2596229"/>
              <a:gd name="connsiteY3379" fmla="*/ 917284 h 2599372"/>
              <a:gd name="connsiteX3380" fmla="*/ 1293746 w 2596229"/>
              <a:gd name="connsiteY3380" fmla="*/ 908236 h 2599372"/>
              <a:gd name="connsiteX3381" fmla="*/ 1313688 w 2596229"/>
              <a:gd name="connsiteY3381" fmla="*/ 904208 h 2599372"/>
              <a:gd name="connsiteX3382" fmla="*/ 1360904 w 2596229"/>
              <a:gd name="connsiteY3382" fmla="*/ 935510 h 2599372"/>
              <a:gd name="connsiteX3383" fmla="*/ 1361533 w 2596229"/>
              <a:gd name="connsiteY3383" fmla="*/ 938627 h 2599372"/>
              <a:gd name="connsiteX3384" fmla="*/ 1363660 w 2596229"/>
              <a:gd name="connsiteY3384" fmla="*/ 937192 h 2599372"/>
              <a:gd name="connsiteX3385" fmla="*/ 1383601 w 2596229"/>
              <a:gd name="connsiteY3385" fmla="*/ 933164 h 2599372"/>
              <a:gd name="connsiteX3386" fmla="*/ 1430818 w 2596229"/>
              <a:gd name="connsiteY3386" fmla="*/ 964466 h 2599372"/>
              <a:gd name="connsiteX3387" fmla="*/ 1434173 w 2596229"/>
              <a:gd name="connsiteY3387" fmla="*/ 981076 h 2599372"/>
              <a:gd name="connsiteX3388" fmla="*/ 1443609 w 2596229"/>
              <a:gd name="connsiteY3388" fmla="*/ 979170 h 2599372"/>
              <a:gd name="connsiteX3389" fmla="*/ 1460474 w 2596229"/>
              <a:gd name="connsiteY3389" fmla="*/ 982577 h 2599372"/>
              <a:gd name="connsiteX3390" fmla="*/ 1453705 w 2596229"/>
              <a:gd name="connsiteY3390" fmla="*/ 966216 h 2599372"/>
              <a:gd name="connsiteX3391" fmla="*/ 1481042 w 2596229"/>
              <a:gd name="connsiteY3391" fmla="*/ 938879 h 2599372"/>
              <a:gd name="connsiteX3392" fmla="*/ 1508379 w 2596229"/>
              <a:gd name="connsiteY3392" fmla="*/ 966216 h 2599372"/>
              <a:gd name="connsiteX3393" fmla="*/ 1481042 w 2596229"/>
              <a:gd name="connsiteY3393" fmla="*/ 993552 h 2599372"/>
              <a:gd name="connsiteX3394" fmla="*/ 1475485 w 2596229"/>
              <a:gd name="connsiteY3394" fmla="*/ 991247 h 2599372"/>
              <a:gd name="connsiteX3395" fmla="*/ 1479840 w 2596229"/>
              <a:gd name="connsiteY3395" fmla="*/ 994183 h 2599372"/>
              <a:gd name="connsiteX3396" fmla="*/ 1494853 w 2596229"/>
              <a:gd name="connsiteY3396" fmla="*/ 1030414 h 2599372"/>
              <a:gd name="connsiteX3397" fmla="*/ 1492026 w 2596229"/>
              <a:gd name="connsiteY3397" fmla="*/ 1039664 h 2599372"/>
              <a:gd name="connsiteX3398" fmla="*/ 1509557 w 2596229"/>
              <a:gd name="connsiteY3398" fmla="*/ 1043206 h 2599372"/>
              <a:gd name="connsiteX3399" fmla="*/ 1528551 w 2596229"/>
              <a:gd name="connsiteY3399" fmla="*/ 1058849 h 2599372"/>
              <a:gd name="connsiteX3400" fmla="*/ 1533298 w 2596229"/>
              <a:gd name="connsiteY3400" fmla="*/ 1051810 h 2599372"/>
              <a:gd name="connsiteX3401" fmla="*/ 1543715 w 2596229"/>
              <a:gd name="connsiteY3401" fmla="*/ 1044784 h 2599372"/>
              <a:gd name="connsiteX3402" fmla="*/ 1531715 w 2596229"/>
              <a:gd name="connsiteY3402" fmla="*/ 1049749 h 2599372"/>
              <a:gd name="connsiteX3403" fmla="*/ 1504378 w 2596229"/>
              <a:gd name="connsiteY3403" fmla="*/ 1022413 h 2599372"/>
              <a:gd name="connsiteX3404" fmla="*/ 1531715 w 2596229"/>
              <a:gd name="connsiteY3404" fmla="*/ 995076 h 2599372"/>
              <a:gd name="connsiteX3405" fmla="*/ 1559051 w 2596229"/>
              <a:gd name="connsiteY3405" fmla="*/ 1022413 h 2599372"/>
              <a:gd name="connsiteX3406" fmla="*/ 1551582 w 2596229"/>
              <a:gd name="connsiteY3406" fmla="*/ 1040422 h 2599372"/>
              <a:gd name="connsiteX3407" fmla="*/ 1569529 w 2596229"/>
              <a:gd name="connsiteY3407" fmla="*/ 1036796 h 2599372"/>
              <a:gd name="connsiteX3408" fmla="*/ 1616745 w 2596229"/>
              <a:gd name="connsiteY3408" fmla="*/ 1068099 h 2599372"/>
              <a:gd name="connsiteX3409" fmla="*/ 1618284 w 2596229"/>
              <a:gd name="connsiteY3409" fmla="*/ 1075718 h 2599372"/>
              <a:gd name="connsiteX3410" fmla="*/ 1623500 w 2596229"/>
              <a:gd name="connsiteY3410" fmla="*/ 1063144 h 2599372"/>
              <a:gd name="connsiteX3411" fmla="*/ 1647063 w 2596229"/>
              <a:gd name="connsiteY3411" fmla="*/ 1053369 h 2599372"/>
              <a:gd name="connsiteX3412" fmla="*/ 1670625 w 2596229"/>
              <a:gd name="connsiteY3412" fmla="*/ 1063144 h 2599372"/>
              <a:gd name="connsiteX3413" fmla="*/ 1679603 w 2596229"/>
              <a:gd name="connsiteY3413" fmla="*/ 1084786 h 2599372"/>
              <a:gd name="connsiteX3414" fmla="*/ 1692057 w 2596229"/>
              <a:gd name="connsiteY3414" fmla="*/ 1054738 h 2599372"/>
              <a:gd name="connsiteX3415" fmla="*/ 1723168 w 2596229"/>
              <a:gd name="connsiteY3415" fmla="*/ 1041844 h 2599372"/>
              <a:gd name="connsiteX3416" fmla="*/ 1767173 w 2596229"/>
              <a:gd name="connsiteY3416" fmla="*/ 1085850 h 2599372"/>
              <a:gd name="connsiteX3417" fmla="*/ 1723168 w 2596229"/>
              <a:gd name="connsiteY3417" fmla="*/ 1129855 h 2599372"/>
              <a:gd name="connsiteX3418" fmla="*/ 1692057 w 2596229"/>
              <a:gd name="connsiteY3418" fmla="*/ 1116960 h 2599372"/>
              <a:gd name="connsiteX3419" fmla="*/ 1679959 w 2596229"/>
              <a:gd name="connsiteY3419" fmla="*/ 1087771 h 2599372"/>
              <a:gd name="connsiteX3420" fmla="*/ 1670625 w 2596229"/>
              <a:gd name="connsiteY3420" fmla="*/ 1110269 h 2599372"/>
              <a:gd name="connsiteX3421" fmla="*/ 1647063 w 2596229"/>
              <a:gd name="connsiteY3421" fmla="*/ 1120044 h 2599372"/>
              <a:gd name="connsiteX3422" fmla="*/ 1623500 w 2596229"/>
              <a:gd name="connsiteY3422" fmla="*/ 1110269 h 2599372"/>
              <a:gd name="connsiteX3423" fmla="*/ 1618646 w 2596229"/>
              <a:gd name="connsiteY3423" fmla="*/ 1098569 h 2599372"/>
              <a:gd name="connsiteX3424" fmla="*/ 1616744 w 2596229"/>
              <a:gd name="connsiteY3424" fmla="*/ 1107982 h 2599372"/>
              <a:gd name="connsiteX3425" fmla="*/ 1605760 w 2596229"/>
              <a:gd name="connsiteY3425" fmla="*/ 1124271 h 2599372"/>
              <a:gd name="connsiteX3426" fmla="*/ 1598644 w 2596229"/>
              <a:gd name="connsiteY3426" fmla="*/ 1129069 h 2599372"/>
              <a:gd name="connsiteX3427" fmla="*/ 1616523 w 2596229"/>
              <a:gd name="connsiteY3427" fmla="*/ 1136487 h 2599372"/>
              <a:gd name="connsiteX3428" fmla="*/ 1626298 w 2596229"/>
              <a:gd name="connsiteY3428" fmla="*/ 1160050 h 2599372"/>
              <a:gd name="connsiteX3429" fmla="*/ 1616523 w 2596229"/>
              <a:gd name="connsiteY3429" fmla="*/ 1183612 h 2599372"/>
              <a:gd name="connsiteX3430" fmla="*/ 1610683 w 2596229"/>
              <a:gd name="connsiteY3430" fmla="*/ 1186035 h 2599372"/>
              <a:gd name="connsiteX3431" fmla="*/ 1620809 w 2596229"/>
              <a:gd name="connsiteY3431" fmla="*/ 1188081 h 2599372"/>
              <a:gd name="connsiteX3432" fmla="*/ 1643356 w 2596229"/>
              <a:gd name="connsiteY3432" fmla="*/ 1206651 h 2599372"/>
              <a:gd name="connsiteX3433" fmla="*/ 1650011 w 2596229"/>
              <a:gd name="connsiteY3433" fmla="*/ 1228425 h 2599372"/>
              <a:gd name="connsiteX3434" fmla="*/ 1654814 w 2596229"/>
              <a:gd name="connsiteY3434" fmla="*/ 1216854 h 2599372"/>
              <a:gd name="connsiteX3435" fmla="*/ 1673257 w 2596229"/>
              <a:gd name="connsiteY3435" fmla="*/ 1209198 h 2599372"/>
              <a:gd name="connsiteX3436" fmla="*/ 1699355 w 2596229"/>
              <a:gd name="connsiteY3436" fmla="*/ 1235297 h 2599372"/>
              <a:gd name="connsiteX3437" fmla="*/ 1673257 w 2596229"/>
              <a:gd name="connsiteY3437" fmla="*/ 1261395 h 2599372"/>
              <a:gd name="connsiteX3438" fmla="*/ 1654814 w 2596229"/>
              <a:gd name="connsiteY3438" fmla="*/ 1253776 h 2599372"/>
              <a:gd name="connsiteX3439" fmla="*/ 1650488 w 2596229"/>
              <a:gd name="connsiteY3439" fmla="*/ 1243333 h 2599372"/>
              <a:gd name="connsiteX3440" fmla="*/ 1648083 w 2596229"/>
              <a:gd name="connsiteY3440" fmla="*/ 1255239 h 2599372"/>
              <a:gd name="connsiteX3441" fmla="*/ 1637098 w 2596229"/>
              <a:gd name="connsiteY3441" fmla="*/ 1271528 h 2599372"/>
              <a:gd name="connsiteX3442" fmla="*/ 1630372 w 2596229"/>
              <a:gd name="connsiteY3442" fmla="*/ 1276064 h 2599372"/>
              <a:gd name="connsiteX3443" fmla="*/ 1640177 w 2596229"/>
              <a:gd name="connsiteY3443" fmla="*/ 1290603 h 2599372"/>
              <a:gd name="connsiteX3444" fmla="*/ 1643059 w 2596229"/>
              <a:gd name="connsiteY3444" fmla="*/ 1304872 h 2599372"/>
              <a:gd name="connsiteX3445" fmla="*/ 1648242 w 2596229"/>
              <a:gd name="connsiteY3445" fmla="*/ 1292388 h 2599372"/>
              <a:gd name="connsiteX3446" fmla="*/ 1666684 w 2596229"/>
              <a:gd name="connsiteY3446" fmla="*/ 1284732 h 2599372"/>
              <a:gd name="connsiteX3447" fmla="*/ 1692783 w 2596229"/>
              <a:gd name="connsiteY3447" fmla="*/ 1310830 h 2599372"/>
              <a:gd name="connsiteX3448" fmla="*/ 1685127 w 2596229"/>
              <a:gd name="connsiteY3448" fmla="*/ 1329273 h 2599372"/>
              <a:gd name="connsiteX3449" fmla="*/ 1667120 w 2596229"/>
              <a:gd name="connsiteY3449" fmla="*/ 1336749 h 2599372"/>
              <a:gd name="connsiteX3450" fmla="*/ 1683294 w 2596229"/>
              <a:gd name="connsiteY3450" fmla="*/ 1347656 h 2599372"/>
              <a:gd name="connsiteX3451" fmla="*/ 1694278 w 2596229"/>
              <a:gd name="connsiteY3451" fmla="*/ 1363945 h 2599372"/>
              <a:gd name="connsiteX3452" fmla="*/ 1698019 w 2596229"/>
              <a:gd name="connsiteY3452" fmla="*/ 1382457 h 2599372"/>
              <a:gd name="connsiteX3453" fmla="*/ 1704725 w 2596229"/>
              <a:gd name="connsiteY3453" fmla="*/ 1366301 h 2599372"/>
              <a:gd name="connsiteX3454" fmla="*/ 1723168 w 2596229"/>
              <a:gd name="connsiteY3454" fmla="*/ 1358645 h 2599372"/>
              <a:gd name="connsiteX3455" fmla="*/ 1749266 w 2596229"/>
              <a:gd name="connsiteY3455" fmla="*/ 1384744 h 2599372"/>
              <a:gd name="connsiteX3456" fmla="*/ 1723168 w 2596229"/>
              <a:gd name="connsiteY3456" fmla="*/ 1410842 h 2599372"/>
              <a:gd name="connsiteX3457" fmla="*/ 1704725 w 2596229"/>
              <a:gd name="connsiteY3457" fmla="*/ 1403222 h 2599372"/>
              <a:gd name="connsiteX3458" fmla="*/ 1697785 w 2596229"/>
              <a:gd name="connsiteY3458" fmla="*/ 1386472 h 2599372"/>
              <a:gd name="connsiteX3459" fmla="*/ 1694279 w 2596229"/>
              <a:gd name="connsiteY3459" fmla="*/ 1403828 h 2599372"/>
              <a:gd name="connsiteX3460" fmla="*/ 1647063 w 2596229"/>
              <a:gd name="connsiteY3460" fmla="*/ 1435131 h 2599372"/>
              <a:gd name="connsiteX3461" fmla="*/ 1610832 w 2596229"/>
              <a:gd name="connsiteY3461" fmla="*/ 1420153 h 2599372"/>
              <a:gd name="connsiteX3462" fmla="*/ 1607373 w 2596229"/>
              <a:gd name="connsiteY3462" fmla="*/ 1415025 h 2599372"/>
              <a:gd name="connsiteX3463" fmla="*/ 1589471 w 2596229"/>
              <a:gd name="connsiteY3463" fmla="*/ 1429770 h 2599372"/>
              <a:gd name="connsiteX3464" fmla="*/ 1579641 w 2596229"/>
              <a:gd name="connsiteY3464" fmla="*/ 1431755 h 2599372"/>
              <a:gd name="connsiteX3465" fmla="*/ 1582959 w 2596229"/>
              <a:gd name="connsiteY3465" fmla="*/ 1448180 h 2599372"/>
              <a:gd name="connsiteX3466" fmla="*/ 1579557 w 2596229"/>
              <a:gd name="connsiteY3466" fmla="*/ 1465023 h 2599372"/>
              <a:gd name="connsiteX3467" fmla="*/ 1591567 w 2596229"/>
              <a:gd name="connsiteY3467" fmla="*/ 1467449 h 2599372"/>
              <a:gd name="connsiteX3468" fmla="*/ 1622869 w 2596229"/>
              <a:gd name="connsiteY3468" fmla="*/ 1514665 h 2599372"/>
              <a:gd name="connsiteX3469" fmla="*/ 1571625 w 2596229"/>
              <a:gd name="connsiteY3469" fmla="*/ 1565909 h 2599372"/>
              <a:gd name="connsiteX3470" fmla="*/ 1568696 w 2596229"/>
              <a:gd name="connsiteY3470" fmla="*/ 1565014 h 2599372"/>
              <a:gd name="connsiteX3471" fmla="*/ 1569339 w 2596229"/>
              <a:gd name="connsiteY3471" fmla="*/ 1568196 h 2599372"/>
              <a:gd name="connsiteX3472" fmla="*/ 1554326 w 2596229"/>
              <a:gd name="connsiteY3472" fmla="*/ 1604427 h 2599372"/>
              <a:gd name="connsiteX3473" fmla="*/ 1543353 w 2596229"/>
              <a:gd name="connsiteY3473" fmla="*/ 1611826 h 2599372"/>
              <a:gd name="connsiteX3474" fmla="*/ 1554860 w 2596229"/>
              <a:gd name="connsiteY3474" fmla="*/ 1607058 h 2599372"/>
              <a:gd name="connsiteX3475" fmla="*/ 1579530 w 2596229"/>
              <a:gd name="connsiteY3475" fmla="*/ 1631728 h 2599372"/>
              <a:gd name="connsiteX3476" fmla="*/ 1554860 w 2596229"/>
              <a:gd name="connsiteY3476" fmla="*/ 1656397 h 2599372"/>
              <a:gd name="connsiteX3477" fmla="*/ 1530191 w 2596229"/>
              <a:gd name="connsiteY3477" fmla="*/ 1631728 h 2599372"/>
              <a:gd name="connsiteX3478" fmla="*/ 1536853 w 2596229"/>
              <a:gd name="connsiteY3478" fmla="*/ 1615651 h 2599372"/>
              <a:gd name="connsiteX3479" fmla="*/ 1518095 w 2596229"/>
              <a:gd name="connsiteY3479" fmla="*/ 1619440 h 2599372"/>
              <a:gd name="connsiteX3480" fmla="*/ 1498113 w 2596229"/>
              <a:gd name="connsiteY3480" fmla="*/ 1615412 h 2599372"/>
              <a:gd name="connsiteX3481" fmla="*/ 1488361 w 2596229"/>
              <a:gd name="connsiteY3481" fmla="*/ 1608833 h 2599372"/>
              <a:gd name="connsiteX3482" fmla="*/ 1489519 w 2596229"/>
              <a:gd name="connsiteY3482" fmla="*/ 1611630 h 2599372"/>
              <a:gd name="connsiteX3483" fmla="*/ 1455991 w 2596229"/>
              <a:gd name="connsiteY3483" fmla="*/ 1645158 h 2599372"/>
              <a:gd name="connsiteX3484" fmla="*/ 1422463 w 2596229"/>
              <a:gd name="connsiteY3484" fmla="*/ 1611630 h 2599372"/>
              <a:gd name="connsiteX3485" fmla="*/ 1455991 w 2596229"/>
              <a:gd name="connsiteY3485" fmla="*/ 1578102 h 2599372"/>
              <a:gd name="connsiteX3486" fmla="*/ 1470015 w 2596229"/>
              <a:gd name="connsiteY3486" fmla="*/ 1583911 h 2599372"/>
              <a:gd name="connsiteX3487" fmla="*/ 1466850 w 2596229"/>
              <a:gd name="connsiteY3487" fmla="*/ 1568196 h 2599372"/>
              <a:gd name="connsiteX3488" fmla="*/ 1470066 w 2596229"/>
              <a:gd name="connsiteY3488" fmla="*/ 1552277 h 2599372"/>
              <a:gd name="connsiteX3489" fmla="*/ 1452396 w 2596229"/>
              <a:gd name="connsiteY3489" fmla="*/ 1546892 h 2599372"/>
              <a:gd name="connsiteX3490" fmla="*/ 1433826 w 2596229"/>
              <a:gd name="connsiteY3490" fmla="*/ 1524360 h 2599372"/>
              <a:gd name="connsiteX3491" fmla="*/ 1430281 w 2596229"/>
              <a:gd name="connsiteY3491" fmla="*/ 1506779 h 2599372"/>
              <a:gd name="connsiteX3492" fmla="*/ 1412248 w 2596229"/>
              <a:gd name="connsiteY3492" fmla="*/ 1528675 h 2599372"/>
              <a:gd name="connsiteX3493" fmla="*/ 1383601 w 2596229"/>
              <a:gd name="connsiteY3493" fmla="*/ 1537430 h 2599372"/>
              <a:gd name="connsiteX3494" fmla="*/ 1363660 w 2596229"/>
              <a:gd name="connsiteY3494" fmla="*/ 1533402 h 2599372"/>
              <a:gd name="connsiteX3495" fmla="*/ 1361533 w 2596229"/>
              <a:gd name="connsiteY3495" fmla="*/ 1531967 h 2599372"/>
              <a:gd name="connsiteX3496" fmla="*/ 1360904 w 2596229"/>
              <a:gd name="connsiteY3496" fmla="*/ 1535084 h 2599372"/>
              <a:gd name="connsiteX3497" fmla="*/ 1313688 w 2596229"/>
              <a:gd name="connsiteY3497" fmla="*/ 1566386 h 2599372"/>
              <a:gd name="connsiteX3498" fmla="*/ 1262443 w 2596229"/>
              <a:gd name="connsiteY3498" fmla="*/ 1515142 h 2599372"/>
              <a:gd name="connsiteX3499" fmla="*/ 1265838 w 2596229"/>
              <a:gd name="connsiteY3499" fmla="*/ 1498338 h 2599372"/>
              <a:gd name="connsiteX3500" fmla="*/ 1256503 w 2596229"/>
              <a:gd name="connsiteY3500" fmla="*/ 1496458 h 2599372"/>
              <a:gd name="connsiteX3501" fmla="*/ 1240214 w 2596229"/>
              <a:gd name="connsiteY3501" fmla="*/ 1485495 h 2599372"/>
              <a:gd name="connsiteX3502" fmla="*/ 1238713 w 2596229"/>
              <a:gd name="connsiteY3502" fmla="*/ 1483271 h 2599372"/>
              <a:gd name="connsiteX3503" fmla="*/ 1237238 w 2596229"/>
              <a:gd name="connsiteY3503" fmla="*/ 1485460 h 2599372"/>
              <a:gd name="connsiteX3504" fmla="*/ 1220948 w 2596229"/>
              <a:gd name="connsiteY3504" fmla="*/ 1496444 h 2599372"/>
              <a:gd name="connsiteX3505" fmla="*/ 1211613 w 2596229"/>
              <a:gd name="connsiteY3505" fmla="*/ 1498330 h 2599372"/>
              <a:gd name="connsiteX3506" fmla="*/ 1215009 w 2596229"/>
              <a:gd name="connsiteY3506" fmla="*/ 1515142 h 2599372"/>
              <a:gd name="connsiteX3507" fmla="*/ 1163764 w 2596229"/>
              <a:gd name="connsiteY3507" fmla="*/ 1566386 h 2599372"/>
              <a:gd name="connsiteX3508" fmla="*/ 1116548 w 2596229"/>
              <a:gd name="connsiteY3508" fmla="*/ 1535084 h 2599372"/>
              <a:gd name="connsiteX3509" fmla="*/ 1115919 w 2596229"/>
              <a:gd name="connsiteY3509" fmla="*/ 1531967 h 2599372"/>
              <a:gd name="connsiteX3510" fmla="*/ 1113792 w 2596229"/>
              <a:gd name="connsiteY3510" fmla="*/ 1533402 h 2599372"/>
              <a:gd name="connsiteX3511" fmla="*/ 1093850 w 2596229"/>
              <a:gd name="connsiteY3511" fmla="*/ 1537430 h 2599372"/>
              <a:gd name="connsiteX3512" fmla="*/ 1046634 w 2596229"/>
              <a:gd name="connsiteY3512" fmla="*/ 1506128 h 2599372"/>
              <a:gd name="connsiteX3513" fmla="*/ 1043279 w 2596229"/>
              <a:gd name="connsiteY3513" fmla="*/ 1489518 h 2599372"/>
              <a:gd name="connsiteX3514" fmla="*/ 1033843 w 2596229"/>
              <a:gd name="connsiteY3514" fmla="*/ 1491424 h 2599372"/>
              <a:gd name="connsiteX3515" fmla="*/ 1014790 w 2596229"/>
              <a:gd name="connsiteY3515" fmla="*/ 1487575 h 2599372"/>
              <a:gd name="connsiteX3516" fmla="*/ 1021746 w 2596229"/>
              <a:gd name="connsiteY3516" fmla="*/ 1504378 h 2599372"/>
              <a:gd name="connsiteX3517" fmla="*/ 996410 w 2596229"/>
              <a:gd name="connsiteY3517" fmla="*/ 1529714 h 2599372"/>
              <a:gd name="connsiteX3518" fmla="*/ 971073 w 2596229"/>
              <a:gd name="connsiteY3518" fmla="*/ 1504378 h 2599372"/>
              <a:gd name="connsiteX3519" fmla="*/ 996410 w 2596229"/>
              <a:gd name="connsiteY3519" fmla="*/ 1479041 h 2599372"/>
              <a:gd name="connsiteX3520" fmla="*/ 1009627 w 2596229"/>
              <a:gd name="connsiteY3520" fmla="*/ 1484513 h 2599372"/>
              <a:gd name="connsiteX3521" fmla="*/ 997612 w 2596229"/>
              <a:gd name="connsiteY3521" fmla="*/ 1476411 h 2599372"/>
              <a:gd name="connsiteX3522" fmla="*/ 982599 w 2596229"/>
              <a:gd name="connsiteY3522" fmla="*/ 1440179 h 2599372"/>
              <a:gd name="connsiteX3523" fmla="*/ 1013901 w 2596229"/>
              <a:gd name="connsiteY3523" fmla="*/ 1392964 h 2599372"/>
              <a:gd name="connsiteX3524" fmla="*/ 1024206 w 2596229"/>
              <a:gd name="connsiteY3524" fmla="*/ 1390882 h 2599372"/>
              <a:gd name="connsiteX3525" fmla="*/ 1020984 w 2596229"/>
              <a:gd name="connsiteY3525" fmla="*/ 1374934 h 2599372"/>
              <a:gd name="connsiteX3526" fmla="*/ 1025829 w 2596229"/>
              <a:gd name="connsiteY3526" fmla="*/ 1359081 h 2599372"/>
              <a:gd name="connsiteX3527" fmla="*/ 1014581 w 2596229"/>
              <a:gd name="connsiteY3527" fmla="*/ 1356808 h 2599372"/>
              <a:gd name="connsiteX3528" fmla="*/ 997598 w 2596229"/>
              <a:gd name="connsiteY3528" fmla="*/ 1342803 h 2599372"/>
              <a:gd name="connsiteX3529" fmla="*/ 995112 w 2596229"/>
              <a:gd name="connsiteY3529" fmla="*/ 1346490 h 2599372"/>
              <a:gd name="connsiteX3530" fmla="*/ 958881 w 2596229"/>
              <a:gd name="connsiteY3530" fmla="*/ 1361503 h 2599372"/>
              <a:gd name="connsiteX3531" fmla="*/ 911665 w 2596229"/>
              <a:gd name="connsiteY3531" fmla="*/ 1330201 h 2599372"/>
              <a:gd name="connsiteX3532" fmla="*/ 908126 w 2596229"/>
              <a:gd name="connsiteY3532" fmla="*/ 1312678 h 2599372"/>
              <a:gd name="connsiteX3533" fmla="*/ 901803 w 2596229"/>
              <a:gd name="connsiteY3533" fmla="*/ 1327951 h 2599372"/>
              <a:gd name="connsiteX3534" fmla="*/ 884491 w 2596229"/>
              <a:gd name="connsiteY3534" fmla="*/ 1335118 h 2599372"/>
              <a:gd name="connsiteX3535" fmla="*/ 860012 w 2596229"/>
              <a:gd name="connsiteY3535" fmla="*/ 1310639 h 2599372"/>
              <a:gd name="connsiteX3536" fmla="*/ 884491 w 2596229"/>
              <a:gd name="connsiteY3536" fmla="*/ 1286160 h 2599372"/>
              <a:gd name="connsiteX3537" fmla="*/ 901803 w 2596229"/>
              <a:gd name="connsiteY3537" fmla="*/ 1293328 h 2599372"/>
              <a:gd name="connsiteX3538" fmla="*/ 908022 w 2596229"/>
              <a:gd name="connsiteY3538" fmla="*/ 1308351 h 2599372"/>
              <a:gd name="connsiteX3539" fmla="*/ 911665 w 2596229"/>
              <a:gd name="connsiteY3539" fmla="*/ 1290317 h 2599372"/>
              <a:gd name="connsiteX3540" fmla="*/ 920713 w 2596229"/>
              <a:gd name="connsiteY3540" fmla="*/ 1276901 h 2599372"/>
              <a:gd name="connsiteX3541" fmla="*/ 912744 w 2596229"/>
              <a:gd name="connsiteY3541" fmla="*/ 1271528 h 2599372"/>
              <a:gd name="connsiteX3542" fmla="*/ 902826 w 2596229"/>
              <a:gd name="connsiteY3542" fmla="*/ 1256821 h 2599372"/>
              <a:gd name="connsiteX3543" fmla="*/ 901445 w 2596229"/>
              <a:gd name="connsiteY3543" fmla="*/ 1260158 h 2599372"/>
              <a:gd name="connsiteX3544" fmla="*/ 876585 w 2596229"/>
              <a:gd name="connsiteY3544" fmla="*/ 1270445 h 2599372"/>
              <a:gd name="connsiteX3545" fmla="*/ 841438 w 2596229"/>
              <a:gd name="connsiteY3545" fmla="*/ 1235297 h 2599372"/>
              <a:gd name="connsiteX3546" fmla="*/ 876585 w 2596229"/>
              <a:gd name="connsiteY3546" fmla="*/ 1200150 h 2599372"/>
              <a:gd name="connsiteX3547" fmla="*/ 901445 w 2596229"/>
              <a:gd name="connsiteY3547" fmla="*/ 1210437 h 2599372"/>
              <a:gd name="connsiteX3548" fmla="*/ 902826 w 2596229"/>
              <a:gd name="connsiteY3548" fmla="*/ 1213774 h 2599372"/>
              <a:gd name="connsiteX3549" fmla="*/ 912744 w 2596229"/>
              <a:gd name="connsiteY3549" fmla="*/ 1199066 h 2599372"/>
              <a:gd name="connsiteX3550" fmla="*/ 920712 w 2596229"/>
              <a:gd name="connsiteY3550" fmla="*/ 1193693 h 2599372"/>
              <a:gd name="connsiteX3551" fmla="*/ 911665 w 2596229"/>
              <a:gd name="connsiteY3551" fmla="*/ 1180277 h 2599372"/>
              <a:gd name="connsiteX3552" fmla="*/ 911535 w 2596229"/>
              <a:gd name="connsiteY3552" fmla="*/ 1179632 h 2599372"/>
              <a:gd name="connsiteX3553" fmla="*/ 909351 w 2596229"/>
              <a:gd name="connsiteY3553" fmla="*/ 1184910 h 2599372"/>
              <a:gd name="connsiteX3554" fmla="*/ 884491 w 2596229"/>
              <a:gd name="connsiteY3554" fmla="*/ 1195197 h 2599372"/>
              <a:gd name="connsiteX3555" fmla="*/ 849344 w 2596229"/>
              <a:gd name="connsiteY3555" fmla="*/ 1160049 h 2599372"/>
              <a:gd name="connsiteX3556" fmla="*/ 884491 w 2596229"/>
              <a:gd name="connsiteY3556" fmla="*/ 1124902 h 2599372"/>
              <a:gd name="connsiteX3557" fmla="*/ 909351 w 2596229"/>
              <a:gd name="connsiteY3557" fmla="*/ 1135189 h 2599372"/>
              <a:gd name="connsiteX3558" fmla="*/ 912786 w 2596229"/>
              <a:gd name="connsiteY3558" fmla="*/ 1143488 h 2599372"/>
              <a:gd name="connsiteX3559" fmla="*/ 916392 w 2596229"/>
              <a:gd name="connsiteY3559" fmla="*/ 1131689 h 2599372"/>
              <a:gd name="connsiteX3560" fmla="*/ 938939 w 2596229"/>
              <a:gd name="connsiteY3560" fmla="*/ 1113119 h 2599372"/>
              <a:gd name="connsiteX3561" fmla="*/ 955099 w 2596229"/>
              <a:gd name="connsiteY3561" fmla="*/ 1109855 h 2599372"/>
              <a:gd name="connsiteX3562" fmla="*/ 947070 w 2596229"/>
              <a:gd name="connsiteY3562" fmla="*/ 1090421 h 2599372"/>
              <a:gd name="connsiteX3563" fmla="*/ 959024 w 2596229"/>
              <a:gd name="connsiteY3563" fmla="*/ 1061608 h 2599372"/>
              <a:gd name="connsiteX3564" fmla="*/ 986590 w 2596229"/>
              <a:gd name="connsiteY3564" fmla="*/ 1050171 h 2599372"/>
              <a:gd name="connsiteX3565" fmla="*/ 982599 w 2596229"/>
              <a:gd name="connsiteY3565" fmla="*/ 1030414 h 2599372"/>
              <a:gd name="connsiteX3566" fmla="*/ 986627 w 2596229"/>
              <a:gd name="connsiteY3566" fmla="*/ 1010472 h 2599372"/>
              <a:gd name="connsiteX3567" fmla="*/ 991556 w 2596229"/>
              <a:gd name="connsiteY3567" fmla="*/ 1003164 h 2599372"/>
              <a:gd name="connsiteX3568" fmla="*/ 968858 w 2596229"/>
              <a:gd name="connsiteY3568" fmla="*/ 993766 h 2599372"/>
              <a:gd name="connsiteX3569" fmla="*/ 957452 w 2596229"/>
              <a:gd name="connsiteY3569" fmla="*/ 966215 h 2599372"/>
              <a:gd name="connsiteX3570" fmla="*/ 996409 w 2596229"/>
              <a:gd name="connsiteY3570" fmla="*/ 927258 h 2599372"/>
              <a:gd name="connsiteX3571" fmla="*/ 1035367 w 2596229"/>
              <a:gd name="connsiteY3571" fmla="*/ 966215 h 2599372"/>
              <a:gd name="connsiteX3572" fmla="*/ 1029653 w 2596229"/>
              <a:gd name="connsiteY3572" fmla="*/ 980016 h 2599372"/>
              <a:gd name="connsiteX3573" fmla="*/ 1033843 w 2596229"/>
              <a:gd name="connsiteY3573" fmla="*/ 979170 h 2599372"/>
              <a:gd name="connsiteX3574" fmla="*/ 1043093 w 2596229"/>
              <a:gd name="connsiteY3574" fmla="*/ 981997 h 2599372"/>
              <a:gd name="connsiteX3575" fmla="*/ 1046634 w 2596229"/>
              <a:gd name="connsiteY3575" fmla="*/ 964466 h 2599372"/>
              <a:gd name="connsiteX3576" fmla="*/ 1051759 w 2596229"/>
              <a:gd name="connsiteY3576" fmla="*/ 958243 h 2599372"/>
              <a:gd name="connsiteX3577" fmla="*/ 1030104 w 2596229"/>
              <a:gd name="connsiteY3577" fmla="*/ 949249 h 2599372"/>
              <a:gd name="connsiteX3578" fmla="*/ 1018698 w 2596229"/>
              <a:gd name="connsiteY3578" fmla="*/ 921734 h 2599372"/>
              <a:gd name="connsiteX3579" fmla="*/ 1030024 w 2596229"/>
              <a:gd name="connsiteY3579" fmla="*/ 894376 h 2599372"/>
              <a:gd name="connsiteX3580" fmla="*/ 1021460 w 2596229"/>
              <a:gd name="connsiteY3580" fmla="*/ 897922 h 2599372"/>
              <a:gd name="connsiteX3581" fmla="*/ 982503 w 2596229"/>
              <a:gd name="connsiteY3581" fmla="*/ 858964 h 2599372"/>
              <a:gd name="connsiteX3582" fmla="*/ 993801 w 2596229"/>
              <a:gd name="connsiteY3582" fmla="*/ 831673 h 2599372"/>
              <a:gd name="connsiteX3583" fmla="*/ 985170 w 2596229"/>
              <a:gd name="connsiteY3583" fmla="*/ 835247 h 2599372"/>
              <a:gd name="connsiteX3584" fmla="*/ 946213 w 2596229"/>
              <a:gd name="connsiteY3584" fmla="*/ 796289 h 2599372"/>
              <a:gd name="connsiteX3585" fmla="*/ 957539 w 2596229"/>
              <a:gd name="connsiteY3585" fmla="*/ 768931 h 2599372"/>
              <a:gd name="connsiteX3586" fmla="*/ 948975 w 2596229"/>
              <a:gd name="connsiteY3586" fmla="*/ 772477 h 2599372"/>
              <a:gd name="connsiteX3587" fmla="*/ 910018 w 2596229"/>
              <a:gd name="connsiteY3587" fmla="*/ 733519 h 2599372"/>
              <a:gd name="connsiteX3588" fmla="*/ 948975 w 2596229"/>
              <a:gd name="connsiteY3588" fmla="*/ 694562 h 2599372"/>
              <a:gd name="connsiteX3589" fmla="*/ 1628012 w 2596229"/>
              <a:gd name="connsiteY3589" fmla="*/ 691610 h 2599372"/>
              <a:gd name="connsiteX3590" fmla="*/ 1648872 w 2596229"/>
              <a:gd name="connsiteY3590" fmla="*/ 712470 h 2599372"/>
              <a:gd name="connsiteX3591" fmla="*/ 1628012 w 2596229"/>
              <a:gd name="connsiteY3591" fmla="*/ 733329 h 2599372"/>
              <a:gd name="connsiteX3592" fmla="*/ 1607153 w 2596229"/>
              <a:gd name="connsiteY3592" fmla="*/ 712470 h 2599372"/>
              <a:gd name="connsiteX3593" fmla="*/ 1628012 w 2596229"/>
              <a:gd name="connsiteY3593" fmla="*/ 691610 h 2599372"/>
              <a:gd name="connsiteX3594" fmla="*/ 849439 w 2596229"/>
              <a:gd name="connsiteY3594" fmla="*/ 686562 h 2599372"/>
              <a:gd name="connsiteX3595" fmla="*/ 875347 w 2596229"/>
              <a:gd name="connsiteY3595" fmla="*/ 712470 h 2599372"/>
              <a:gd name="connsiteX3596" fmla="*/ 849439 w 2596229"/>
              <a:gd name="connsiteY3596" fmla="*/ 738378 h 2599372"/>
              <a:gd name="connsiteX3597" fmla="*/ 823531 w 2596229"/>
              <a:gd name="connsiteY3597" fmla="*/ 712470 h 2599372"/>
              <a:gd name="connsiteX3598" fmla="*/ 849439 w 2596229"/>
              <a:gd name="connsiteY3598" fmla="*/ 686562 h 2599372"/>
              <a:gd name="connsiteX3599" fmla="*/ 1460468 w 2596229"/>
              <a:gd name="connsiteY3599" fmla="*/ 673703 h 2599372"/>
              <a:gd name="connsiteX3600" fmla="*/ 1486757 w 2596229"/>
              <a:gd name="connsiteY3600" fmla="*/ 699992 h 2599372"/>
              <a:gd name="connsiteX3601" fmla="*/ 1460468 w 2596229"/>
              <a:gd name="connsiteY3601" fmla="*/ 726281 h 2599372"/>
              <a:gd name="connsiteX3602" fmla="*/ 1434179 w 2596229"/>
              <a:gd name="connsiteY3602" fmla="*/ 699992 h 2599372"/>
              <a:gd name="connsiteX3603" fmla="*/ 1460468 w 2596229"/>
              <a:gd name="connsiteY3603" fmla="*/ 673703 h 2599372"/>
              <a:gd name="connsiteX3604" fmla="*/ 1723358 w 2596229"/>
              <a:gd name="connsiteY3604" fmla="*/ 673322 h 2599372"/>
              <a:gd name="connsiteX3605" fmla="*/ 1747075 w 2596229"/>
              <a:gd name="connsiteY3605" fmla="*/ 697039 h 2599372"/>
              <a:gd name="connsiteX3606" fmla="*/ 1723358 w 2596229"/>
              <a:gd name="connsiteY3606" fmla="*/ 720756 h 2599372"/>
              <a:gd name="connsiteX3607" fmla="*/ 1699641 w 2596229"/>
              <a:gd name="connsiteY3607" fmla="*/ 697039 h 2599372"/>
              <a:gd name="connsiteX3608" fmla="*/ 1723358 w 2596229"/>
              <a:gd name="connsiteY3608" fmla="*/ 673322 h 2599372"/>
              <a:gd name="connsiteX3609" fmla="*/ 754094 w 2596229"/>
              <a:gd name="connsiteY3609" fmla="*/ 665892 h 2599372"/>
              <a:gd name="connsiteX3610" fmla="*/ 785241 w 2596229"/>
              <a:gd name="connsiteY3610" fmla="*/ 697039 h 2599372"/>
              <a:gd name="connsiteX3611" fmla="*/ 754094 w 2596229"/>
              <a:gd name="connsiteY3611" fmla="*/ 728185 h 2599372"/>
              <a:gd name="connsiteX3612" fmla="*/ 722947 w 2596229"/>
              <a:gd name="connsiteY3612" fmla="*/ 697039 h 2599372"/>
              <a:gd name="connsiteX3613" fmla="*/ 754094 w 2596229"/>
              <a:gd name="connsiteY3613" fmla="*/ 665892 h 2599372"/>
              <a:gd name="connsiteX3614" fmla="*/ 1815274 w 2596229"/>
              <a:gd name="connsiteY3614" fmla="*/ 661797 h 2599372"/>
              <a:gd name="connsiteX3615" fmla="*/ 1838992 w 2596229"/>
              <a:gd name="connsiteY3615" fmla="*/ 685514 h 2599372"/>
              <a:gd name="connsiteX3616" fmla="*/ 1815274 w 2596229"/>
              <a:gd name="connsiteY3616" fmla="*/ 709231 h 2599372"/>
              <a:gd name="connsiteX3617" fmla="*/ 1791557 w 2596229"/>
              <a:gd name="connsiteY3617" fmla="*/ 685514 h 2599372"/>
              <a:gd name="connsiteX3618" fmla="*/ 1815274 w 2596229"/>
              <a:gd name="connsiteY3618" fmla="*/ 661797 h 2599372"/>
              <a:gd name="connsiteX3619" fmla="*/ 1016984 w 2596229"/>
              <a:gd name="connsiteY3619" fmla="*/ 661035 h 2599372"/>
              <a:gd name="connsiteX3620" fmla="*/ 1055942 w 2596229"/>
              <a:gd name="connsiteY3620" fmla="*/ 699992 h 2599372"/>
              <a:gd name="connsiteX3621" fmla="*/ 1016984 w 2596229"/>
              <a:gd name="connsiteY3621" fmla="*/ 738950 h 2599372"/>
              <a:gd name="connsiteX3622" fmla="*/ 978027 w 2596229"/>
              <a:gd name="connsiteY3622" fmla="*/ 699992 h 2599372"/>
              <a:gd name="connsiteX3623" fmla="*/ 1016984 w 2596229"/>
              <a:gd name="connsiteY3623" fmla="*/ 661035 h 2599372"/>
              <a:gd name="connsiteX3624" fmla="*/ 1991487 w 2596229"/>
              <a:gd name="connsiteY3624" fmla="*/ 655510 h 2599372"/>
              <a:gd name="connsiteX3625" fmla="*/ 2005584 w 2596229"/>
              <a:gd name="connsiteY3625" fmla="*/ 669607 h 2599372"/>
              <a:gd name="connsiteX3626" fmla="*/ 1991487 w 2596229"/>
              <a:gd name="connsiteY3626" fmla="*/ 683704 h 2599372"/>
              <a:gd name="connsiteX3627" fmla="*/ 1977390 w 2596229"/>
              <a:gd name="connsiteY3627" fmla="*/ 669607 h 2599372"/>
              <a:gd name="connsiteX3628" fmla="*/ 1991487 w 2596229"/>
              <a:gd name="connsiteY3628" fmla="*/ 655510 h 2599372"/>
              <a:gd name="connsiteX3629" fmla="*/ 662082 w 2596229"/>
              <a:gd name="connsiteY3629" fmla="*/ 654367 h 2599372"/>
              <a:gd name="connsiteX3630" fmla="*/ 693229 w 2596229"/>
              <a:gd name="connsiteY3630" fmla="*/ 685514 h 2599372"/>
              <a:gd name="connsiteX3631" fmla="*/ 662082 w 2596229"/>
              <a:gd name="connsiteY3631" fmla="*/ 716661 h 2599372"/>
              <a:gd name="connsiteX3632" fmla="*/ 630935 w 2596229"/>
              <a:gd name="connsiteY3632" fmla="*/ 685514 h 2599372"/>
              <a:gd name="connsiteX3633" fmla="*/ 662082 w 2596229"/>
              <a:gd name="connsiteY3633" fmla="*/ 654367 h 2599372"/>
              <a:gd name="connsiteX3634" fmla="*/ 572929 w 2596229"/>
              <a:gd name="connsiteY3634" fmla="*/ 654367 h 2599372"/>
              <a:gd name="connsiteX3635" fmla="*/ 595217 w 2596229"/>
              <a:gd name="connsiteY3635" fmla="*/ 676656 h 2599372"/>
              <a:gd name="connsiteX3636" fmla="*/ 572929 w 2596229"/>
              <a:gd name="connsiteY3636" fmla="*/ 698944 h 2599372"/>
              <a:gd name="connsiteX3637" fmla="*/ 550640 w 2596229"/>
              <a:gd name="connsiteY3637" fmla="*/ 676656 h 2599372"/>
              <a:gd name="connsiteX3638" fmla="*/ 572929 w 2596229"/>
              <a:gd name="connsiteY3638" fmla="*/ 654367 h 2599372"/>
              <a:gd name="connsiteX3639" fmla="*/ 485965 w 2596229"/>
              <a:gd name="connsiteY3639" fmla="*/ 653510 h 2599372"/>
              <a:gd name="connsiteX3640" fmla="*/ 502062 w 2596229"/>
              <a:gd name="connsiteY3640" fmla="*/ 669607 h 2599372"/>
              <a:gd name="connsiteX3641" fmla="*/ 485965 w 2596229"/>
              <a:gd name="connsiteY3641" fmla="*/ 685704 h 2599372"/>
              <a:gd name="connsiteX3642" fmla="*/ 469868 w 2596229"/>
              <a:gd name="connsiteY3642" fmla="*/ 669607 h 2599372"/>
              <a:gd name="connsiteX3643" fmla="*/ 485965 w 2596229"/>
              <a:gd name="connsiteY3643" fmla="*/ 653510 h 2599372"/>
              <a:gd name="connsiteX3644" fmla="*/ 2076545 w 2596229"/>
              <a:gd name="connsiteY3644" fmla="*/ 652557 h 2599372"/>
              <a:gd name="connsiteX3645" fmla="*/ 2088165 w 2596229"/>
              <a:gd name="connsiteY3645" fmla="*/ 664178 h 2599372"/>
              <a:gd name="connsiteX3646" fmla="*/ 2076545 w 2596229"/>
              <a:gd name="connsiteY3646" fmla="*/ 675798 h 2599372"/>
              <a:gd name="connsiteX3647" fmla="*/ 2064924 w 2596229"/>
              <a:gd name="connsiteY3647" fmla="*/ 664178 h 2599372"/>
              <a:gd name="connsiteX3648" fmla="*/ 2076545 w 2596229"/>
              <a:gd name="connsiteY3648" fmla="*/ 652557 h 2599372"/>
              <a:gd name="connsiteX3649" fmla="*/ 400907 w 2596229"/>
              <a:gd name="connsiteY3649" fmla="*/ 652557 h 2599372"/>
              <a:gd name="connsiteX3650" fmla="*/ 412527 w 2596229"/>
              <a:gd name="connsiteY3650" fmla="*/ 664178 h 2599372"/>
              <a:gd name="connsiteX3651" fmla="*/ 400907 w 2596229"/>
              <a:gd name="connsiteY3651" fmla="*/ 675798 h 2599372"/>
              <a:gd name="connsiteX3652" fmla="*/ 389286 w 2596229"/>
              <a:gd name="connsiteY3652" fmla="*/ 664178 h 2599372"/>
              <a:gd name="connsiteX3653" fmla="*/ 400907 w 2596229"/>
              <a:gd name="connsiteY3653" fmla="*/ 652557 h 2599372"/>
              <a:gd name="connsiteX3654" fmla="*/ 317373 w 2596229"/>
              <a:gd name="connsiteY3654" fmla="*/ 650176 h 2599372"/>
              <a:gd name="connsiteX3655" fmla="*/ 326802 w 2596229"/>
              <a:gd name="connsiteY3655" fmla="*/ 659606 h 2599372"/>
              <a:gd name="connsiteX3656" fmla="*/ 317373 w 2596229"/>
              <a:gd name="connsiteY3656" fmla="*/ 669035 h 2599372"/>
              <a:gd name="connsiteX3657" fmla="*/ 307943 w 2596229"/>
              <a:gd name="connsiteY3657" fmla="*/ 659606 h 2599372"/>
              <a:gd name="connsiteX3658" fmla="*/ 317373 w 2596229"/>
              <a:gd name="connsiteY3658" fmla="*/ 650176 h 2599372"/>
              <a:gd name="connsiteX3659" fmla="*/ 73723 w 2596229"/>
              <a:gd name="connsiteY3659" fmla="*/ 649700 h 2599372"/>
              <a:gd name="connsiteX3660" fmla="*/ 74294 w 2596229"/>
              <a:gd name="connsiteY3660" fmla="*/ 650271 h 2599372"/>
              <a:gd name="connsiteX3661" fmla="*/ 73723 w 2596229"/>
              <a:gd name="connsiteY3661" fmla="*/ 650843 h 2599372"/>
              <a:gd name="connsiteX3662" fmla="*/ 73151 w 2596229"/>
              <a:gd name="connsiteY3662" fmla="*/ 650271 h 2599372"/>
              <a:gd name="connsiteX3663" fmla="*/ 73723 w 2596229"/>
              <a:gd name="connsiteY3663" fmla="*/ 649700 h 2599372"/>
              <a:gd name="connsiteX3664" fmla="*/ 1388649 w 2596229"/>
              <a:gd name="connsiteY3664" fmla="*/ 649319 h 2599372"/>
              <a:gd name="connsiteX3665" fmla="*/ 1414938 w 2596229"/>
              <a:gd name="connsiteY3665" fmla="*/ 675608 h 2599372"/>
              <a:gd name="connsiteX3666" fmla="*/ 1388649 w 2596229"/>
              <a:gd name="connsiteY3666" fmla="*/ 701897 h 2599372"/>
              <a:gd name="connsiteX3667" fmla="*/ 1362360 w 2596229"/>
              <a:gd name="connsiteY3667" fmla="*/ 675608 h 2599372"/>
              <a:gd name="connsiteX3668" fmla="*/ 1388649 w 2596229"/>
              <a:gd name="connsiteY3668" fmla="*/ 649319 h 2599372"/>
              <a:gd name="connsiteX3669" fmla="*/ 235076 w 2596229"/>
              <a:gd name="connsiteY3669" fmla="*/ 648271 h 2599372"/>
              <a:gd name="connsiteX3670" fmla="*/ 242696 w 2596229"/>
              <a:gd name="connsiteY3670" fmla="*/ 655891 h 2599372"/>
              <a:gd name="connsiteX3671" fmla="*/ 235076 w 2596229"/>
              <a:gd name="connsiteY3671" fmla="*/ 663511 h 2599372"/>
              <a:gd name="connsiteX3672" fmla="*/ 227456 w 2596229"/>
              <a:gd name="connsiteY3672" fmla="*/ 655891 h 2599372"/>
              <a:gd name="connsiteX3673" fmla="*/ 235076 w 2596229"/>
              <a:gd name="connsiteY3673" fmla="*/ 648271 h 2599372"/>
              <a:gd name="connsiteX3674" fmla="*/ 2403728 w 2596229"/>
              <a:gd name="connsiteY3674" fmla="*/ 648176 h 2599372"/>
              <a:gd name="connsiteX3675" fmla="*/ 2405729 w 2596229"/>
              <a:gd name="connsiteY3675" fmla="*/ 650176 h 2599372"/>
              <a:gd name="connsiteX3676" fmla="*/ 2403728 w 2596229"/>
              <a:gd name="connsiteY3676" fmla="*/ 652176 h 2599372"/>
              <a:gd name="connsiteX3677" fmla="*/ 2401728 w 2596229"/>
              <a:gd name="connsiteY3677" fmla="*/ 650176 h 2599372"/>
              <a:gd name="connsiteX3678" fmla="*/ 2403728 w 2596229"/>
              <a:gd name="connsiteY3678" fmla="*/ 648176 h 2599372"/>
              <a:gd name="connsiteX3679" fmla="*/ 153923 w 2596229"/>
              <a:gd name="connsiteY3679" fmla="*/ 647414 h 2599372"/>
              <a:gd name="connsiteX3680" fmla="*/ 159352 w 2596229"/>
              <a:gd name="connsiteY3680" fmla="*/ 652843 h 2599372"/>
              <a:gd name="connsiteX3681" fmla="*/ 153923 w 2596229"/>
              <a:gd name="connsiteY3681" fmla="*/ 658272 h 2599372"/>
              <a:gd name="connsiteX3682" fmla="*/ 148494 w 2596229"/>
              <a:gd name="connsiteY3682" fmla="*/ 652843 h 2599372"/>
              <a:gd name="connsiteX3683" fmla="*/ 153923 w 2596229"/>
              <a:gd name="connsiteY3683" fmla="*/ 647414 h 2599372"/>
              <a:gd name="connsiteX3684" fmla="*/ 1904523 w 2596229"/>
              <a:gd name="connsiteY3684" fmla="*/ 646366 h 2599372"/>
              <a:gd name="connsiteX3685" fmla="*/ 1934812 w 2596229"/>
              <a:gd name="connsiteY3685" fmla="*/ 676656 h 2599372"/>
              <a:gd name="connsiteX3686" fmla="*/ 1904523 w 2596229"/>
              <a:gd name="connsiteY3686" fmla="*/ 706945 h 2599372"/>
              <a:gd name="connsiteX3687" fmla="*/ 1874138 w 2596229"/>
              <a:gd name="connsiteY3687" fmla="*/ 676656 h 2599372"/>
              <a:gd name="connsiteX3688" fmla="*/ 1904523 w 2596229"/>
              <a:gd name="connsiteY3688" fmla="*/ 646366 h 2599372"/>
              <a:gd name="connsiteX3689" fmla="*/ 912780 w 2596229"/>
              <a:gd name="connsiteY3689" fmla="*/ 644842 h 2599372"/>
              <a:gd name="connsiteX3690" fmla="*/ 938688 w 2596229"/>
              <a:gd name="connsiteY3690" fmla="*/ 670750 h 2599372"/>
              <a:gd name="connsiteX3691" fmla="*/ 912780 w 2596229"/>
              <a:gd name="connsiteY3691" fmla="*/ 696658 h 2599372"/>
              <a:gd name="connsiteX3692" fmla="*/ 886872 w 2596229"/>
              <a:gd name="connsiteY3692" fmla="*/ 670750 h 2599372"/>
              <a:gd name="connsiteX3693" fmla="*/ 912780 w 2596229"/>
              <a:gd name="connsiteY3693" fmla="*/ 644842 h 2599372"/>
              <a:gd name="connsiteX3694" fmla="*/ 1564672 w 2596229"/>
              <a:gd name="connsiteY3694" fmla="*/ 644556 h 2599372"/>
              <a:gd name="connsiteX3695" fmla="*/ 1590961 w 2596229"/>
              <a:gd name="connsiteY3695" fmla="*/ 670845 h 2599372"/>
              <a:gd name="connsiteX3696" fmla="*/ 1564672 w 2596229"/>
              <a:gd name="connsiteY3696" fmla="*/ 697134 h 2599372"/>
              <a:gd name="connsiteX3697" fmla="*/ 1538383 w 2596229"/>
              <a:gd name="connsiteY3697" fmla="*/ 670845 h 2599372"/>
              <a:gd name="connsiteX3698" fmla="*/ 1564672 w 2596229"/>
              <a:gd name="connsiteY3698" fmla="*/ 644556 h 2599372"/>
              <a:gd name="connsiteX3699" fmla="*/ 2323528 w 2596229"/>
              <a:gd name="connsiteY3699" fmla="*/ 644080 h 2599372"/>
              <a:gd name="connsiteX3700" fmla="*/ 2332196 w 2596229"/>
              <a:gd name="connsiteY3700" fmla="*/ 652748 h 2599372"/>
              <a:gd name="connsiteX3701" fmla="*/ 2323528 w 2596229"/>
              <a:gd name="connsiteY3701" fmla="*/ 661415 h 2599372"/>
              <a:gd name="connsiteX3702" fmla="*/ 2314860 w 2596229"/>
              <a:gd name="connsiteY3702" fmla="*/ 652748 h 2599372"/>
              <a:gd name="connsiteX3703" fmla="*/ 2323528 w 2596229"/>
              <a:gd name="connsiteY3703" fmla="*/ 644080 h 2599372"/>
              <a:gd name="connsiteX3704" fmla="*/ 1088707 w 2596229"/>
              <a:gd name="connsiteY3704" fmla="*/ 640841 h 2599372"/>
              <a:gd name="connsiteX3705" fmla="*/ 1123473 w 2596229"/>
              <a:gd name="connsiteY3705" fmla="*/ 675607 h 2599372"/>
              <a:gd name="connsiteX3706" fmla="*/ 1088707 w 2596229"/>
              <a:gd name="connsiteY3706" fmla="*/ 710374 h 2599372"/>
              <a:gd name="connsiteX3707" fmla="*/ 1053941 w 2596229"/>
              <a:gd name="connsiteY3707" fmla="*/ 675607 h 2599372"/>
              <a:gd name="connsiteX3708" fmla="*/ 1088707 w 2596229"/>
              <a:gd name="connsiteY3708" fmla="*/ 640841 h 2599372"/>
              <a:gd name="connsiteX3709" fmla="*/ 2242280 w 2596229"/>
              <a:gd name="connsiteY3709" fmla="*/ 639984 h 2599372"/>
              <a:gd name="connsiteX3710" fmla="*/ 2258186 w 2596229"/>
              <a:gd name="connsiteY3710" fmla="*/ 655891 h 2599372"/>
              <a:gd name="connsiteX3711" fmla="*/ 2242280 w 2596229"/>
              <a:gd name="connsiteY3711" fmla="*/ 671797 h 2599372"/>
              <a:gd name="connsiteX3712" fmla="*/ 2226373 w 2596229"/>
              <a:gd name="connsiteY3712" fmla="*/ 655891 h 2599372"/>
              <a:gd name="connsiteX3713" fmla="*/ 2242280 w 2596229"/>
              <a:gd name="connsiteY3713" fmla="*/ 639984 h 2599372"/>
              <a:gd name="connsiteX3714" fmla="*/ 2160079 w 2596229"/>
              <a:gd name="connsiteY3714" fmla="*/ 639318 h 2599372"/>
              <a:gd name="connsiteX3715" fmla="*/ 2180368 w 2596229"/>
              <a:gd name="connsiteY3715" fmla="*/ 659606 h 2599372"/>
              <a:gd name="connsiteX3716" fmla="*/ 2160079 w 2596229"/>
              <a:gd name="connsiteY3716" fmla="*/ 679894 h 2599372"/>
              <a:gd name="connsiteX3717" fmla="*/ 2139791 w 2596229"/>
              <a:gd name="connsiteY3717" fmla="*/ 659606 h 2599372"/>
              <a:gd name="connsiteX3718" fmla="*/ 2160079 w 2596229"/>
              <a:gd name="connsiteY3718" fmla="*/ 639318 h 2599372"/>
              <a:gd name="connsiteX3719" fmla="*/ 1314354 w 2596229"/>
              <a:gd name="connsiteY3719" fmla="*/ 626078 h 2599372"/>
              <a:gd name="connsiteX3720" fmla="*/ 1349121 w 2596229"/>
              <a:gd name="connsiteY3720" fmla="*/ 660844 h 2599372"/>
              <a:gd name="connsiteX3721" fmla="*/ 1314354 w 2596229"/>
              <a:gd name="connsiteY3721" fmla="*/ 695610 h 2599372"/>
              <a:gd name="connsiteX3722" fmla="*/ 1279588 w 2596229"/>
              <a:gd name="connsiteY3722" fmla="*/ 660844 h 2599372"/>
              <a:gd name="connsiteX3723" fmla="*/ 1314354 w 2596229"/>
              <a:gd name="connsiteY3723" fmla="*/ 626078 h 2599372"/>
              <a:gd name="connsiteX3724" fmla="*/ 1163097 w 2596229"/>
              <a:gd name="connsiteY3724" fmla="*/ 626078 h 2599372"/>
              <a:gd name="connsiteX3725" fmla="*/ 1197864 w 2596229"/>
              <a:gd name="connsiteY3725" fmla="*/ 660844 h 2599372"/>
              <a:gd name="connsiteX3726" fmla="*/ 1163097 w 2596229"/>
              <a:gd name="connsiteY3726" fmla="*/ 695610 h 2599372"/>
              <a:gd name="connsiteX3727" fmla="*/ 1128331 w 2596229"/>
              <a:gd name="connsiteY3727" fmla="*/ 660844 h 2599372"/>
              <a:gd name="connsiteX3728" fmla="*/ 1163097 w 2596229"/>
              <a:gd name="connsiteY3728" fmla="*/ 626078 h 2599372"/>
              <a:gd name="connsiteX3729" fmla="*/ 1664398 w 2596229"/>
              <a:gd name="connsiteY3729" fmla="*/ 625602 h 2599372"/>
              <a:gd name="connsiteX3730" fmla="*/ 1688115 w 2596229"/>
              <a:gd name="connsiteY3730" fmla="*/ 649319 h 2599372"/>
              <a:gd name="connsiteX3731" fmla="*/ 1664398 w 2596229"/>
              <a:gd name="connsiteY3731" fmla="*/ 673037 h 2599372"/>
              <a:gd name="connsiteX3732" fmla="*/ 1640681 w 2596229"/>
              <a:gd name="connsiteY3732" fmla="*/ 649319 h 2599372"/>
              <a:gd name="connsiteX3733" fmla="*/ 1664398 w 2596229"/>
              <a:gd name="connsiteY3733" fmla="*/ 625602 h 2599372"/>
              <a:gd name="connsiteX3734" fmla="*/ 812958 w 2596229"/>
              <a:gd name="connsiteY3734" fmla="*/ 623411 h 2599372"/>
              <a:gd name="connsiteX3735" fmla="*/ 838866 w 2596229"/>
              <a:gd name="connsiteY3735" fmla="*/ 649319 h 2599372"/>
              <a:gd name="connsiteX3736" fmla="*/ 812958 w 2596229"/>
              <a:gd name="connsiteY3736" fmla="*/ 675227 h 2599372"/>
              <a:gd name="connsiteX3737" fmla="*/ 787050 w 2596229"/>
              <a:gd name="connsiteY3737" fmla="*/ 649319 h 2599372"/>
              <a:gd name="connsiteX3738" fmla="*/ 812958 w 2596229"/>
              <a:gd name="connsiteY3738" fmla="*/ 623411 h 2599372"/>
              <a:gd name="connsiteX3739" fmla="*/ 1238726 w 2596229"/>
              <a:gd name="connsiteY3739" fmla="*/ 621125 h 2599372"/>
              <a:gd name="connsiteX3740" fmla="*/ 1273492 w 2596229"/>
              <a:gd name="connsiteY3740" fmla="*/ 655891 h 2599372"/>
              <a:gd name="connsiteX3741" fmla="*/ 1238726 w 2596229"/>
              <a:gd name="connsiteY3741" fmla="*/ 690658 h 2599372"/>
              <a:gd name="connsiteX3742" fmla="*/ 1203960 w 2596229"/>
              <a:gd name="connsiteY3742" fmla="*/ 655891 h 2599372"/>
              <a:gd name="connsiteX3743" fmla="*/ 1238726 w 2596229"/>
              <a:gd name="connsiteY3743" fmla="*/ 621125 h 2599372"/>
              <a:gd name="connsiteX3744" fmla="*/ 1496854 w 2596229"/>
              <a:gd name="connsiteY3744" fmla="*/ 615981 h 2599372"/>
              <a:gd name="connsiteX3745" fmla="*/ 1517713 w 2596229"/>
              <a:gd name="connsiteY3745" fmla="*/ 636841 h 2599372"/>
              <a:gd name="connsiteX3746" fmla="*/ 1496854 w 2596229"/>
              <a:gd name="connsiteY3746" fmla="*/ 657701 h 2599372"/>
              <a:gd name="connsiteX3747" fmla="*/ 1475994 w 2596229"/>
              <a:gd name="connsiteY3747" fmla="*/ 636841 h 2599372"/>
              <a:gd name="connsiteX3748" fmla="*/ 1496854 w 2596229"/>
              <a:gd name="connsiteY3748" fmla="*/ 615981 h 2599372"/>
              <a:gd name="connsiteX3749" fmla="*/ 1760410 w 2596229"/>
              <a:gd name="connsiteY3749" fmla="*/ 609504 h 2599372"/>
              <a:gd name="connsiteX3750" fmla="*/ 1784127 w 2596229"/>
              <a:gd name="connsiteY3750" fmla="*/ 633221 h 2599372"/>
              <a:gd name="connsiteX3751" fmla="*/ 1760410 w 2596229"/>
              <a:gd name="connsiteY3751" fmla="*/ 656938 h 2599372"/>
              <a:gd name="connsiteX3752" fmla="*/ 1736693 w 2596229"/>
              <a:gd name="connsiteY3752" fmla="*/ 633221 h 2599372"/>
              <a:gd name="connsiteX3753" fmla="*/ 1760410 w 2596229"/>
              <a:gd name="connsiteY3753" fmla="*/ 609504 h 2599372"/>
              <a:gd name="connsiteX3754" fmla="*/ 980503 w 2596229"/>
              <a:gd name="connsiteY3754" fmla="*/ 607218 h 2599372"/>
              <a:gd name="connsiteX3755" fmla="*/ 1010030 w 2596229"/>
              <a:gd name="connsiteY3755" fmla="*/ 636745 h 2599372"/>
              <a:gd name="connsiteX3756" fmla="*/ 980503 w 2596229"/>
              <a:gd name="connsiteY3756" fmla="*/ 666273 h 2599372"/>
              <a:gd name="connsiteX3757" fmla="*/ 950975 w 2596229"/>
              <a:gd name="connsiteY3757" fmla="*/ 636745 h 2599372"/>
              <a:gd name="connsiteX3758" fmla="*/ 980503 w 2596229"/>
              <a:gd name="connsiteY3758" fmla="*/ 607218 h 2599372"/>
              <a:gd name="connsiteX3759" fmla="*/ 716946 w 2596229"/>
              <a:gd name="connsiteY3759" fmla="*/ 606933 h 2599372"/>
              <a:gd name="connsiteX3760" fmla="*/ 743235 w 2596229"/>
              <a:gd name="connsiteY3760" fmla="*/ 633222 h 2599372"/>
              <a:gd name="connsiteX3761" fmla="*/ 716946 w 2596229"/>
              <a:gd name="connsiteY3761" fmla="*/ 659511 h 2599372"/>
              <a:gd name="connsiteX3762" fmla="*/ 690657 w 2596229"/>
              <a:gd name="connsiteY3762" fmla="*/ 633222 h 2599372"/>
              <a:gd name="connsiteX3763" fmla="*/ 716946 w 2596229"/>
              <a:gd name="connsiteY3763" fmla="*/ 606933 h 2599372"/>
              <a:gd name="connsiteX3764" fmla="*/ 1853278 w 2596229"/>
              <a:gd name="connsiteY3764" fmla="*/ 597408 h 2599372"/>
              <a:gd name="connsiteX3765" fmla="*/ 1876615 w 2596229"/>
              <a:gd name="connsiteY3765" fmla="*/ 620744 h 2599372"/>
              <a:gd name="connsiteX3766" fmla="*/ 1853278 w 2596229"/>
              <a:gd name="connsiteY3766" fmla="*/ 644081 h 2599372"/>
              <a:gd name="connsiteX3767" fmla="*/ 1829942 w 2596229"/>
              <a:gd name="connsiteY3767" fmla="*/ 620744 h 2599372"/>
              <a:gd name="connsiteX3768" fmla="*/ 1853278 w 2596229"/>
              <a:gd name="connsiteY3768" fmla="*/ 597408 h 2599372"/>
              <a:gd name="connsiteX3769" fmla="*/ 1943480 w 2596229"/>
              <a:gd name="connsiteY3769" fmla="*/ 596836 h 2599372"/>
              <a:gd name="connsiteX3770" fmla="*/ 1957577 w 2596229"/>
              <a:gd name="connsiteY3770" fmla="*/ 610933 h 2599372"/>
              <a:gd name="connsiteX3771" fmla="*/ 1943480 w 2596229"/>
              <a:gd name="connsiteY3771" fmla="*/ 625030 h 2599372"/>
              <a:gd name="connsiteX3772" fmla="*/ 1929383 w 2596229"/>
              <a:gd name="connsiteY3772" fmla="*/ 610933 h 2599372"/>
              <a:gd name="connsiteX3773" fmla="*/ 1943480 w 2596229"/>
              <a:gd name="connsiteY3773" fmla="*/ 596836 h 2599372"/>
              <a:gd name="connsiteX3774" fmla="*/ 624173 w 2596229"/>
              <a:gd name="connsiteY3774" fmla="*/ 594836 h 2599372"/>
              <a:gd name="connsiteX3775" fmla="*/ 650081 w 2596229"/>
              <a:gd name="connsiteY3775" fmla="*/ 620744 h 2599372"/>
              <a:gd name="connsiteX3776" fmla="*/ 624173 w 2596229"/>
              <a:gd name="connsiteY3776" fmla="*/ 646652 h 2599372"/>
              <a:gd name="connsiteX3777" fmla="*/ 598265 w 2596229"/>
              <a:gd name="connsiteY3777" fmla="*/ 620744 h 2599372"/>
              <a:gd name="connsiteX3778" fmla="*/ 624173 w 2596229"/>
              <a:gd name="connsiteY3778" fmla="*/ 594836 h 2599372"/>
              <a:gd name="connsiteX3779" fmla="*/ 533971 w 2596229"/>
              <a:gd name="connsiteY3779" fmla="*/ 594264 h 2599372"/>
              <a:gd name="connsiteX3780" fmla="*/ 550640 w 2596229"/>
              <a:gd name="connsiteY3780" fmla="*/ 610933 h 2599372"/>
              <a:gd name="connsiteX3781" fmla="*/ 533971 w 2596229"/>
              <a:gd name="connsiteY3781" fmla="*/ 627602 h 2599372"/>
              <a:gd name="connsiteX3782" fmla="*/ 517302 w 2596229"/>
              <a:gd name="connsiteY3782" fmla="*/ 610933 h 2599372"/>
              <a:gd name="connsiteX3783" fmla="*/ 533971 w 2596229"/>
              <a:gd name="connsiteY3783" fmla="*/ 594264 h 2599372"/>
              <a:gd name="connsiteX3784" fmla="*/ 2031492 w 2596229"/>
              <a:gd name="connsiteY3784" fmla="*/ 593312 h 2599372"/>
              <a:gd name="connsiteX3785" fmla="*/ 2041302 w 2596229"/>
              <a:gd name="connsiteY3785" fmla="*/ 603123 h 2599372"/>
              <a:gd name="connsiteX3786" fmla="*/ 2031492 w 2596229"/>
              <a:gd name="connsiteY3786" fmla="*/ 612933 h 2599372"/>
              <a:gd name="connsiteX3787" fmla="*/ 2021681 w 2596229"/>
              <a:gd name="connsiteY3787" fmla="*/ 603123 h 2599372"/>
              <a:gd name="connsiteX3788" fmla="*/ 2031492 w 2596229"/>
              <a:gd name="connsiteY3788" fmla="*/ 593312 h 2599372"/>
              <a:gd name="connsiteX3789" fmla="*/ 1600867 w 2596229"/>
              <a:gd name="connsiteY3789" fmla="*/ 589597 h 2599372"/>
              <a:gd name="connsiteX3790" fmla="*/ 1619345 w 2596229"/>
              <a:gd name="connsiteY3790" fmla="*/ 608075 h 2599372"/>
              <a:gd name="connsiteX3791" fmla="*/ 1600867 w 2596229"/>
              <a:gd name="connsiteY3791" fmla="*/ 626554 h 2599372"/>
              <a:gd name="connsiteX3792" fmla="*/ 1582388 w 2596229"/>
              <a:gd name="connsiteY3792" fmla="*/ 608075 h 2599372"/>
              <a:gd name="connsiteX3793" fmla="*/ 1600867 w 2596229"/>
              <a:gd name="connsiteY3793" fmla="*/ 589597 h 2599372"/>
              <a:gd name="connsiteX3794" fmla="*/ 445960 w 2596229"/>
              <a:gd name="connsiteY3794" fmla="*/ 589502 h 2599372"/>
              <a:gd name="connsiteX3795" fmla="*/ 459581 w 2596229"/>
              <a:gd name="connsiteY3795" fmla="*/ 603123 h 2599372"/>
              <a:gd name="connsiteX3796" fmla="*/ 445960 w 2596229"/>
              <a:gd name="connsiteY3796" fmla="*/ 616744 h 2599372"/>
              <a:gd name="connsiteX3797" fmla="*/ 432339 w 2596229"/>
              <a:gd name="connsiteY3797" fmla="*/ 603123 h 2599372"/>
              <a:gd name="connsiteX3798" fmla="*/ 445960 w 2596229"/>
              <a:gd name="connsiteY3798" fmla="*/ 589502 h 2599372"/>
              <a:gd name="connsiteX3799" fmla="*/ 359759 w 2596229"/>
              <a:gd name="connsiteY3799" fmla="*/ 588168 h 2599372"/>
              <a:gd name="connsiteX3800" fmla="*/ 368236 w 2596229"/>
              <a:gd name="connsiteY3800" fmla="*/ 596645 h 2599372"/>
              <a:gd name="connsiteX3801" fmla="*/ 359759 w 2596229"/>
              <a:gd name="connsiteY3801" fmla="*/ 605122 h 2599372"/>
              <a:gd name="connsiteX3802" fmla="*/ 351282 w 2596229"/>
              <a:gd name="connsiteY3802" fmla="*/ 596645 h 2599372"/>
              <a:gd name="connsiteX3803" fmla="*/ 359759 w 2596229"/>
              <a:gd name="connsiteY3803" fmla="*/ 588168 h 2599372"/>
              <a:gd name="connsiteX3804" fmla="*/ 1425701 w 2596229"/>
              <a:gd name="connsiteY3804" fmla="*/ 586739 h 2599372"/>
              <a:gd name="connsiteX3805" fmla="*/ 1449800 w 2596229"/>
              <a:gd name="connsiteY3805" fmla="*/ 610837 h 2599372"/>
              <a:gd name="connsiteX3806" fmla="*/ 1425701 w 2596229"/>
              <a:gd name="connsiteY3806" fmla="*/ 634936 h 2599372"/>
              <a:gd name="connsiteX3807" fmla="*/ 1401603 w 2596229"/>
              <a:gd name="connsiteY3807" fmla="*/ 610837 h 2599372"/>
              <a:gd name="connsiteX3808" fmla="*/ 1425701 w 2596229"/>
              <a:gd name="connsiteY3808" fmla="*/ 586739 h 2599372"/>
              <a:gd name="connsiteX3809" fmla="*/ 275176 w 2596229"/>
              <a:gd name="connsiteY3809" fmla="*/ 586073 h 2599372"/>
              <a:gd name="connsiteX3810" fmla="*/ 280605 w 2596229"/>
              <a:gd name="connsiteY3810" fmla="*/ 591502 h 2599372"/>
              <a:gd name="connsiteX3811" fmla="*/ 275176 w 2596229"/>
              <a:gd name="connsiteY3811" fmla="*/ 596931 h 2599372"/>
              <a:gd name="connsiteX3812" fmla="*/ 269747 w 2596229"/>
              <a:gd name="connsiteY3812" fmla="*/ 591502 h 2599372"/>
              <a:gd name="connsiteX3813" fmla="*/ 275176 w 2596229"/>
              <a:gd name="connsiteY3813" fmla="*/ 586073 h 2599372"/>
              <a:gd name="connsiteX3814" fmla="*/ 191833 w 2596229"/>
              <a:gd name="connsiteY3814" fmla="*/ 583691 h 2599372"/>
              <a:gd name="connsiteX3815" fmla="*/ 195262 w 2596229"/>
              <a:gd name="connsiteY3815" fmla="*/ 587120 h 2599372"/>
              <a:gd name="connsiteX3816" fmla="*/ 191833 w 2596229"/>
              <a:gd name="connsiteY3816" fmla="*/ 590549 h 2599372"/>
              <a:gd name="connsiteX3817" fmla="*/ 188404 w 2596229"/>
              <a:gd name="connsiteY3817" fmla="*/ 587120 h 2599372"/>
              <a:gd name="connsiteX3818" fmla="*/ 191833 w 2596229"/>
              <a:gd name="connsiteY3818" fmla="*/ 583691 h 2599372"/>
              <a:gd name="connsiteX3819" fmla="*/ 1051749 w 2596229"/>
              <a:gd name="connsiteY3819" fmla="*/ 581310 h 2599372"/>
              <a:gd name="connsiteX3820" fmla="*/ 1081277 w 2596229"/>
              <a:gd name="connsiteY3820" fmla="*/ 610837 h 2599372"/>
              <a:gd name="connsiteX3821" fmla="*/ 1051749 w 2596229"/>
              <a:gd name="connsiteY3821" fmla="*/ 640365 h 2599372"/>
              <a:gd name="connsiteX3822" fmla="*/ 1022222 w 2596229"/>
              <a:gd name="connsiteY3822" fmla="*/ 610837 h 2599372"/>
              <a:gd name="connsiteX3823" fmla="*/ 1051749 w 2596229"/>
              <a:gd name="connsiteY3823" fmla="*/ 581310 h 2599372"/>
              <a:gd name="connsiteX3824" fmla="*/ 2117693 w 2596229"/>
              <a:gd name="connsiteY3824" fmla="*/ 579501 h 2599372"/>
              <a:gd name="connsiteX3825" fmla="*/ 2134933 w 2596229"/>
              <a:gd name="connsiteY3825" fmla="*/ 596741 h 2599372"/>
              <a:gd name="connsiteX3826" fmla="*/ 2117693 w 2596229"/>
              <a:gd name="connsiteY3826" fmla="*/ 613981 h 2599372"/>
              <a:gd name="connsiteX3827" fmla="*/ 2100453 w 2596229"/>
              <a:gd name="connsiteY3827" fmla="*/ 596741 h 2599372"/>
              <a:gd name="connsiteX3828" fmla="*/ 2117693 w 2596229"/>
              <a:gd name="connsiteY3828" fmla="*/ 579501 h 2599372"/>
              <a:gd name="connsiteX3829" fmla="*/ 2367724 w 2596229"/>
              <a:gd name="connsiteY3829" fmla="*/ 578548 h 2599372"/>
              <a:gd name="connsiteX3830" fmla="*/ 2372581 w 2596229"/>
              <a:gd name="connsiteY3830" fmla="*/ 583406 h 2599372"/>
              <a:gd name="connsiteX3831" fmla="*/ 2367724 w 2596229"/>
              <a:gd name="connsiteY3831" fmla="*/ 588263 h 2599372"/>
              <a:gd name="connsiteX3832" fmla="*/ 2362866 w 2596229"/>
              <a:gd name="connsiteY3832" fmla="*/ 583406 h 2599372"/>
              <a:gd name="connsiteX3833" fmla="*/ 2367724 w 2596229"/>
              <a:gd name="connsiteY3833" fmla="*/ 578548 h 2599372"/>
              <a:gd name="connsiteX3834" fmla="*/ 876585 w 2596229"/>
              <a:gd name="connsiteY3834" fmla="*/ 578548 h 2599372"/>
              <a:gd name="connsiteX3835" fmla="*/ 906113 w 2596229"/>
              <a:gd name="connsiteY3835" fmla="*/ 608075 h 2599372"/>
              <a:gd name="connsiteX3836" fmla="*/ 876585 w 2596229"/>
              <a:gd name="connsiteY3836" fmla="*/ 637603 h 2599372"/>
              <a:gd name="connsiteX3837" fmla="*/ 847058 w 2596229"/>
              <a:gd name="connsiteY3837" fmla="*/ 608075 h 2599372"/>
              <a:gd name="connsiteX3838" fmla="*/ 876585 w 2596229"/>
              <a:gd name="connsiteY3838" fmla="*/ 578548 h 2599372"/>
              <a:gd name="connsiteX3839" fmla="*/ 2202274 w 2596229"/>
              <a:gd name="connsiteY3839" fmla="*/ 578072 h 2599372"/>
              <a:gd name="connsiteX3840" fmla="*/ 2215705 w 2596229"/>
              <a:gd name="connsiteY3840" fmla="*/ 591502 h 2599372"/>
              <a:gd name="connsiteX3841" fmla="*/ 2202274 w 2596229"/>
              <a:gd name="connsiteY3841" fmla="*/ 604932 h 2599372"/>
              <a:gd name="connsiteX3842" fmla="*/ 2188844 w 2596229"/>
              <a:gd name="connsiteY3842" fmla="*/ 591502 h 2599372"/>
              <a:gd name="connsiteX3843" fmla="*/ 2202274 w 2596229"/>
              <a:gd name="connsiteY3843" fmla="*/ 578072 h 2599372"/>
              <a:gd name="connsiteX3844" fmla="*/ 2285523 w 2596229"/>
              <a:gd name="connsiteY3844" fmla="*/ 575881 h 2599372"/>
              <a:gd name="connsiteX3845" fmla="*/ 2296763 w 2596229"/>
              <a:gd name="connsiteY3845" fmla="*/ 587121 h 2599372"/>
              <a:gd name="connsiteX3846" fmla="*/ 2285523 w 2596229"/>
              <a:gd name="connsiteY3846" fmla="*/ 598360 h 2599372"/>
              <a:gd name="connsiteX3847" fmla="*/ 2274284 w 2596229"/>
              <a:gd name="connsiteY3847" fmla="*/ 587121 h 2599372"/>
              <a:gd name="connsiteX3848" fmla="*/ 2285523 w 2596229"/>
              <a:gd name="connsiteY3848" fmla="*/ 575881 h 2599372"/>
              <a:gd name="connsiteX3849" fmla="*/ 1700879 w 2596229"/>
              <a:gd name="connsiteY3849" fmla="*/ 567880 h 2599372"/>
              <a:gd name="connsiteX3850" fmla="*/ 1719357 w 2596229"/>
              <a:gd name="connsiteY3850" fmla="*/ 586359 h 2599372"/>
              <a:gd name="connsiteX3851" fmla="*/ 1700879 w 2596229"/>
              <a:gd name="connsiteY3851" fmla="*/ 604837 h 2599372"/>
              <a:gd name="connsiteX3852" fmla="*/ 1682400 w 2596229"/>
              <a:gd name="connsiteY3852" fmla="*/ 586359 h 2599372"/>
              <a:gd name="connsiteX3853" fmla="*/ 1700879 w 2596229"/>
              <a:gd name="connsiteY3853" fmla="*/ 567880 h 2599372"/>
              <a:gd name="connsiteX3854" fmla="*/ 1351883 w 2596229"/>
              <a:gd name="connsiteY3854" fmla="*/ 561689 h 2599372"/>
              <a:gd name="connsiteX3855" fmla="*/ 1383601 w 2596229"/>
              <a:gd name="connsiteY3855" fmla="*/ 593407 h 2599372"/>
              <a:gd name="connsiteX3856" fmla="*/ 1351883 w 2596229"/>
              <a:gd name="connsiteY3856" fmla="*/ 625125 h 2599372"/>
              <a:gd name="connsiteX3857" fmla="*/ 1320165 w 2596229"/>
              <a:gd name="connsiteY3857" fmla="*/ 593407 h 2599372"/>
              <a:gd name="connsiteX3858" fmla="*/ 1351883 w 2596229"/>
              <a:gd name="connsiteY3858" fmla="*/ 561689 h 2599372"/>
              <a:gd name="connsiteX3859" fmla="*/ 1125569 w 2596229"/>
              <a:gd name="connsiteY3859" fmla="*/ 561689 h 2599372"/>
              <a:gd name="connsiteX3860" fmla="*/ 1157287 w 2596229"/>
              <a:gd name="connsiteY3860" fmla="*/ 593407 h 2599372"/>
              <a:gd name="connsiteX3861" fmla="*/ 1125569 w 2596229"/>
              <a:gd name="connsiteY3861" fmla="*/ 625125 h 2599372"/>
              <a:gd name="connsiteX3862" fmla="*/ 1093850 w 2596229"/>
              <a:gd name="connsiteY3862" fmla="*/ 593407 h 2599372"/>
              <a:gd name="connsiteX3863" fmla="*/ 1125569 w 2596229"/>
              <a:gd name="connsiteY3863" fmla="*/ 561689 h 2599372"/>
              <a:gd name="connsiteX3864" fmla="*/ 1533334 w 2596229"/>
              <a:gd name="connsiteY3864" fmla="*/ 555212 h 2599372"/>
              <a:gd name="connsiteX3865" fmla="*/ 1551812 w 2596229"/>
              <a:gd name="connsiteY3865" fmla="*/ 573690 h 2599372"/>
              <a:gd name="connsiteX3866" fmla="*/ 1533334 w 2596229"/>
              <a:gd name="connsiteY3866" fmla="*/ 592169 h 2599372"/>
              <a:gd name="connsiteX3867" fmla="*/ 1514855 w 2596229"/>
              <a:gd name="connsiteY3867" fmla="*/ 573690 h 2599372"/>
              <a:gd name="connsiteX3868" fmla="*/ 1533334 w 2596229"/>
              <a:gd name="connsiteY3868" fmla="*/ 555212 h 2599372"/>
              <a:gd name="connsiteX3869" fmla="*/ 776573 w 2596229"/>
              <a:gd name="connsiteY3869" fmla="*/ 555212 h 2599372"/>
              <a:gd name="connsiteX3870" fmla="*/ 807720 w 2596229"/>
              <a:gd name="connsiteY3870" fmla="*/ 586359 h 2599372"/>
              <a:gd name="connsiteX3871" fmla="*/ 776573 w 2596229"/>
              <a:gd name="connsiteY3871" fmla="*/ 617506 h 2599372"/>
              <a:gd name="connsiteX3872" fmla="*/ 745426 w 2596229"/>
              <a:gd name="connsiteY3872" fmla="*/ 586359 h 2599372"/>
              <a:gd name="connsiteX3873" fmla="*/ 776573 w 2596229"/>
              <a:gd name="connsiteY3873" fmla="*/ 555212 h 2599372"/>
              <a:gd name="connsiteX3874" fmla="*/ 1276635 w 2596229"/>
              <a:gd name="connsiteY3874" fmla="*/ 552831 h 2599372"/>
              <a:gd name="connsiteX3875" fmla="*/ 1308354 w 2596229"/>
              <a:gd name="connsiteY3875" fmla="*/ 584549 h 2599372"/>
              <a:gd name="connsiteX3876" fmla="*/ 1276635 w 2596229"/>
              <a:gd name="connsiteY3876" fmla="*/ 616267 h 2599372"/>
              <a:gd name="connsiteX3877" fmla="*/ 1244917 w 2596229"/>
              <a:gd name="connsiteY3877" fmla="*/ 584549 h 2599372"/>
              <a:gd name="connsiteX3878" fmla="*/ 1276635 w 2596229"/>
              <a:gd name="connsiteY3878" fmla="*/ 552831 h 2599372"/>
              <a:gd name="connsiteX3879" fmla="*/ 1200816 w 2596229"/>
              <a:gd name="connsiteY3879" fmla="*/ 552831 h 2599372"/>
              <a:gd name="connsiteX3880" fmla="*/ 1232534 w 2596229"/>
              <a:gd name="connsiteY3880" fmla="*/ 584549 h 2599372"/>
              <a:gd name="connsiteX3881" fmla="*/ 1200816 w 2596229"/>
              <a:gd name="connsiteY3881" fmla="*/ 616267 h 2599372"/>
              <a:gd name="connsiteX3882" fmla="*/ 1169098 w 2596229"/>
              <a:gd name="connsiteY3882" fmla="*/ 584549 h 2599372"/>
              <a:gd name="connsiteX3883" fmla="*/ 1200816 w 2596229"/>
              <a:gd name="connsiteY3883" fmla="*/ 552831 h 2599372"/>
              <a:gd name="connsiteX3884" fmla="*/ 944118 w 2596229"/>
              <a:gd name="connsiteY3884" fmla="*/ 544163 h 2599372"/>
              <a:gd name="connsiteX3885" fmla="*/ 973645 w 2596229"/>
              <a:gd name="connsiteY3885" fmla="*/ 573690 h 2599372"/>
              <a:gd name="connsiteX3886" fmla="*/ 944118 w 2596229"/>
              <a:gd name="connsiteY3886" fmla="*/ 603218 h 2599372"/>
              <a:gd name="connsiteX3887" fmla="*/ 914590 w 2596229"/>
              <a:gd name="connsiteY3887" fmla="*/ 573690 h 2599372"/>
              <a:gd name="connsiteX3888" fmla="*/ 944118 w 2596229"/>
              <a:gd name="connsiteY3888" fmla="*/ 544163 h 2599372"/>
              <a:gd name="connsiteX3889" fmla="*/ 679989 w 2596229"/>
              <a:gd name="connsiteY3889" fmla="*/ 544163 h 2599372"/>
              <a:gd name="connsiteX3890" fmla="*/ 705326 w 2596229"/>
              <a:gd name="connsiteY3890" fmla="*/ 569499 h 2599372"/>
              <a:gd name="connsiteX3891" fmla="*/ 679989 w 2596229"/>
              <a:gd name="connsiteY3891" fmla="*/ 594836 h 2599372"/>
              <a:gd name="connsiteX3892" fmla="*/ 654653 w 2596229"/>
              <a:gd name="connsiteY3892" fmla="*/ 569499 h 2599372"/>
              <a:gd name="connsiteX3893" fmla="*/ 679989 w 2596229"/>
              <a:gd name="connsiteY3893" fmla="*/ 544163 h 2599372"/>
              <a:gd name="connsiteX3894" fmla="*/ 1797367 w 2596229"/>
              <a:gd name="connsiteY3894" fmla="*/ 541115 h 2599372"/>
              <a:gd name="connsiteX3895" fmla="*/ 1825847 w 2596229"/>
              <a:gd name="connsiteY3895" fmla="*/ 569595 h 2599372"/>
              <a:gd name="connsiteX3896" fmla="*/ 1797367 w 2596229"/>
              <a:gd name="connsiteY3896" fmla="*/ 598074 h 2599372"/>
              <a:gd name="connsiteX3897" fmla="*/ 1768792 w 2596229"/>
              <a:gd name="connsiteY3897" fmla="*/ 569595 h 2599372"/>
              <a:gd name="connsiteX3898" fmla="*/ 1797367 w 2596229"/>
              <a:gd name="connsiteY3898" fmla="*/ 541115 h 2599372"/>
              <a:gd name="connsiteX3899" fmla="*/ 586454 w 2596229"/>
              <a:gd name="connsiteY3899" fmla="*/ 539591 h 2599372"/>
              <a:gd name="connsiteX3900" fmla="*/ 603123 w 2596229"/>
              <a:gd name="connsiteY3900" fmla="*/ 556260 h 2599372"/>
              <a:gd name="connsiteX3901" fmla="*/ 586454 w 2596229"/>
              <a:gd name="connsiteY3901" fmla="*/ 572929 h 2599372"/>
              <a:gd name="connsiteX3902" fmla="*/ 569785 w 2596229"/>
              <a:gd name="connsiteY3902" fmla="*/ 556260 h 2599372"/>
              <a:gd name="connsiteX3903" fmla="*/ 586454 w 2596229"/>
              <a:gd name="connsiteY3903" fmla="*/ 539591 h 2599372"/>
              <a:gd name="connsiteX3904" fmla="*/ 495394 w 2596229"/>
              <a:gd name="connsiteY3904" fmla="*/ 535114 h 2599372"/>
              <a:gd name="connsiteX3905" fmla="*/ 505872 w 2596229"/>
              <a:gd name="connsiteY3905" fmla="*/ 545591 h 2599372"/>
              <a:gd name="connsiteX3906" fmla="*/ 495394 w 2596229"/>
              <a:gd name="connsiteY3906" fmla="*/ 556069 h 2599372"/>
              <a:gd name="connsiteX3907" fmla="*/ 484917 w 2596229"/>
              <a:gd name="connsiteY3907" fmla="*/ 545591 h 2599372"/>
              <a:gd name="connsiteX3908" fmla="*/ 495394 w 2596229"/>
              <a:gd name="connsiteY3908" fmla="*/ 535114 h 2599372"/>
              <a:gd name="connsiteX3909" fmla="*/ 1890998 w 2596229"/>
              <a:gd name="connsiteY3909" fmla="*/ 529304 h 2599372"/>
              <a:gd name="connsiteX3910" fmla="*/ 1917954 w 2596229"/>
              <a:gd name="connsiteY3910" fmla="*/ 556260 h 2599372"/>
              <a:gd name="connsiteX3911" fmla="*/ 1890998 w 2596229"/>
              <a:gd name="connsiteY3911" fmla="*/ 583216 h 2599372"/>
              <a:gd name="connsiteX3912" fmla="*/ 1864042 w 2596229"/>
              <a:gd name="connsiteY3912" fmla="*/ 556260 h 2599372"/>
              <a:gd name="connsiteX3913" fmla="*/ 1890998 w 2596229"/>
              <a:gd name="connsiteY3913" fmla="*/ 529304 h 2599372"/>
              <a:gd name="connsiteX3914" fmla="*/ 406431 w 2596229"/>
              <a:gd name="connsiteY3914" fmla="*/ 528065 h 2599372"/>
              <a:gd name="connsiteX3915" fmla="*/ 415289 w 2596229"/>
              <a:gd name="connsiteY3915" fmla="*/ 536923 h 2599372"/>
              <a:gd name="connsiteX3916" fmla="*/ 406431 w 2596229"/>
              <a:gd name="connsiteY3916" fmla="*/ 545782 h 2599372"/>
              <a:gd name="connsiteX3917" fmla="*/ 397573 w 2596229"/>
              <a:gd name="connsiteY3917" fmla="*/ 536923 h 2599372"/>
              <a:gd name="connsiteX3918" fmla="*/ 406431 w 2596229"/>
              <a:gd name="connsiteY3918" fmla="*/ 528065 h 2599372"/>
              <a:gd name="connsiteX3919" fmla="*/ 1462564 w 2596229"/>
              <a:gd name="connsiteY3919" fmla="*/ 527970 h 2599372"/>
              <a:gd name="connsiteX3920" fmla="*/ 1481042 w 2596229"/>
              <a:gd name="connsiteY3920" fmla="*/ 546448 h 2599372"/>
              <a:gd name="connsiteX3921" fmla="*/ 1462564 w 2596229"/>
              <a:gd name="connsiteY3921" fmla="*/ 564927 h 2599372"/>
              <a:gd name="connsiteX3922" fmla="*/ 1444085 w 2596229"/>
              <a:gd name="connsiteY3922" fmla="*/ 546448 h 2599372"/>
              <a:gd name="connsiteX3923" fmla="*/ 1462564 w 2596229"/>
              <a:gd name="connsiteY3923" fmla="*/ 527970 h 2599372"/>
              <a:gd name="connsiteX3924" fmla="*/ 1637062 w 2596229"/>
              <a:gd name="connsiteY3924" fmla="*/ 526827 h 2599372"/>
              <a:gd name="connsiteX3925" fmla="*/ 1655540 w 2596229"/>
              <a:gd name="connsiteY3925" fmla="*/ 545305 h 2599372"/>
              <a:gd name="connsiteX3926" fmla="*/ 1637062 w 2596229"/>
              <a:gd name="connsiteY3926" fmla="*/ 563784 h 2599372"/>
              <a:gd name="connsiteX3927" fmla="*/ 1618583 w 2596229"/>
              <a:gd name="connsiteY3927" fmla="*/ 545305 h 2599372"/>
              <a:gd name="connsiteX3928" fmla="*/ 1637062 w 2596229"/>
              <a:gd name="connsiteY3928" fmla="*/ 526827 h 2599372"/>
              <a:gd name="connsiteX3929" fmla="*/ 1982057 w 2596229"/>
              <a:gd name="connsiteY3929" fmla="*/ 523493 h 2599372"/>
              <a:gd name="connsiteX3930" fmla="*/ 2004155 w 2596229"/>
              <a:gd name="connsiteY3930" fmla="*/ 545591 h 2599372"/>
              <a:gd name="connsiteX3931" fmla="*/ 1982057 w 2596229"/>
              <a:gd name="connsiteY3931" fmla="*/ 567689 h 2599372"/>
              <a:gd name="connsiteX3932" fmla="*/ 1959959 w 2596229"/>
              <a:gd name="connsiteY3932" fmla="*/ 545591 h 2599372"/>
              <a:gd name="connsiteX3933" fmla="*/ 1982057 w 2596229"/>
              <a:gd name="connsiteY3933" fmla="*/ 523493 h 2599372"/>
              <a:gd name="connsiteX3934" fmla="*/ 319373 w 2596229"/>
              <a:gd name="connsiteY3934" fmla="*/ 523493 h 2599372"/>
              <a:gd name="connsiteX3935" fmla="*/ 325850 w 2596229"/>
              <a:gd name="connsiteY3935" fmla="*/ 529875 h 2599372"/>
              <a:gd name="connsiteX3936" fmla="*/ 319373 w 2596229"/>
              <a:gd name="connsiteY3936" fmla="*/ 536257 h 2599372"/>
              <a:gd name="connsiteX3937" fmla="*/ 312991 w 2596229"/>
              <a:gd name="connsiteY3937" fmla="*/ 529875 h 2599372"/>
              <a:gd name="connsiteX3938" fmla="*/ 319373 w 2596229"/>
              <a:gd name="connsiteY3938" fmla="*/ 523493 h 2599372"/>
              <a:gd name="connsiteX3939" fmla="*/ 840391 w 2596229"/>
              <a:gd name="connsiteY3939" fmla="*/ 519112 h 2599372"/>
              <a:gd name="connsiteX3940" fmla="*/ 866680 w 2596229"/>
              <a:gd name="connsiteY3940" fmla="*/ 545401 h 2599372"/>
              <a:gd name="connsiteX3941" fmla="*/ 840391 w 2596229"/>
              <a:gd name="connsiteY3941" fmla="*/ 571690 h 2599372"/>
              <a:gd name="connsiteX3942" fmla="*/ 814102 w 2596229"/>
              <a:gd name="connsiteY3942" fmla="*/ 545401 h 2599372"/>
              <a:gd name="connsiteX3943" fmla="*/ 840391 w 2596229"/>
              <a:gd name="connsiteY3943" fmla="*/ 519112 h 2599372"/>
              <a:gd name="connsiteX3944" fmla="*/ 2070925 w 2596229"/>
              <a:gd name="connsiteY3944" fmla="*/ 519017 h 2599372"/>
              <a:gd name="connsiteX3945" fmla="*/ 2088832 w 2596229"/>
              <a:gd name="connsiteY3945" fmla="*/ 536924 h 2599372"/>
              <a:gd name="connsiteX3946" fmla="*/ 2070925 w 2596229"/>
              <a:gd name="connsiteY3946" fmla="*/ 554831 h 2599372"/>
              <a:gd name="connsiteX3947" fmla="*/ 2053018 w 2596229"/>
              <a:gd name="connsiteY3947" fmla="*/ 536924 h 2599372"/>
              <a:gd name="connsiteX3948" fmla="*/ 2070925 w 2596229"/>
              <a:gd name="connsiteY3948" fmla="*/ 519017 h 2599372"/>
              <a:gd name="connsiteX3949" fmla="*/ 233743 w 2596229"/>
              <a:gd name="connsiteY3949" fmla="*/ 518636 h 2599372"/>
              <a:gd name="connsiteX3950" fmla="*/ 238982 w 2596229"/>
              <a:gd name="connsiteY3950" fmla="*/ 523875 h 2599372"/>
              <a:gd name="connsiteX3951" fmla="*/ 233743 w 2596229"/>
              <a:gd name="connsiteY3951" fmla="*/ 529113 h 2599372"/>
              <a:gd name="connsiteX3952" fmla="*/ 228504 w 2596229"/>
              <a:gd name="connsiteY3952" fmla="*/ 523875 h 2599372"/>
              <a:gd name="connsiteX3953" fmla="*/ 233743 w 2596229"/>
              <a:gd name="connsiteY3953" fmla="*/ 518636 h 2599372"/>
              <a:gd name="connsiteX3954" fmla="*/ 2327910 w 2596229"/>
              <a:gd name="connsiteY3954" fmla="*/ 517874 h 2599372"/>
              <a:gd name="connsiteX3955" fmla="*/ 2328958 w 2596229"/>
              <a:gd name="connsiteY3955" fmla="*/ 518827 h 2599372"/>
              <a:gd name="connsiteX3956" fmla="*/ 2327910 w 2596229"/>
              <a:gd name="connsiteY3956" fmla="*/ 519874 h 2599372"/>
              <a:gd name="connsiteX3957" fmla="*/ 2326862 w 2596229"/>
              <a:gd name="connsiteY3957" fmla="*/ 518827 h 2599372"/>
              <a:gd name="connsiteX3958" fmla="*/ 2327910 w 2596229"/>
              <a:gd name="connsiteY3958" fmla="*/ 517874 h 2599372"/>
              <a:gd name="connsiteX3959" fmla="*/ 2243708 w 2596229"/>
              <a:gd name="connsiteY3959" fmla="*/ 517016 h 2599372"/>
              <a:gd name="connsiteX3960" fmla="*/ 2250566 w 2596229"/>
              <a:gd name="connsiteY3960" fmla="*/ 523874 h 2599372"/>
              <a:gd name="connsiteX3961" fmla="*/ 2243708 w 2596229"/>
              <a:gd name="connsiteY3961" fmla="*/ 530732 h 2599372"/>
              <a:gd name="connsiteX3962" fmla="*/ 2236850 w 2596229"/>
              <a:gd name="connsiteY3962" fmla="*/ 523874 h 2599372"/>
              <a:gd name="connsiteX3963" fmla="*/ 2243708 w 2596229"/>
              <a:gd name="connsiteY3963" fmla="*/ 517016 h 2599372"/>
              <a:gd name="connsiteX3964" fmla="*/ 1014889 w 2596229"/>
              <a:gd name="connsiteY3964" fmla="*/ 516921 h 2599372"/>
              <a:gd name="connsiteX3965" fmla="*/ 1044416 w 2596229"/>
              <a:gd name="connsiteY3965" fmla="*/ 546448 h 2599372"/>
              <a:gd name="connsiteX3966" fmla="*/ 1014889 w 2596229"/>
              <a:gd name="connsiteY3966" fmla="*/ 575976 h 2599372"/>
              <a:gd name="connsiteX3967" fmla="*/ 985361 w 2596229"/>
              <a:gd name="connsiteY3967" fmla="*/ 546448 h 2599372"/>
              <a:gd name="connsiteX3968" fmla="*/ 1014889 w 2596229"/>
              <a:gd name="connsiteY3968" fmla="*/ 516921 h 2599372"/>
              <a:gd name="connsiteX3969" fmla="*/ 2158079 w 2596229"/>
              <a:gd name="connsiteY3969" fmla="*/ 515492 h 2599372"/>
              <a:gd name="connsiteX3970" fmla="*/ 2172366 w 2596229"/>
              <a:gd name="connsiteY3970" fmla="*/ 529780 h 2599372"/>
              <a:gd name="connsiteX3971" fmla="*/ 2158079 w 2596229"/>
              <a:gd name="connsiteY3971" fmla="*/ 544067 h 2599372"/>
              <a:gd name="connsiteX3972" fmla="*/ 2143791 w 2596229"/>
              <a:gd name="connsiteY3972" fmla="*/ 529780 h 2599372"/>
              <a:gd name="connsiteX3973" fmla="*/ 2158079 w 2596229"/>
              <a:gd name="connsiteY3973" fmla="*/ 515492 h 2599372"/>
              <a:gd name="connsiteX3974" fmla="*/ 740187 w 2596229"/>
              <a:gd name="connsiteY3974" fmla="*/ 502538 h 2599372"/>
              <a:gd name="connsiteX3975" fmla="*/ 761047 w 2596229"/>
              <a:gd name="connsiteY3975" fmla="*/ 523398 h 2599372"/>
              <a:gd name="connsiteX3976" fmla="*/ 740187 w 2596229"/>
              <a:gd name="connsiteY3976" fmla="*/ 544258 h 2599372"/>
              <a:gd name="connsiteX3977" fmla="*/ 719327 w 2596229"/>
              <a:gd name="connsiteY3977" fmla="*/ 523398 h 2599372"/>
              <a:gd name="connsiteX3978" fmla="*/ 740187 w 2596229"/>
              <a:gd name="connsiteY3978" fmla="*/ 502538 h 2599372"/>
              <a:gd name="connsiteX3979" fmla="*/ 1389316 w 2596229"/>
              <a:gd name="connsiteY3979" fmla="*/ 500729 h 2599372"/>
              <a:gd name="connsiteX3980" fmla="*/ 1415414 w 2596229"/>
              <a:gd name="connsiteY3980" fmla="*/ 526828 h 2599372"/>
              <a:gd name="connsiteX3981" fmla="*/ 1389316 w 2596229"/>
              <a:gd name="connsiteY3981" fmla="*/ 552926 h 2599372"/>
              <a:gd name="connsiteX3982" fmla="*/ 1363217 w 2596229"/>
              <a:gd name="connsiteY3982" fmla="*/ 526828 h 2599372"/>
              <a:gd name="connsiteX3983" fmla="*/ 1389316 w 2596229"/>
              <a:gd name="connsiteY3983" fmla="*/ 500729 h 2599372"/>
              <a:gd name="connsiteX3984" fmla="*/ 1088135 w 2596229"/>
              <a:gd name="connsiteY3984" fmla="*/ 497300 h 2599372"/>
              <a:gd name="connsiteX3985" fmla="*/ 1117663 w 2596229"/>
              <a:gd name="connsiteY3985" fmla="*/ 526828 h 2599372"/>
              <a:gd name="connsiteX3986" fmla="*/ 1088135 w 2596229"/>
              <a:gd name="connsiteY3986" fmla="*/ 556355 h 2599372"/>
              <a:gd name="connsiteX3987" fmla="*/ 1058608 w 2596229"/>
              <a:gd name="connsiteY3987" fmla="*/ 526828 h 2599372"/>
              <a:gd name="connsiteX3988" fmla="*/ 1088135 w 2596229"/>
              <a:gd name="connsiteY3988" fmla="*/ 497300 h 2599372"/>
              <a:gd name="connsiteX3989" fmla="*/ 1737264 w 2596229"/>
              <a:gd name="connsiteY3989" fmla="*/ 494918 h 2599372"/>
              <a:gd name="connsiteX3990" fmla="*/ 1765839 w 2596229"/>
              <a:gd name="connsiteY3990" fmla="*/ 523398 h 2599372"/>
              <a:gd name="connsiteX3991" fmla="*/ 1737264 w 2596229"/>
              <a:gd name="connsiteY3991" fmla="*/ 551877 h 2599372"/>
              <a:gd name="connsiteX3992" fmla="*/ 1708784 w 2596229"/>
              <a:gd name="connsiteY3992" fmla="*/ 523398 h 2599372"/>
              <a:gd name="connsiteX3993" fmla="*/ 1737264 w 2596229"/>
              <a:gd name="connsiteY3993" fmla="*/ 494918 h 2599372"/>
              <a:gd name="connsiteX3994" fmla="*/ 1569624 w 2596229"/>
              <a:gd name="connsiteY3994" fmla="*/ 492156 h 2599372"/>
              <a:gd name="connsiteX3995" fmla="*/ 1588103 w 2596229"/>
              <a:gd name="connsiteY3995" fmla="*/ 510635 h 2599372"/>
              <a:gd name="connsiteX3996" fmla="*/ 1569624 w 2596229"/>
              <a:gd name="connsiteY3996" fmla="*/ 529113 h 2599372"/>
              <a:gd name="connsiteX3997" fmla="*/ 1551146 w 2596229"/>
              <a:gd name="connsiteY3997" fmla="*/ 510635 h 2599372"/>
              <a:gd name="connsiteX3998" fmla="*/ 1569624 w 2596229"/>
              <a:gd name="connsiteY3998" fmla="*/ 492156 h 2599372"/>
              <a:gd name="connsiteX3999" fmla="*/ 643223 w 2596229"/>
              <a:gd name="connsiteY3999" fmla="*/ 489299 h 2599372"/>
              <a:gd name="connsiteX4000" fmla="*/ 659892 w 2596229"/>
              <a:gd name="connsiteY4000" fmla="*/ 505968 h 2599372"/>
              <a:gd name="connsiteX4001" fmla="*/ 643223 w 2596229"/>
              <a:gd name="connsiteY4001" fmla="*/ 522637 h 2599372"/>
              <a:gd name="connsiteX4002" fmla="*/ 626554 w 2596229"/>
              <a:gd name="connsiteY4002" fmla="*/ 505968 h 2599372"/>
              <a:gd name="connsiteX4003" fmla="*/ 643223 w 2596229"/>
              <a:gd name="connsiteY4003" fmla="*/ 489299 h 2599372"/>
              <a:gd name="connsiteX4004" fmla="*/ 1314450 w 2596229"/>
              <a:gd name="connsiteY4004" fmla="*/ 488918 h 2599372"/>
              <a:gd name="connsiteX4005" fmla="*/ 1340548 w 2596229"/>
              <a:gd name="connsiteY4005" fmla="*/ 515016 h 2599372"/>
              <a:gd name="connsiteX4006" fmla="*/ 1314450 w 2596229"/>
              <a:gd name="connsiteY4006" fmla="*/ 541115 h 2599372"/>
              <a:gd name="connsiteX4007" fmla="*/ 1288351 w 2596229"/>
              <a:gd name="connsiteY4007" fmla="*/ 515016 h 2599372"/>
              <a:gd name="connsiteX4008" fmla="*/ 1314450 w 2596229"/>
              <a:gd name="connsiteY4008" fmla="*/ 488918 h 2599372"/>
              <a:gd name="connsiteX4009" fmla="*/ 1163002 w 2596229"/>
              <a:gd name="connsiteY4009" fmla="*/ 488918 h 2599372"/>
              <a:gd name="connsiteX4010" fmla="*/ 1189101 w 2596229"/>
              <a:gd name="connsiteY4010" fmla="*/ 515016 h 2599372"/>
              <a:gd name="connsiteX4011" fmla="*/ 1163002 w 2596229"/>
              <a:gd name="connsiteY4011" fmla="*/ 541115 h 2599372"/>
              <a:gd name="connsiteX4012" fmla="*/ 1136904 w 2596229"/>
              <a:gd name="connsiteY4012" fmla="*/ 515016 h 2599372"/>
              <a:gd name="connsiteX4013" fmla="*/ 1163002 w 2596229"/>
              <a:gd name="connsiteY4013" fmla="*/ 488918 h 2599372"/>
              <a:gd name="connsiteX4014" fmla="*/ 1238726 w 2596229"/>
              <a:gd name="connsiteY4014" fmla="*/ 484917 h 2599372"/>
              <a:gd name="connsiteX4015" fmla="*/ 1264824 w 2596229"/>
              <a:gd name="connsiteY4015" fmla="*/ 511016 h 2599372"/>
              <a:gd name="connsiteX4016" fmla="*/ 1238726 w 2596229"/>
              <a:gd name="connsiteY4016" fmla="*/ 537114 h 2599372"/>
              <a:gd name="connsiteX4017" fmla="*/ 1212627 w 2596229"/>
              <a:gd name="connsiteY4017" fmla="*/ 511016 h 2599372"/>
              <a:gd name="connsiteX4018" fmla="*/ 1238726 w 2596229"/>
              <a:gd name="connsiteY4018" fmla="*/ 484917 h 2599372"/>
              <a:gd name="connsiteX4019" fmla="*/ 549020 w 2596229"/>
              <a:gd name="connsiteY4019" fmla="*/ 481488 h 2599372"/>
              <a:gd name="connsiteX4020" fmla="*/ 559498 w 2596229"/>
              <a:gd name="connsiteY4020" fmla="*/ 491966 h 2599372"/>
              <a:gd name="connsiteX4021" fmla="*/ 549020 w 2596229"/>
              <a:gd name="connsiteY4021" fmla="*/ 502443 h 2599372"/>
              <a:gd name="connsiteX4022" fmla="*/ 538543 w 2596229"/>
              <a:gd name="connsiteY4022" fmla="*/ 491966 h 2599372"/>
              <a:gd name="connsiteX4023" fmla="*/ 549020 w 2596229"/>
              <a:gd name="connsiteY4023" fmla="*/ 481488 h 2599372"/>
              <a:gd name="connsiteX4024" fmla="*/ 1834229 w 2596229"/>
              <a:gd name="connsiteY4024" fmla="*/ 481203 h 2599372"/>
              <a:gd name="connsiteX4025" fmla="*/ 1859089 w 2596229"/>
              <a:gd name="connsiteY4025" fmla="*/ 506063 h 2599372"/>
              <a:gd name="connsiteX4026" fmla="*/ 1834229 w 2596229"/>
              <a:gd name="connsiteY4026" fmla="*/ 530924 h 2599372"/>
              <a:gd name="connsiteX4027" fmla="*/ 1809273 w 2596229"/>
              <a:gd name="connsiteY4027" fmla="*/ 506063 h 2599372"/>
              <a:gd name="connsiteX4028" fmla="*/ 1834229 w 2596229"/>
              <a:gd name="connsiteY4028" fmla="*/ 481203 h 2599372"/>
              <a:gd name="connsiteX4029" fmla="*/ 907732 w 2596229"/>
              <a:gd name="connsiteY4029" fmla="*/ 481107 h 2599372"/>
              <a:gd name="connsiteX4030" fmla="*/ 937259 w 2596229"/>
              <a:gd name="connsiteY4030" fmla="*/ 510635 h 2599372"/>
              <a:gd name="connsiteX4031" fmla="*/ 907732 w 2596229"/>
              <a:gd name="connsiteY4031" fmla="*/ 540162 h 2599372"/>
              <a:gd name="connsiteX4032" fmla="*/ 878204 w 2596229"/>
              <a:gd name="connsiteY4032" fmla="*/ 510635 h 2599372"/>
              <a:gd name="connsiteX4033" fmla="*/ 907732 w 2596229"/>
              <a:gd name="connsiteY4033" fmla="*/ 481107 h 2599372"/>
              <a:gd name="connsiteX4034" fmla="*/ 1928431 w 2596229"/>
              <a:gd name="connsiteY4034" fmla="*/ 472440 h 2599372"/>
              <a:gd name="connsiteX4035" fmla="*/ 1947957 w 2596229"/>
              <a:gd name="connsiteY4035" fmla="*/ 491966 h 2599372"/>
              <a:gd name="connsiteX4036" fmla="*/ 1928431 w 2596229"/>
              <a:gd name="connsiteY4036" fmla="*/ 511493 h 2599372"/>
              <a:gd name="connsiteX4037" fmla="*/ 1908905 w 2596229"/>
              <a:gd name="connsiteY4037" fmla="*/ 491966 h 2599372"/>
              <a:gd name="connsiteX4038" fmla="*/ 1928431 w 2596229"/>
              <a:gd name="connsiteY4038" fmla="*/ 472440 h 2599372"/>
              <a:gd name="connsiteX4039" fmla="*/ 457199 w 2596229"/>
              <a:gd name="connsiteY4039" fmla="*/ 471773 h 2599372"/>
              <a:gd name="connsiteX4040" fmla="*/ 466058 w 2596229"/>
              <a:gd name="connsiteY4040" fmla="*/ 480631 h 2599372"/>
              <a:gd name="connsiteX4041" fmla="*/ 457199 w 2596229"/>
              <a:gd name="connsiteY4041" fmla="*/ 489490 h 2599372"/>
              <a:gd name="connsiteX4042" fmla="*/ 448341 w 2596229"/>
              <a:gd name="connsiteY4042" fmla="*/ 480631 h 2599372"/>
              <a:gd name="connsiteX4043" fmla="*/ 457199 w 2596229"/>
              <a:gd name="connsiteY4043" fmla="*/ 471773 h 2599372"/>
              <a:gd name="connsiteX4044" fmla="*/ 2020252 w 2596229"/>
              <a:gd name="connsiteY4044" fmla="*/ 464343 h 2599372"/>
              <a:gd name="connsiteX4045" fmla="*/ 2036539 w 2596229"/>
              <a:gd name="connsiteY4045" fmla="*/ 480631 h 2599372"/>
              <a:gd name="connsiteX4046" fmla="*/ 2020252 w 2596229"/>
              <a:gd name="connsiteY4046" fmla="*/ 496918 h 2599372"/>
              <a:gd name="connsiteX4047" fmla="*/ 2003964 w 2596229"/>
              <a:gd name="connsiteY4047" fmla="*/ 480631 h 2599372"/>
              <a:gd name="connsiteX4048" fmla="*/ 2020252 w 2596229"/>
              <a:gd name="connsiteY4048" fmla="*/ 464343 h 2599372"/>
              <a:gd name="connsiteX4049" fmla="*/ 367474 w 2596229"/>
              <a:gd name="connsiteY4049" fmla="*/ 464343 h 2599372"/>
              <a:gd name="connsiteX4050" fmla="*/ 374332 w 2596229"/>
              <a:gd name="connsiteY4050" fmla="*/ 471201 h 2599372"/>
              <a:gd name="connsiteX4051" fmla="*/ 367474 w 2596229"/>
              <a:gd name="connsiteY4051" fmla="*/ 478059 h 2599372"/>
              <a:gd name="connsiteX4052" fmla="*/ 360616 w 2596229"/>
              <a:gd name="connsiteY4052" fmla="*/ 471201 h 2599372"/>
              <a:gd name="connsiteX4053" fmla="*/ 367474 w 2596229"/>
              <a:gd name="connsiteY4053" fmla="*/ 464343 h 2599372"/>
              <a:gd name="connsiteX4054" fmla="*/ 1499329 w 2596229"/>
              <a:gd name="connsiteY4054" fmla="*/ 463962 h 2599372"/>
              <a:gd name="connsiteX4055" fmla="*/ 1517808 w 2596229"/>
              <a:gd name="connsiteY4055" fmla="*/ 482441 h 2599372"/>
              <a:gd name="connsiteX4056" fmla="*/ 1499329 w 2596229"/>
              <a:gd name="connsiteY4056" fmla="*/ 500919 h 2599372"/>
              <a:gd name="connsiteX4057" fmla="*/ 1480851 w 2596229"/>
              <a:gd name="connsiteY4057" fmla="*/ 482441 h 2599372"/>
              <a:gd name="connsiteX4058" fmla="*/ 1499329 w 2596229"/>
              <a:gd name="connsiteY4058" fmla="*/ 463962 h 2599372"/>
              <a:gd name="connsiteX4059" fmla="*/ 279463 w 2596229"/>
              <a:gd name="connsiteY4059" fmla="*/ 462343 h 2599372"/>
              <a:gd name="connsiteX4060" fmla="*/ 280511 w 2596229"/>
              <a:gd name="connsiteY4060" fmla="*/ 463391 h 2599372"/>
              <a:gd name="connsiteX4061" fmla="*/ 279463 w 2596229"/>
              <a:gd name="connsiteY4061" fmla="*/ 464438 h 2599372"/>
              <a:gd name="connsiteX4062" fmla="*/ 278415 w 2596229"/>
              <a:gd name="connsiteY4062" fmla="*/ 463391 h 2599372"/>
              <a:gd name="connsiteX4063" fmla="*/ 279463 w 2596229"/>
              <a:gd name="connsiteY4063" fmla="*/ 462343 h 2599372"/>
              <a:gd name="connsiteX4064" fmla="*/ 804100 w 2596229"/>
              <a:gd name="connsiteY4064" fmla="*/ 460343 h 2599372"/>
              <a:gd name="connsiteX4065" fmla="*/ 826389 w 2596229"/>
              <a:gd name="connsiteY4065" fmla="*/ 482631 h 2599372"/>
              <a:gd name="connsiteX4066" fmla="*/ 804100 w 2596229"/>
              <a:gd name="connsiteY4066" fmla="*/ 504920 h 2599372"/>
              <a:gd name="connsiteX4067" fmla="*/ 781812 w 2596229"/>
              <a:gd name="connsiteY4067" fmla="*/ 482631 h 2599372"/>
              <a:gd name="connsiteX4068" fmla="*/ 804100 w 2596229"/>
              <a:gd name="connsiteY4068" fmla="*/ 460343 h 2599372"/>
              <a:gd name="connsiteX4069" fmla="*/ 2109978 w 2596229"/>
              <a:gd name="connsiteY4069" fmla="*/ 459866 h 2599372"/>
              <a:gd name="connsiteX4070" fmla="*/ 2121408 w 2596229"/>
              <a:gd name="connsiteY4070" fmla="*/ 471296 h 2599372"/>
              <a:gd name="connsiteX4071" fmla="*/ 2109978 w 2596229"/>
              <a:gd name="connsiteY4071" fmla="*/ 482726 h 2599372"/>
              <a:gd name="connsiteX4072" fmla="*/ 2098548 w 2596229"/>
              <a:gd name="connsiteY4072" fmla="*/ 471296 h 2599372"/>
              <a:gd name="connsiteX4073" fmla="*/ 2109978 w 2596229"/>
              <a:gd name="connsiteY4073" fmla="*/ 459866 h 2599372"/>
              <a:gd name="connsiteX4074" fmla="*/ 1673256 w 2596229"/>
              <a:gd name="connsiteY4074" fmla="*/ 456342 h 2599372"/>
              <a:gd name="connsiteX4075" fmla="*/ 1699545 w 2596229"/>
              <a:gd name="connsiteY4075" fmla="*/ 482631 h 2599372"/>
              <a:gd name="connsiteX4076" fmla="*/ 1673256 w 2596229"/>
              <a:gd name="connsiteY4076" fmla="*/ 508920 h 2599372"/>
              <a:gd name="connsiteX4077" fmla="*/ 1646967 w 2596229"/>
              <a:gd name="connsiteY4077" fmla="*/ 482631 h 2599372"/>
              <a:gd name="connsiteX4078" fmla="*/ 1673256 w 2596229"/>
              <a:gd name="connsiteY4078" fmla="*/ 456342 h 2599372"/>
              <a:gd name="connsiteX4079" fmla="*/ 978122 w 2596229"/>
              <a:gd name="connsiteY4079" fmla="*/ 456152 h 2599372"/>
              <a:gd name="connsiteX4080" fmla="*/ 1004411 w 2596229"/>
              <a:gd name="connsiteY4080" fmla="*/ 482441 h 2599372"/>
              <a:gd name="connsiteX4081" fmla="*/ 978122 w 2596229"/>
              <a:gd name="connsiteY4081" fmla="*/ 508730 h 2599372"/>
              <a:gd name="connsiteX4082" fmla="*/ 951833 w 2596229"/>
              <a:gd name="connsiteY4082" fmla="*/ 482441 h 2599372"/>
              <a:gd name="connsiteX4083" fmla="*/ 978122 w 2596229"/>
              <a:gd name="connsiteY4083" fmla="*/ 456152 h 2599372"/>
              <a:gd name="connsiteX4084" fmla="*/ 2197988 w 2596229"/>
              <a:gd name="connsiteY4084" fmla="*/ 455294 h 2599372"/>
              <a:gd name="connsiteX4085" fmla="*/ 2206180 w 2596229"/>
              <a:gd name="connsiteY4085" fmla="*/ 463486 h 2599372"/>
              <a:gd name="connsiteX4086" fmla="*/ 2197988 w 2596229"/>
              <a:gd name="connsiteY4086" fmla="*/ 471677 h 2599372"/>
              <a:gd name="connsiteX4087" fmla="*/ 2189797 w 2596229"/>
              <a:gd name="connsiteY4087" fmla="*/ 463486 h 2599372"/>
              <a:gd name="connsiteX4088" fmla="*/ 2197988 w 2596229"/>
              <a:gd name="connsiteY4088" fmla="*/ 455294 h 2599372"/>
              <a:gd name="connsiteX4089" fmla="*/ 2284476 w 2596229"/>
              <a:gd name="connsiteY4089" fmla="*/ 454437 h 2599372"/>
              <a:gd name="connsiteX4090" fmla="*/ 2286857 w 2596229"/>
              <a:gd name="connsiteY4090" fmla="*/ 456818 h 2599372"/>
              <a:gd name="connsiteX4091" fmla="*/ 2284476 w 2596229"/>
              <a:gd name="connsiteY4091" fmla="*/ 459200 h 2599372"/>
              <a:gd name="connsiteX4092" fmla="*/ 2282095 w 2596229"/>
              <a:gd name="connsiteY4092" fmla="*/ 456818 h 2599372"/>
              <a:gd name="connsiteX4093" fmla="*/ 2284476 w 2596229"/>
              <a:gd name="connsiteY4093" fmla="*/ 454437 h 2599372"/>
              <a:gd name="connsiteX4094" fmla="*/ 703802 w 2596229"/>
              <a:gd name="connsiteY4094" fmla="*/ 439578 h 2599372"/>
              <a:gd name="connsiteX4095" fmla="*/ 724662 w 2596229"/>
              <a:gd name="connsiteY4095" fmla="*/ 460438 h 2599372"/>
              <a:gd name="connsiteX4096" fmla="*/ 703802 w 2596229"/>
              <a:gd name="connsiteY4096" fmla="*/ 481297 h 2599372"/>
              <a:gd name="connsiteX4097" fmla="*/ 682942 w 2596229"/>
              <a:gd name="connsiteY4097" fmla="*/ 460438 h 2599372"/>
              <a:gd name="connsiteX4098" fmla="*/ 703802 w 2596229"/>
              <a:gd name="connsiteY4098" fmla="*/ 439578 h 2599372"/>
              <a:gd name="connsiteX4099" fmla="*/ 1773555 w 2596229"/>
              <a:gd name="connsiteY4099" fmla="*/ 435102 h 2599372"/>
              <a:gd name="connsiteX4100" fmla="*/ 1798891 w 2596229"/>
              <a:gd name="connsiteY4100" fmla="*/ 460438 h 2599372"/>
              <a:gd name="connsiteX4101" fmla="*/ 1773555 w 2596229"/>
              <a:gd name="connsiteY4101" fmla="*/ 485775 h 2599372"/>
              <a:gd name="connsiteX4102" fmla="*/ 1748218 w 2596229"/>
              <a:gd name="connsiteY4102" fmla="*/ 460438 h 2599372"/>
              <a:gd name="connsiteX4103" fmla="*/ 1773555 w 2596229"/>
              <a:gd name="connsiteY4103" fmla="*/ 435102 h 2599372"/>
              <a:gd name="connsiteX4104" fmla="*/ 1426559 w 2596229"/>
              <a:gd name="connsiteY4104" fmla="*/ 435006 h 2599372"/>
              <a:gd name="connsiteX4105" fmla="*/ 1452657 w 2596229"/>
              <a:gd name="connsiteY4105" fmla="*/ 461105 h 2599372"/>
              <a:gd name="connsiteX4106" fmla="*/ 1426559 w 2596229"/>
              <a:gd name="connsiteY4106" fmla="*/ 487203 h 2599372"/>
              <a:gd name="connsiteX4107" fmla="*/ 1400460 w 2596229"/>
              <a:gd name="connsiteY4107" fmla="*/ 461105 h 2599372"/>
              <a:gd name="connsiteX4108" fmla="*/ 1426559 w 2596229"/>
              <a:gd name="connsiteY4108" fmla="*/ 435006 h 2599372"/>
              <a:gd name="connsiteX4109" fmla="*/ 1050892 w 2596229"/>
              <a:gd name="connsiteY4109" fmla="*/ 431577 h 2599372"/>
              <a:gd name="connsiteX4110" fmla="*/ 1080420 w 2596229"/>
              <a:gd name="connsiteY4110" fmla="*/ 461104 h 2599372"/>
              <a:gd name="connsiteX4111" fmla="*/ 1050892 w 2596229"/>
              <a:gd name="connsiteY4111" fmla="*/ 490632 h 2599372"/>
              <a:gd name="connsiteX4112" fmla="*/ 1021365 w 2596229"/>
              <a:gd name="connsiteY4112" fmla="*/ 461104 h 2599372"/>
              <a:gd name="connsiteX4113" fmla="*/ 1050892 w 2596229"/>
              <a:gd name="connsiteY4113" fmla="*/ 431577 h 2599372"/>
              <a:gd name="connsiteX4114" fmla="*/ 1606009 w 2596229"/>
              <a:gd name="connsiteY4114" fmla="*/ 426053 h 2599372"/>
              <a:gd name="connsiteX4115" fmla="*/ 1627536 w 2596229"/>
              <a:gd name="connsiteY4115" fmla="*/ 447580 h 2599372"/>
              <a:gd name="connsiteX4116" fmla="*/ 1606009 w 2596229"/>
              <a:gd name="connsiteY4116" fmla="*/ 469106 h 2599372"/>
              <a:gd name="connsiteX4117" fmla="*/ 1584483 w 2596229"/>
              <a:gd name="connsiteY4117" fmla="*/ 447580 h 2599372"/>
              <a:gd name="connsiteX4118" fmla="*/ 1606009 w 2596229"/>
              <a:gd name="connsiteY4118" fmla="*/ 426053 h 2599372"/>
              <a:gd name="connsiteX4119" fmla="*/ 606456 w 2596229"/>
              <a:gd name="connsiteY4119" fmla="*/ 425195 h 2599372"/>
              <a:gd name="connsiteX4120" fmla="*/ 623887 w 2596229"/>
              <a:gd name="connsiteY4120" fmla="*/ 442626 h 2599372"/>
              <a:gd name="connsiteX4121" fmla="*/ 606456 w 2596229"/>
              <a:gd name="connsiteY4121" fmla="*/ 460057 h 2599372"/>
              <a:gd name="connsiteX4122" fmla="*/ 588930 w 2596229"/>
              <a:gd name="connsiteY4122" fmla="*/ 442626 h 2599372"/>
              <a:gd name="connsiteX4123" fmla="*/ 606456 w 2596229"/>
              <a:gd name="connsiteY4123" fmla="*/ 425195 h 2599372"/>
              <a:gd name="connsiteX4124" fmla="*/ 871347 w 2596229"/>
              <a:gd name="connsiteY4124" fmla="*/ 423005 h 2599372"/>
              <a:gd name="connsiteX4125" fmla="*/ 896017 w 2596229"/>
              <a:gd name="connsiteY4125" fmla="*/ 447675 h 2599372"/>
              <a:gd name="connsiteX4126" fmla="*/ 871347 w 2596229"/>
              <a:gd name="connsiteY4126" fmla="*/ 472345 h 2599372"/>
              <a:gd name="connsiteX4127" fmla="*/ 846677 w 2596229"/>
              <a:gd name="connsiteY4127" fmla="*/ 447675 h 2599372"/>
              <a:gd name="connsiteX4128" fmla="*/ 871347 w 2596229"/>
              <a:gd name="connsiteY4128" fmla="*/ 423005 h 2599372"/>
              <a:gd name="connsiteX4129" fmla="*/ 1352073 w 2596229"/>
              <a:gd name="connsiteY4129" fmla="*/ 420623 h 2599372"/>
              <a:gd name="connsiteX4130" fmla="*/ 1378172 w 2596229"/>
              <a:gd name="connsiteY4130" fmla="*/ 446722 h 2599372"/>
              <a:gd name="connsiteX4131" fmla="*/ 1352073 w 2596229"/>
              <a:gd name="connsiteY4131" fmla="*/ 472820 h 2599372"/>
              <a:gd name="connsiteX4132" fmla="*/ 1325975 w 2596229"/>
              <a:gd name="connsiteY4132" fmla="*/ 446722 h 2599372"/>
              <a:gd name="connsiteX4133" fmla="*/ 1352073 w 2596229"/>
              <a:gd name="connsiteY4133" fmla="*/ 420623 h 2599372"/>
              <a:gd name="connsiteX4134" fmla="*/ 1870900 w 2596229"/>
              <a:gd name="connsiteY4134" fmla="*/ 420433 h 2599372"/>
              <a:gd name="connsiteX4135" fmla="*/ 1892998 w 2596229"/>
              <a:gd name="connsiteY4135" fmla="*/ 442531 h 2599372"/>
              <a:gd name="connsiteX4136" fmla="*/ 1870900 w 2596229"/>
              <a:gd name="connsiteY4136" fmla="*/ 464629 h 2599372"/>
              <a:gd name="connsiteX4137" fmla="*/ 1848802 w 2596229"/>
              <a:gd name="connsiteY4137" fmla="*/ 442531 h 2599372"/>
              <a:gd name="connsiteX4138" fmla="*/ 1870900 w 2596229"/>
              <a:gd name="connsiteY4138" fmla="*/ 420433 h 2599372"/>
              <a:gd name="connsiteX4139" fmla="*/ 511777 w 2596229"/>
              <a:gd name="connsiteY4139" fmla="*/ 419100 h 2599372"/>
              <a:gd name="connsiteX4140" fmla="*/ 520636 w 2596229"/>
              <a:gd name="connsiteY4140" fmla="*/ 427958 h 2599372"/>
              <a:gd name="connsiteX4141" fmla="*/ 511777 w 2596229"/>
              <a:gd name="connsiteY4141" fmla="*/ 436817 h 2599372"/>
              <a:gd name="connsiteX4142" fmla="*/ 502919 w 2596229"/>
              <a:gd name="connsiteY4142" fmla="*/ 427958 h 2599372"/>
              <a:gd name="connsiteX4143" fmla="*/ 511777 w 2596229"/>
              <a:gd name="connsiteY4143" fmla="*/ 419100 h 2599372"/>
              <a:gd name="connsiteX4144" fmla="*/ 1125283 w 2596229"/>
              <a:gd name="connsiteY4144" fmla="*/ 417194 h 2599372"/>
              <a:gd name="connsiteX4145" fmla="*/ 1154811 w 2596229"/>
              <a:gd name="connsiteY4145" fmla="*/ 446722 h 2599372"/>
              <a:gd name="connsiteX4146" fmla="*/ 1125283 w 2596229"/>
              <a:gd name="connsiteY4146" fmla="*/ 476249 h 2599372"/>
              <a:gd name="connsiteX4147" fmla="*/ 1095756 w 2596229"/>
              <a:gd name="connsiteY4147" fmla="*/ 446722 h 2599372"/>
              <a:gd name="connsiteX4148" fmla="*/ 1125283 w 2596229"/>
              <a:gd name="connsiteY4148" fmla="*/ 417194 h 2599372"/>
              <a:gd name="connsiteX4149" fmla="*/ 1965674 w 2596229"/>
              <a:gd name="connsiteY4149" fmla="*/ 414909 h 2599372"/>
              <a:gd name="connsiteX4150" fmla="*/ 1978724 w 2596229"/>
              <a:gd name="connsiteY4150" fmla="*/ 427958 h 2599372"/>
              <a:gd name="connsiteX4151" fmla="*/ 1965674 w 2596229"/>
              <a:gd name="connsiteY4151" fmla="*/ 441007 h 2599372"/>
              <a:gd name="connsiteX4152" fmla="*/ 1952625 w 2596229"/>
              <a:gd name="connsiteY4152" fmla="*/ 427958 h 2599372"/>
              <a:gd name="connsiteX4153" fmla="*/ 1965674 w 2596229"/>
              <a:gd name="connsiteY4153" fmla="*/ 414909 h 2599372"/>
              <a:gd name="connsiteX4154" fmla="*/ 1276635 w 2596229"/>
              <a:gd name="connsiteY4154" fmla="*/ 413385 h 2599372"/>
              <a:gd name="connsiteX4155" fmla="*/ 1302734 w 2596229"/>
              <a:gd name="connsiteY4155" fmla="*/ 439483 h 2599372"/>
              <a:gd name="connsiteX4156" fmla="*/ 1276635 w 2596229"/>
              <a:gd name="connsiteY4156" fmla="*/ 465582 h 2599372"/>
              <a:gd name="connsiteX4157" fmla="*/ 1250537 w 2596229"/>
              <a:gd name="connsiteY4157" fmla="*/ 439483 h 2599372"/>
              <a:gd name="connsiteX4158" fmla="*/ 1276635 w 2596229"/>
              <a:gd name="connsiteY4158" fmla="*/ 413385 h 2599372"/>
              <a:gd name="connsiteX4159" fmla="*/ 1200816 w 2596229"/>
              <a:gd name="connsiteY4159" fmla="*/ 413385 h 2599372"/>
              <a:gd name="connsiteX4160" fmla="*/ 1226915 w 2596229"/>
              <a:gd name="connsiteY4160" fmla="*/ 439483 h 2599372"/>
              <a:gd name="connsiteX4161" fmla="*/ 1200816 w 2596229"/>
              <a:gd name="connsiteY4161" fmla="*/ 465582 h 2599372"/>
              <a:gd name="connsiteX4162" fmla="*/ 1174718 w 2596229"/>
              <a:gd name="connsiteY4162" fmla="*/ 439483 h 2599372"/>
              <a:gd name="connsiteX4163" fmla="*/ 1200816 w 2596229"/>
              <a:gd name="connsiteY4163" fmla="*/ 413385 h 2599372"/>
              <a:gd name="connsiteX4164" fmla="*/ 419290 w 2596229"/>
              <a:gd name="connsiteY4164" fmla="*/ 411289 h 2599372"/>
              <a:gd name="connsiteX4165" fmla="*/ 423957 w 2596229"/>
              <a:gd name="connsiteY4165" fmla="*/ 415861 h 2599372"/>
              <a:gd name="connsiteX4166" fmla="*/ 419290 w 2596229"/>
              <a:gd name="connsiteY4166" fmla="*/ 420528 h 2599372"/>
              <a:gd name="connsiteX4167" fmla="*/ 414623 w 2596229"/>
              <a:gd name="connsiteY4167" fmla="*/ 415861 h 2599372"/>
              <a:gd name="connsiteX4168" fmla="*/ 419290 w 2596229"/>
              <a:gd name="connsiteY4168" fmla="*/ 411289 h 2599372"/>
              <a:gd name="connsiteX4169" fmla="*/ 1536001 w 2596229"/>
              <a:gd name="connsiteY4169" fmla="*/ 410813 h 2599372"/>
              <a:gd name="connsiteX4170" fmla="*/ 1543812 w 2596229"/>
              <a:gd name="connsiteY4170" fmla="*/ 418623 h 2599372"/>
              <a:gd name="connsiteX4171" fmla="*/ 1536001 w 2596229"/>
              <a:gd name="connsiteY4171" fmla="*/ 426434 h 2599372"/>
              <a:gd name="connsiteX4172" fmla="*/ 1528191 w 2596229"/>
              <a:gd name="connsiteY4172" fmla="*/ 418623 h 2599372"/>
              <a:gd name="connsiteX4173" fmla="*/ 1536001 w 2596229"/>
              <a:gd name="connsiteY4173" fmla="*/ 410813 h 2599372"/>
              <a:gd name="connsiteX4174" fmla="*/ 2058162 w 2596229"/>
              <a:gd name="connsiteY4174" fmla="*/ 404621 h 2599372"/>
              <a:gd name="connsiteX4175" fmla="*/ 2069401 w 2596229"/>
              <a:gd name="connsiteY4175" fmla="*/ 415861 h 2599372"/>
              <a:gd name="connsiteX4176" fmla="*/ 2058162 w 2596229"/>
              <a:gd name="connsiteY4176" fmla="*/ 427100 h 2599372"/>
              <a:gd name="connsiteX4177" fmla="*/ 2046922 w 2596229"/>
              <a:gd name="connsiteY4177" fmla="*/ 415861 h 2599372"/>
              <a:gd name="connsiteX4178" fmla="*/ 2058162 w 2596229"/>
              <a:gd name="connsiteY4178" fmla="*/ 404621 h 2599372"/>
              <a:gd name="connsiteX4179" fmla="*/ 328802 w 2596229"/>
              <a:gd name="connsiteY4179" fmla="*/ 404145 h 2599372"/>
              <a:gd name="connsiteX4180" fmla="*/ 330422 w 2596229"/>
              <a:gd name="connsiteY4180" fmla="*/ 405764 h 2599372"/>
              <a:gd name="connsiteX4181" fmla="*/ 328802 w 2596229"/>
              <a:gd name="connsiteY4181" fmla="*/ 407384 h 2599372"/>
              <a:gd name="connsiteX4182" fmla="*/ 327183 w 2596229"/>
              <a:gd name="connsiteY4182" fmla="*/ 405764 h 2599372"/>
              <a:gd name="connsiteX4183" fmla="*/ 328802 w 2596229"/>
              <a:gd name="connsiteY4183" fmla="*/ 404145 h 2599372"/>
              <a:gd name="connsiteX4184" fmla="*/ 767905 w 2596229"/>
              <a:gd name="connsiteY4184" fmla="*/ 403002 h 2599372"/>
              <a:gd name="connsiteX4185" fmla="*/ 784765 w 2596229"/>
              <a:gd name="connsiteY4185" fmla="*/ 419861 h 2599372"/>
              <a:gd name="connsiteX4186" fmla="*/ 767905 w 2596229"/>
              <a:gd name="connsiteY4186" fmla="*/ 436720 h 2599372"/>
              <a:gd name="connsiteX4187" fmla="*/ 751046 w 2596229"/>
              <a:gd name="connsiteY4187" fmla="*/ 419861 h 2599372"/>
              <a:gd name="connsiteX4188" fmla="*/ 767905 w 2596229"/>
              <a:gd name="connsiteY4188" fmla="*/ 403002 h 2599372"/>
              <a:gd name="connsiteX4189" fmla="*/ 2148649 w 2596229"/>
              <a:gd name="connsiteY4189" fmla="*/ 397287 h 2599372"/>
              <a:gd name="connsiteX4190" fmla="*/ 2157031 w 2596229"/>
              <a:gd name="connsiteY4190" fmla="*/ 405764 h 2599372"/>
              <a:gd name="connsiteX4191" fmla="*/ 2148649 w 2596229"/>
              <a:gd name="connsiteY4191" fmla="*/ 414242 h 2599372"/>
              <a:gd name="connsiteX4192" fmla="*/ 2140172 w 2596229"/>
              <a:gd name="connsiteY4192" fmla="*/ 405764 h 2599372"/>
              <a:gd name="connsiteX4193" fmla="*/ 2148649 w 2596229"/>
              <a:gd name="connsiteY4193" fmla="*/ 397287 h 2599372"/>
              <a:gd name="connsiteX4194" fmla="*/ 1709452 w 2596229"/>
              <a:gd name="connsiteY4194" fmla="*/ 397287 h 2599372"/>
              <a:gd name="connsiteX4195" fmla="*/ 1732121 w 2596229"/>
              <a:gd name="connsiteY4195" fmla="*/ 419957 h 2599372"/>
              <a:gd name="connsiteX4196" fmla="*/ 1709452 w 2596229"/>
              <a:gd name="connsiteY4196" fmla="*/ 442626 h 2599372"/>
              <a:gd name="connsiteX4197" fmla="*/ 1686782 w 2596229"/>
              <a:gd name="connsiteY4197" fmla="*/ 419957 h 2599372"/>
              <a:gd name="connsiteX4198" fmla="*/ 1709452 w 2596229"/>
              <a:gd name="connsiteY4198" fmla="*/ 397287 h 2599372"/>
              <a:gd name="connsiteX4199" fmla="*/ 941594 w 2596229"/>
              <a:gd name="connsiteY4199" fmla="*/ 395249 h 2599372"/>
              <a:gd name="connsiteX4200" fmla="*/ 964820 w 2596229"/>
              <a:gd name="connsiteY4200" fmla="*/ 418694 h 2599372"/>
              <a:gd name="connsiteX4201" fmla="*/ 941376 w 2596229"/>
              <a:gd name="connsiteY4201" fmla="*/ 441921 h 2599372"/>
              <a:gd name="connsiteX4202" fmla="*/ 918148 w 2596229"/>
              <a:gd name="connsiteY4202" fmla="*/ 418476 h 2599372"/>
              <a:gd name="connsiteX4203" fmla="*/ 941594 w 2596229"/>
              <a:gd name="connsiteY4203" fmla="*/ 395249 h 2599372"/>
              <a:gd name="connsiteX4204" fmla="*/ 2237421 w 2596229"/>
              <a:gd name="connsiteY4204" fmla="*/ 394049 h 2599372"/>
              <a:gd name="connsiteX4205" fmla="*/ 2240660 w 2596229"/>
              <a:gd name="connsiteY4205" fmla="*/ 397288 h 2599372"/>
              <a:gd name="connsiteX4206" fmla="*/ 2237421 w 2596229"/>
              <a:gd name="connsiteY4206" fmla="*/ 400526 h 2599372"/>
              <a:gd name="connsiteX4207" fmla="*/ 2234183 w 2596229"/>
              <a:gd name="connsiteY4207" fmla="*/ 397288 h 2599372"/>
              <a:gd name="connsiteX4208" fmla="*/ 2237421 w 2596229"/>
              <a:gd name="connsiteY4208" fmla="*/ 394049 h 2599372"/>
              <a:gd name="connsiteX4209" fmla="*/ 667512 w 2596229"/>
              <a:gd name="connsiteY4209" fmla="*/ 382523 h 2599372"/>
              <a:gd name="connsiteX4210" fmla="*/ 682561 w 2596229"/>
              <a:gd name="connsiteY4210" fmla="*/ 397573 h 2599372"/>
              <a:gd name="connsiteX4211" fmla="*/ 667512 w 2596229"/>
              <a:gd name="connsiteY4211" fmla="*/ 412622 h 2599372"/>
              <a:gd name="connsiteX4212" fmla="*/ 652462 w 2596229"/>
              <a:gd name="connsiteY4212" fmla="*/ 397573 h 2599372"/>
              <a:gd name="connsiteX4213" fmla="*/ 667512 w 2596229"/>
              <a:gd name="connsiteY4213" fmla="*/ 382523 h 2599372"/>
              <a:gd name="connsiteX4214" fmla="*/ 1809940 w 2596229"/>
              <a:gd name="connsiteY4214" fmla="*/ 379190 h 2599372"/>
              <a:gd name="connsiteX4215" fmla="*/ 1828228 w 2596229"/>
              <a:gd name="connsiteY4215" fmla="*/ 397478 h 2599372"/>
              <a:gd name="connsiteX4216" fmla="*/ 1809940 w 2596229"/>
              <a:gd name="connsiteY4216" fmla="*/ 415766 h 2599372"/>
              <a:gd name="connsiteX4217" fmla="*/ 1791652 w 2596229"/>
              <a:gd name="connsiteY4217" fmla="*/ 397478 h 2599372"/>
              <a:gd name="connsiteX4218" fmla="*/ 1809940 w 2596229"/>
              <a:gd name="connsiteY4218" fmla="*/ 379190 h 2599372"/>
              <a:gd name="connsiteX4219" fmla="*/ 1463706 w 2596229"/>
              <a:gd name="connsiteY4219" fmla="*/ 375665 h 2599372"/>
              <a:gd name="connsiteX4220" fmla="*/ 1483804 w 2596229"/>
              <a:gd name="connsiteY4220" fmla="*/ 395763 h 2599372"/>
              <a:gd name="connsiteX4221" fmla="*/ 1463706 w 2596229"/>
              <a:gd name="connsiteY4221" fmla="*/ 415861 h 2599372"/>
              <a:gd name="connsiteX4222" fmla="*/ 1443608 w 2596229"/>
              <a:gd name="connsiteY4222" fmla="*/ 395763 h 2599372"/>
              <a:gd name="connsiteX4223" fmla="*/ 1463706 w 2596229"/>
              <a:gd name="connsiteY4223" fmla="*/ 375665 h 2599372"/>
              <a:gd name="connsiteX4224" fmla="*/ 1013745 w 2596229"/>
              <a:gd name="connsiteY4224" fmla="*/ 372427 h 2599372"/>
              <a:gd name="connsiteX4225" fmla="*/ 1037081 w 2596229"/>
              <a:gd name="connsiteY4225" fmla="*/ 395763 h 2599372"/>
              <a:gd name="connsiteX4226" fmla="*/ 1013745 w 2596229"/>
              <a:gd name="connsiteY4226" fmla="*/ 419100 h 2599372"/>
              <a:gd name="connsiteX4227" fmla="*/ 990409 w 2596229"/>
              <a:gd name="connsiteY4227" fmla="*/ 395763 h 2599372"/>
              <a:gd name="connsiteX4228" fmla="*/ 1013745 w 2596229"/>
              <a:gd name="connsiteY4228" fmla="*/ 372427 h 2599372"/>
              <a:gd name="connsiteX4229" fmla="*/ 569880 w 2596229"/>
              <a:gd name="connsiteY4229" fmla="*/ 370332 h 2599372"/>
              <a:gd name="connsiteX4230" fmla="*/ 578738 w 2596229"/>
              <a:gd name="connsiteY4230" fmla="*/ 379190 h 2599372"/>
              <a:gd name="connsiteX4231" fmla="*/ 569880 w 2596229"/>
              <a:gd name="connsiteY4231" fmla="*/ 388049 h 2599372"/>
              <a:gd name="connsiteX4232" fmla="*/ 561022 w 2596229"/>
              <a:gd name="connsiteY4232" fmla="*/ 379190 h 2599372"/>
              <a:gd name="connsiteX4233" fmla="*/ 569880 w 2596229"/>
              <a:gd name="connsiteY4233" fmla="*/ 370332 h 2599372"/>
              <a:gd name="connsiteX4234" fmla="*/ 835056 w 2596229"/>
              <a:gd name="connsiteY4234" fmla="*/ 365664 h 2599372"/>
              <a:gd name="connsiteX4235" fmla="*/ 854106 w 2596229"/>
              <a:gd name="connsiteY4235" fmla="*/ 384714 h 2599372"/>
              <a:gd name="connsiteX4236" fmla="*/ 835056 w 2596229"/>
              <a:gd name="connsiteY4236" fmla="*/ 403764 h 2599372"/>
              <a:gd name="connsiteX4237" fmla="*/ 816006 w 2596229"/>
              <a:gd name="connsiteY4237" fmla="*/ 384714 h 2599372"/>
              <a:gd name="connsiteX4238" fmla="*/ 835056 w 2596229"/>
              <a:gd name="connsiteY4238" fmla="*/ 365664 h 2599372"/>
              <a:gd name="connsiteX4239" fmla="*/ 1907571 w 2596229"/>
              <a:gd name="connsiteY4239" fmla="*/ 363569 h 2599372"/>
              <a:gd name="connsiteX4240" fmla="*/ 1923192 w 2596229"/>
              <a:gd name="connsiteY4240" fmla="*/ 379190 h 2599372"/>
              <a:gd name="connsiteX4241" fmla="*/ 1907571 w 2596229"/>
              <a:gd name="connsiteY4241" fmla="*/ 394906 h 2599372"/>
              <a:gd name="connsiteX4242" fmla="*/ 1891950 w 2596229"/>
              <a:gd name="connsiteY4242" fmla="*/ 379190 h 2599372"/>
              <a:gd name="connsiteX4243" fmla="*/ 1907571 w 2596229"/>
              <a:gd name="connsiteY4243" fmla="*/ 363569 h 2599372"/>
              <a:gd name="connsiteX4244" fmla="*/ 1642395 w 2596229"/>
              <a:gd name="connsiteY4244" fmla="*/ 359283 h 2599372"/>
              <a:gd name="connsiteX4245" fmla="*/ 1667732 w 2596229"/>
              <a:gd name="connsiteY4245" fmla="*/ 384619 h 2599372"/>
              <a:gd name="connsiteX4246" fmla="*/ 1642395 w 2596229"/>
              <a:gd name="connsiteY4246" fmla="*/ 409956 h 2599372"/>
              <a:gd name="connsiteX4247" fmla="*/ 1617059 w 2596229"/>
              <a:gd name="connsiteY4247" fmla="*/ 384619 h 2599372"/>
              <a:gd name="connsiteX4248" fmla="*/ 1642395 w 2596229"/>
              <a:gd name="connsiteY4248" fmla="*/ 359283 h 2599372"/>
              <a:gd name="connsiteX4249" fmla="*/ 474630 w 2596229"/>
              <a:gd name="connsiteY4249" fmla="*/ 357187 h 2599372"/>
              <a:gd name="connsiteX4250" fmla="*/ 481488 w 2596229"/>
              <a:gd name="connsiteY4250" fmla="*/ 364045 h 2599372"/>
              <a:gd name="connsiteX4251" fmla="*/ 474630 w 2596229"/>
              <a:gd name="connsiteY4251" fmla="*/ 370903 h 2599372"/>
              <a:gd name="connsiteX4252" fmla="*/ 467772 w 2596229"/>
              <a:gd name="connsiteY4252" fmla="*/ 364045 h 2599372"/>
              <a:gd name="connsiteX4253" fmla="*/ 474630 w 2596229"/>
              <a:gd name="connsiteY4253" fmla="*/ 357187 h 2599372"/>
              <a:gd name="connsiteX4254" fmla="*/ 1087754 w 2596229"/>
              <a:gd name="connsiteY4254" fmla="*/ 354520 h 2599372"/>
              <a:gd name="connsiteX4255" fmla="*/ 1112710 w 2596229"/>
              <a:gd name="connsiteY4255" fmla="*/ 379380 h 2599372"/>
              <a:gd name="connsiteX4256" fmla="*/ 1087754 w 2596229"/>
              <a:gd name="connsiteY4256" fmla="*/ 404240 h 2599372"/>
              <a:gd name="connsiteX4257" fmla="*/ 1062799 w 2596229"/>
              <a:gd name="connsiteY4257" fmla="*/ 379380 h 2599372"/>
              <a:gd name="connsiteX4258" fmla="*/ 1087754 w 2596229"/>
              <a:gd name="connsiteY4258" fmla="*/ 354520 h 2599372"/>
              <a:gd name="connsiteX4259" fmla="*/ 1389602 w 2596229"/>
              <a:gd name="connsiteY4259" fmla="*/ 354234 h 2599372"/>
              <a:gd name="connsiteX4260" fmla="*/ 1414748 w 2596229"/>
              <a:gd name="connsiteY4260" fmla="*/ 379380 h 2599372"/>
              <a:gd name="connsiteX4261" fmla="*/ 1389602 w 2596229"/>
              <a:gd name="connsiteY4261" fmla="*/ 404526 h 2599372"/>
              <a:gd name="connsiteX4262" fmla="*/ 1364551 w 2596229"/>
              <a:gd name="connsiteY4262" fmla="*/ 379380 h 2599372"/>
              <a:gd name="connsiteX4263" fmla="*/ 1389602 w 2596229"/>
              <a:gd name="connsiteY4263" fmla="*/ 354234 h 2599372"/>
              <a:gd name="connsiteX4264" fmla="*/ 2002821 w 2596229"/>
              <a:gd name="connsiteY4264" fmla="*/ 350996 h 2599372"/>
              <a:gd name="connsiteX4265" fmla="*/ 2015871 w 2596229"/>
              <a:gd name="connsiteY4265" fmla="*/ 364045 h 2599372"/>
              <a:gd name="connsiteX4266" fmla="*/ 2002821 w 2596229"/>
              <a:gd name="connsiteY4266" fmla="*/ 377095 h 2599372"/>
              <a:gd name="connsiteX4267" fmla="*/ 1989772 w 2596229"/>
              <a:gd name="connsiteY4267" fmla="*/ 364045 h 2599372"/>
              <a:gd name="connsiteX4268" fmla="*/ 2002821 w 2596229"/>
              <a:gd name="connsiteY4268" fmla="*/ 350996 h 2599372"/>
              <a:gd name="connsiteX4269" fmla="*/ 381571 w 2596229"/>
              <a:gd name="connsiteY4269" fmla="*/ 349758 h 2599372"/>
              <a:gd name="connsiteX4270" fmla="*/ 383191 w 2596229"/>
              <a:gd name="connsiteY4270" fmla="*/ 351377 h 2599372"/>
              <a:gd name="connsiteX4271" fmla="*/ 381571 w 2596229"/>
              <a:gd name="connsiteY4271" fmla="*/ 352997 h 2599372"/>
              <a:gd name="connsiteX4272" fmla="*/ 379952 w 2596229"/>
              <a:gd name="connsiteY4272" fmla="*/ 351377 h 2599372"/>
              <a:gd name="connsiteX4273" fmla="*/ 381571 w 2596229"/>
              <a:gd name="connsiteY4273" fmla="*/ 349758 h 2599372"/>
              <a:gd name="connsiteX4274" fmla="*/ 1572577 w 2596229"/>
              <a:gd name="connsiteY4274" fmla="*/ 348614 h 2599372"/>
              <a:gd name="connsiteX4275" fmla="*/ 1578959 w 2596229"/>
              <a:gd name="connsiteY4275" fmla="*/ 354996 h 2599372"/>
              <a:gd name="connsiteX4276" fmla="*/ 1572577 w 2596229"/>
              <a:gd name="connsiteY4276" fmla="*/ 361378 h 2599372"/>
              <a:gd name="connsiteX4277" fmla="*/ 1566195 w 2596229"/>
              <a:gd name="connsiteY4277" fmla="*/ 354996 h 2599372"/>
              <a:gd name="connsiteX4278" fmla="*/ 1572577 w 2596229"/>
              <a:gd name="connsiteY4278" fmla="*/ 348614 h 2599372"/>
              <a:gd name="connsiteX4279" fmla="*/ 1163002 w 2596229"/>
              <a:gd name="connsiteY4279" fmla="*/ 347757 h 2599372"/>
              <a:gd name="connsiteX4280" fmla="*/ 1184719 w 2596229"/>
              <a:gd name="connsiteY4280" fmla="*/ 369474 h 2599372"/>
              <a:gd name="connsiteX4281" fmla="*/ 1163002 w 2596229"/>
              <a:gd name="connsiteY4281" fmla="*/ 391191 h 2599372"/>
              <a:gd name="connsiteX4282" fmla="*/ 1141285 w 2596229"/>
              <a:gd name="connsiteY4282" fmla="*/ 369474 h 2599372"/>
              <a:gd name="connsiteX4283" fmla="*/ 1163002 w 2596229"/>
              <a:gd name="connsiteY4283" fmla="*/ 347757 h 2599372"/>
              <a:gd name="connsiteX4284" fmla="*/ 2095881 w 2596229"/>
              <a:gd name="connsiteY4284" fmla="*/ 344519 h 2599372"/>
              <a:gd name="connsiteX4285" fmla="*/ 2102739 w 2596229"/>
              <a:gd name="connsiteY4285" fmla="*/ 351377 h 2599372"/>
              <a:gd name="connsiteX4286" fmla="*/ 2095881 w 2596229"/>
              <a:gd name="connsiteY4286" fmla="*/ 358235 h 2599372"/>
              <a:gd name="connsiteX4287" fmla="*/ 2089023 w 2596229"/>
              <a:gd name="connsiteY4287" fmla="*/ 351377 h 2599372"/>
              <a:gd name="connsiteX4288" fmla="*/ 2095881 w 2596229"/>
              <a:gd name="connsiteY4288" fmla="*/ 344519 h 2599372"/>
              <a:gd name="connsiteX4289" fmla="*/ 1314449 w 2596229"/>
              <a:gd name="connsiteY4289" fmla="*/ 343757 h 2599372"/>
              <a:gd name="connsiteX4290" fmla="*/ 1340167 w 2596229"/>
              <a:gd name="connsiteY4290" fmla="*/ 369475 h 2599372"/>
              <a:gd name="connsiteX4291" fmla="*/ 1314449 w 2596229"/>
              <a:gd name="connsiteY4291" fmla="*/ 395192 h 2599372"/>
              <a:gd name="connsiteX4292" fmla="*/ 1288732 w 2596229"/>
              <a:gd name="connsiteY4292" fmla="*/ 369475 h 2599372"/>
              <a:gd name="connsiteX4293" fmla="*/ 1314449 w 2596229"/>
              <a:gd name="connsiteY4293" fmla="*/ 343757 h 2599372"/>
              <a:gd name="connsiteX4294" fmla="*/ 731710 w 2596229"/>
              <a:gd name="connsiteY4294" fmla="*/ 340328 h 2599372"/>
              <a:gd name="connsiteX4295" fmla="*/ 748569 w 2596229"/>
              <a:gd name="connsiteY4295" fmla="*/ 357187 h 2599372"/>
              <a:gd name="connsiteX4296" fmla="*/ 731710 w 2596229"/>
              <a:gd name="connsiteY4296" fmla="*/ 374047 h 2599372"/>
              <a:gd name="connsiteX4297" fmla="*/ 714851 w 2596229"/>
              <a:gd name="connsiteY4297" fmla="*/ 357187 h 2599372"/>
              <a:gd name="connsiteX4298" fmla="*/ 731710 w 2596229"/>
              <a:gd name="connsiteY4298" fmla="*/ 340328 h 2599372"/>
              <a:gd name="connsiteX4299" fmla="*/ 1238726 w 2596229"/>
              <a:gd name="connsiteY4299" fmla="*/ 340233 h 2599372"/>
              <a:gd name="connsiteX4300" fmla="*/ 1264634 w 2596229"/>
              <a:gd name="connsiteY4300" fmla="*/ 366141 h 2599372"/>
              <a:gd name="connsiteX4301" fmla="*/ 1238726 w 2596229"/>
              <a:gd name="connsiteY4301" fmla="*/ 392049 h 2599372"/>
              <a:gd name="connsiteX4302" fmla="*/ 1212818 w 2596229"/>
              <a:gd name="connsiteY4302" fmla="*/ 366141 h 2599372"/>
              <a:gd name="connsiteX4303" fmla="*/ 1238726 w 2596229"/>
              <a:gd name="connsiteY4303" fmla="*/ 340233 h 2599372"/>
              <a:gd name="connsiteX4304" fmla="*/ 904875 w 2596229"/>
              <a:gd name="connsiteY4304" fmla="*/ 338232 h 2599372"/>
              <a:gd name="connsiteX4305" fmla="*/ 921544 w 2596229"/>
              <a:gd name="connsiteY4305" fmla="*/ 354901 h 2599372"/>
              <a:gd name="connsiteX4306" fmla="*/ 904875 w 2596229"/>
              <a:gd name="connsiteY4306" fmla="*/ 371570 h 2599372"/>
              <a:gd name="connsiteX4307" fmla="*/ 888206 w 2596229"/>
              <a:gd name="connsiteY4307" fmla="*/ 354901 h 2599372"/>
              <a:gd name="connsiteX4308" fmla="*/ 904875 w 2596229"/>
              <a:gd name="connsiteY4308" fmla="*/ 338232 h 2599372"/>
              <a:gd name="connsiteX4309" fmla="*/ 1745742 w 2596229"/>
              <a:gd name="connsiteY4309" fmla="*/ 337089 h 2599372"/>
              <a:gd name="connsiteX4310" fmla="*/ 1765840 w 2596229"/>
              <a:gd name="connsiteY4310" fmla="*/ 357187 h 2599372"/>
              <a:gd name="connsiteX4311" fmla="*/ 1745742 w 2596229"/>
              <a:gd name="connsiteY4311" fmla="*/ 377285 h 2599372"/>
              <a:gd name="connsiteX4312" fmla="*/ 1725644 w 2596229"/>
              <a:gd name="connsiteY4312" fmla="*/ 357187 h 2599372"/>
              <a:gd name="connsiteX4313" fmla="*/ 1745742 w 2596229"/>
              <a:gd name="connsiteY4313" fmla="*/ 337089 h 2599372"/>
              <a:gd name="connsiteX4314" fmla="*/ 631221 w 2596229"/>
              <a:gd name="connsiteY4314" fmla="*/ 324135 h 2599372"/>
              <a:gd name="connsiteX4315" fmla="*/ 641699 w 2596229"/>
              <a:gd name="connsiteY4315" fmla="*/ 334613 h 2599372"/>
              <a:gd name="connsiteX4316" fmla="*/ 631221 w 2596229"/>
              <a:gd name="connsiteY4316" fmla="*/ 345090 h 2599372"/>
              <a:gd name="connsiteX4317" fmla="*/ 620744 w 2596229"/>
              <a:gd name="connsiteY4317" fmla="*/ 334613 h 2599372"/>
              <a:gd name="connsiteX4318" fmla="*/ 631221 w 2596229"/>
              <a:gd name="connsiteY4318" fmla="*/ 324135 h 2599372"/>
              <a:gd name="connsiteX4319" fmla="*/ 1500663 w 2596229"/>
              <a:gd name="connsiteY4319" fmla="*/ 324040 h 2599372"/>
              <a:gd name="connsiteX4320" fmla="*/ 1507521 w 2596229"/>
              <a:gd name="connsiteY4320" fmla="*/ 330898 h 2599372"/>
              <a:gd name="connsiteX4321" fmla="*/ 1500663 w 2596229"/>
              <a:gd name="connsiteY4321" fmla="*/ 337756 h 2599372"/>
              <a:gd name="connsiteX4322" fmla="*/ 1493805 w 2596229"/>
              <a:gd name="connsiteY4322" fmla="*/ 330898 h 2599372"/>
              <a:gd name="connsiteX4323" fmla="*/ 1500663 w 2596229"/>
              <a:gd name="connsiteY4323" fmla="*/ 324040 h 2599372"/>
              <a:gd name="connsiteX4324" fmla="*/ 1846231 w 2596229"/>
              <a:gd name="connsiteY4324" fmla="*/ 320325 h 2599372"/>
              <a:gd name="connsiteX4325" fmla="*/ 1860518 w 2596229"/>
              <a:gd name="connsiteY4325" fmla="*/ 334613 h 2599372"/>
              <a:gd name="connsiteX4326" fmla="*/ 1846231 w 2596229"/>
              <a:gd name="connsiteY4326" fmla="*/ 348900 h 2599372"/>
              <a:gd name="connsiteX4327" fmla="*/ 1831943 w 2596229"/>
              <a:gd name="connsiteY4327" fmla="*/ 334613 h 2599372"/>
              <a:gd name="connsiteX4328" fmla="*/ 1846231 w 2596229"/>
              <a:gd name="connsiteY4328" fmla="*/ 320325 h 2599372"/>
              <a:gd name="connsiteX4329" fmla="*/ 976788 w 2596229"/>
              <a:gd name="connsiteY4329" fmla="*/ 312610 h 2599372"/>
              <a:gd name="connsiteX4330" fmla="*/ 995076 w 2596229"/>
              <a:gd name="connsiteY4330" fmla="*/ 330898 h 2599372"/>
              <a:gd name="connsiteX4331" fmla="*/ 976788 w 2596229"/>
              <a:gd name="connsiteY4331" fmla="*/ 349186 h 2599372"/>
              <a:gd name="connsiteX4332" fmla="*/ 958500 w 2596229"/>
              <a:gd name="connsiteY4332" fmla="*/ 330898 h 2599372"/>
              <a:gd name="connsiteX4333" fmla="*/ 976788 w 2596229"/>
              <a:gd name="connsiteY4333" fmla="*/ 312610 h 2599372"/>
              <a:gd name="connsiteX4334" fmla="*/ 533208 w 2596229"/>
              <a:gd name="connsiteY4334" fmla="*/ 308133 h 2599372"/>
              <a:gd name="connsiteX4335" fmla="*/ 541019 w 2596229"/>
              <a:gd name="connsiteY4335" fmla="*/ 315943 h 2599372"/>
              <a:gd name="connsiteX4336" fmla="*/ 533208 w 2596229"/>
              <a:gd name="connsiteY4336" fmla="*/ 323754 h 2599372"/>
              <a:gd name="connsiteX4337" fmla="*/ 525398 w 2596229"/>
              <a:gd name="connsiteY4337" fmla="*/ 315943 h 2599372"/>
              <a:gd name="connsiteX4338" fmla="*/ 533208 w 2596229"/>
              <a:gd name="connsiteY4338" fmla="*/ 308133 h 2599372"/>
              <a:gd name="connsiteX4339" fmla="*/ 798766 w 2596229"/>
              <a:gd name="connsiteY4339" fmla="*/ 306323 h 2599372"/>
              <a:gd name="connsiteX4340" fmla="*/ 814197 w 2596229"/>
              <a:gd name="connsiteY4340" fmla="*/ 321753 h 2599372"/>
              <a:gd name="connsiteX4341" fmla="*/ 798766 w 2596229"/>
              <a:gd name="connsiteY4341" fmla="*/ 337184 h 2599372"/>
              <a:gd name="connsiteX4342" fmla="*/ 783336 w 2596229"/>
              <a:gd name="connsiteY4342" fmla="*/ 321753 h 2599372"/>
              <a:gd name="connsiteX4343" fmla="*/ 798766 w 2596229"/>
              <a:gd name="connsiteY4343" fmla="*/ 306323 h 2599372"/>
              <a:gd name="connsiteX4344" fmla="*/ 1944147 w 2596229"/>
              <a:gd name="connsiteY4344" fmla="*/ 303847 h 2599372"/>
              <a:gd name="connsiteX4345" fmla="*/ 1956244 w 2596229"/>
              <a:gd name="connsiteY4345" fmla="*/ 315849 h 2599372"/>
              <a:gd name="connsiteX4346" fmla="*/ 1944147 w 2596229"/>
              <a:gd name="connsiteY4346" fmla="*/ 327945 h 2599372"/>
              <a:gd name="connsiteX4347" fmla="*/ 1932146 w 2596229"/>
              <a:gd name="connsiteY4347" fmla="*/ 315849 h 2599372"/>
              <a:gd name="connsiteX4348" fmla="*/ 1944147 w 2596229"/>
              <a:gd name="connsiteY4348" fmla="*/ 303847 h 2599372"/>
              <a:gd name="connsiteX4349" fmla="*/ 1678686 w 2596229"/>
              <a:gd name="connsiteY4349" fmla="*/ 303276 h 2599372"/>
              <a:gd name="connsiteX4350" fmla="*/ 1697164 w 2596229"/>
              <a:gd name="connsiteY4350" fmla="*/ 321754 h 2599372"/>
              <a:gd name="connsiteX4351" fmla="*/ 1678686 w 2596229"/>
              <a:gd name="connsiteY4351" fmla="*/ 340233 h 2599372"/>
              <a:gd name="connsiteX4352" fmla="*/ 1660207 w 2596229"/>
              <a:gd name="connsiteY4352" fmla="*/ 321754 h 2599372"/>
              <a:gd name="connsiteX4353" fmla="*/ 1678686 w 2596229"/>
              <a:gd name="connsiteY4353" fmla="*/ 303276 h 2599372"/>
              <a:gd name="connsiteX4354" fmla="*/ 437577 w 2596229"/>
              <a:gd name="connsiteY4354" fmla="*/ 295941 h 2599372"/>
              <a:gd name="connsiteX4355" fmla="*/ 441959 w 2596229"/>
              <a:gd name="connsiteY4355" fmla="*/ 300323 h 2599372"/>
              <a:gd name="connsiteX4356" fmla="*/ 437577 w 2596229"/>
              <a:gd name="connsiteY4356" fmla="*/ 304704 h 2599372"/>
              <a:gd name="connsiteX4357" fmla="*/ 433196 w 2596229"/>
              <a:gd name="connsiteY4357" fmla="*/ 300323 h 2599372"/>
              <a:gd name="connsiteX4358" fmla="*/ 437577 w 2596229"/>
              <a:gd name="connsiteY4358" fmla="*/ 295941 h 2599372"/>
              <a:gd name="connsiteX4359" fmla="*/ 2039778 w 2596229"/>
              <a:gd name="connsiteY4359" fmla="*/ 293370 h 2599372"/>
              <a:gd name="connsiteX4360" fmla="*/ 2046636 w 2596229"/>
              <a:gd name="connsiteY4360" fmla="*/ 300228 h 2599372"/>
              <a:gd name="connsiteX4361" fmla="*/ 2039778 w 2596229"/>
              <a:gd name="connsiteY4361" fmla="*/ 307086 h 2599372"/>
              <a:gd name="connsiteX4362" fmla="*/ 2032920 w 2596229"/>
              <a:gd name="connsiteY4362" fmla="*/ 300228 h 2599372"/>
              <a:gd name="connsiteX4363" fmla="*/ 2039778 w 2596229"/>
              <a:gd name="connsiteY4363" fmla="*/ 293370 h 2599372"/>
              <a:gd name="connsiteX4364" fmla="*/ 1050417 w 2596229"/>
              <a:gd name="connsiteY4364" fmla="*/ 293084 h 2599372"/>
              <a:gd name="connsiteX4365" fmla="*/ 1070133 w 2596229"/>
              <a:gd name="connsiteY4365" fmla="*/ 312801 h 2599372"/>
              <a:gd name="connsiteX4366" fmla="*/ 1050417 w 2596229"/>
              <a:gd name="connsiteY4366" fmla="*/ 332518 h 2599372"/>
              <a:gd name="connsiteX4367" fmla="*/ 1030700 w 2596229"/>
              <a:gd name="connsiteY4367" fmla="*/ 312801 h 2599372"/>
              <a:gd name="connsiteX4368" fmla="*/ 1050417 w 2596229"/>
              <a:gd name="connsiteY4368" fmla="*/ 293084 h 2599372"/>
              <a:gd name="connsiteX4369" fmla="*/ 1427035 w 2596229"/>
              <a:gd name="connsiteY4369" fmla="*/ 292703 h 2599372"/>
              <a:gd name="connsiteX4370" fmla="*/ 1447132 w 2596229"/>
              <a:gd name="connsiteY4370" fmla="*/ 312801 h 2599372"/>
              <a:gd name="connsiteX4371" fmla="*/ 1427035 w 2596229"/>
              <a:gd name="connsiteY4371" fmla="*/ 332899 h 2599372"/>
              <a:gd name="connsiteX4372" fmla="*/ 1406937 w 2596229"/>
              <a:gd name="connsiteY4372" fmla="*/ 312801 h 2599372"/>
              <a:gd name="connsiteX4373" fmla="*/ 1427035 w 2596229"/>
              <a:gd name="connsiteY4373" fmla="*/ 292703 h 2599372"/>
              <a:gd name="connsiteX4374" fmla="*/ 2133409 w 2596229"/>
              <a:gd name="connsiteY4374" fmla="*/ 283940 h 2599372"/>
              <a:gd name="connsiteX4375" fmla="*/ 2136457 w 2596229"/>
              <a:gd name="connsiteY4375" fmla="*/ 286988 h 2599372"/>
              <a:gd name="connsiteX4376" fmla="*/ 2133409 w 2596229"/>
              <a:gd name="connsiteY4376" fmla="*/ 290036 h 2599372"/>
              <a:gd name="connsiteX4377" fmla="*/ 2130361 w 2596229"/>
              <a:gd name="connsiteY4377" fmla="*/ 286988 h 2599372"/>
              <a:gd name="connsiteX4378" fmla="*/ 2133409 w 2596229"/>
              <a:gd name="connsiteY4378" fmla="*/ 283940 h 2599372"/>
              <a:gd name="connsiteX4379" fmla="*/ 695515 w 2596229"/>
              <a:gd name="connsiteY4379" fmla="*/ 283749 h 2599372"/>
              <a:gd name="connsiteX4380" fmla="*/ 706183 w 2596229"/>
              <a:gd name="connsiteY4380" fmla="*/ 294417 h 2599372"/>
              <a:gd name="connsiteX4381" fmla="*/ 695515 w 2596229"/>
              <a:gd name="connsiteY4381" fmla="*/ 305085 h 2599372"/>
              <a:gd name="connsiteX4382" fmla="*/ 684847 w 2596229"/>
              <a:gd name="connsiteY4382" fmla="*/ 294417 h 2599372"/>
              <a:gd name="connsiteX4383" fmla="*/ 695515 w 2596229"/>
              <a:gd name="connsiteY4383" fmla="*/ 283749 h 2599372"/>
              <a:gd name="connsiteX4384" fmla="*/ 1125188 w 2596229"/>
              <a:gd name="connsiteY4384" fmla="*/ 280511 h 2599372"/>
              <a:gd name="connsiteX4385" fmla="*/ 1145286 w 2596229"/>
              <a:gd name="connsiteY4385" fmla="*/ 300609 h 2599372"/>
              <a:gd name="connsiteX4386" fmla="*/ 1125188 w 2596229"/>
              <a:gd name="connsiteY4386" fmla="*/ 320706 h 2599372"/>
              <a:gd name="connsiteX4387" fmla="*/ 1105090 w 2596229"/>
              <a:gd name="connsiteY4387" fmla="*/ 300609 h 2599372"/>
              <a:gd name="connsiteX4388" fmla="*/ 1125188 w 2596229"/>
              <a:gd name="connsiteY4388" fmla="*/ 280511 h 2599372"/>
              <a:gd name="connsiteX4389" fmla="*/ 1352083 w 2596229"/>
              <a:gd name="connsiteY4389" fmla="*/ 280133 h 2599372"/>
              <a:gd name="connsiteX4390" fmla="*/ 1372666 w 2596229"/>
              <a:gd name="connsiteY4390" fmla="*/ 300507 h 2599372"/>
              <a:gd name="connsiteX4391" fmla="*/ 1352292 w 2596229"/>
              <a:gd name="connsiteY4391" fmla="*/ 321090 h 2599372"/>
              <a:gd name="connsiteX4392" fmla="*/ 1331709 w 2596229"/>
              <a:gd name="connsiteY4392" fmla="*/ 300716 h 2599372"/>
              <a:gd name="connsiteX4393" fmla="*/ 1352083 w 2596229"/>
              <a:gd name="connsiteY4393" fmla="*/ 280133 h 2599372"/>
              <a:gd name="connsiteX4394" fmla="*/ 1781937 w 2596229"/>
              <a:gd name="connsiteY4394" fmla="*/ 277749 h 2599372"/>
              <a:gd name="connsiteX4395" fmla="*/ 1798606 w 2596229"/>
              <a:gd name="connsiteY4395" fmla="*/ 294418 h 2599372"/>
              <a:gd name="connsiteX4396" fmla="*/ 1781937 w 2596229"/>
              <a:gd name="connsiteY4396" fmla="*/ 311087 h 2599372"/>
              <a:gd name="connsiteX4397" fmla="*/ 1765268 w 2596229"/>
              <a:gd name="connsiteY4397" fmla="*/ 294418 h 2599372"/>
              <a:gd name="connsiteX4398" fmla="*/ 1781937 w 2596229"/>
              <a:gd name="connsiteY4398" fmla="*/ 277749 h 2599372"/>
              <a:gd name="connsiteX4399" fmla="*/ 868299 w 2596229"/>
              <a:gd name="connsiteY4399" fmla="*/ 274796 h 2599372"/>
              <a:gd name="connsiteX4400" fmla="*/ 884968 w 2596229"/>
              <a:gd name="connsiteY4400" fmla="*/ 291465 h 2599372"/>
              <a:gd name="connsiteX4401" fmla="*/ 868299 w 2596229"/>
              <a:gd name="connsiteY4401" fmla="*/ 308133 h 2599372"/>
              <a:gd name="connsiteX4402" fmla="*/ 851630 w 2596229"/>
              <a:gd name="connsiteY4402" fmla="*/ 291465 h 2599372"/>
              <a:gd name="connsiteX4403" fmla="*/ 868299 w 2596229"/>
              <a:gd name="connsiteY4403" fmla="*/ 274796 h 2599372"/>
              <a:gd name="connsiteX4404" fmla="*/ 1200816 w 2596229"/>
              <a:gd name="connsiteY4404" fmla="*/ 274034 h 2599372"/>
              <a:gd name="connsiteX4405" fmla="*/ 1221295 w 2596229"/>
              <a:gd name="connsiteY4405" fmla="*/ 294513 h 2599372"/>
              <a:gd name="connsiteX4406" fmla="*/ 1200816 w 2596229"/>
              <a:gd name="connsiteY4406" fmla="*/ 314991 h 2599372"/>
              <a:gd name="connsiteX4407" fmla="*/ 1180337 w 2596229"/>
              <a:gd name="connsiteY4407" fmla="*/ 294513 h 2599372"/>
              <a:gd name="connsiteX4408" fmla="*/ 1200816 w 2596229"/>
              <a:gd name="connsiteY4408" fmla="*/ 274034 h 2599372"/>
              <a:gd name="connsiteX4409" fmla="*/ 1276635 w 2596229"/>
              <a:gd name="connsiteY4409" fmla="*/ 273653 h 2599372"/>
              <a:gd name="connsiteX4410" fmla="*/ 1297495 w 2596229"/>
              <a:gd name="connsiteY4410" fmla="*/ 294513 h 2599372"/>
              <a:gd name="connsiteX4411" fmla="*/ 1276635 w 2596229"/>
              <a:gd name="connsiteY4411" fmla="*/ 315373 h 2599372"/>
              <a:gd name="connsiteX4412" fmla="*/ 1255775 w 2596229"/>
              <a:gd name="connsiteY4412" fmla="*/ 294513 h 2599372"/>
              <a:gd name="connsiteX4413" fmla="*/ 1276635 w 2596229"/>
              <a:gd name="connsiteY4413" fmla="*/ 273653 h 2599372"/>
              <a:gd name="connsiteX4414" fmla="*/ 1609153 w 2596229"/>
              <a:gd name="connsiteY4414" fmla="*/ 271081 h 2599372"/>
              <a:gd name="connsiteX4415" fmla="*/ 1629442 w 2596229"/>
              <a:gd name="connsiteY4415" fmla="*/ 291369 h 2599372"/>
              <a:gd name="connsiteX4416" fmla="*/ 1609153 w 2596229"/>
              <a:gd name="connsiteY4416" fmla="*/ 311658 h 2599372"/>
              <a:gd name="connsiteX4417" fmla="*/ 1588865 w 2596229"/>
              <a:gd name="connsiteY4417" fmla="*/ 291369 h 2599372"/>
              <a:gd name="connsiteX4418" fmla="*/ 1609153 w 2596229"/>
              <a:gd name="connsiteY4418" fmla="*/ 271081 h 2599372"/>
              <a:gd name="connsiteX4419" fmla="*/ 594931 w 2596229"/>
              <a:gd name="connsiteY4419" fmla="*/ 265080 h 2599372"/>
              <a:gd name="connsiteX4420" fmla="*/ 601598 w 2596229"/>
              <a:gd name="connsiteY4420" fmla="*/ 271748 h 2599372"/>
              <a:gd name="connsiteX4421" fmla="*/ 594931 w 2596229"/>
              <a:gd name="connsiteY4421" fmla="*/ 278415 h 2599372"/>
              <a:gd name="connsiteX4422" fmla="*/ 588263 w 2596229"/>
              <a:gd name="connsiteY4422" fmla="*/ 271748 h 2599372"/>
              <a:gd name="connsiteX4423" fmla="*/ 594931 w 2596229"/>
              <a:gd name="connsiteY4423" fmla="*/ 265080 h 2599372"/>
              <a:gd name="connsiteX4424" fmla="*/ 1882520 w 2596229"/>
              <a:gd name="connsiteY4424" fmla="*/ 262508 h 2599372"/>
              <a:gd name="connsiteX4425" fmla="*/ 1891760 w 2596229"/>
              <a:gd name="connsiteY4425" fmla="*/ 271747 h 2599372"/>
              <a:gd name="connsiteX4426" fmla="*/ 1882520 w 2596229"/>
              <a:gd name="connsiteY4426" fmla="*/ 280987 h 2599372"/>
              <a:gd name="connsiteX4427" fmla="*/ 1873281 w 2596229"/>
              <a:gd name="connsiteY4427" fmla="*/ 271747 h 2599372"/>
              <a:gd name="connsiteX4428" fmla="*/ 1882520 w 2596229"/>
              <a:gd name="connsiteY4428" fmla="*/ 262508 h 2599372"/>
              <a:gd name="connsiteX4429" fmla="*/ 939831 w 2596229"/>
              <a:gd name="connsiteY4429" fmla="*/ 254603 h 2599372"/>
              <a:gd name="connsiteX4430" fmla="*/ 951642 w 2596229"/>
              <a:gd name="connsiteY4430" fmla="*/ 266414 h 2599372"/>
              <a:gd name="connsiteX4431" fmla="*/ 939831 w 2596229"/>
              <a:gd name="connsiteY4431" fmla="*/ 278225 h 2599372"/>
              <a:gd name="connsiteX4432" fmla="*/ 928020 w 2596229"/>
              <a:gd name="connsiteY4432" fmla="*/ 266414 h 2599372"/>
              <a:gd name="connsiteX4433" fmla="*/ 939831 w 2596229"/>
              <a:gd name="connsiteY4433" fmla="*/ 254603 h 2599372"/>
              <a:gd name="connsiteX4434" fmla="*/ 496729 w 2596229"/>
              <a:gd name="connsiteY4434" fmla="*/ 251745 h 2599372"/>
              <a:gd name="connsiteX4435" fmla="*/ 497776 w 2596229"/>
              <a:gd name="connsiteY4435" fmla="*/ 252698 h 2599372"/>
              <a:gd name="connsiteX4436" fmla="*/ 496729 w 2596229"/>
              <a:gd name="connsiteY4436" fmla="*/ 253745 h 2599372"/>
              <a:gd name="connsiteX4437" fmla="*/ 495681 w 2596229"/>
              <a:gd name="connsiteY4437" fmla="*/ 252698 h 2599372"/>
              <a:gd name="connsiteX4438" fmla="*/ 496729 w 2596229"/>
              <a:gd name="connsiteY4438" fmla="*/ 251745 h 2599372"/>
              <a:gd name="connsiteX4439" fmla="*/ 1537620 w 2596229"/>
              <a:gd name="connsiteY4439" fmla="*/ 248983 h 2599372"/>
              <a:gd name="connsiteX4440" fmla="*/ 1555147 w 2596229"/>
              <a:gd name="connsiteY4440" fmla="*/ 266414 h 2599372"/>
              <a:gd name="connsiteX4441" fmla="*/ 1537620 w 2596229"/>
              <a:gd name="connsiteY4441" fmla="*/ 283845 h 2599372"/>
              <a:gd name="connsiteX4442" fmla="*/ 1520190 w 2596229"/>
              <a:gd name="connsiteY4442" fmla="*/ 266414 h 2599372"/>
              <a:gd name="connsiteX4443" fmla="*/ 1537620 w 2596229"/>
              <a:gd name="connsiteY4443" fmla="*/ 248983 h 2599372"/>
              <a:gd name="connsiteX4444" fmla="*/ 1980724 w 2596229"/>
              <a:gd name="connsiteY4444" fmla="*/ 247078 h 2599372"/>
              <a:gd name="connsiteX4445" fmla="*/ 1986343 w 2596229"/>
              <a:gd name="connsiteY4445" fmla="*/ 252698 h 2599372"/>
              <a:gd name="connsiteX4446" fmla="*/ 1980724 w 2596229"/>
              <a:gd name="connsiteY4446" fmla="*/ 258318 h 2599372"/>
              <a:gd name="connsiteX4447" fmla="*/ 1975104 w 2596229"/>
              <a:gd name="connsiteY4447" fmla="*/ 252698 h 2599372"/>
              <a:gd name="connsiteX4448" fmla="*/ 1980724 w 2596229"/>
              <a:gd name="connsiteY4448" fmla="*/ 247078 h 2599372"/>
              <a:gd name="connsiteX4449" fmla="*/ 762476 w 2596229"/>
              <a:gd name="connsiteY4449" fmla="*/ 244697 h 2599372"/>
              <a:gd name="connsiteX4450" fmla="*/ 776573 w 2596229"/>
              <a:gd name="connsiteY4450" fmla="*/ 258794 h 2599372"/>
              <a:gd name="connsiteX4451" fmla="*/ 762476 w 2596229"/>
              <a:gd name="connsiteY4451" fmla="*/ 272891 h 2599372"/>
              <a:gd name="connsiteX4452" fmla="*/ 748379 w 2596229"/>
              <a:gd name="connsiteY4452" fmla="*/ 258794 h 2599372"/>
              <a:gd name="connsiteX4453" fmla="*/ 762476 w 2596229"/>
              <a:gd name="connsiteY4453" fmla="*/ 244697 h 2599372"/>
              <a:gd name="connsiteX4454" fmla="*/ 1714976 w 2596229"/>
              <a:gd name="connsiteY4454" fmla="*/ 244506 h 2599372"/>
              <a:gd name="connsiteX4455" fmla="*/ 1729263 w 2596229"/>
              <a:gd name="connsiteY4455" fmla="*/ 258794 h 2599372"/>
              <a:gd name="connsiteX4456" fmla="*/ 1714976 w 2596229"/>
              <a:gd name="connsiteY4456" fmla="*/ 273081 h 2599372"/>
              <a:gd name="connsiteX4457" fmla="*/ 1700688 w 2596229"/>
              <a:gd name="connsiteY4457" fmla="*/ 258794 h 2599372"/>
              <a:gd name="connsiteX4458" fmla="*/ 1714976 w 2596229"/>
              <a:gd name="connsiteY4458" fmla="*/ 244506 h 2599372"/>
              <a:gd name="connsiteX4459" fmla="*/ 2076735 w 2596229"/>
              <a:gd name="connsiteY4459" fmla="*/ 234600 h 2599372"/>
              <a:gd name="connsiteX4460" fmla="*/ 2078735 w 2596229"/>
              <a:gd name="connsiteY4460" fmla="*/ 236600 h 2599372"/>
              <a:gd name="connsiteX4461" fmla="*/ 2076735 w 2596229"/>
              <a:gd name="connsiteY4461" fmla="*/ 238601 h 2599372"/>
              <a:gd name="connsiteX4462" fmla="*/ 2074735 w 2596229"/>
              <a:gd name="connsiteY4462" fmla="*/ 236600 h 2599372"/>
              <a:gd name="connsiteX4463" fmla="*/ 2076735 w 2596229"/>
              <a:gd name="connsiteY4463" fmla="*/ 234600 h 2599372"/>
              <a:gd name="connsiteX4464" fmla="*/ 1013079 w 2596229"/>
              <a:gd name="connsiteY4464" fmla="*/ 232029 h 2599372"/>
              <a:gd name="connsiteX4465" fmla="*/ 1027747 w 2596229"/>
              <a:gd name="connsiteY4465" fmla="*/ 246697 h 2599372"/>
              <a:gd name="connsiteX4466" fmla="*/ 1013079 w 2596229"/>
              <a:gd name="connsiteY4466" fmla="*/ 261366 h 2599372"/>
              <a:gd name="connsiteX4467" fmla="*/ 998410 w 2596229"/>
              <a:gd name="connsiteY4467" fmla="*/ 246697 h 2599372"/>
              <a:gd name="connsiteX4468" fmla="*/ 1013079 w 2596229"/>
              <a:gd name="connsiteY4468" fmla="*/ 232029 h 2599372"/>
              <a:gd name="connsiteX4469" fmla="*/ 1464373 w 2596229"/>
              <a:gd name="connsiteY4469" fmla="*/ 228790 h 2599372"/>
              <a:gd name="connsiteX4470" fmla="*/ 1482280 w 2596229"/>
              <a:gd name="connsiteY4470" fmla="*/ 246697 h 2599372"/>
              <a:gd name="connsiteX4471" fmla="*/ 1464373 w 2596229"/>
              <a:gd name="connsiteY4471" fmla="*/ 264604 h 2599372"/>
              <a:gd name="connsiteX4472" fmla="*/ 1446466 w 2596229"/>
              <a:gd name="connsiteY4472" fmla="*/ 246697 h 2599372"/>
              <a:gd name="connsiteX4473" fmla="*/ 1464373 w 2596229"/>
              <a:gd name="connsiteY4473" fmla="*/ 228790 h 2599372"/>
              <a:gd name="connsiteX4474" fmla="*/ 659320 w 2596229"/>
              <a:gd name="connsiteY4474" fmla="*/ 223170 h 2599372"/>
              <a:gd name="connsiteX4475" fmla="*/ 667797 w 2596229"/>
              <a:gd name="connsiteY4475" fmla="*/ 231647 h 2599372"/>
              <a:gd name="connsiteX4476" fmla="*/ 659320 w 2596229"/>
              <a:gd name="connsiteY4476" fmla="*/ 240124 h 2599372"/>
              <a:gd name="connsiteX4477" fmla="*/ 650843 w 2596229"/>
              <a:gd name="connsiteY4477" fmla="*/ 231647 h 2599372"/>
              <a:gd name="connsiteX4478" fmla="*/ 659320 w 2596229"/>
              <a:gd name="connsiteY4478" fmla="*/ 223170 h 2599372"/>
              <a:gd name="connsiteX4479" fmla="*/ 1818132 w 2596229"/>
              <a:gd name="connsiteY4479" fmla="*/ 220694 h 2599372"/>
              <a:gd name="connsiteX4480" fmla="*/ 1829181 w 2596229"/>
              <a:gd name="connsiteY4480" fmla="*/ 231743 h 2599372"/>
              <a:gd name="connsiteX4481" fmla="*/ 1818132 w 2596229"/>
              <a:gd name="connsiteY4481" fmla="*/ 242792 h 2599372"/>
              <a:gd name="connsiteX4482" fmla="*/ 1807083 w 2596229"/>
              <a:gd name="connsiteY4482" fmla="*/ 231743 h 2599372"/>
              <a:gd name="connsiteX4483" fmla="*/ 1818132 w 2596229"/>
              <a:gd name="connsiteY4483" fmla="*/ 220694 h 2599372"/>
              <a:gd name="connsiteX4484" fmla="*/ 1087564 w 2596229"/>
              <a:gd name="connsiteY4484" fmla="*/ 217265 h 2599372"/>
              <a:gd name="connsiteX4485" fmla="*/ 1102994 w 2596229"/>
              <a:gd name="connsiteY4485" fmla="*/ 232696 h 2599372"/>
              <a:gd name="connsiteX4486" fmla="*/ 1087564 w 2596229"/>
              <a:gd name="connsiteY4486" fmla="*/ 248126 h 2599372"/>
              <a:gd name="connsiteX4487" fmla="*/ 1072133 w 2596229"/>
              <a:gd name="connsiteY4487" fmla="*/ 232696 h 2599372"/>
              <a:gd name="connsiteX4488" fmla="*/ 1087564 w 2596229"/>
              <a:gd name="connsiteY4488" fmla="*/ 217265 h 2599372"/>
              <a:gd name="connsiteX4489" fmla="*/ 831722 w 2596229"/>
              <a:gd name="connsiteY4489" fmla="*/ 217265 h 2599372"/>
              <a:gd name="connsiteX4490" fmla="*/ 842390 w 2596229"/>
              <a:gd name="connsiteY4490" fmla="*/ 227933 h 2599372"/>
              <a:gd name="connsiteX4491" fmla="*/ 831722 w 2596229"/>
              <a:gd name="connsiteY4491" fmla="*/ 238601 h 2599372"/>
              <a:gd name="connsiteX4492" fmla="*/ 821054 w 2596229"/>
              <a:gd name="connsiteY4492" fmla="*/ 227933 h 2599372"/>
              <a:gd name="connsiteX4493" fmla="*/ 831722 w 2596229"/>
              <a:gd name="connsiteY4493" fmla="*/ 217265 h 2599372"/>
              <a:gd name="connsiteX4494" fmla="*/ 1389887 w 2596229"/>
              <a:gd name="connsiteY4494" fmla="*/ 216979 h 2599372"/>
              <a:gd name="connsiteX4495" fmla="*/ 1405508 w 2596229"/>
              <a:gd name="connsiteY4495" fmla="*/ 232600 h 2599372"/>
              <a:gd name="connsiteX4496" fmla="*/ 1389887 w 2596229"/>
              <a:gd name="connsiteY4496" fmla="*/ 248316 h 2599372"/>
              <a:gd name="connsiteX4497" fmla="*/ 1374171 w 2596229"/>
              <a:gd name="connsiteY4497" fmla="*/ 232600 h 2599372"/>
              <a:gd name="connsiteX4498" fmla="*/ 1389887 w 2596229"/>
              <a:gd name="connsiteY4498" fmla="*/ 216979 h 2599372"/>
              <a:gd name="connsiteX4499" fmla="*/ 1645729 w 2596229"/>
              <a:gd name="connsiteY4499" fmla="*/ 210978 h 2599372"/>
              <a:gd name="connsiteX4500" fmla="*/ 1662778 w 2596229"/>
              <a:gd name="connsiteY4500" fmla="*/ 228028 h 2599372"/>
              <a:gd name="connsiteX4501" fmla="*/ 1645729 w 2596229"/>
              <a:gd name="connsiteY4501" fmla="*/ 245078 h 2599372"/>
              <a:gd name="connsiteX4502" fmla="*/ 1628679 w 2596229"/>
              <a:gd name="connsiteY4502" fmla="*/ 228028 h 2599372"/>
              <a:gd name="connsiteX4503" fmla="*/ 1645729 w 2596229"/>
              <a:gd name="connsiteY4503" fmla="*/ 210978 h 2599372"/>
              <a:gd name="connsiteX4504" fmla="*/ 1162907 w 2596229"/>
              <a:gd name="connsiteY4504" fmla="*/ 208216 h 2599372"/>
              <a:gd name="connsiteX4505" fmla="*/ 1178814 w 2596229"/>
              <a:gd name="connsiteY4505" fmla="*/ 224123 h 2599372"/>
              <a:gd name="connsiteX4506" fmla="*/ 1162907 w 2596229"/>
              <a:gd name="connsiteY4506" fmla="*/ 240030 h 2599372"/>
              <a:gd name="connsiteX4507" fmla="*/ 1147000 w 2596229"/>
              <a:gd name="connsiteY4507" fmla="*/ 224123 h 2599372"/>
              <a:gd name="connsiteX4508" fmla="*/ 1162907 w 2596229"/>
              <a:gd name="connsiteY4508" fmla="*/ 208216 h 2599372"/>
              <a:gd name="connsiteX4509" fmla="*/ 1314449 w 2596229"/>
              <a:gd name="connsiteY4509" fmla="*/ 208026 h 2599372"/>
              <a:gd name="connsiteX4510" fmla="*/ 1330547 w 2596229"/>
              <a:gd name="connsiteY4510" fmla="*/ 224123 h 2599372"/>
              <a:gd name="connsiteX4511" fmla="*/ 1314449 w 2596229"/>
              <a:gd name="connsiteY4511" fmla="*/ 240220 h 2599372"/>
              <a:gd name="connsiteX4512" fmla="*/ 1298352 w 2596229"/>
              <a:gd name="connsiteY4512" fmla="*/ 224123 h 2599372"/>
              <a:gd name="connsiteX4513" fmla="*/ 1314449 w 2596229"/>
              <a:gd name="connsiteY4513" fmla="*/ 208026 h 2599372"/>
              <a:gd name="connsiteX4514" fmla="*/ 1238726 w 2596229"/>
              <a:gd name="connsiteY4514" fmla="*/ 205168 h 2599372"/>
              <a:gd name="connsiteX4515" fmla="*/ 1254824 w 2596229"/>
              <a:gd name="connsiteY4515" fmla="*/ 221265 h 2599372"/>
              <a:gd name="connsiteX4516" fmla="*/ 1238726 w 2596229"/>
              <a:gd name="connsiteY4516" fmla="*/ 237362 h 2599372"/>
              <a:gd name="connsiteX4517" fmla="*/ 1222629 w 2596229"/>
              <a:gd name="connsiteY4517" fmla="*/ 221265 h 2599372"/>
              <a:gd name="connsiteX4518" fmla="*/ 1238726 w 2596229"/>
              <a:gd name="connsiteY4518" fmla="*/ 205168 h 2599372"/>
              <a:gd name="connsiteX4519" fmla="*/ 1918811 w 2596229"/>
              <a:gd name="connsiteY4519" fmla="*/ 205073 h 2599372"/>
              <a:gd name="connsiteX4520" fmla="*/ 1922621 w 2596229"/>
              <a:gd name="connsiteY4520" fmla="*/ 208883 h 2599372"/>
              <a:gd name="connsiteX4521" fmla="*/ 1918811 w 2596229"/>
              <a:gd name="connsiteY4521" fmla="*/ 212693 h 2599372"/>
              <a:gd name="connsiteX4522" fmla="*/ 1915001 w 2596229"/>
              <a:gd name="connsiteY4522" fmla="*/ 208883 h 2599372"/>
              <a:gd name="connsiteX4523" fmla="*/ 1918811 w 2596229"/>
              <a:gd name="connsiteY4523" fmla="*/ 205073 h 2599372"/>
              <a:gd name="connsiteX4524" fmla="*/ 902969 w 2596229"/>
              <a:gd name="connsiteY4524" fmla="*/ 192500 h 2599372"/>
              <a:gd name="connsiteX4525" fmla="*/ 912589 w 2596229"/>
              <a:gd name="connsiteY4525" fmla="*/ 202120 h 2599372"/>
              <a:gd name="connsiteX4526" fmla="*/ 902969 w 2596229"/>
              <a:gd name="connsiteY4526" fmla="*/ 211741 h 2599372"/>
              <a:gd name="connsiteX4527" fmla="*/ 893349 w 2596229"/>
              <a:gd name="connsiteY4527" fmla="*/ 202120 h 2599372"/>
              <a:gd name="connsiteX4528" fmla="*/ 902969 w 2596229"/>
              <a:gd name="connsiteY4528" fmla="*/ 192500 h 2599372"/>
              <a:gd name="connsiteX4529" fmla="*/ 2017204 w 2596229"/>
              <a:gd name="connsiteY4529" fmla="*/ 189261 h 2599372"/>
              <a:gd name="connsiteX4530" fmla="*/ 2017585 w 2596229"/>
              <a:gd name="connsiteY4530" fmla="*/ 189642 h 2599372"/>
              <a:gd name="connsiteX4531" fmla="*/ 2017204 w 2596229"/>
              <a:gd name="connsiteY4531" fmla="*/ 190023 h 2599372"/>
              <a:gd name="connsiteX4532" fmla="*/ 2016823 w 2596229"/>
              <a:gd name="connsiteY4532" fmla="*/ 189642 h 2599372"/>
              <a:gd name="connsiteX4533" fmla="*/ 2017204 w 2596229"/>
              <a:gd name="connsiteY4533" fmla="*/ 189261 h 2599372"/>
              <a:gd name="connsiteX4534" fmla="*/ 1574387 w 2596229"/>
              <a:gd name="connsiteY4534" fmla="*/ 188499 h 2599372"/>
              <a:gd name="connsiteX4535" fmla="*/ 1588008 w 2596229"/>
              <a:gd name="connsiteY4535" fmla="*/ 202120 h 2599372"/>
              <a:gd name="connsiteX4536" fmla="*/ 1574387 w 2596229"/>
              <a:gd name="connsiteY4536" fmla="*/ 215740 h 2599372"/>
              <a:gd name="connsiteX4537" fmla="*/ 1560766 w 2596229"/>
              <a:gd name="connsiteY4537" fmla="*/ 202120 h 2599372"/>
              <a:gd name="connsiteX4538" fmla="*/ 1574387 w 2596229"/>
              <a:gd name="connsiteY4538" fmla="*/ 188499 h 2599372"/>
              <a:gd name="connsiteX4539" fmla="*/ 726186 w 2596229"/>
              <a:gd name="connsiteY4539" fmla="*/ 186499 h 2599372"/>
              <a:gd name="connsiteX4540" fmla="*/ 735616 w 2596229"/>
              <a:gd name="connsiteY4540" fmla="*/ 195929 h 2599372"/>
              <a:gd name="connsiteX4541" fmla="*/ 726186 w 2596229"/>
              <a:gd name="connsiteY4541" fmla="*/ 205358 h 2599372"/>
              <a:gd name="connsiteX4542" fmla="*/ 716756 w 2596229"/>
              <a:gd name="connsiteY4542" fmla="*/ 195929 h 2599372"/>
              <a:gd name="connsiteX4543" fmla="*/ 726186 w 2596229"/>
              <a:gd name="connsiteY4543" fmla="*/ 186499 h 2599372"/>
              <a:gd name="connsiteX4544" fmla="*/ 1751266 w 2596229"/>
              <a:gd name="connsiteY4544" fmla="*/ 186213 h 2599372"/>
              <a:gd name="connsiteX4545" fmla="*/ 1761076 w 2596229"/>
              <a:gd name="connsiteY4545" fmla="*/ 196024 h 2599372"/>
              <a:gd name="connsiteX4546" fmla="*/ 1751266 w 2596229"/>
              <a:gd name="connsiteY4546" fmla="*/ 205835 h 2599372"/>
              <a:gd name="connsiteX4547" fmla="*/ 1741455 w 2596229"/>
              <a:gd name="connsiteY4547" fmla="*/ 196024 h 2599372"/>
              <a:gd name="connsiteX4548" fmla="*/ 1751266 w 2596229"/>
              <a:gd name="connsiteY4548" fmla="*/ 186213 h 2599372"/>
              <a:gd name="connsiteX4549" fmla="*/ 975931 w 2596229"/>
              <a:gd name="connsiteY4549" fmla="*/ 171164 h 2599372"/>
              <a:gd name="connsiteX4550" fmla="*/ 985932 w 2596229"/>
              <a:gd name="connsiteY4550" fmla="*/ 181165 h 2599372"/>
              <a:gd name="connsiteX4551" fmla="*/ 975931 w 2596229"/>
              <a:gd name="connsiteY4551" fmla="*/ 191167 h 2599372"/>
              <a:gd name="connsiteX4552" fmla="*/ 965929 w 2596229"/>
              <a:gd name="connsiteY4552" fmla="*/ 181165 h 2599372"/>
              <a:gd name="connsiteX4553" fmla="*/ 975931 w 2596229"/>
              <a:gd name="connsiteY4553" fmla="*/ 171164 h 2599372"/>
              <a:gd name="connsiteX4554" fmla="*/ 1501520 w 2596229"/>
              <a:gd name="connsiteY4554" fmla="*/ 166687 h 2599372"/>
              <a:gd name="connsiteX4555" fmla="*/ 1515998 w 2596229"/>
              <a:gd name="connsiteY4555" fmla="*/ 181165 h 2599372"/>
              <a:gd name="connsiteX4556" fmla="*/ 1501520 w 2596229"/>
              <a:gd name="connsiteY4556" fmla="*/ 195643 h 2599372"/>
              <a:gd name="connsiteX4557" fmla="*/ 1487042 w 2596229"/>
              <a:gd name="connsiteY4557" fmla="*/ 181165 h 2599372"/>
              <a:gd name="connsiteX4558" fmla="*/ 1501520 w 2596229"/>
              <a:gd name="connsiteY4558" fmla="*/ 166687 h 2599372"/>
              <a:gd name="connsiteX4559" fmla="*/ 623125 w 2596229"/>
              <a:gd name="connsiteY4559" fmla="*/ 165925 h 2599372"/>
              <a:gd name="connsiteX4560" fmla="*/ 626173 w 2596229"/>
              <a:gd name="connsiteY4560" fmla="*/ 168973 h 2599372"/>
              <a:gd name="connsiteX4561" fmla="*/ 623125 w 2596229"/>
              <a:gd name="connsiteY4561" fmla="*/ 172021 h 2599372"/>
              <a:gd name="connsiteX4562" fmla="*/ 620077 w 2596229"/>
              <a:gd name="connsiteY4562" fmla="*/ 168973 h 2599372"/>
              <a:gd name="connsiteX4563" fmla="*/ 623125 w 2596229"/>
              <a:gd name="connsiteY4563" fmla="*/ 165925 h 2599372"/>
              <a:gd name="connsiteX4564" fmla="*/ 1854327 w 2596229"/>
              <a:gd name="connsiteY4564" fmla="*/ 162115 h 2599372"/>
              <a:gd name="connsiteX4565" fmla="*/ 1861185 w 2596229"/>
              <a:gd name="connsiteY4565" fmla="*/ 168973 h 2599372"/>
              <a:gd name="connsiteX4566" fmla="*/ 1854327 w 2596229"/>
              <a:gd name="connsiteY4566" fmla="*/ 175831 h 2599372"/>
              <a:gd name="connsiteX4567" fmla="*/ 1847469 w 2596229"/>
              <a:gd name="connsiteY4567" fmla="*/ 168973 h 2599372"/>
              <a:gd name="connsiteX4568" fmla="*/ 1854327 w 2596229"/>
              <a:gd name="connsiteY4568" fmla="*/ 162115 h 2599372"/>
              <a:gd name="connsiteX4569" fmla="*/ 795241 w 2596229"/>
              <a:gd name="connsiteY4569" fmla="*/ 156114 h 2599372"/>
              <a:gd name="connsiteX4570" fmla="*/ 803718 w 2596229"/>
              <a:gd name="connsiteY4570" fmla="*/ 164591 h 2599372"/>
              <a:gd name="connsiteX4571" fmla="*/ 795241 w 2596229"/>
              <a:gd name="connsiteY4571" fmla="*/ 173069 h 2599372"/>
              <a:gd name="connsiteX4572" fmla="*/ 786764 w 2596229"/>
              <a:gd name="connsiteY4572" fmla="*/ 164591 h 2599372"/>
              <a:gd name="connsiteX4573" fmla="*/ 795241 w 2596229"/>
              <a:gd name="connsiteY4573" fmla="*/ 156114 h 2599372"/>
              <a:gd name="connsiteX4574" fmla="*/ 1050035 w 2596229"/>
              <a:gd name="connsiteY4574" fmla="*/ 154495 h 2599372"/>
              <a:gd name="connsiteX4575" fmla="*/ 1060894 w 2596229"/>
              <a:gd name="connsiteY4575" fmla="*/ 165354 h 2599372"/>
              <a:gd name="connsiteX4576" fmla="*/ 1050035 w 2596229"/>
              <a:gd name="connsiteY4576" fmla="*/ 176212 h 2599372"/>
              <a:gd name="connsiteX4577" fmla="*/ 1039177 w 2596229"/>
              <a:gd name="connsiteY4577" fmla="*/ 165354 h 2599372"/>
              <a:gd name="connsiteX4578" fmla="*/ 1050035 w 2596229"/>
              <a:gd name="connsiteY4578" fmla="*/ 154495 h 2599372"/>
              <a:gd name="connsiteX4579" fmla="*/ 1427321 w 2596229"/>
              <a:gd name="connsiteY4579" fmla="*/ 154019 h 2599372"/>
              <a:gd name="connsiteX4580" fmla="*/ 1438751 w 2596229"/>
              <a:gd name="connsiteY4580" fmla="*/ 165449 h 2599372"/>
              <a:gd name="connsiteX4581" fmla="*/ 1427321 w 2596229"/>
              <a:gd name="connsiteY4581" fmla="*/ 176879 h 2599372"/>
              <a:gd name="connsiteX4582" fmla="*/ 1415891 w 2596229"/>
              <a:gd name="connsiteY4582" fmla="*/ 165449 h 2599372"/>
              <a:gd name="connsiteX4583" fmla="*/ 1427321 w 2596229"/>
              <a:gd name="connsiteY4583" fmla="*/ 154019 h 2599372"/>
              <a:gd name="connsiteX4584" fmla="*/ 1682210 w 2596229"/>
              <a:gd name="connsiteY4584" fmla="*/ 153447 h 2599372"/>
              <a:gd name="connsiteX4585" fmla="*/ 1693449 w 2596229"/>
              <a:gd name="connsiteY4585" fmla="*/ 164687 h 2599372"/>
              <a:gd name="connsiteX4586" fmla="*/ 1682210 w 2596229"/>
              <a:gd name="connsiteY4586" fmla="*/ 175926 h 2599372"/>
              <a:gd name="connsiteX4587" fmla="*/ 1670970 w 2596229"/>
              <a:gd name="connsiteY4587" fmla="*/ 164687 h 2599372"/>
              <a:gd name="connsiteX4588" fmla="*/ 1682210 w 2596229"/>
              <a:gd name="connsiteY4588" fmla="*/ 153447 h 2599372"/>
              <a:gd name="connsiteX4589" fmla="*/ 1955101 w 2596229"/>
              <a:gd name="connsiteY4589" fmla="*/ 145732 h 2599372"/>
              <a:gd name="connsiteX4590" fmla="*/ 1955482 w 2596229"/>
              <a:gd name="connsiteY4590" fmla="*/ 146113 h 2599372"/>
              <a:gd name="connsiteX4591" fmla="*/ 1955101 w 2596229"/>
              <a:gd name="connsiteY4591" fmla="*/ 146494 h 2599372"/>
              <a:gd name="connsiteX4592" fmla="*/ 1954720 w 2596229"/>
              <a:gd name="connsiteY4592" fmla="*/ 146113 h 2599372"/>
              <a:gd name="connsiteX4593" fmla="*/ 1955101 w 2596229"/>
              <a:gd name="connsiteY4593" fmla="*/ 145732 h 2599372"/>
              <a:gd name="connsiteX4594" fmla="*/ 1125187 w 2596229"/>
              <a:gd name="connsiteY4594" fmla="*/ 143446 h 2599372"/>
              <a:gd name="connsiteX4595" fmla="*/ 1136617 w 2596229"/>
              <a:gd name="connsiteY4595" fmla="*/ 154876 h 2599372"/>
              <a:gd name="connsiteX4596" fmla="*/ 1125187 w 2596229"/>
              <a:gd name="connsiteY4596" fmla="*/ 166306 h 2599372"/>
              <a:gd name="connsiteX4597" fmla="*/ 1113757 w 2596229"/>
              <a:gd name="connsiteY4597" fmla="*/ 154876 h 2599372"/>
              <a:gd name="connsiteX4598" fmla="*/ 1125187 w 2596229"/>
              <a:gd name="connsiteY4598" fmla="*/ 143446 h 2599372"/>
              <a:gd name="connsiteX4599" fmla="*/ 1352264 w 2596229"/>
              <a:gd name="connsiteY4599" fmla="*/ 143065 h 2599372"/>
              <a:gd name="connsiteX4600" fmla="*/ 1364170 w 2596229"/>
              <a:gd name="connsiteY4600" fmla="*/ 154876 h 2599372"/>
              <a:gd name="connsiteX4601" fmla="*/ 1352264 w 2596229"/>
              <a:gd name="connsiteY4601" fmla="*/ 166687 h 2599372"/>
              <a:gd name="connsiteX4602" fmla="*/ 1340453 w 2596229"/>
              <a:gd name="connsiteY4602" fmla="*/ 154876 h 2599372"/>
              <a:gd name="connsiteX4603" fmla="*/ 1352264 w 2596229"/>
              <a:gd name="connsiteY4603" fmla="*/ 143065 h 2599372"/>
              <a:gd name="connsiteX4604" fmla="*/ 1276635 w 2596229"/>
              <a:gd name="connsiteY4604" fmla="*/ 137826 h 2599372"/>
              <a:gd name="connsiteX4605" fmla="*/ 1288446 w 2596229"/>
              <a:gd name="connsiteY4605" fmla="*/ 149637 h 2599372"/>
              <a:gd name="connsiteX4606" fmla="*/ 1276635 w 2596229"/>
              <a:gd name="connsiteY4606" fmla="*/ 161448 h 2599372"/>
              <a:gd name="connsiteX4607" fmla="*/ 1264824 w 2596229"/>
              <a:gd name="connsiteY4607" fmla="*/ 149637 h 2599372"/>
              <a:gd name="connsiteX4608" fmla="*/ 1276635 w 2596229"/>
              <a:gd name="connsiteY4608" fmla="*/ 137826 h 2599372"/>
              <a:gd name="connsiteX4609" fmla="*/ 1200816 w 2596229"/>
              <a:gd name="connsiteY4609" fmla="*/ 137826 h 2599372"/>
              <a:gd name="connsiteX4610" fmla="*/ 1212627 w 2596229"/>
              <a:gd name="connsiteY4610" fmla="*/ 149637 h 2599372"/>
              <a:gd name="connsiteX4611" fmla="*/ 1200816 w 2596229"/>
              <a:gd name="connsiteY4611" fmla="*/ 161448 h 2599372"/>
              <a:gd name="connsiteX4612" fmla="*/ 1188910 w 2596229"/>
              <a:gd name="connsiteY4612" fmla="*/ 149637 h 2599372"/>
              <a:gd name="connsiteX4613" fmla="*/ 1200816 w 2596229"/>
              <a:gd name="connsiteY4613" fmla="*/ 137826 h 2599372"/>
              <a:gd name="connsiteX4614" fmla="*/ 866203 w 2596229"/>
              <a:gd name="connsiteY4614" fmla="*/ 133635 h 2599372"/>
              <a:gd name="connsiteX4615" fmla="*/ 870585 w 2596229"/>
              <a:gd name="connsiteY4615" fmla="*/ 138017 h 2599372"/>
              <a:gd name="connsiteX4616" fmla="*/ 866203 w 2596229"/>
              <a:gd name="connsiteY4616" fmla="*/ 142398 h 2599372"/>
              <a:gd name="connsiteX4617" fmla="*/ 861822 w 2596229"/>
              <a:gd name="connsiteY4617" fmla="*/ 138017 h 2599372"/>
              <a:gd name="connsiteX4618" fmla="*/ 866203 w 2596229"/>
              <a:gd name="connsiteY4618" fmla="*/ 133635 h 2599372"/>
              <a:gd name="connsiteX4619" fmla="*/ 689895 w 2596229"/>
              <a:gd name="connsiteY4619" fmla="*/ 132588 h 2599372"/>
              <a:gd name="connsiteX4620" fmla="*/ 690467 w 2596229"/>
              <a:gd name="connsiteY4620" fmla="*/ 133159 h 2599372"/>
              <a:gd name="connsiteX4621" fmla="*/ 689895 w 2596229"/>
              <a:gd name="connsiteY4621" fmla="*/ 133731 h 2599372"/>
              <a:gd name="connsiteX4622" fmla="*/ 689324 w 2596229"/>
              <a:gd name="connsiteY4622" fmla="*/ 133159 h 2599372"/>
              <a:gd name="connsiteX4623" fmla="*/ 689895 w 2596229"/>
              <a:gd name="connsiteY4623" fmla="*/ 132588 h 2599372"/>
              <a:gd name="connsiteX4624" fmla="*/ 1611249 w 2596229"/>
              <a:gd name="connsiteY4624" fmla="*/ 129825 h 2599372"/>
              <a:gd name="connsiteX4625" fmla="*/ 1619440 w 2596229"/>
              <a:gd name="connsiteY4625" fmla="*/ 138016 h 2599372"/>
              <a:gd name="connsiteX4626" fmla="*/ 1611249 w 2596229"/>
              <a:gd name="connsiteY4626" fmla="*/ 146208 h 2599372"/>
              <a:gd name="connsiteX4627" fmla="*/ 1602962 w 2596229"/>
              <a:gd name="connsiteY4627" fmla="*/ 138016 h 2599372"/>
              <a:gd name="connsiteX4628" fmla="*/ 1611249 w 2596229"/>
              <a:gd name="connsiteY4628" fmla="*/ 129825 h 2599372"/>
              <a:gd name="connsiteX4629" fmla="*/ 1787556 w 2596229"/>
              <a:gd name="connsiteY4629" fmla="*/ 129349 h 2599372"/>
              <a:gd name="connsiteX4630" fmla="*/ 1791366 w 2596229"/>
              <a:gd name="connsiteY4630" fmla="*/ 133159 h 2599372"/>
              <a:gd name="connsiteX4631" fmla="*/ 1787556 w 2596229"/>
              <a:gd name="connsiteY4631" fmla="*/ 136969 h 2599372"/>
              <a:gd name="connsiteX4632" fmla="*/ 1783746 w 2596229"/>
              <a:gd name="connsiteY4632" fmla="*/ 133159 h 2599372"/>
              <a:gd name="connsiteX4633" fmla="*/ 1787556 w 2596229"/>
              <a:gd name="connsiteY4633" fmla="*/ 129349 h 2599372"/>
              <a:gd name="connsiteX4634" fmla="*/ 938784 w 2596229"/>
              <a:gd name="connsiteY4634" fmla="*/ 110013 h 2599372"/>
              <a:gd name="connsiteX4635" fmla="*/ 944785 w 2596229"/>
              <a:gd name="connsiteY4635" fmla="*/ 116014 h 2599372"/>
              <a:gd name="connsiteX4636" fmla="*/ 938784 w 2596229"/>
              <a:gd name="connsiteY4636" fmla="*/ 122015 h 2599372"/>
              <a:gd name="connsiteX4637" fmla="*/ 932783 w 2596229"/>
              <a:gd name="connsiteY4637" fmla="*/ 116014 h 2599372"/>
              <a:gd name="connsiteX4638" fmla="*/ 938784 w 2596229"/>
              <a:gd name="connsiteY4638" fmla="*/ 110013 h 2599372"/>
              <a:gd name="connsiteX4639" fmla="*/ 1538668 w 2596229"/>
              <a:gd name="connsiteY4639" fmla="*/ 106870 h 2599372"/>
              <a:gd name="connsiteX4640" fmla="*/ 1547717 w 2596229"/>
              <a:gd name="connsiteY4640" fmla="*/ 115919 h 2599372"/>
              <a:gd name="connsiteX4641" fmla="*/ 1538668 w 2596229"/>
              <a:gd name="connsiteY4641" fmla="*/ 124967 h 2599372"/>
              <a:gd name="connsiteX4642" fmla="*/ 1529619 w 2596229"/>
              <a:gd name="connsiteY4642" fmla="*/ 115919 h 2599372"/>
              <a:gd name="connsiteX4643" fmla="*/ 1538668 w 2596229"/>
              <a:gd name="connsiteY4643" fmla="*/ 106870 h 2599372"/>
              <a:gd name="connsiteX4644" fmla="*/ 758761 w 2596229"/>
              <a:gd name="connsiteY4644" fmla="*/ 98012 h 2599372"/>
              <a:gd name="connsiteX4645" fmla="*/ 762190 w 2596229"/>
              <a:gd name="connsiteY4645" fmla="*/ 101441 h 2599372"/>
              <a:gd name="connsiteX4646" fmla="*/ 758761 w 2596229"/>
              <a:gd name="connsiteY4646" fmla="*/ 104870 h 2599372"/>
              <a:gd name="connsiteX4647" fmla="*/ 755332 w 2596229"/>
              <a:gd name="connsiteY4647" fmla="*/ 101441 h 2599372"/>
              <a:gd name="connsiteX4648" fmla="*/ 758761 w 2596229"/>
              <a:gd name="connsiteY4648" fmla="*/ 98012 h 2599372"/>
              <a:gd name="connsiteX4649" fmla="*/ 1718690 w 2596229"/>
              <a:gd name="connsiteY4649" fmla="*/ 95440 h 2599372"/>
              <a:gd name="connsiteX4650" fmla="*/ 1724691 w 2596229"/>
              <a:gd name="connsiteY4650" fmla="*/ 101441 h 2599372"/>
              <a:gd name="connsiteX4651" fmla="*/ 1718690 w 2596229"/>
              <a:gd name="connsiteY4651" fmla="*/ 107441 h 2599372"/>
              <a:gd name="connsiteX4652" fmla="*/ 1712689 w 2596229"/>
              <a:gd name="connsiteY4652" fmla="*/ 101441 h 2599372"/>
              <a:gd name="connsiteX4653" fmla="*/ 1718690 w 2596229"/>
              <a:gd name="connsiteY4653" fmla="*/ 95440 h 2599372"/>
              <a:gd name="connsiteX4654" fmla="*/ 1012602 w 2596229"/>
              <a:gd name="connsiteY4654" fmla="*/ 90773 h 2599372"/>
              <a:gd name="connsiteX4655" fmla="*/ 1020603 w 2596229"/>
              <a:gd name="connsiteY4655" fmla="*/ 98774 h 2599372"/>
              <a:gd name="connsiteX4656" fmla="*/ 1012602 w 2596229"/>
              <a:gd name="connsiteY4656" fmla="*/ 106775 h 2599372"/>
              <a:gd name="connsiteX4657" fmla="*/ 1004601 w 2596229"/>
              <a:gd name="connsiteY4657" fmla="*/ 98774 h 2599372"/>
              <a:gd name="connsiteX4658" fmla="*/ 1012602 w 2596229"/>
              <a:gd name="connsiteY4658" fmla="*/ 90773 h 2599372"/>
              <a:gd name="connsiteX4659" fmla="*/ 1464754 w 2596229"/>
              <a:gd name="connsiteY4659" fmla="*/ 88391 h 2599372"/>
              <a:gd name="connsiteX4660" fmla="*/ 1475041 w 2596229"/>
              <a:gd name="connsiteY4660" fmla="*/ 98678 h 2599372"/>
              <a:gd name="connsiteX4661" fmla="*/ 1464754 w 2596229"/>
              <a:gd name="connsiteY4661" fmla="*/ 108965 h 2599372"/>
              <a:gd name="connsiteX4662" fmla="*/ 1454467 w 2596229"/>
              <a:gd name="connsiteY4662" fmla="*/ 98678 h 2599372"/>
              <a:gd name="connsiteX4663" fmla="*/ 1464754 w 2596229"/>
              <a:gd name="connsiteY4663" fmla="*/ 88391 h 2599372"/>
              <a:gd name="connsiteX4664" fmla="*/ 1087468 w 2596229"/>
              <a:gd name="connsiteY4664" fmla="*/ 77533 h 2599372"/>
              <a:gd name="connsiteX4665" fmla="*/ 1096327 w 2596229"/>
              <a:gd name="connsiteY4665" fmla="*/ 86391 h 2599372"/>
              <a:gd name="connsiteX4666" fmla="*/ 1087468 w 2596229"/>
              <a:gd name="connsiteY4666" fmla="*/ 95249 h 2599372"/>
              <a:gd name="connsiteX4667" fmla="*/ 1078610 w 2596229"/>
              <a:gd name="connsiteY4667" fmla="*/ 86391 h 2599372"/>
              <a:gd name="connsiteX4668" fmla="*/ 1087468 w 2596229"/>
              <a:gd name="connsiteY4668" fmla="*/ 77533 h 2599372"/>
              <a:gd name="connsiteX4669" fmla="*/ 1389983 w 2596229"/>
              <a:gd name="connsiteY4669" fmla="*/ 77342 h 2599372"/>
              <a:gd name="connsiteX4670" fmla="*/ 1399032 w 2596229"/>
              <a:gd name="connsiteY4670" fmla="*/ 86391 h 2599372"/>
              <a:gd name="connsiteX4671" fmla="*/ 1389983 w 2596229"/>
              <a:gd name="connsiteY4671" fmla="*/ 95440 h 2599372"/>
              <a:gd name="connsiteX4672" fmla="*/ 1380934 w 2596229"/>
              <a:gd name="connsiteY4672" fmla="*/ 86391 h 2599372"/>
              <a:gd name="connsiteX4673" fmla="*/ 1389983 w 2596229"/>
              <a:gd name="connsiteY4673" fmla="*/ 77342 h 2599372"/>
              <a:gd name="connsiteX4674" fmla="*/ 829532 w 2596229"/>
              <a:gd name="connsiteY4674" fmla="*/ 69723 h 2599372"/>
              <a:gd name="connsiteX4675" fmla="*/ 833913 w 2596229"/>
              <a:gd name="connsiteY4675" fmla="*/ 74105 h 2599372"/>
              <a:gd name="connsiteX4676" fmla="*/ 829532 w 2596229"/>
              <a:gd name="connsiteY4676" fmla="*/ 78486 h 2599372"/>
              <a:gd name="connsiteX4677" fmla="*/ 825150 w 2596229"/>
              <a:gd name="connsiteY4677" fmla="*/ 74105 h 2599372"/>
              <a:gd name="connsiteX4678" fmla="*/ 829532 w 2596229"/>
              <a:gd name="connsiteY4678" fmla="*/ 69723 h 2599372"/>
              <a:gd name="connsiteX4679" fmla="*/ 653605 w 2596229"/>
              <a:gd name="connsiteY4679" fmla="*/ 69723 h 2599372"/>
              <a:gd name="connsiteX4680" fmla="*/ 654176 w 2596229"/>
              <a:gd name="connsiteY4680" fmla="*/ 70294 h 2599372"/>
              <a:gd name="connsiteX4681" fmla="*/ 653605 w 2596229"/>
              <a:gd name="connsiteY4681" fmla="*/ 70866 h 2599372"/>
              <a:gd name="connsiteX4682" fmla="*/ 653033 w 2596229"/>
              <a:gd name="connsiteY4682" fmla="*/ 70294 h 2599372"/>
              <a:gd name="connsiteX4683" fmla="*/ 653605 w 2596229"/>
              <a:gd name="connsiteY4683" fmla="*/ 69723 h 2599372"/>
              <a:gd name="connsiteX4684" fmla="*/ 1314450 w 2596229"/>
              <a:gd name="connsiteY4684" fmla="*/ 69532 h 2599372"/>
              <a:gd name="connsiteX4685" fmla="*/ 1323880 w 2596229"/>
              <a:gd name="connsiteY4685" fmla="*/ 78962 h 2599372"/>
              <a:gd name="connsiteX4686" fmla="*/ 1314450 w 2596229"/>
              <a:gd name="connsiteY4686" fmla="*/ 88391 h 2599372"/>
              <a:gd name="connsiteX4687" fmla="*/ 1305020 w 2596229"/>
              <a:gd name="connsiteY4687" fmla="*/ 78962 h 2599372"/>
              <a:gd name="connsiteX4688" fmla="*/ 1314450 w 2596229"/>
              <a:gd name="connsiteY4688" fmla="*/ 69532 h 2599372"/>
              <a:gd name="connsiteX4689" fmla="*/ 1162907 w 2596229"/>
              <a:gd name="connsiteY4689" fmla="*/ 69532 h 2599372"/>
              <a:gd name="connsiteX4690" fmla="*/ 1172337 w 2596229"/>
              <a:gd name="connsiteY4690" fmla="*/ 78962 h 2599372"/>
              <a:gd name="connsiteX4691" fmla="*/ 1162907 w 2596229"/>
              <a:gd name="connsiteY4691" fmla="*/ 88391 h 2599372"/>
              <a:gd name="connsiteX4692" fmla="*/ 1153477 w 2596229"/>
              <a:gd name="connsiteY4692" fmla="*/ 78962 h 2599372"/>
              <a:gd name="connsiteX4693" fmla="*/ 1162907 w 2596229"/>
              <a:gd name="connsiteY4693" fmla="*/ 69532 h 2599372"/>
              <a:gd name="connsiteX4694" fmla="*/ 1823847 w 2596229"/>
              <a:gd name="connsiteY4694" fmla="*/ 68865 h 2599372"/>
              <a:gd name="connsiteX4695" fmla="*/ 1825276 w 2596229"/>
              <a:gd name="connsiteY4695" fmla="*/ 70294 h 2599372"/>
              <a:gd name="connsiteX4696" fmla="*/ 1823847 w 2596229"/>
              <a:gd name="connsiteY4696" fmla="*/ 71723 h 2599372"/>
              <a:gd name="connsiteX4697" fmla="*/ 1822418 w 2596229"/>
              <a:gd name="connsiteY4697" fmla="*/ 70294 h 2599372"/>
              <a:gd name="connsiteX4698" fmla="*/ 1823847 w 2596229"/>
              <a:gd name="connsiteY4698" fmla="*/ 68865 h 2599372"/>
              <a:gd name="connsiteX4699" fmla="*/ 1238726 w 2596229"/>
              <a:gd name="connsiteY4699" fmla="*/ 67055 h 2599372"/>
              <a:gd name="connsiteX4700" fmla="*/ 1248155 w 2596229"/>
              <a:gd name="connsiteY4700" fmla="*/ 76485 h 2599372"/>
              <a:gd name="connsiteX4701" fmla="*/ 1238726 w 2596229"/>
              <a:gd name="connsiteY4701" fmla="*/ 85915 h 2599372"/>
              <a:gd name="connsiteX4702" fmla="*/ 1229296 w 2596229"/>
              <a:gd name="connsiteY4702" fmla="*/ 76485 h 2599372"/>
              <a:gd name="connsiteX4703" fmla="*/ 1238726 w 2596229"/>
              <a:gd name="connsiteY4703" fmla="*/ 67055 h 2599372"/>
              <a:gd name="connsiteX4704" fmla="*/ 1647920 w 2596229"/>
              <a:gd name="connsiteY4704" fmla="*/ 65913 h 2599372"/>
              <a:gd name="connsiteX4705" fmla="*/ 1656111 w 2596229"/>
              <a:gd name="connsiteY4705" fmla="*/ 74105 h 2599372"/>
              <a:gd name="connsiteX4706" fmla="*/ 1647920 w 2596229"/>
              <a:gd name="connsiteY4706" fmla="*/ 82296 h 2599372"/>
              <a:gd name="connsiteX4707" fmla="*/ 1639633 w 2596229"/>
              <a:gd name="connsiteY4707" fmla="*/ 74105 h 2599372"/>
              <a:gd name="connsiteX4708" fmla="*/ 1647920 w 2596229"/>
              <a:gd name="connsiteY4708" fmla="*/ 65913 h 2599372"/>
              <a:gd name="connsiteX4709" fmla="*/ 901731 w 2596229"/>
              <a:gd name="connsiteY4709" fmla="*/ 49434 h 2599372"/>
              <a:gd name="connsiteX4710" fmla="*/ 903350 w 2596229"/>
              <a:gd name="connsiteY4710" fmla="*/ 51053 h 2599372"/>
              <a:gd name="connsiteX4711" fmla="*/ 901731 w 2596229"/>
              <a:gd name="connsiteY4711" fmla="*/ 52673 h 2599372"/>
              <a:gd name="connsiteX4712" fmla="*/ 900112 w 2596229"/>
              <a:gd name="connsiteY4712" fmla="*/ 51053 h 2599372"/>
              <a:gd name="connsiteX4713" fmla="*/ 901731 w 2596229"/>
              <a:gd name="connsiteY4713" fmla="*/ 49434 h 2599372"/>
              <a:gd name="connsiteX4714" fmla="*/ 1575625 w 2596229"/>
              <a:gd name="connsiteY4714" fmla="*/ 47434 h 2599372"/>
              <a:gd name="connsiteX4715" fmla="*/ 1579244 w 2596229"/>
              <a:gd name="connsiteY4715" fmla="*/ 51054 h 2599372"/>
              <a:gd name="connsiteX4716" fmla="*/ 1575625 w 2596229"/>
              <a:gd name="connsiteY4716" fmla="*/ 54673 h 2599372"/>
              <a:gd name="connsiteX4717" fmla="*/ 1572005 w 2596229"/>
              <a:gd name="connsiteY4717" fmla="*/ 51054 h 2599372"/>
              <a:gd name="connsiteX4718" fmla="*/ 1575625 w 2596229"/>
              <a:gd name="connsiteY4718" fmla="*/ 47434 h 2599372"/>
              <a:gd name="connsiteX4719" fmla="*/ 975264 w 2596229"/>
              <a:gd name="connsiteY4719" fmla="*/ 29146 h 2599372"/>
              <a:gd name="connsiteX4720" fmla="*/ 978693 w 2596229"/>
              <a:gd name="connsiteY4720" fmla="*/ 32575 h 2599372"/>
              <a:gd name="connsiteX4721" fmla="*/ 975264 w 2596229"/>
              <a:gd name="connsiteY4721" fmla="*/ 36004 h 2599372"/>
              <a:gd name="connsiteX4722" fmla="*/ 971835 w 2596229"/>
              <a:gd name="connsiteY4722" fmla="*/ 32575 h 2599372"/>
              <a:gd name="connsiteX4723" fmla="*/ 975264 w 2596229"/>
              <a:gd name="connsiteY4723" fmla="*/ 29146 h 2599372"/>
              <a:gd name="connsiteX4724" fmla="*/ 1502092 w 2596229"/>
              <a:gd name="connsiteY4724" fmla="*/ 27622 h 2599372"/>
              <a:gd name="connsiteX4725" fmla="*/ 1506950 w 2596229"/>
              <a:gd name="connsiteY4725" fmla="*/ 32480 h 2599372"/>
              <a:gd name="connsiteX4726" fmla="*/ 1502092 w 2596229"/>
              <a:gd name="connsiteY4726" fmla="*/ 37338 h 2599372"/>
              <a:gd name="connsiteX4727" fmla="*/ 1497234 w 2596229"/>
              <a:gd name="connsiteY4727" fmla="*/ 32480 h 2599372"/>
              <a:gd name="connsiteX4728" fmla="*/ 1502092 w 2596229"/>
              <a:gd name="connsiteY4728" fmla="*/ 27622 h 2599372"/>
              <a:gd name="connsiteX4729" fmla="*/ 1049845 w 2596229"/>
              <a:gd name="connsiteY4729" fmla="*/ 15144 h 2599372"/>
              <a:gd name="connsiteX4730" fmla="*/ 1053274 w 2596229"/>
              <a:gd name="connsiteY4730" fmla="*/ 18573 h 2599372"/>
              <a:gd name="connsiteX4731" fmla="*/ 1049845 w 2596229"/>
              <a:gd name="connsiteY4731" fmla="*/ 22002 h 2599372"/>
              <a:gd name="connsiteX4732" fmla="*/ 1046416 w 2596229"/>
              <a:gd name="connsiteY4732" fmla="*/ 18573 h 2599372"/>
              <a:gd name="connsiteX4733" fmla="*/ 1049845 w 2596229"/>
              <a:gd name="connsiteY4733" fmla="*/ 15144 h 2599372"/>
              <a:gd name="connsiteX4734" fmla="*/ 1427606 w 2596229"/>
              <a:gd name="connsiteY4734" fmla="*/ 14477 h 2599372"/>
              <a:gd name="connsiteX4735" fmla="*/ 1431797 w 2596229"/>
              <a:gd name="connsiteY4735" fmla="*/ 18668 h 2599372"/>
              <a:gd name="connsiteX4736" fmla="*/ 1427606 w 2596229"/>
              <a:gd name="connsiteY4736" fmla="*/ 22859 h 2599372"/>
              <a:gd name="connsiteX4737" fmla="*/ 1423415 w 2596229"/>
              <a:gd name="connsiteY4737" fmla="*/ 18668 h 2599372"/>
              <a:gd name="connsiteX4738" fmla="*/ 1427606 w 2596229"/>
              <a:gd name="connsiteY4738" fmla="*/ 14477 h 2599372"/>
              <a:gd name="connsiteX4739" fmla="*/ 1684591 w 2596229"/>
              <a:gd name="connsiteY4739" fmla="*/ 10096 h 2599372"/>
              <a:gd name="connsiteX4740" fmla="*/ 1684781 w 2596229"/>
              <a:gd name="connsiteY4740" fmla="*/ 10287 h 2599372"/>
              <a:gd name="connsiteX4741" fmla="*/ 1684591 w 2596229"/>
              <a:gd name="connsiteY4741" fmla="*/ 10477 h 2599372"/>
              <a:gd name="connsiteX4742" fmla="*/ 1684400 w 2596229"/>
              <a:gd name="connsiteY4742" fmla="*/ 10287 h 2599372"/>
              <a:gd name="connsiteX4743" fmla="*/ 1684591 w 2596229"/>
              <a:gd name="connsiteY4743" fmla="*/ 10096 h 2599372"/>
              <a:gd name="connsiteX4744" fmla="*/ 1125093 w 2596229"/>
              <a:gd name="connsiteY4744" fmla="*/ 5143 h 2599372"/>
              <a:gd name="connsiteX4745" fmla="*/ 1129284 w 2596229"/>
              <a:gd name="connsiteY4745" fmla="*/ 9334 h 2599372"/>
              <a:gd name="connsiteX4746" fmla="*/ 1125093 w 2596229"/>
              <a:gd name="connsiteY4746" fmla="*/ 13525 h 2599372"/>
              <a:gd name="connsiteX4747" fmla="*/ 1120902 w 2596229"/>
              <a:gd name="connsiteY4747" fmla="*/ 9334 h 2599372"/>
              <a:gd name="connsiteX4748" fmla="*/ 1125093 w 2596229"/>
              <a:gd name="connsiteY4748" fmla="*/ 5143 h 2599372"/>
              <a:gd name="connsiteX4749" fmla="*/ 1352359 w 2596229"/>
              <a:gd name="connsiteY4749" fmla="*/ 4952 h 2599372"/>
              <a:gd name="connsiteX4750" fmla="*/ 1356740 w 2596229"/>
              <a:gd name="connsiteY4750" fmla="*/ 9334 h 2599372"/>
              <a:gd name="connsiteX4751" fmla="*/ 1352359 w 2596229"/>
              <a:gd name="connsiteY4751" fmla="*/ 13715 h 2599372"/>
              <a:gd name="connsiteX4752" fmla="*/ 1347977 w 2596229"/>
              <a:gd name="connsiteY4752" fmla="*/ 9334 h 2599372"/>
              <a:gd name="connsiteX4753" fmla="*/ 1352359 w 2596229"/>
              <a:gd name="connsiteY4753" fmla="*/ 4952 h 2599372"/>
              <a:gd name="connsiteX4754" fmla="*/ 1200816 w 2596229"/>
              <a:gd name="connsiteY4754" fmla="*/ 285 h 2599372"/>
              <a:gd name="connsiteX4755" fmla="*/ 1205197 w 2596229"/>
              <a:gd name="connsiteY4755" fmla="*/ 4667 h 2599372"/>
              <a:gd name="connsiteX4756" fmla="*/ 1200816 w 2596229"/>
              <a:gd name="connsiteY4756" fmla="*/ 9048 h 2599372"/>
              <a:gd name="connsiteX4757" fmla="*/ 1196434 w 2596229"/>
              <a:gd name="connsiteY4757" fmla="*/ 4667 h 2599372"/>
              <a:gd name="connsiteX4758" fmla="*/ 1200816 w 2596229"/>
              <a:gd name="connsiteY4758" fmla="*/ 285 h 2599372"/>
              <a:gd name="connsiteX4759" fmla="*/ 1276635 w 2596229"/>
              <a:gd name="connsiteY4759" fmla="*/ 0 h 2599372"/>
              <a:gd name="connsiteX4760" fmla="*/ 1281207 w 2596229"/>
              <a:gd name="connsiteY4760" fmla="*/ 4667 h 2599372"/>
              <a:gd name="connsiteX4761" fmla="*/ 1276635 w 2596229"/>
              <a:gd name="connsiteY4761" fmla="*/ 9239 h 2599372"/>
              <a:gd name="connsiteX4762" fmla="*/ 1272063 w 2596229"/>
              <a:gd name="connsiteY4762" fmla="*/ 4667 h 2599372"/>
              <a:gd name="connsiteX4763" fmla="*/ 1276635 w 2596229"/>
              <a:gd name="connsiteY4763" fmla="*/ 0 h 2599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</a:cxnLst>
            <a:rect l="l" t="t" r="r" b="b"/>
            <a:pathLst>
              <a:path w="2596229" h="2599372">
                <a:moveTo>
                  <a:pt x="1427702" y="2597372"/>
                </a:moveTo>
                <a:cubicBezTo>
                  <a:pt x="1428273" y="2597372"/>
                  <a:pt x="1428750" y="2597848"/>
                  <a:pt x="1428750" y="2598420"/>
                </a:cubicBezTo>
                <a:cubicBezTo>
                  <a:pt x="1428750" y="2598896"/>
                  <a:pt x="1428273" y="2599372"/>
                  <a:pt x="1427702" y="2599372"/>
                </a:cubicBezTo>
                <a:cubicBezTo>
                  <a:pt x="1427130" y="2599372"/>
                  <a:pt x="1426749" y="2598991"/>
                  <a:pt x="1426654" y="2598420"/>
                </a:cubicBezTo>
                <a:cubicBezTo>
                  <a:pt x="1426654" y="2597848"/>
                  <a:pt x="1427130" y="2597372"/>
                  <a:pt x="1427702" y="2597372"/>
                </a:cubicBezTo>
                <a:close/>
                <a:moveTo>
                  <a:pt x="1502568" y="2585751"/>
                </a:moveTo>
                <a:cubicBezTo>
                  <a:pt x="1502663" y="2585751"/>
                  <a:pt x="1502758" y="2585846"/>
                  <a:pt x="1502758" y="2585941"/>
                </a:cubicBezTo>
                <a:cubicBezTo>
                  <a:pt x="1502758" y="2586037"/>
                  <a:pt x="1502663" y="2586132"/>
                  <a:pt x="1502568" y="2586132"/>
                </a:cubicBezTo>
                <a:cubicBezTo>
                  <a:pt x="1502377" y="2586132"/>
                  <a:pt x="1502282" y="2586037"/>
                  <a:pt x="1502377" y="2585941"/>
                </a:cubicBezTo>
                <a:cubicBezTo>
                  <a:pt x="1502377" y="2585846"/>
                  <a:pt x="1502473" y="2585751"/>
                  <a:pt x="1502568" y="2585751"/>
                </a:cubicBezTo>
                <a:close/>
                <a:moveTo>
                  <a:pt x="1238726" y="2537364"/>
                </a:moveTo>
                <a:cubicBezTo>
                  <a:pt x="1239583" y="2537364"/>
                  <a:pt x="1240345" y="2538126"/>
                  <a:pt x="1240345" y="2538983"/>
                </a:cubicBezTo>
                <a:cubicBezTo>
                  <a:pt x="1240345" y="2539840"/>
                  <a:pt x="1239583" y="2540602"/>
                  <a:pt x="1238726" y="2540602"/>
                </a:cubicBezTo>
                <a:cubicBezTo>
                  <a:pt x="1237869" y="2540602"/>
                  <a:pt x="1237107" y="2539936"/>
                  <a:pt x="1237107" y="2538983"/>
                </a:cubicBezTo>
                <a:cubicBezTo>
                  <a:pt x="1237107" y="2538126"/>
                  <a:pt x="1237869" y="2537364"/>
                  <a:pt x="1238726" y="2537364"/>
                </a:cubicBezTo>
                <a:close/>
                <a:moveTo>
                  <a:pt x="1162907" y="2535364"/>
                </a:moveTo>
                <a:cubicBezTo>
                  <a:pt x="1163669" y="2535364"/>
                  <a:pt x="1164335" y="2536031"/>
                  <a:pt x="1164335" y="2536793"/>
                </a:cubicBezTo>
                <a:cubicBezTo>
                  <a:pt x="1164335" y="2537555"/>
                  <a:pt x="1163669" y="2538222"/>
                  <a:pt x="1162907" y="2538222"/>
                </a:cubicBezTo>
                <a:cubicBezTo>
                  <a:pt x="1162145" y="2538222"/>
                  <a:pt x="1161478" y="2537650"/>
                  <a:pt x="1161478" y="2536793"/>
                </a:cubicBezTo>
                <a:cubicBezTo>
                  <a:pt x="1161478" y="2536031"/>
                  <a:pt x="1162145" y="2535364"/>
                  <a:pt x="1162907" y="2535364"/>
                </a:cubicBezTo>
                <a:close/>
                <a:moveTo>
                  <a:pt x="1314544" y="2535174"/>
                </a:moveTo>
                <a:cubicBezTo>
                  <a:pt x="1315402" y="2535174"/>
                  <a:pt x="1316163" y="2535936"/>
                  <a:pt x="1316163" y="2536793"/>
                </a:cubicBezTo>
                <a:cubicBezTo>
                  <a:pt x="1316163" y="2537651"/>
                  <a:pt x="1315402" y="2538412"/>
                  <a:pt x="1314544" y="2538412"/>
                </a:cubicBezTo>
                <a:cubicBezTo>
                  <a:pt x="1313592" y="2538412"/>
                  <a:pt x="1312925" y="2537746"/>
                  <a:pt x="1312925" y="2536793"/>
                </a:cubicBezTo>
                <a:cubicBezTo>
                  <a:pt x="1312925" y="2535841"/>
                  <a:pt x="1313687" y="2535174"/>
                  <a:pt x="1314544" y="2535174"/>
                </a:cubicBezTo>
                <a:close/>
                <a:moveTo>
                  <a:pt x="1390078" y="2529268"/>
                </a:moveTo>
                <a:cubicBezTo>
                  <a:pt x="1390649" y="2529268"/>
                  <a:pt x="1391126" y="2529649"/>
                  <a:pt x="1391126" y="2530221"/>
                </a:cubicBezTo>
                <a:cubicBezTo>
                  <a:pt x="1391126" y="2530792"/>
                  <a:pt x="1390649" y="2531268"/>
                  <a:pt x="1390078" y="2531268"/>
                </a:cubicBezTo>
                <a:cubicBezTo>
                  <a:pt x="1389506" y="2531268"/>
                  <a:pt x="1389030" y="2530792"/>
                  <a:pt x="1389030" y="2530221"/>
                </a:cubicBezTo>
                <a:cubicBezTo>
                  <a:pt x="1389030" y="2529744"/>
                  <a:pt x="1389506" y="2529268"/>
                  <a:pt x="1390078" y="2529268"/>
                </a:cubicBezTo>
                <a:close/>
                <a:moveTo>
                  <a:pt x="1087374" y="2529268"/>
                </a:moveTo>
                <a:cubicBezTo>
                  <a:pt x="1087945" y="2529268"/>
                  <a:pt x="1088421" y="2529649"/>
                  <a:pt x="1088421" y="2530221"/>
                </a:cubicBezTo>
                <a:cubicBezTo>
                  <a:pt x="1088421" y="2530792"/>
                  <a:pt x="1087945" y="2531268"/>
                  <a:pt x="1087374" y="2531268"/>
                </a:cubicBezTo>
                <a:cubicBezTo>
                  <a:pt x="1086802" y="2531268"/>
                  <a:pt x="1086326" y="2530792"/>
                  <a:pt x="1086326" y="2530221"/>
                </a:cubicBezTo>
                <a:cubicBezTo>
                  <a:pt x="1086326" y="2529744"/>
                  <a:pt x="1086802" y="2529268"/>
                  <a:pt x="1087374" y="2529268"/>
                </a:cubicBezTo>
                <a:close/>
                <a:moveTo>
                  <a:pt x="1721263" y="2522315"/>
                </a:moveTo>
                <a:cubicBezTo>
                  <a:pt x="1722311" y="2522315"/>
                  <a:pt x="1723072" y="2523172"/>
                  <a:pt x="1723072" y="2524125"/>
                </a:cubicBezTo>
                <a:cubicBezTo>
                  <a:pt x="1723072" y="2525077"/>
                  <a:pt x="1722215" y="2525935"/>
                  <a:pt x="1721263" y="2525935"/>
                </a:cubicBezTo>
                <a:cubicBezTo>
                  <a:pt x="1720215" y="2525935"/>
                  <a:pt x="1719453" y="2525077"/>
                  <a:pt x="1719453" y="2524125"/>
                </a:cubicBezTo>
                <a:cubicBezTo>
                  <a:pt x="1719453" y="2523172"/>
                  <a:pt x="1720310" y="2522315"/>
                  <a:pt x="1721263" y="2522315"/>
                </a:cubicBezTo>
                <a:close/>
                <a:moveTo>
                  <a:pt x="1012316" y="2519076"/>
                </a:moveTo>
                <a:cubicBezTo>
                  <a:pt x="1012412" y="2519076"/>
                  <a:pt x="1012507" y="2519171"/>
                  <a:pt x="1012507" y="2519266"/>
                </a:cubicBezTo>
                <a:cubicBezTo>
                  <a:pt x="1012507" y="2519362"/>
                  <a:pt x="1012412" y="2519457"/>
                  <a:pt x="1012316" y="2519457"/>
                </a:cubicBezTo>
                <a:cubicBezTo>
                  <a:pt x="1012221" y="2519457"/>
                  <a:pt x="1012126" y="2519362"/>
                  <a:pt x="1012126" y="2519266"/>
                </a:cubicBezTo>
                <a:cubicBezTo>
                  <a:pt x="1012126" y="2519171"/>
                  <a:pt x="1012221" y="2519076"/>
                  <a:pt x="1012316" y="2519076"/>
                </a:cubicBezTo>
                <a:close/>
                <a:moveTo>
                  <a:pt x="1465135" y="2514123"/>
                </a:moveTo>
                <a:cubicBezTo>
                  <a:pt x="1467898" y="2514123"/>
                  <a:pt x="1470184" y="2516409"/>
                  <a:pt x="1470184" y="2519171"/>
                </a:cubicBezTo>
                <a:cubicBezTo>
                  <a:pt x="1470184" y="2521933"/>
                  <a:pt x="1467898" y="2524219"/>
                  <a:pt x="1465135" y="2524219"/>
                </a:cubicBezTo>
                <a:cubicBezTo>
                  <a:pt x="1462373" y="2524219"/>
                  <a:pt x="1460087" y="2522029"/>
                  <a:pt x="1460087" y="2519171"/>
                </a:cubicBezTo>
                <a:cubicBezTo>
                  <a:pt x="1460087" y="2516409"/>
                  <a:pt x="1462373" y="2514123"/>
                  <a:pt x="1465135" y="2514123"/>
                </a:cubicBezTo>
                <a:close/>
                <a:moveTo>
                  <a:pt x="938022" y="2503741"/>
                </a:moveTo>
                <a:cubicBezTo>
                  <a:pt x="938117" y="2503741"/>
                  <a:pt x="938212" y="2503836"/>
                  <a:pt x="938212" y="2503932"/>
                </a:cubicBezTo>
                <a:cubicBezTo>
                  <a:pt x="938212" y="2504027"/>
                  <a:pt x="938117" y="2504122"/>
                  <a:pt x="938022" y="2504122"/>
                </a:cubicBezTo>
                <a:cubicBezTo>
                  <a:pt x="937926" y="2504122"/>
                  <a:pt x="937831" y="2504027"/>
                  <a:pt x="937831" y="2503932"/>
                </a:cubicBezTo>
                <a:cubicBezTo>
                  <a:pt x="937831" y="2503836"/>
                  <a:pt x="937926" y="2503741"/>
                  <a:pt x="938022" y="2503741"/>
                </a:cubicBezTo>
                <a:close/>
                <a:moveTo>
                  <a:pt x="1539335" y="2498121"/>
                </a:moveTo>
                <a:cubicBezTo>
                  <a:pt x="1542574" y="2498121"/>
                  <a:pt x="1545146" y="2500693"/>
                  <a:pt x="1545146" y="2503931"/>
                </a:cubicBezTo>
                <a:cubicBezTo>
                  <a:pt x="1545146" y="2507170"/>
                  <a:pt x="1542574" y="2509742"/>
                  <a:pt x="1539335" y="2509742"/>
                </a:cubicBezTo>
                <a:cubicBezTo>
                  <a:pt x="1536192" y="2509742"/>
                  <a:pt x="1533525" y="2507075"/>
                  <a:pt x="1533525" y="2503931"/>
                </a:cubicBezTo>
                <a:cubicBezTo>
                  <a:pt x="1533525" y="2500693"/>
                  <a:pt x="1536097" y="2498121"/>
                  <a:pt x="1539335" y="2498121"/>
                </a:cubicBezTo>
                <a:close/>
                <a:moveTo>
                  <a:pt x="864774" y="2482786"/>
                </a:moveTo>
                <a:cubicBezTo>
                  <a:pt x="865536" y="2482786"/>
                  <a:pt x="866203" y="2483453"/>
                  <a:pt x="866203" y="2484215"/>
                </a:cubicBezTo>
                <a:cubicBezTo>
                  <a:pt x="866203" y="2484977"/>
                  <a:pt x="865536" y="2485643"/>
                  <a:pt x="864774" y="2485643"/>
                </a:cubicBezTo>
                <a:cubicBezTo>
                  <a:pt x="864012" y="2485643"/>
                  <a:pt x="863440" y="2485072"/>
                  <a:pt x="863345" y="2484215"/>
                </a:cubicBezTo>
                <a:cubicBezTo>
                  <a:pt x="863345" y="2483453"/>
                  <a:pt x="864012" y="2482786"/>
                  <a:pt x="864774" y="2482786"/>
                </a:cubicBezTo>
                <a:close/>
                <a:moveTo>
                  <a:pt x="1612582" y="2480309"/>
                </a:moveTo>
                <a:cubicBezTo>
                  <a:pt x="1614773" y="2480309"/>
                  <a:pt x="1616583" y="2482119"/>
                  <a:pt x="1616583" y="2484310"/>
                </a:cubicBezTo>
                <a:cubicBezTo>
                  <a:pt x="1616583" y="2486500"/>
                  <a:pt x="1614773" y="2488310"/>
                  <a:pt x="1612582" y="2488310"/>
                </a:cubicBezTo>
                <a:cubicBezTo>
                  <a:pt x="1610392" y="2488310"/>
                  <a:pt x="1608582" y="2486500"/>
                  <a:pt x="1608582" y="2484310"/>
                </a:cubicBezTo>
                <a:cubicBezTo>
                  <a:pt x="1608582" y="2482119"/>
                  <a:pt x="1610392" y="2480309"/>
                  <a:pt x="1612582" y="2480309"/>
                </a:cubicBezTo>
                <a:close/>
                <a:moveTo>
                  <a:pt x="1684591" y="2458592"/>
                </a:moveTo>
                <a:cubicBezTo>
                  <a:pt x="1685543" y="2458592"/>
                  <a:pt x="1686401" y="2459449"/>
                  <a:pt x="1686401" y="2460402"/>
                </a:cubicBezTo>
                <a:cubicBezTo>
                  <a:pt x="1686401" y="2461450"/>
                  <a:pt x="1685543" y="2462212"/>
                  <a:pt x="1684591" y="2462212"/>
                </a:cubicBezTo>
                <a:cubicBezTo>
                  <a:pt x="1683638" y="2462212"/>
                  <a:pt x="1682781" y="2461450"/>
                  <a:pt x="1682781" y="2460402"/>
                </a:cubicBezTo>
                <a:cubicBezTo>
                  <a:pt x="1682781" y="2459449"/>
                  <a:pt x="1683638" y="2458592"/>
                  <a:pt x="1684591" y="2458592"/>
                </a:cubicBezTo>
                <a:close/>
                <a:moveTo>
                  <a:pt x="1200817" y="2456973"/>
                </a:moveTo>
                <a:cubicBezTo>
                  <a:pt x="1205865" y="2456973"/>
                  <a:pt x="1209865" y="2461069"/>
                  <a:pt x="1209865" y="2466022"/>
                </a:cubicBezTo>
                <a:cubicBezTo>
                  <a:pt x="1209865" y="2471070"/>
                  <a:pt x="1205770" y="2475070"/>
                  <a:pt x="1200817" y="2475070"/>
                </a:cubicBezTo>
                <a:cubicBezTo>
                  <a:pt x="1195768" y="2475070"/>
                  <a:pt x="1191768" y="2470975"/>
                  <a:pt x="1191768" y="2466022"/>
                </a:cubicBezTo>
                <a:cubicBezTo>
                  <a:pt x="1191768" y="2460973"/>
                  <a:pt x="1195864" y="2456973"/>
                  <a:pt x="1200817" y="2456973"/>
                </a:cubicBezTo>
                <a:close/>
                <a:moveTo>
                  <a:pt x="1276635" y="2456783"/>
                </a:moveTo>
                <a:cubicBezTo>
                  <a:pt x="1281779" y="2456783"/>
                  <a:pt x="1285875" y="2460879"/>
                  <a:pt x="1285875" y="2466022"/>
                </a:cubicBezTo>
                <a:cubicBezTo>
                  <a:pt x="1285875" y="2471166"/>
                  <a:pt x="1281779" y="2475262"/>
                  <a:pt x="1276635" y="2475262"/>
                </a:cubicBezTo>
                <a:cubicBezTo>
                  <a:pt x="1271492" y="2475262"/>
                  <a:pt x="1267396" y="2471071"/>
                  <a:pt x="1267396" y="2466022"/>
                </a:cubicBezTo>
                <a:cubicBezTo>
                  <a:pt x="1267396" y="2460879"/>
                  <a:pt x="1271492" y="2456783"/>
                  <a:pt x="1276635" y="2456783"/>
                </a:cubicBezTo>
                <a:close/>
                <a:moveTo>
                  <a:pt x="1352359" y="2455164"/>
                </a:moveTo>
                <a:cubicBezTo>
                  <a:pt x="1355788" y="2455164"/>
                  <a:pt x="1358551" y="2457926"/>
                  <a:pt x="1358551" y="2461355"/>
                </a:cubicBezTo>
                <a:cubicBezTo>
                  <a:pt x="1358551" y="2464784"/>
                  <a:pt x="1355788" y="2467546"/>
                  <a:pt x="1352359" y="2467546"/>
                </a:cubicBezTo>
                <a:cubicBezTo>
                  <a:pt x="1348930" y="2467546"/>
                  <a:pt x="1346168" y="2464784"/>
                  <a:pt x="1346168" y="2461355"/>
                </a:cubicBezTo>
                <a:cubicBezTo>
                  <a:pt x="1346168" y="2457926"/>
                  <a:pt x="1348930" y="2455164"/>
                  <a:pt x="1352359" y="2455164"/>
                </a:cubicBezTo>
                <a:close/>
                <a:moveTo>
                  <a:pt x="1125093" y="2453068"/>
                </a:moveTo>
                <a:cubicBezTo>
                  <a:pt x="1129665" y="2453068"/>
                  <a:pt x="1133379" y="2456783"/>
                  <a:pt x="1133379" y="2461355"/>
                </a:cubicBezTo>
                <a:cubicBezTo>
                  <a:pt x="1133379" y="2465831"/>
                  <a:pt x="1129665" y="2469546"/>
                  <a:pt x="1125093" y="2469546"/>
                </a:cubicBezTo>
                <a:cubicBezTo>
                  <a:pt x="1120521" y="2469546"/>
                  <a:pt x="1116901" y="2465927"/>
                  <a:pt x="1116806" y="2461355"/>
                </a:cubicBezTo>
                <a:cubicBezTo>
                  <a:pt x="1116806" y="2456783"/>
                  <a:pt x="1120521" y="2453068"/>
                  <a:pt x="1125093" y="2453068"/>
                </a:cubicBezTo>
                <a:close/>
                <a:moveTo>
                  <a:pt x="1427607" y="2451830"/>
                </a:moveTo>
                <a:cubicBezTo>
                  <a:pt x="1427702" y="2451830"/>
                  <a:pt x="1427797" y="2451925"/>
                  <a:pt x="1427797" y="2452020"/>
                </a:cubicBezTo>
                <a:cubicBezTo>
                  <a:pt x="1427797" y="2452116"/>
                  <a:pt x="1427702" y="2452211"/>
                  <a:pt x="1427607" y="2452211"/>
                </a:cubicBezTo>
                <a:cubicBezTo>
                  <a:pt x="1427511" y="2452211"/>
                  <a:pt x="1427416" y="2452116"/>
                  <a:pt x="1427416" y="2452020"/>
                </a:cubicBezTo>
                <a:cubicBezTo>
                  <a:pt x="1427416" y="2451925"/>
                  <a:pt x="1427511" y="2451830"/>
                  <a:pt x="1427607" y="2451830"/>
                </a:cubicBezTo>
                <a:close/>
                <a:moveTo>
                  <a:pt x="1049845" y="2451639"/>
                </a:moveTo>
                <a:cubicBezTo>
                  <a:pt x="1050035" y="2451639"/>
                  <a:pt x="1050226" y="2451829"/>
                  <a:pt x="1050226" y="2452020"/>
                </a:cubicBezTo>
                <a:cubicBezTo>
                  <a:pt x="1050226" y="2452210"/>
                  <a:pt x="1050035" y="2452401"/>
                  <a:pt x="1049845" y="2452401"/>
                </a:cubicBezTo>
                <a:cubicBezTo>
                  <a:pt x="1049654" y="2452401"/>
                  <a:pt x="1049464" y="2452210"/>
                  <a:pt x="1049464" y="2452020"/>
                </a:cubicBezTo>
                <a:cubicBezTo>
                  <a:pt x="1049464" y="2451829"/>
                  <a:pt x="1049654" y="2451639"/>
                  <a:pt x="1049845" y="2451639"/>
                </a:cubicBezTo>
                <a:close/>
                <a:moveTo>
                  <a:pt x="1502092" y="2437923"/>
                </a:moveTo>
                <a:cubicBezTo>
                  <a:pt x="1502187" y="2437923"/>
                  <a:pt x="1502282" y="2438018"/>
                  <a:pt x="1502282" y="2438114"/>
                </a:cubicBezTo>
                <a:cubicBezTo>
                  <a:pt x="1502282" y="2438209"/>
                  <a:pt x="1502187" y="2438304"/>
                  <a:pt x="1502092" y="2438304"/>
                </a:cubicBezTo>
                <a:cubicBezTo>
                  <a:pt x="1501996" y="2438304"/>
                  <a:pt x="1501901" y="2438209"/>
                  <a:pt x="1501901" y="2438114"/>
                </a:cubicBezTo>
                <a:cubicBezTo>
                  <a:pt x="1501901" y="2438018"/>
                  <a:pt x="1501996" y="2437923"/>
                  <a:pt x="1502092" y="2437923"/>
                </a:cubicBezTo>
                <a:close/>
                <a:moveTo>
                  <a:pt x="975264" y="2437733"/>
                </a:moveTo>
                <a:cubicBezTo>
                  <a:pt x="975455" y="2437733"/>
                  <a:pt x="975645" y="2437924"/>
                  <a:pt x="975645" y="2438114"/>
                </a:cubicBezTo>
                <a:cubicBezTo>
                  <a:pt x="975645" y="2438305"/>
                  <a:pt x="975455" y="2438495"/>
                  <a:pt x="975264" y="2438495"/>
                </a:cubicBezTo>
                <a:cubicBezTo>
                  <a:pt x="975074" y="2438495"/>
                  <a:pt x="974883" y="2438305"/>
                  <a:pt x="974883" y="2438114"/>
                </a:cubicBezTo>
                <a:cubicBezTo>
                  <a:pt x="974883" y="2437924"/>
                  <a:pt x="975074" y="2437733"/>
                  <a:pt x="975264" y="2437733"/>
                </a:cubicBezTo>
                <a:close/>
                <a:moveTo>
                  <a:pt x="722376" y="2430399"/>
                </a:moveTo>
                <a:cubicBezTo>
                  <a:pt x="723519" y="2430399"/>
                  <a:pt x="724376" y="2431256"/>
                  <a:pt x="724376" y="2432399"/>
                </a:cubicBezTo>
                <a:cubicBezTo>
                  <a:pt x="724376" y="2433542"/>
                  <a:pt x="723519" y="2434399"/>
                  <a:pt x="722376" y="2434399"/>
                </a:cubicBezTo>
                <a:cubicBezTo>
                  <a:pt x="721233" y="2434399"/>
                  <a:pt x="720280" y="2433542"/>
                  <a:pt x="720376" y="2432399"/>
                </a:cubicBezTo>
                <a:cubicBezTo>
                  <a:pt x="720376" y="2431256"/>
                  <a:pt x="721233" y="2430399"/>
                  <a:pt x="722376" y="2430399"/>
                </a:cubicBezTo>
                <a:close/>
                <a:moveTo>
                  <a:pt x="1755076" y="2426588"/>
                </a:moveTo>
                <a:cubicBezTo>
                  <a:pt x="1758315" y="2426588"/>
                  <a:pt x="1760887" y="2429160"/>
                  <a:pt x="1760887" y="2432398"/>
                </a:cubicBezTo>
                <a:cubicBezTo>
                  <a:pt x="1760887" y="2435637"/>
                  <a:pt x="1758315" y="2438209"/>
                  <a:pt x="1755076" y="2438209"/>
                </a:cubicBezTo>
                <a:cubicBezTo>
                  <a:pt x="1751838" y="2438209"/>
                  <a:pt x="1749266" y="2435637"/>
                  <a:pt x="1749266" y="2432398"/>
                </a:cubicBezTo>
                <a:cubicBezTo>
                  <a:pt x="1749266" y="2429160"/>
                  <a:pt x="1751838" y="2426588"/>
                  <a:pt x="1755076" y="2426588"/>
                </a:cubicBezTo>
                <a:close/>
                <a:moveTo>
                  <a:pt x="901731" y="2419254"/>
                </a:moveTo>
                <a:cubicBezTo>
                  <a:pt x="901922" y="2419254"/>
                  <a:pt x="902112" y="2419444"/>
                  <a:pt x="902112" y="2419635"/>
                </a:cubicBezTo>
                <a:cubicBezTo>
                  <a:pt x="902112" y="2419825"/>
                  <a:pt x="901922" y="2420016"/>
                  <a:pt x="901731" y="2420016"/>
                </a:cubicBezTo>
                <a:cubicBezTo>
                  <a:pt x="901541" y="2420016"/>
                  <a:pt x="901350" y="2419825"/>
                  <a:pt x="901350" y="2419635"/>
                </a:cubicBezTo>
                <a:cubicBezTo>
                  <a:pt x="901350" y="2419444"/>
                  <a:pt x="901541" y="2419254"/>
                  <a:pt x="901731" y="2419254"/>
                </a:cubicBezTo>
                <a:close/>
                <a:moveTo>
                  <a:pt x="1575625" y="2410491"/>
                </a:moveTo>
                <a:cubicBezTo>
                  <a:pt x="1580673" y="2410491"/>
                  <a:pt x="1584673" y="2414587"/>
                  <a:pt x="1584673" y="2419540"/>
                </a:cubicBezTo>
                <a:cubicBezTo>
                  <a:pt x="1584673" y="2424588"/>
                  <a:pt x="1580578" y="2428588"/>
                  <a:pt x="1575625" y="2428588"/>
                </a:cubicBezTo>
                <a:cubicBezTo>
                  <a:pt x="1570672" y="2428588"/>
                  <a:pt x="1566576" y="2424588"/>
                  <a:pt x="1566576" y="2419540"/>
                </a:cubicBezTo>
                <a:cubicBezTo>
                  <a:pt x="1566576" y="2414491"/>
                  <a:pt x="1570672" y="2410491"/>
                  <a:pt x="1575625" y="2410491"/>
                </a:cubicBezTo>
                <a:close/>
                <a:moveTo>
                  <a:pt x="653605" y="2398395"/>
                </a:moveTo>
                <a:cubicBezTo>
                  <a:pt x="654748" y="2398395"/>
                  <a:pt x="655605" y="2399252"/>
                  <a:pt x="655605" y="2400395"/>
                </a:cubicBezTo>
                <a:cubicBezTo>
                  <a:pt x="655605" y="2401538"/>
                  <a:pt x="654748" y="2402395"/>
                  <a:pt x="653605" y="2402395"/>
                </a:cubicBezTo>
                <a:cubicBezTo>
                  <a:pt x="652462" y="2402395"/>
                  <a:pt x="651605" y="2401443"/>
                  <a:pt x="651605" y="2400395"/>
                </a:cubicBezTo>
                <a:cubicBezTo>
                  <a:pt x="651605" y="2399252"/>
                  <a:pt x="652462" y="2398395"/>
                  <a:pt x="653605" y="2398395"/>
                </a:cubicBezTo>
                <a:close/>
                <a:moveTo>
                  <a:pt x="1823847" y="2397251"/>
                </a:moveTo>
                <a:cubicBezTo>
                  <a:pt x="1825562" y="2397251"/>
                  <a:pt x="1826895" y="2398680"/>
                  <a:pt x="1826895" y="2400299"/>
                </a:cubicBezTo>
                <a:cubicBezTo>
                  <a:pt x="1826895" y="2402014"/>
                  <a:pt x="1825466" y="2403347"/>
                  <a:pt x="1823847" y="2403347"/>
                </a:cubicBezTo>
                <a:cubicBezTo>
                  <a:pt x="1822132" y="2403347"/>
                  <a:pt x="1820799" y="2402014"/>
                  <a:pt x="1820799" y="2400299"/>
                </a:cubicBezTo>
                <a:cubicBezTo>
                  <a:pt x="1820799" y="2398585"/>
                  <a:pt x="1822132" y="2397251"/>
                  <a:pt x="1823847" y="2397251"/>
                </a:cubicBezTo>
                <a:close/>
                <a:moveTo>
                  <a:pt x="829532" y="2396394"/>
                </a:moveTo>
                <a:cubicBezTo>
                  <a:pt x="829627" y="2396394"/>
                  <a:pt x="829722" y="2396489"/>
                  <a:pt x="829722" y="2396585"/>
                </a:cubicBezTo>
                <a:cubicBezTo>
                  <a:pt x="829722" y="2396680"/>
                  <a:pt x="829627" y="2396775"/>
                  <a:pt x="829532" y="2396775"/>
                </a:cubicBezTo>
                <a:cubicBezTo>
                  <a:pt x="829341" y="2396775"/>
                  <a:pt x="829246" y="2396680"/>
                  <a:pt x="829341" y="2396585"/>
                </a:cubicBezTo>
                <a:cubicBezTo>
                  <a:pt x="829341" y="2396489"/>
                  <a:pt x="829437" y="2396394"/>
                  <a:pt x="829532" y="2396394"/>
                </a:cubicBezTo>
                <a:close/>
                <a:moveTo>
                  <a:pt x="1647919" y="2388774"/>
                </a:moveTo>
                <a:cubicBezTo>
                  <a:pt x="1652206" y="2388774"/>
                  <a:pt x="1655730" y="2392298"/>
                  <a:pt x="1655730" y="2396585"/>
                </a:cubicBezTo>
                <a:cubicBezTo>
                  <a:pt x="1655730" y="2400871"/>
                  <a:pt x="1652301" y="2404395"/>
                  <a:pt x="1647919" y="2404395"/>
                </a:cubicBezTo>
                <a:cubicBezTo>
                  <a:pt x="1643633" y="2404395"/>
                  <a:pt x="1640109" y="2400966"/>
                  <a:pt x="1640109" y="2396585"/>
                </a:cubicBezTo>
                <a:cubicBezTo>
                  <a:pt x="1640109" y="2392298"/>
                  <a:pt x="1643633" y="2388774"/>
                  <a:pt x="1647919" y="2388774"/>
                </a:cubicBezTo>
                <a:close/>
                <a:moveTo>
                  <a:pt x="1389982" y="2384107"/>
                </a:moveTo>
                <a:cubicBezTo>
                  <a:pt x="1390078" y="2384107"/>
                  <a:pt x="1390173" y="2384202"/>
                  <a:pt x="1390173" y="2384298"/>
                </a:cubicBezTo>
                <a:cubicBezTo>
                  <a:pt x="1390173" y="2384393"/>
                  <a:pt x="1390078" y="2384488"/>
                  <a:pt x="1389982" y="2384488"/>
                </a:cubicBezTo>
                <a:cubicBezTo>
                  <a:pt x="1389887" y="2384488"/>
                  <a:pt x="1389792" y="2384393"/>
                  <a:pt x="1389792" y="2384298"/>
                </a:cubicBezTo>
                <a:cubicBezTo>
                  <a:pt x="1389792" y="2384202"/>
                  <a:pt x="1389887" y="2384107"/>
                  <a:pt x="1389982" y="2384107"/>
                </a:cubicBezTo>
                <a:close/>
                <a:moveTo>
                  <a:pt x="1314450" y="2380964"/>
                </a:moveTo>
                <a:cubicBezTo>
                  <a:pt x="1320355" y="2380964"/>
                  <a:pt x="1325118" y="2385727"/>
                  <a:pt x="1325118" y="2391632"/>
                </a:cubicBezTo>
                <a:cubicBezTo>
                  <a:pt x="1325118" y="2397538"/>
                  <a:pt x="1320355" y="2402300"/>
                  <a:pt x="1314450" y="2402300"/>
                </a:cubicBezTo>
                <a:cubicBezTo>
                  <a:pt x="1308640" y="2402300"/>
                  <a:pt x="1303782" y="2397538"/>
                  <a:pt x="1303782" y="2391632"/>
                </a:cubicBezTo>
                <a:cubicBezTo>
                  <a:pt x="1303782" y="2385727"/>
                  <a:pt x="1308545" y="2380964"/>
                  <a:pt x="1314450" y="2380964"/>
                </a:cubicBezTo>
                <a:close/>
                <a:moveTo>
                  <a:pt x="1238726" y="2377820"/>
                </a:moveTo>
                <a:cubicBezTo>
                  <a:pt x="1247775" y="2377820"/>
                  <a:pt x="1255013" y="2385154"/>
                  <a:pt x="1255013" y="2394108"/>
                </a:cubicBezTo>
                <a:cubicBezTo>
                  <a:pt x="1255013" y="2403157"/>
                  <a:pt x="1247679" y="2410395"/>
                  <a:pt x="1238726" y="2410395"/>
                </a:cubicBezTo>
                <a:cubicBezTo>
                  <a:pt x="1229677" y="2410395"/>
                  <a:pt x="1222438" y="2403157"/>
                  <a:pt x="1222438" y="2394108"/>
                </a:cubicBezTo>
                <a:cubicBezTo>
                  <a:pt x="1222438" y="2385154"/>
                  <a:pt x="1229772" y="2377820"/>
                  <a:pt x="1238726" y="2377820"/>
                </a:cubicBezTo>
                <a:close/>
                <a:moveTo>
                  <a:pt x="1162907" y="2375534"/>
                </a:moveTo>
                <a:cubicBezTo>
                  <a:pt x="1171861" y="2375534"/>
                  <a:pt x="1179004" y="2382773"/>
                  <a:pt x="1179004" y="2391631"/>
                </a:cubicBezTo>
                <a:cubicBezTo>
                  <a:pt x="1179004" y="2400585"/>
                  <a:pt x="1171765" y="2407729"/>
                  <a:pt x="1162907" y="2407729"/>
                </a:cubicBezTo>
                <a:cubicBezTo>
                  <a:pt x="1154049" y="2407729"/>
                  <a:pt x="1146810" y="2400585"/>
                  <a:pt x="1146810" y="2391631"/>
                </a:cubicBezTo>
                <a:cubicBezTo>
                  <a:pt x="1146810" y="2382773"/>
                  <a:pt x="1154049" y="2375534"/>
                  <a:pt x="1162907" y="2375534"/>
                </a:cubicBezTo>
                <a:close/>
                <a:moveTo>
                  <a:pt x="1087468" y="2375058"/>
                </a:moveTo>
                <a:cubicBezTo>
                  <a:pt x="1092612" y="2375058"/>
                  <a:pt x="1096708" y="2379154"/>
                  <a:pt x="1096708" y="2384297"/>
                </a:cubicBezTo>
                <a:cubicBezTo>
                  <a:pt x="1096708" y="2389346"/>
                  <a:pt x="1092612" y="2393536"/>
                  <a:pt x="1087468" y="2393536"/>
                </a:cubicBezTo>
                <a:cubicBezTo>
                  <a:pt x="1082325" y="2393536"/>
                  <a:pt x="1078229" y="2389346"/>
                  <a:pt x="1078229" y="2384297"/>
                </a:cubicBezTo>
                <a:cubicBezTo>
                  <a:pt x="1078229" y="2379249"/>
                  <a:pt x="1082325" y="2375058"/>
                  <a:pt x="1087468" y="2375058"/>
                </a:cubicBezTo>
                <a:close/>
                <a:moveTo>
                  <a:pt x="1464754" y="2371725"/>
                </a:moveTo>
                <a:cubicBezTo>
                  <a:pt x="1464849" y="2371725"/>
                  <a:pt x="1464944" y="2371820"/>
                  <a:pt x="1464944" y="2371916"/>
                </a:cubicBezTo>
                <a:cubicBezTo>
                  <a:pt x="1464944" y="2372011"/>
                  <a:pt x="1464849" y="2372106"/>
                  <a:pt x="1464754" y="2372106"/>
                </a:cubicBezTo>
                <a:cubicBezTo>
                  <a:pt x="1464658" y="2372106"/>
                  <a:pt x="1464563" y="2372011"/>
                  <a:pt x="1464563" y="2371916"/>
                </a:cubicBezTo>
                <a:cubicBezTo>
                  <a:pt x="1464563" y="2371820"/>
                  <a:pt x="1464658" y="2371725"/>
                  <a:pt x="1464754" y="2371725"/>
                </a:cubicBezTo>
                <a:close/>
                <a:moveTo>
                  <a:pt x="1012602" y="2363057"/>
                </a:moveTo>
                <a:cubicBezTo>
                  <a:pt x="1017460" y="2363057"/>
                  <a:pt x="1021461" y="2367057"/>
                  <a:pt x="1021461" y="2371915"/>
                </a:cubicBezTo>
                <a:cubicBezTo>
                  <a:pt x="1021461" y="2376773"/>
                  <a:pt x="1017460" y="2380774"/>
                  <a:pt x="1012602" y="2380774"/>
                </a:cubicBezTo>
                <a:cubicBezTo>
                  <a:pt x="1007745" y="2380774"/>
                  <a:pt x="1003839" y="2376773"/>
                  <a:pt x="1003744" y="2371915"/>
                </a:cubicBezTo>
                <a:cubicBezTo>
                  <a:pt x="1003744" y="2367057"/>
                  <a:pt x="1007745" y="2363057"/>
                  <a:pt x="1012602" y="2363057"/>
                </a:cubicBezTo>
                <a:close/>
                <a:moveTo>
                  <a:pt x="586835" y="2359437"/>
                </a:moveTo>
                <a:cubicBezTo>
                  <a:pt x="589502" y="2359437"/>
                  <a:pt x="591693" y="2361628"/>
                  <a:pt x="591693" y="2364295"/>
                </a:cubicBezTo>
                <a:cubicBezTo>
                  <a:pt x="591693" y="2366962"/>
                  <a:pt x="589502" y="2369152"/>
                  <a:pt x="586835" y="2369152"/>
                </a:cubicBezTo>
                <a:cubicBezTo>
                  <a:pt x="584168" y="2369152"/>
                  <a:pt x="582072" y="2367057"/>
                  <a:pt x="581977" y="2364295"/>
                </a:cubicBezTo>
                <a:cubicBezTo>
                  <a:pt x="581977" y="2361628"/>
                  <a:pt x="584168" y="2359437"/>
                  <a:pt x="586835" y="2359437"/>
                </a:cubicBezTo>
                <a:close/>
                <a:moveTo>
                  <a:pt x="1718691" y="2358675"/>
                </a:moveTo>
                <a:cubicBezTo>
                  <a:pt x="1724501" y="2358675"/>
                  <a:pt x="1729168" y="2363342"/>
                  <a:pt x="1729168" y="2369152"/>
                </a:cubicBezTo>
                <a:cubicBezTo>
                  <a:pt x="1729168" y="2374963"/>
                  <a:pt x="1724501" y="2379630"/>
                  <a:pt x="1718691" y="2379630"/>
                </a:cubicBezTo>
                <a:cubicBezTo>
                  <a:pt x="1712880" y="2379630"/>
                  <a:pt x="1708213" y="2374963"/>
                  <a:pt x="1708213" y="2369152"/>
                </a:cubicBezTo>
                <a:cubicBezTo>
                  <a:pt x="1708213" y="2363342"/>
                  <a:pt x="1712880" y="2358675"/>
                  <a:pt x="1718691" y="2358675"/>
                </a:cubicBezTo>
                <a:close/>
                <a:moveTo>
                  <a:pt x="1890521" y="2358580"/>
                </a:moveTo>
                <a:cubicBezTo>
                  <a:pt x="1893760" y="2358580"/>
                  <a:pt x="1896332" y="2361152"/>
                  <a:pt x="1896332" y="2364390"/>
                </a:cubicBezTo>
                <a:cubicBezTo>
                  <a:pt x="1896332" y="2367629"/>
                  <a:pt x="1893760" y="2370201"/>
                  <a:pt x="1890521" y="2370201"/>
                </a:cubicBezTo>
                <a:cubicBezTo>
                  <a:pt x="1887378" y="2370201"/>
                  <a:pt x="1884711" y="2367534"/>
                  <a:pt x="1884711" y="2364390"/>
                </a:cubicBezTo>
                <a:cubicBezTo>
                  <a:pt x="1884711" y="2361152"/>
                  <a:pt x="1887283" y="2358580"/>
                  <a:pt x="1890521" y="2358580"/>
                </a:cubicBezTo>
                <a:close/>
                <a:moveTo>
                  <a:pt x="1538668" y="2354484"/>
                </a:moveTo>
                <a:cubicBezTo>
                  <a:pt x="1538764" y="2354484"/>
                  <a:pt x="1538859" y="2354579"/>
                  <a:pt x="1538859" y="2354675"/>
                </a:cubicBezTo>
                <a:cubicBezTo>
                  <a:pt x="1538859" y="2354770"/>
                  <a:pt x="1538764" y="2354865"/>
                  <a:pt x="1538668" y="2354865"/>
                </a:cubicBezTo>
                <a:cubicBezTo>
                  <a:pt x="1538573" y="2354865"/>
                  <a:pt x="1538478" y="2354770"/>
                  <a:pt x="1538478" y="2354675"/>
                </a:cubicBezTo>
                <a:cubicBezTo>
                  <a:pt x="1538478" y="2354579"/>
                  <a:pt x="1538573" y="2354484"/>
                  <a:pt x="1538668" y="2354484"/>
                </a:cubicBezTo>
                <a:close/>
                <a:moveTo>
                  <a:pt x="938784" y="2346674"/>
                </a:moveTo>
                <a:cubicBezTo>
                  <a:pt x="943165" y="2346674"/>
                  <a:pt x="946785" y="2350294"/>
                  <a:pt x="946785" y="2354675"/>
                </a:cubicBezTo>
                <a:cubicBezTo>
                  <a:pt x="946785" y="2359057"/>
                  <a:pt x="943261" y="2362676"/>
                  <a:pt x="938784" y="2362676"/>
                </a:cubicBezTo>
                <a:cubicBezTo>
                  <a:pt x="934307" y="2362676"/>
                  <a:pt x="930783" y="2359152"/>
                  <a:pt x="930783" y="2354675"/>
                </a:cubicBezTo>
                <a:cubicBezTo>
                  <a:pt x="930783" y="2350294"/>
                  <a:pt x="934402" y="2346674"/>
                  <a:pt x="938784" y="2346674"/>
                </a:cubicBezTo>
                <a:close/>
                <a:moveTo>
                  <a:pt x="1787556" y="2329910"/>
                </a:moveTo>
                <a:cubicBezTo>
                  <a:pt x="1791747" y="2329910"/>
                  <a:pt x="1795176" y="2333339"/>
                  <a:pt x="1795176" y="2337530"/>
                </a:cubicBezTo>
                <a:cubicBezTo>
                  <a:pt x="1795176" y="2341721"/>
                  <a:pt x="1791747" y="2345150"/>
                  <a:pt x="1787556" y="2345150"/>
                </a:cubicBezTo>
                <a:cubicBezTo>
                  <a:pt x="1783365" y="2345150"/>
                  <a:pt x="1779936" y="2341721"/>
                  <a:pt x="1779936" y="2337530"/>
                </a:cubicBezTo>
                <a:cubicBezTo>
                  <a:pt x="1779936" y="2333339"/>
                  <a:pt x="1783365" y="2329910"/>
                  <a:pt x="1787556" y="2329910"/>
                </a:cubicBezTo>
                <a:close/>
                <a:moveTo>
                  <a:pt x="866203" y="2325242"/>
                </a:moveTo>
                <a:cubicBezTo>
                  <a:pt x="870299" y="2325242"/>
                  <a:pt x="873633" y="2328576"/>
                  <a:pt x="873633" y="2332671"/>
                </a:cubicBezTo>
                <a:cubicBezTo>
                  <a:pt x="873633" y="2336767"/>
                  <a:pt x="870299" y="2340101"/>
                  <a:pt x="866203" y="2340101"/>
                </a:cubicBezTo>
                <a:cubicBezTo>
                  <a:pt x="862108" y="2340101"/>
                  <a:pt x="858774" y="2336767"/>
                  <a:pt x="858774" y="2332671"/>
                </a:cubicBezTo>
                <a:cubicBezTo>
                  <a:pt x="858774" y="2328576"/>
                  <a:pt x="862108" y="2325242"/>
                  <a:pt x="866203" y="2325242"/>
                </a:cubicBezTo>
                <a:close/>
                <a:moveTo>
                  <a:pt x="522256" y="2323528"/>
                </a:moveTo>
                <a:cubicBezTo>
                  <a:pt x="522827" y="2323528"/>
                  <a:pt x="523303" y="2324004"/>
                  <a:pt x="523303" y="2324576"/>
                </a:cubicBezTo>
                <a:cubicBezTo>
                  <a:pt x="523303" y="2325052"/>
                  <a:pt x="522827" y="2325528"/>
                  <a:pt x="522256" y="2325528"/>
                </a:cubicBezTo>
                <a:cubicBezTo>
                  <a:pt x="521779" y="2325528"/>
                  <a:pt x="521303" y="2325147"/>
                  <a:pt x="521303" y="2324576"/>
                </a:cubicBezTo>
                <a:cubicBezTo>
                  <a:pt x="521303" y="2324004"/>
                  <a:pt x="521684" y="2323528"/>
                  <a:pt x="522256" y="2323528"/>
                </a:cubicBezTo>
                <a:close/>
                <a:moveTo>
                  <a:pt x="1955101" y="2322575"/>
                </a:moveTo>
                <a:cubicBezTo>
                  <a:pt x="1956244" y="2322575"/>
                  <a:pt x="1957101" y="2323432"/>
                  <a:pt x="1957101" y="2324575"/>
                </a:cubicBezTo>
                <a:cubicBezTo>
                  <a:pt x="1957101" y="2325718"/>
                  <a:pt x="1956244" y="2326575"/>
                  <a:pt x="1955101" y="2326575"/>
                </a:cubicBezTo>
                <a:cubicBezTo>
                  <a:pt x="1953958" y="2326575"/>
                  <a:pt x="1953101" y="2325623"/>
                  <a:pt x="1953101" y="2324575"/>
                </a:cubicBezTo>
                <a:cubicBezTo>
                  <a:pt x="1953101" y="2323432"/>
                  <a:pt x="1953958" y="2322575"/>
                  <a:pt x="1955101" y="2322575"/>
                </a:cubicBezTo>
                <a:close/>
                <a:moveTo>
                  <a:pt x="1611248" y="2321242"/>
                </a:moveTo>
                <a:cubicBezTo>
                  <a:pt x="1617535" y="2321242"/>
                  <a:pt x="1622678" y="2326386"/>
                  <a:pt x="1622678" y="2332672"/>
                </a:cubicBezTo>
                <a:cubicBezTo>
                  <a:pt x="1622678" y="2338959"/>
                  <a:pt x="1617535" y="2344102"/>
                  <a:pt x="1611248" y="2344102"/>
                </a:cubicBezTo>
                <a:cubicBezTo>
                  <a:pt x="1604867" y="2344102"/>
                  <a:pt x="1599723" y="2338959"/>
                  <a:pt x="1599818" y="2332672"/>
                </a:cubicBezTo>
                <a:cubicBezTo>
                  <a:pt x="1599818" y="2326386"/>
                  <a:pt x="1604962" y="2321242"/>
                  <a:pt x="1611248" y="2321242"/>
                </a:cubicBezTo>
                <a:close/>
                <a:moveTo>
                  <a:pt x="1200817" y="2311622"/>
                </a:moveTo>
                <a:cubicBezTo>
                  <a:pt x="1206056" y="2311622"/>
                  <a:pt x="1210246" y="2315813"/>
                  <a:pt x="1210246" y="2321052"/>
                </a:cubicBezTo>
                <a:cubicBezTo>
                  <a:pt x="1210246" y="2326290"/>
                  <a:pt x="1206056" y="2330481"/>
                  <a:pt x="1200817" y="2330481"/>
                </a:cubicBezTo>
                <a:cubicBezTo>
                  <a:pt x="1195578" y="2330481"/>
                  <a:pt x="1191387" y="2326290"/>
                  <a:pt x="1191387" y="2321052"/>
                </a:cubicBezTo>
                <a:cubicBezTo>
                  <a:pt x="1191387" y="2315813"/>
                  <a:pt x="1195578" y="2311622"/>
                  <a:pt x="1200817" y="2311622"/>
                </a:cubicBezTo>
                <a:close/>
                <a:moveTo>
                  <a:pt x="1125188" y="2306574"/>
                </a:moveTo>
                <a:cubicBezTo>
                  <a:pt x="1130332" y="2306574"/>
                  <a:pt x="1134427" y="2310670"/>
                  <a:pt x="1134427" y="2315813"/>
                </a:cubicBezTo>
                <a:cubicBezTo>
                  <a:pt x="1134427" y="2320957"/>
                  <a:pt x="1130332" y="2325053"/>
                  <a:pt x="1125188" y="2325053"/>
                </a:cubicBezTo>
                <a:cubicBezTo>
                  <a:pt x="1120045" y="2325053"/>
                  <a:pt x="1115949" y="2320862"/>
                  <a:pt x="1115949" y="2315813"/>
                </a:cubicBezTo>
                <a:cubicBezTo>
                  <a:pt x="1115949" y="2310670"/>
                  <a:pt x="1120045" y="2306574"/>
                  <a:pt x="1125188" y="2306574"/>
                </a:cubicBezTo>
                <a:close/>
                <a:moveTo>
                  <a:pt x="1276635" y="2303145"/>
                </a:moveTo>
                <a:cubicBezTo>
                  <a:pt x="1286541" y="2303145"/>
                  <a:pt x="1294542" y="2311146"/>
                  <a:pt x="1294542" y="2321052"/>
                </a:cubicBezTo>
                <a:cubicBezTo>
                  <a:pt x="1294542" y="2330958"/>
                  <a:pt x="1286541" y="2338959"/>
                  <a:pt x="1276635" y="2338959"/>
                </a:cubicBezTo>
                <a:cubicBezTo>
                  <a:pt x="1266729" y="2338959"/>
                  <a:pt x="1258728" y="2330958"/>
                  <a:pt x="1258728" y="2321052"/>
                </a:cubicBezTo>
                <a:cubicBezTo>
                  <a:pt x="1258728" y="2311146"/>
                  <a:pt x="1266729" y="2303145"/>
                  <a:pt x="1276635" y="2303145"/>
                </a:cubicBezTo>
                <a:close/>
                <a:moveTo>
                  <a:pt x="1352264" y="2299811"/>
                </a:moveTo>
                <a:cubicBezTo>
                  <a:pt x="1361027" y="2299811"/>
                  <a:pt x="1368170" y="2306955"/>
                  <a:pt x="1368170" y="2315718"/>
                </a:cubicBezTo>
                <a:cubicBezTo>
                  <a:pt x="1368170" y="2324481"/>
                  <a:pt x="1361027" y="2331624"/>
                  <a:pt x="1352264" y="2331624"/>
                </a:cubicBezTo>
                <a:cubicBezTo>
                  <a:pt x="1343501" y="2331624"/>
                  <a:pt x="1336357" y="2324576"/>
                  <a:pt x="1336357" y="2315718"/>
                </a:cubicBezTo>
                <a:cubicBezTo>
                  <a:pt x="1336357" y="2306955"/>
                  <a:pt x="1343501" y="2299811"/>
                  <a:pt x="1352264" y="2299811"/>
                </a:cubicBezTo>
                <a:close/>
                <a:moveTo>
                  <a:pt x="795242" y="2296858"/>
                </a:moveTo>
                <a:cubicBezTo>
                  <a:pt x="800290" y="2296858"/>
                  <a:pt x="804291" y="2300858"/>
                  <a:pt x="804291" y="2305907"/>
                </a:cubicBezTo>
                <a:cubicBezTo>
                  <a:pt x="804291" y="2310955"/>
                  <a:pt x="800195" y="2314955"/>
                  <a:pt x="795242" y="2314955"/>
                </a:cubicBezTo>
                <a:cubicBezTo>
                  <a:pt x="790289" y="2314955"/>
                  <a:pt x="786193" y="2310860"/>
                  <a:pt x="786193" y="2305907"/>
                </a:cubicBezTo>
                <a:cubicBezTo>
                  <a:pt x="786193" y="2300954"/>
                  <a:pt x="790289" y="2296858"/>
                  <a:pt x="795242" y="2296858"/>
                </a:cubicBezTo>
                <a:close/>
                <a:moveTo>
                  <a:pt x="1050036" y="2294191"/>
                </a:moveTo>
                <a:cubicBezTo>
                  <a:pt x="1056132" y="2294191"/>
                  <a:pt x="1061085" y="2299144"/>
                  <a:pt x="1061085" y="2305240"/>
                </a:cubicBezTo>
                <a:cubicBezTo>
                  <a:pt x="1061085" y="2311336"/>
                  <a:pt x="1056132" y="2316289"/>
                  <a:pt x="1050036" y="2316289"/>
                </a:cubicBezTo>
                <a:cubicBezTo>
                  <a:pt x="1043940" y="2316289"/>
                  <a:pt x="1038987" y="2311336"/>
                  <a:pt x="1038987" y="2305240"/>
                </a:cubicBezTo>
                <a:cubicBezTo>
                  <a:pt x="1038987" y="2299144"/>
                  <a:pt x="1043940" y="2294191"/>
                  <a:pt x="1050036" y="2294191"/>
                </a:cubicBezTo>
                <a:close/>
                <a:moveTo>
                  <a:pt x="1427321" y="2293810"/>
                </a:moveTo>
                <a:cubicBezTo>
                  <a:pt x="1433608" y="2293810"/>
                  <a:pt x="1438751" y="2298953"/>
                  <a:pt x="1438751" y="2305240"/>
                </a:cubicBezTo>
                <a:cubicBezTo>
                  <a:pt x="1438751" y="2311526"/>
                  <a:pt x="1433608" y="2316670"/>
                  <a:pt x="1427321" y="2316670"/>
                </a:cubicBezTo>
                <a:cubicBezTo>
                  <a:pt x="1421035" y="2316670"/>
                  <a:pt x="1415891" y="2311526"/>
                  <a:pt x="1415891" y="2305240"/>
                </a:cubicBezTo>
                <a:cubicBezTo>
                  <a:pt x="1415891" y="2298953"/>
                  <a:pt x="1421035" y="2293810"/>
                  <a:pt x="1427321" y="2293810"/>
                </a:cubicBezTo>
                <a:close/>
                <a:moveTo>
                  <a:pt x="1854327" y="2292572"/>
                </a:moveTo>
                <a:cubicBezTo>
                  <a:pt x="1859375" y="2292572"/>
                  <a:pt x="1863376" y="2296668"/>
                  <a:pt x="1863376" y="2301621"/>
                </a:cubicBezTo>
                <a:cubicBezTo>
                  <a:pt x="1863376" y="2306574"/>
                  <a:pt x="1859280" y="2310669"/>
                  <a:pt x="1854327" y="2310669"/>
                </a:cubicBezTo>
                <a:cubicBezTo>
                  <a:pt x="1849374" y="2310669"/>
                  <a:pt x="1845278" y="2306669"/>
                  <a:pt x="1845278" y="2301621"/>
                </a:cubicBezTo>
                <a:cubicBezTo>
                  <a:pt x="1845278" y="2296668"/>
                  <a:pt x="1849374" y="2292572"/>
                  <a:pt x="1854327" y="2292572"/>
                </a:cubicBezTo>
                <a:close/>
                <a:moveTo>
                  <a:pt x="1682209" y="2291238"/>
                </a:moveTo>
                <a:cubicBezTo>
                  <a:pt x="1690306" y="2291238"/>
                  <a:pt x="1696878" y="2297810"/>
                  <a:pt x="1696878" y="2305906"/>
                </a:cubicBezTo>
                <a:cubicBezTo>
                  <a:pt x="1696878" y="2314003"/>
                  <a:pt x="1690306" y="2320575"/>
                  <a:pt x="1682209" y="2320575"/>
                </a:cubicBezTo>
                <a:cubicBezTo>
                  <a:pt x="1674113" y="2320575"/>
                  <a:pt x="1667541" y="2314098"/>
                  <a:pt x="1667541" y="2305906"/>
                </a:cubicBezTo>
                <a:cubicBezTo>
                  <a:pt x="1667541" y="2297810"/>
                  <a:pt x="1674113" y="2291238"/>
                  <a:pt x="1682209" y="2291238"/>
                </a:cubicBezTo>
                <a:close/>
                <a:moveTo>
                  <a:pt x="623030" y="2290381"/>
                </a:moveTo>
                <a:cubicBezTo>
                  <a:pt x="629221" y="2290381"/>
                  <a:pt x="634269" y="2295429"/>
                  <a:pt x="634269" y="2301620"/>
                </a:cubicBezTo>
                <a:cubicBezTo>
                  <a:pt x="634269" y="2307812"/>
                  <a:pt x="629221" y="2312860"/>
                  <a:pt x="623030" y="2312860"/>
                </a:cubicBezTo>
                <a:cubicBezTo>
                  <a:pt x="616838" y="2312860"/>
                  <a:pt x="611790" y="2307812"/>
                  <a:pt x="611790" y="2301620"/>
                </a:cubicBezTo>
                <a:cubicBezTo>
                  <a:pt x="611790" y="2295429"/>
                  <a:pt x="616838" y="2290381"/>
                  <a:pt x="623030" y="2290381"/>
                </a:cubicBezTo>
                <a:close/>
                <a:moveTo>
                  <a:pt x="975836" y="2281904"/>
                </a:moveTo>
                <a:cubicBezTo>
                  <a:pt x="980027" y="2281904"/>
                  <a:pt x="983456" y="2285333"/>
                  <a:pt x="983456" y="2289524"/>
                </a:cubicBezTo>
                <a:cubicBezTo>
                  <a:pt x="983456" y="2293715"/>
                  <a:pt x="980027" y="2297144"/>
                  <a:pt x="975836" y="2297144"/>
                </a:cubicBezTo>
                <a:cubicBezTo>
                  <a:pt x="971645" y="2297144"/>
                  <a:pt x="968216" y="2293715"/>
                  <a:pt x="968216" y="2289524"/>
                </a:cubicBezTo>
                <a:cubicBezTo>
                  <a:pt x="968216" y="2285333"/>
                  <a:pt x="971645" y="2281904"/>
                  <a:pt x="975836" y="2281904"/>
                </a:cubicBezTo>
                <a:close/>
                <a:moveTo>
                  <a:pt x="1501520" y="2280570"/>
                </a:moveTo>
                <a:cubicBezTo>
                  <a:pt x="1506473" y="2280570"/>
                  <a:pt x="1510379" y="2284571"/>
                  <a:pt x="1510379" y="2289428"/>
                </a:cubicBezTo>
                <a:cubicBezTo>
                  <a:pt x="1510379" y="2294286"/>
                  <a:pt x="1506378" y="2298287"/>
                  <a:pt x="1501520" y="2298287"/>
                </a:cubicBezTo>
                <a:cubicBezTo>
                  <a:pt x="1496662" y="2298287"/>
                  <a:pt x="1492662" y="2294381"/>
                  <a:pt x="1492662" y="2289428"/>
                </a:cubicBezTo>
                <a:cubicBezTo>
                  <a:pt x="1492662" y="2284475"/>
                  <a:pt x="1496662" y="2280570"/>
                  <a:pt x="1501520" y="2280570"/>
                </a:cubicBezTo>
                <a:close/>
                <a:moveTo>
                  <a:pt x="460152" y="2278665"/>
                </a:moveTo>
                <a:cubicBezTo>
                  <a:pt x="461486" y="2278665"/>
                  <a:pt x="462534" y="2279713"/>
                  <a:pt x="462534" y="2281046"/>
                </a:cubicBezTo>
                <a:cubicBezTo>
                  <a:pt x="462534" y="2282380"/>
                  <a:pt x="461486" y="2283428"/>
                  <a:pt x="460152" y="2283428"/>
                </a:cubicBezTo>
                <a:cubicBezTo>
                  <a:pt x="458819" y="2283428"/>
                  <a:pt x="457771" y="2282380"/>
                  <a:pt x="457771" y="2281046"/>
                </a:cubicBezTo>
                <a:cubicBezTo>
                  <a:pt x="457771" y="2279713"/>
                  <a:pt x="458819" y="2278665"/>
                  <a:pt x="460152" y="2278665"/>
                </a:cubicBezTo>
                <a:close/>
                <a:moveTo>
                  <a:pt x="2017204" y="2273045"/>
                </a:moveTo>
                <a:cubicBezTo>
                  <a:pt x="2021586" y="2273045"/>
                  <a:pt x="2025205" y="2276665"/>
                  <a:pt x="2025205" y="2281046"/>
                </a:cubicBezTo>
                <a:cubicBezTo>
                  <a:pt x="2025205" y="2285428"/>
                  <a:pt x="2021681" y="2289047"/>
                  <a:pt x="2017204" y="2289047"/>
                </a:cubicBezTo>
                <a:cubicBezTo>
                  <a:pt x="2012823" y="2289047"/>
                  <a:pt x="2009203" y="2285428"/>
                  <a:pt x="2009203" y="2281046"/>
                </a:cubicBezTo>
                <a:cubicBezTo>
                  <a:pt x="2009203" y="2276665"/>
                  <a:pt x="2012823" y="2273045"/>
                  <a:pt x="2017204" y="2273045"/>
                </a:cubicBezTo>
                <a:close/>
                <a:moveTo>
                  <a:pt x="726185" y="2271617"/>
                </a:moveTo>
                <a:cubicBezTo>
                  <a:pt x="727900" y="2271617"/>
                  <a:pt x="729233" y="2272950"/>
                  <a:pt x="729233" y="2274665"/>
                </a:cubicBezTo>
                <a:cubicBezTo>
                  <a:pt x="729233" y="2276380"/>
                  <a:pt x="727804" y="2277713"/>
                  <a:pt x="726185" y="2277713"/>
                </a:cubicBezTo>
                <a:cubicBezTo>
                  <a:pt x="724470" y="2277713"/>
                  <a:pt x="723137" y="2276380"/>
                  <a:pt x="723137" y="2274665"/>
                </a:cubicBezTo>
                <a:cubicBezTo>
                  <a:pt x="723137" y="2272950"/>
                  <a:pt x="724470" y="2271617"/>
                  <a:pt x="726185" y="2271617"/>
                </a:cubicBezTo>
                <a:close/>
                <a:moveTo>
                  <a:pt x="1751266" y="2264663"/>
                </a:moveTo>
                <a:cubicBezTo>
                  <a:pt x="1756886" y="2264663"/>
                  <a:pt x="1761363" y="2269140"/>
                  <a:pt x="1761363" y="2274664"/>
                </a:cubicBezTo>
                <a:cubicBezTo>
                  <a:pt x="1761363" y="2280189"/>
                  <a:pt x="1756791" y="2284666"/>
                  <a:pt x="1751266" y="2284666"/>
                </a:cubicBezTo>
                <a:cubicBezTo>
                  <a:pt x="1745742" y="2284666"/>
                  <a:pt x="1741265" y="2280189"/>
                  <a:pt x="1741265" y="2274664"/>
                </a:cubicBezTo>
                <a:cubicBezTo>
                  <a:pt x="1741265" y="2269140"/>
                  <a:pt x="1745742" y="2264663"/>
                  <a:pt x="1751266" y="2264663"/>
                </a:cubicBezTo>
                <a:close/>
                <a:moveTo>
                  <a:pt x="902970" y="2261330"/>
                </a:moveTo>
                <a:cubicBezTo>
                  <a:pt x="906971" y="2261330"/>
                  <a:pt x="910209" y="2264568"/>
                  <a:pt x="910209" y="2268569"/>
                </a:cubicBezTo>
                <a:cubicBezTo>
                  <a:pt x="910209" y="2272569"/>
                  <a:pt x="906971" y="2275808"/>
                  <a:pt x="902970" y="2275808"/>
                </a:cubicBezTo>
                <a:cubicBezTo>
                  <a:pt x="898969" y="2275808"/>
                  <a:pt x="895731" y="2272569"/>
                  <a:pt x="895731" y="2268569"/>
                </a:cubicBezTo>
                <a:cubicBezTo>
                  <a:pt x="895731" y="2264568"/>
                  <a:pt x="898969" y="2261330"/>
                  <a:pt x="902970" y="2261330"/>
                </a:cubicBezTo>
                <a:close/>
                <a:moveTo>
                  <a:pt x="558641" y="2254853"/>
                </a:moveTo>
                <a:cubicBezTo>
                  <a:pt x="562451" y="2254853"/>
                  <a:pt x="565499" y="2257901"/>
                  <a:pt x="565499" y="2261711"/>
                </a:cubicBezTo>
                <a:cubicBezTo>
                  <a:pt x="565499" y="2265521"/>
                  <a:pt x="562451" y="2268569"/>
                  <a:pt x="558641" y="2268569"/>
                </a:cubicBezTo>
                <a:cubicBezTo>
                  <a:pt x="554831" y="2268569"/>
                  <a:pt x="551783" y="2265521"/>
                  <a:pt x="551783" y="2261711"/>
                </a:cubicBezTo>
                <a:cubicBezTo>
                  <a:pt x="551783" y="2257901"/>
                  <a:pt x="554831" y="2254853"/>
                  <a:pt x="558641" y="2254853"/>
                </a:cubicBezTo>
                <a:close/>
                <a:moveTo>
                  <a:pt x="1918811" y="2254472"/>
                </a:moveTo>
                <a:cubicBezTo>
                  <a:pt x="1922811" y="2254472"/>
                  <a:pt x="1926050" y="2257710"/>
                  <a:pt x="1926050" y="2261711"/>
                </a:cubicBezTo>
                <a:cubicBezTo>
                  <a:pt x="1926050" y="2265711"/>
                  <a:pt x="1922811" y="2268950"/>
                  <a:pt x="1918811" y="2268950"/>
                </a:cubicBezTo>
                <a:cubicBezTo>
                  <a:pt x="1914810" y="2268950"/>
                  <a:pt x="1911572" y="2265711"/>
                  <a:pt x="1911572" y="2261711"/>
                </a:cubicBezTo>
                <a:cubicBezTo>
                  <a:pt x="1911572" y="2257710"/>
                  <a:pt x="1914810" y="2254472"/>
                  <a:pt x="1918811" y="2254472"/>
                </a:cubicBezTo>
                <a:close/>
                <a:moveTo>
                  <a:pt x="1574387" y="2251900"/>
                </a:moveTo>
                <a:cubicBezTo>
                  <a:pt x="1583626" y="2251900"/>
                  <a:pt x="1591056" y="2259329"/>
                  <a:pt x="1591056" y="2268569"/>
                </a:cubicBezTo>
                <a:cubicBezTo>
                  <a:pt x="1591056" y="2277808"/>
                  <a:pt x="1583626" y="2285238"/>
                  <a:pt x="1574387" y="2285238"/>
                </a:cubicBezTo>
                <a:cubicBezTo>
                  <a:pt x="1565243" y="2285238"/>
                  <a:pt x="1557718" y="2277808"/>
                  <a:pt x="1557718" y="2268569"/>
                </a:cubicBezTo>
                <a:cubicBezTo>
                  <a:pt x="1557718" y="2259329"/>
                  <a:pt x="1565148" y="2251900"/>
                  <a:pt x="1574387" y="2251900"/>
                </a:cubicBezTo>
                <a:close/>
                <a:moveTo>
                  <a:pt x="1238726" y="2237708"/>
                </a:moveTo>
                <a:cubicBezTo>
                  <a:pt x="1245107" y="2237708"/>
                  <a:pt x="1250346" y="2242947"/>
                  <a:pt x="1250346" y="2249329"/>
                </a:cubicBezTo>
                <a:cubicBezTo>
                  <a:pt x="1250346" y="2255710"/>
                  <a:pt x="1245107" y="2260949"/>
                  <a:pt x="1238726" y="2260949"/>
                </a:cubicBezTo>
                <a:cubicBezTo>
                  <a:pt x="1232248" y="2260949"/>
                  <a:pt x="1227105" y="2255710"/>
                  <a:pt x="1227105" y="2249329"/>
                </a:cubicBezTo>
                <a:cubicBezTo>
                  <a:pt x="1227105" y="2242947"/>
                  <a:pt x="1232248" y="2237708"/>
                  <a:pt x="1238726" y="2237708"/>
                </a:cubicBezTo>
                <a:close/>
                <a:moveTo>
                  <a:pt x="1162907" y="2235041"/>
                </a:moveTo>
                <a:cubicBezTo>
                  <a:pt x="1169194" y="2235041"/>
                  <a:pt x="1174337" y="2240185"/>
                  <a:pt x="1174337" y="2246471"/>
                </a:cubicBezTo>
                <a:cubicBezTo>
                  <a:pt x="1174337" y="2252758"/>
                  <a:pt x="1169194" y="2257901"/>
                  <a:pt x="1162907" y="2257901"/>
                </a:cubicBezTo>
                <a:cubicBezTo>
                  <a:pt x="1156621" y="2257901"/>
                  <a:pt x="1151477" y="2252758"/>
                  <a:pt x="1151477" y="2246471"/>
                </a:cubicBezTo>
                <a:cubicBezTo>
                  <a:pt x="1151477" y="2240185"/>
                  <a:pt x="1156621" y="2235041"/>
                  <a:pt x="1162907" y="2235041"/>
                </a:cubicBezTo>
                <a:close/>
                <a:moveTo>
                  <a:pt x="1314450" y="2234850"/>
                </a:moveTo>
                <a:cubicBezTo>
                  <a:pt x="1320831" y="2234850"/>
                  <a:pt x="1326070" y="2240089"/>
                  <a:pt x="1326070" y="2246471"/>
                </a:cubicBezTo>
                <a:cubicBezTo>
                  <a:pt x="1326070" y="2252852"/>
                  <a:pt x="1320926" y="2258091"/>
                  <a:pt x="1314450" y="2258091"/>
                </a:cubicBezTo>
                <a:cubicBezTo>
                  <a:pt x="1308068" y="2258091"/>
                  <a:pt x="1302829" y="2252852"/>
                  <a:pt x="1302829" y="2246471"/>
                </a:cubicBezTo>
                <a:cubicBezTo>
                  <a:pt x="1302829" y="2240089"/>
                  <a:pt x="1308068" y="2234850"/>
                  <a:pt x="1314450" y="2234850"/>
                </a:cubicBezTo>
                <a:close/>
                <a:moveTo>
                  <a:pt x="831723" y="2233612"/>
                </a:moveTo>
                <a:cubicBezTo>
                  <a:pt x="836771" y="2233612"/>
                  <a:pt x="840771" y="2237708"/>
                  <a:pt x="840771" y="2242661"/>
                </a:cubicBezTo>
                <a:cubicBezTo>
                  <a:pt x="840771" y="2247709"/>
                  <a:pt x="836676" y="2251709"/>
                  <a:pt x="831723" y="2251709"/>
                </a:cubicBezTo>
                <a:cubicBezTo>
                  <a:pt x="826770" y="2251709"/>
                  <a:pt x="822674" y="2247614"/>
                  <a:pt x="822674" y="2242661"/>
                </a:cubicBezTo>
                <a:cubicBezTo>
                  <a:pt x="822674" y="2237612"/>
                  <a:pt x="826674" y="2233612"/>
                  <a:pt x="831723" y="2233612"/>
                </a:cubicBezTo>
                <a:close/>
                <a:moveTo>
                  <a:pt x="659320" y="2232564"/>
                </a:moveTo>
                <a:cubicBezTo>
                  <a:pt x="662844" y="2232564"/>
                  <a:pt x="665702" y="2235422"/>
                  <a:pt x="665702" y="2238946"/>
                </a:cubicBezTo>
                <a:cubicBezTo>
                  <a:pt x="665702" y="2242470"/>
                  <a:pt x="662844" y="2245327"/>
                  <a:pt x="659320" y="2245327"/>
                </a:cubicBezTo>
                <a:cubicBezTo>
                  <a:pt x="655700" y="2245327"/>
                  <a:pt x="652843" y="2242470"/>
                  <a:pt x="652843" y="2238946"/>
                </a:cubicBezTo>
                <a:cubicBezTo>
                  <a:pt x="652843" y="2235422"/>
                  <a:pt x="655796" y="2232564"/>
                  <a:pt x="659320" y="2232564"/>
                </a:cubicBezTo>
                <a:close/>
                <a:moveTo>
                  <a:pt x="400717" y="2230754"/>
                </a:moveTo>
                <a:cubicBezTo>
                  <a:pt x="402526" y="2230754"/>
                  <a:pt x="403955" y="2232183"/>
                  <a:pt x="403955" y="2233992"/>
                </a:cubicBezTo>
                <a:cubicBezTo>
                  <a:pt x="403955" y="2235802"/>
                  <a:pt x="402526" y="2237231"/>
                  <a:pt x="400717" y="2237231"/>
                </a:cubicBezTo>
                <a:cubicBezTo>
                  <a:pt x="398907" y="2237231"/>
                  <a:pt x="397478" y="2235802"/>
                  <a:pt x="397478" y="2233992"/>
                </a:cubicBezTo>
                <a:cubicBezTo>
                  <a:pt x="397478" y="2232183"/>
                  <a:pt x="398907" y="2230754"/>
                  <a:pt x="400717" y="2230754"/>
                </a:cubicBezTo>
                <a:close/>
                <a:moveTo>
                  <a:pt x="1818132" y="2227707"/>
                </a:moveTo>
                <a:cubicBezTo>
                  <a:pt x="1824323" y="2227707"/>
                  <a:pt x="1829371" y="2232755"/>
                  <a:pt x="1829371" y="2238946"/>
                </a:cubicBezTo>
                <a:cubicBezTo>
                  <a:pt x="1829371" y="2245138"/>
                  <a:pt x="1824323" y="2250186"/>
                  <a:pt x="1818132" y="2250186"/>
                </a:cubicBezTo>
                <a:cubicBezTo>
                  <a:pt x="1811940" y="2250186"/>
                  <a:pt x="1806892" y="2245138"/>
                  <a:pt x="1806892" y="2238946"/>
                </a:cubicBezTo>
                <a:cubicBezTo>
                  <a:pt x="1806892" y="2232755"/>
                  <a:pt x="1811940" y="2227707"/>
                  <a:pt x="1818132" y="2227707"/>
                </a:cubicBezTo>
                <a:close/>
                <a:moveTo>
                  <a:pt x="2076735" y="2224754"/>
                </a:moveTo>
                <a:cubicBezTo>
                  <a:pt x="2081879" y="2224754"/>
                  <a:pt x="2085975" y="2228850"/>
                  <a:pt x="2085975" y="2233993"/>
                </a:cubicBezTo>
                <a:cubicBezTo>
                  <a:pt x="2085975" y="2239137"/>
                  <a:pt x="2081879" y="2243232"/>
                  <a:pt x="2076735" y="2243232"/>
                </a:cubicBezTo>
                <a:cubicBezTo>
                  <a:pt x="2071592" y="2243232"/>
                  <a:pt x="2067496" y="2239137"/>
                  <a:pt x="2067496" y="2233993"/>
                </a:cubicBezTo>
                <a:cubicBezTo>
                  <a:pt x="2067496" y="2228850"/>
                  <a:pt x="2071592" y="2224754"/>
                  <a:pt x="2076735" y="2224754"/>
                </a:cubicBezTo>
                <a:close/>
                <a:moveTo>
                  <a:pt x="1389888" y="2223896"/>
                </a:moveTo>
                <a:cubicBezTo>
                  <a:pt x="1397699" y="2223896"/>
                  <a:pt x="1403985" y="2230183"/>
                  <a:pt x="1403985" y="2237993"/>
                </a:cubicBezTo>
                <a:cubicBezTo>
                  <a:pt x="1403985" y="2245804"/>
                  <a:pt x="1397603" y="2252090"/>
                  <a:pt x="1389888" y="2252090"/>
                </a:cubicBezTo>
                <a:cubicBezTo>
                  <a:pt x="1382078" y="2252090"/>
                  <a:pt x="1375791" y="2245708"/>
                  <a:pt x="1375791" y="2237993"/>
                </a:cubicBezTo>
                <a:cubicBezTo>
                  <a:pt x="1375791" y="2230183"/>
                  <a:pt x="1382078" y="2223896"/>
                  <a:pt x="1389888" y="2223896"/>
                </a:cubicBezTo>
                <a:close/>
                <a:moveTo>
                  <a:pt x="1645729" y="2220563"/>
                </a:moveTo>
                <a:cubicBezTo>
                  <a:pt x="1657921" y="2220563"/>
                  <a:pt x="1667827" y="2230469"/>
                  <a:pt x="1667827" y="2242661"/>
                </a:cubicBezTo>
                <a:cubicBezTo>
                  <a:pt x="1667827" y="2254853"/>
                  <a:pt x="1657921" y="2264759"/>
                  <a:pt x="1645729" y="2264759"/>
                </a:cubicBezTo>
                <a:cubicBezTo>
                  <a:pt x="1633442" y="2264759"/>
                  <a:pt x="1623631" y="2254853"/>
                  <a:pt x="1623631" y="2242661"/>
                </a:cubicBezTo>
                <a:cubicBezTo>
                  <a:pt x="1623631" y="2230469"/>
                  <a:pt x="1633537" y="2220563"/>
                  <a:pt x="1645729" y="2220563"/>
                </a:cubicBezTo>
                <a:close/>
                <a:moveTo>
                  <a:pt x="1464373" y="2213038"/>
                </a:moveTo>
                <a:cubicBezTo>
                  <a:pt x="1470374" y="2213038"/>
                  <a:pt x="1475232" y="2217896"/>
                  <a:pt x="1475232" y="2223896"/>
                </a:cubicBezTo>
                <a:cubicBezTo>
                  <a:pt x="1475232" y="2229897"/>
                  <a:pt x="1470374" y="2234755"/>
                  <a:pt x="1464373" y="2234755"/>
                </a:cubicBezTo>
                <a:cubicBezTo>
                  <a:pt x="1458373" y="2234755"/>
                  <a:pt x="1453515" y="2229897"/>
                  <a:pt x="1453515" y="2223896"/>
                </a:cubicBezTo>
                <a:cubicBezTo>
                  <a:pt x="1453515" y="2217896"/>
                  <a:pt x="1458373" y="2213038"/>
                  <a:pt x="1464373" y="2213038"/>
                </a:cubicBezTo>
                <a:close/>
                <a:moveTo>
                  <a:pt x="1087564" y="2212848"/>
                </a:moveTo>
                <a:cubicBezTo>
                  <a:pt x="1101470" y="2212848"/>
                  <a:pt x="1112710" y="2224087"/>
                  <a:pt x="1112710" y="2237994"/>
                </a:cubicBezTo>
                <a:cubicBezTo>
                  <a:pt x="1112710" y="2251805"/>
                  <a:pt x="1101470" y="2263045"/>
                  <a:pt x="1087564" y="2263045"/>
                </a:cubicBezTo>
                <a:cubicBezTo>
                  <a:pt x="1073753" y="2263045"/>
                  <a:pt x="1062513" y="2251900"/>
                  <a:pt x="1062418" y="2237994"/>
                </a:cubicBezTo>
                <a:cubicBezTo>
                  <a:pt x="1062418" y="2224087"/>
                  <a:pt x="1073658" y="2212848"/>
                  <a:pt x="1087564" y="2212848"/>
                </a:cubicBezTo>
                <a:close/>
                <a:moveTo>
                  <a:pt x="496728" y="2209609"/>
                </a:moveTo>
                <a:cubicBezTo>
                  <a:pt x="501300" y="2209609"/>
                  <a:pt x="505015" y="2213324"/>
                  <a:pt x="505015" y="2217896"/>
                </a:cubicBezTo>
                <a:cubicBezTo>
                  <a:pt x="505015" y="2222468"/>
                  <a:pt x="501300" y="2226183"/>
                  <a:pt x="496728" y="2226183"/>
                </a:cubicBezTo>
                <a:cubicBezTo>
                  <a:pt x="492156" y="2226183"/>
                  <a:pt x="488442" y="2222468"/>
                  <a:pt x="488537" y="2217896"/>
                </a:cubicBezTo>
                <a:cubicBezTo>
                  <a:pt x="488537" y="2213324"/>
                  <a:pt x="492156" y="2209609"/>
                  <a:pt x="496728" y="2209609"/>
                </a:cubicBezTo>
                <a:close/>
                <a:moveTo>
                  <a:pt x="1980723" y="2209419"/>
                </a:moveTo>
                <a:cubicBezTo>
                  <a:pt x="1985391" y="2209419"/>
                  <a:pt x="1989200" y="2213229"/>
                  <a:pt x="1989200" y="2217896"/>
                </a:cubicBezTo>
                <a:cubicBezTo>
                  <a:pt x="1989200" y="2222563"/>
                  <a:pt x="1985391" y="2226373"/>
                  <a:pt x="1980723" y="2226373"/>
                </a:cubicBezTo>
                <a:cubicBezTo>
                  <a:pt x="1976056" y="2226373"/>
                  <a:pt x="1972246" y="2222563"/>
                  <a:pt x="1972246" y="2217896"/>
                </a:cubicBezTo>
                <a:cubicBezTo>
                  <a:pt x="1972246" y="2213229"/>
                  <a:pt x="1976056" y="2209419"/>
                  <a:pt x="1980723" y="2209419"/>
                </a:cubicBezTo>
                <a:close/>
                <a:moveTo>
                  <a:pt x="762476" y="2204561"/>
                </a:moveTo>
                <a:cubicBezTo>
                  <a:pt x="766477" y="2204561"/>
                  <a:pt x="769715" y="2207799"/>
                  <a:pt x="769715" y="2211800"/>
                </a:cubicBezTo>
                <a:cubicBezTo>
                  <a:pt x="769715" y="2215801"/>
                  <a:pt x="766477" y="2219039"/>
                  <a:pt x="762476" y="2219039"/>
                </a:cubicBezTo>
                <a:cubicBezTo>
                  <a:pt x="758475" y="2219039"/>
                  <a:pt x="755237" y="2215801"/>
                  <a:pt x="755237" y="2211800"/>
                </a:cubicBezTo>
                <a:cubicBezTo>
                  <a:pt x="755237" y="2207799"/>
                  <a:pt x="758475" y="2204561"/>
                  <a:pt x="762476" y="2204561"/>
                </a:cubicBezTo>
                <a:close/>
                <a:moveTo>
                  <a:pt x="1013079" y="2199989"/>
                </a:moveTo>
                <a:cubicBezTo>
                  <a:pt x="1026319" y="2199989"/>
                  <a:pt x="1036987" y="2210657"/>
                  <a:pt x="1036987" y="2223897"/>
                </a:cubicBezTo>
                <a:cubicBezTo>
                  <a:pt x="1036987" y="2237136"/>
                  <a:pt x="1026223" y="2247805"/>
                  <a:pt x="1013079" y="2247805"/>
                </a:cubicBezTo>
                <a:cubicBezTo>
                  <a:pt x="999839" y="2247805"/>
                  <a:pt x="989171" y="2237136"/>
                  <a:pt x="989171" y="2223897"/>
                </a:cubicBezTo>
                <a:cubicBezTo>
                  <a:pt x="989171" y="2210657"/>
                  <a:pt x="999839" y="2199989"/>
                  <a:pt x="1013079" y="2199989"/>
                </a:cubicBezTo>
                <a:close/>
                <a:moveTo>
                  <a:pt x="939831" y="2195417"/>
                </a:moveTo>
                <a:cubicBezTo>
                  <a:pt x="944689" y="2195417"/>
                  <a:pt x="948690" y="2199417"/>
                  <a:pt x="948690" y="2204275"/>
                </a:cubicBezTo>
                <a:cubicBezTo>
                  <a:pt x="948690" y="2209228"/>
                  <a:pt x="944689" y="2213134"/>
                  <a:pt x="939831" y="2213134"/>
                </a:cubicBezTo>
                <a:cubicBezTo>
                  <a:pt x="934974" y="2213134"/>
                  <a:pt x="930973" y="2209133"/>
                  <a:pt x="930973" y="2204275"/>
                </a:cubicBezTo>
                <a:cubicBezTo>
                  <a:pt x="930973" y="2199417"/>
                  <a:pt x="934974" y="2195417"/>
                  <a:pt x="939831" y="2195417"/>
                </a:cubicBezTo>
                <a:close/>
                <a:moveTo>
                  <a:pt x="1537620" y="2193702"/>
                </a:moveTo>
                <a:cubicBezTo>
                  <a:pt x="1543431" y="2193702"/>
                  <a:pt x="1548098" y="2198369"/>
                  <a:pt x="1548098" y="2204180"/>
                </a:cubicBezTo>
                <a:cubicBezTo>
                  <a:pt x="1548098" y="2209990"/>
                  <a:pt x="1543431" y="2214657"/>
                  <a:pt x="1537620" y="2214657"/>
                </a:cubicBezTo>
                <a:cubicBezTo>
                  <a:pt x="1531810" y="2214657"/>
                  <a:pt x="1527143" y="2209990"/>
                  <a:pt x="1527143" y="2204180"/>
                </a:cubicBezTo>
                <a:cubicBezTo>
                  <a:pt x="1527143" y="2198369"/>
                  <a:pt x="1531810" y="2193702"/>
                  <a:pt x="1537620" y="2193702"/>
                </a:cubicBezTo>
                <a:close/>
                <a:moveTo>
                  <a:pt x="1707643" y="2193582"/>
                </a:moveTo>
                <a:cubicBezTo>
                  <a:pt x="1717714" y="2189437"/>
                  <a:pt x="1729237" y="2194241"/>
                  <a:pt x="1733382" y="2204312"/>
                </a:cubicBezTo>
                <a:cubicBezTo>
                  <a:pt x="1737526" y="2214382"/>
                  <a:pt x="1732722" y="2225906"/>
                  <a:pt x="1722652" y="2230050"/>
                </a:cubicBezTo>
                <a:cubicBezTo>
                  <a:pt x="1712581" y="2234195"/>
                  <a:pt x="1701058" y="2229391"/>
                  <a:pt x="1696913" y="2219320"/>
                </a:cubicBezTo>
                <a:cubicBezTo>
                  <a:pt x="1692769" y="2209250"/>
                  <a:pt x="1697573" y="2197726"/>
                  <a:pt x="1707643" y="2193582"/>
                </a:cubicBezTo>
                <a:close/>
                <a:moveTo>
                  <a:pt x="1882521" y="2189035"/>
                </a:moveTo>
                <a:cubicBezTo>
                  <a:pt x="1887939" y="2189035"/>
                  <a:pt x="1892331" y="2193428"/>
                  <a:pt x="1892331" y="2198846"/>
                </a:cubicBezTo>
                <a:cubicBezTo>
                  <a:pt x="1892331" y="2204264"/>
                  <a:pt x="1887939" y="2208657"/>
                  <a:pt x="1882521" y="2208657"/>
                </a:cubicBezTo>
                <a:cubicBezTo>
                  <a:pt x="1877102" y="2208657"/>
                  <a:pt x="1872710" y="2204264"/>
                  <a:pt x="1872710" y="2198846"/>
                </a:cubicBezTo>
                <a:cubicBezTo>
                  <a:pt x="1872710" y="2193428"/>
                  <a:pt x="1877102" y="2189035"/>
                  <a:pt x="1882521" y="2189035"/>
                </a:cubicBezTo>
                <a:close/>
                <a:moveTo>
                  <a:pt x="594931" y="2181796"/>
                </a:moveTo>
                <a:cubicBezTo>
                  <a:pt x="604360" y="2181796"/>
                  <a:pt x="611980" y="2189416"/>
                  <a:pt x="611980" y="2198846"/>
                </a:cubicBezTo>
                <a:cubicBezTo>
                  <a:pt x="611980" y="2208275"/>
                  <a:pt x="604360" y="2215896"/>
                  <a:pt x="594931" y="2215896"/>
                </a:cubicBezTo>
                <a:cubicBezTo>
                  <a:pt x="585406" y="2215896"/>
                  <a:pt x="577786" y="2208275"/>
                  <a:pt x="577881" y="2198846"/>
                </a:cubicBezTo>
                <a:cubicBezTo>
                  <a:pt x="577881" y="2189416"/>
                  <a:pt x="585501" y="2181796"/>
                  <a:pt x="594931" y="2181796"/>
                </a:cubicBezTo>
                <a:close/>
                <a:moveTo>
                  <a:pt x="2133409" y="2179224"/>
                </a:moveTo>
                <a:cubicBezTo>
                  <a:pt x="2135790" y="2179224"/>
                  <a:pt x="2137790" y="2181129"/>
                  <a:pt x="2137790" y="2183606"/>
                </a:cubicBezTo>
                <a:cubicBezTo>
                  <a:pt x="2137790" y="2185987"/>
                  <a:pt x="2135885" y="2187987"/>
                  <a:pt x="2133409" y="2187987"/>
                </a:cubicBezTo>
                <a:cubicBezTo>
                  <a:pt x="2130932" y="2187987"/>
                  <a:pt x="2128932" y="2186082"/>
                  <a:pt x="2129027" y="2183606"/>
                </a:cubicBezTo>
                <a:cubicBezTo>
                  <a:pt x="2129027" y="2181224"/>
                  <a:pt x="2130932" y="2179224"/>
                  <a:pt x="2133409" y="2179224"/>
                </a:cubicBezTo>
                <a:close/>
                <a:moveTo>
                  <a:pt x="868298" y="2170366"/>
                </a:moveTo>
                <a:cubicBezTo>
                  <a:pt x="873156" y="2170366"/>
                  <a:pt x="877156" y="2174366"/>
                  <a:pt x="877156" y="2179224"/>
                </a:cubicBezTo>
                <a:cubicBezTo>
                  <a:pt x="877156" y="2184082"/>
                  <a:pt x="873156" y="2188083"/>
                  <a:pt x="868298" y="2188083"/>
                </a:cubicBezTo>
                <a:cubicBezTo>
                  <a:pt x="863345" y="2188083"/>
                  <a:pt x="859440" y="2184082"/>
                  <a:pt x="859440" y="2179224"/>
                </a:cubicBezTo>
                <a:cubicBezTo>
                  <a:pt x="859440" y="2174271"/>
                  <a:pt x="863440" y="2170366"/>
                  <a:pt x="868298" y="2170366"/>
                </a:cubicBezTo>
                <a:close/>
                <a:moveTo>
                  <a:pt x="695515" y="2169795"/>
                </a:moveTo>
                <a:cubicBezTo>
                  <a:pt x="699039" y="2169795"/>
                  <a:pt x="701897" y="2172748"/>
                  <a:pt x="701897" y="2176272"/>
                </a:cubicBezTo>
                <a:cubicBezTo>
                  <a:pt x="701897" y="2179796"/>
                  <a:pt x="699039" y="2182654"/>
                  <a:pt x="695515" y="2182654"/>
                </a:cubicBezTo>
                <a:cubicBezTo>
                  <a:pt x="691991" y="2182654"/>
                  <a:pt x="689038" y="2179701"/>
                  <a:pt x="689133" y="2176272"/>
                </a:cubicBezTo>
                <a:cubicBezTo>
                  <a:pt x="689133" y="2172653"/>
                  <a:pt x="691991" y="2169795"/>
                  <a:pt x="695515" y="2169795"/>
                </a:cubicBezTo>
                <a:close/>
                <a:moveTo>
                  <a:pt x="1609153" y="2169604"/>
                </a:moveTo>
                <a:cubicBezTo>
                  <a:pt x="1614487" y="2169604"/>
                  <a:pt x="1618774" y="2173890"/>
                  <a:pt x="1618774" y="2179224"/>
                </a:cubicBezTo>
                <a:cubicBezTo>
                  <a:pt x="1618774" y="2184558"/>
                  <a:pt x="1614487" y="2188845"/>
                  <a:pt x="1609153" y="2188845"/>
                </a:cubicBezTo>
                <a:cubicBezTo>
                  <a:pt x="1603819" y="2188845"/>
                  <a:pt x="1599533" y="2184558"/>
                  <a:pt x="1599533" y="2179224"/>
                </a:cubicBezTo>
                <a:cubicBezTo>
                  <a:pt x="1599533" y="2173890"/>
                  <a:pt x="1603819" y="2169604"/>
                  <a:pt x="1609153" y="2169604"/>
                </a:cubicBezTo>
                <a:close/>
                <a:moveTo>
                  <a:pt x="437578" y="2162079"/>
                </a:moveTo>
                <a:cubicBezTo>
                  <a:pt x="442055" y="2162079"/>
                  <a:pt x="445770" y="2165698"/>
                  <a:pt x="445770" y="2170271"/>
                </a:cubicBezTo>
                <a:cubicBezTo>
                  <a:pt x="445770" y="2174842"/>
                  <a:pt x="442150" y="2178557"/>
                  <a:pt x="437578" y="2178557"/>
                </a:cubicBezTo>
                <a:cubicBezTo>
                  <a:pt x="433102" y="2178557"/>
                  <a:pt x="429387" y="2174938"/>
                  <a:pt x="429387" y="2170271"/>
                </a:cubicBezTo>
                <a:cubicBezTo>
                  <a:pt x="429387" y="2165794"/>
                  <a:pt x="433006" y="2162079"/>
                  <a:pt x="437578" y="2162079"/>
                </a:cubicBezTo>
                <a:close/>
                <a:moveTo>
                  <a:pt x="1200817" y="2161794"/>
                </a:moveTo>
                <a:cubicBezTo>
                  <a:pt x="1208722" y="2161794"/>
                  <a:pt x="1215104" y="2168176"/>
                  <a:pt x="1215104" y="2176082"/>
                </a:cubicBezTo>
                <a:cubicBezTo>
                  <a:pt x="1215104" y="2183987"/>
                  <a:pt x="1208722" y="2190369"/>
                  <a:pt x="1200817" y="2190369"/>
                </a:cubicBezTo>
                <a:cubicBezTo>
                  <a:pt x="1192911" y="2190369"/>
                  <a:pt x="1186529" y="2183987"/>
                  <a:pt x="1186529" y="2176082"/>
                </a:cubicBezTo>
                <a:cubicBezTo>
                  <a:pt x="1186529" y="2168176"/>
                  <a:pt x="1192911" y="2161794"/>
                  <a:pt x="1200817" y="2161794"/>
                </a:cubicBezTo>
                <a:close/>
                <a:moveTo>
                  <a:pt x="1276635" y="2161603"/>
                </a:moveTo>
                <a:cubicBezTo>
                  <a:pt x="1284636" y="2161603"/>
                  <a:pt x="1291113" y="2168080"/>
                  <a:pt x="1291113" y="2176081"/>
                </a:cubicBezTo>
                <a:cubicBezTo>
                  <a:pt x="1291113" y="2184082"/>
                  <a:pt x="1284636" y="2190559"/>
                  <a:pt x="1276635" y="2190559"/>
                </a:cubicBezTo>
                <a:cubicBezTo>
                  <a:pt x="1268634" y="2190559"/>
                  <a:pt x="1262157" y="2184082"/>
                  <a:pt x="1262157" y="2176081"/>
                </a:cubicBezTo>
                <a:cubicBezTo>
                  <a:pt x="1262157" y="2168080"/>
                  <a:pt x="1268634" y="2161603"/>
                  <a:pt x="1276635" y="2161603"/>
                </a:cubicBezTo>
                <a:close/>
                <a:moveTo>
                  <a:pt x="2039778" y="2161127"/>
                </a:moveTo>
                <a:cubicBezTo>
                  <a:pt x="2044827" y="2161127"/>
                  <a:pt x="2049018" y="2165223"/>
                  <a:pt x="2049018" y="2170366"/>
                </a:cubicBezTo>
                <a:cubicBezTo>
                  <a:pt x="2049018" y="2175510"/>
                  <a:pt x="2044922" y="2179606"/>
                  <a:pt x="2039778" y="2179606"/>
                </a:cubicBezTo>
                <a:cubicBezTo>
                  <a:pt x="2034730" y="2179606"/>
                  <a:pt x="2030539" y="2175510"/>
                  <a:pt x="2030539" y="2170366"/>
                </a:cubicBezTo>
                <a:cubicBezTo>
                  <a:pt x="2030539" y="2165223"/>
                  <a:pt x="2034635" y="2161127"/>
                  <a:pt x="2039778" y="2161127"/>
                </a:cubicBezTo>
                <a:close/>
                <a:moveTo>
                  <a:pt x="1781937" y="2159126"/>
                </a:moveTo>
                <a:cubicBezTo>
                  <a:pt x="1791367" y="2159126"/>
                  <a:pt x="1798987" y="2166746"/>
                  <a:pt x="1798987" y="2176176"/>
                </a:cubicBezTo>
                <a:cubicBezTo>
                  <a:pt x="1798987" y="2185606"/>
                  <a:pt x="1791367" y="2193226"/>
                  <a:pt x="1781937" y="2193226"/>
                </a:cubicBezTo>
                <a:cubicBezTo>
                  <a:pt x="1772507" y="2193226"/>
                  <a:pt x="1764887" y="2185606"/>
                  <a:pt x="1764887" y="2176176"/>
                </a:cubicBezTo>
                <a:cubicBezTo>
                  <a:pt x="1764887" y="2166746"/>
                  <a:pt x="1772507" y="2159126"/>
                  <a:pt x="1781937" y="2159126"/>
                </a:cubicBezTo>
                <a:close/>
                <a:moveTo>
                  <a:pt x="1352169" y="2155698"/>
                </a:moveTo>
                <a:cubicBezTo>
                  <a:pt x="1360074" y="2155698"/>
                  <a:pt x="1366456" y="2162080"/>
                  <a:pt x="1366456" y="2169986"/>
                </a:cubicBezTo>
                <a:cubicBezTo>
                  <a:pt x="1366456" y="2177891"/>
                  <a:pt x="1360074" y="2184273"/>
                  <a:pt x="1352169" y="2184273"/>
                </a:cubicBezTo>
                <a:cubicBezTo>
                  <a:pt x="1344358" y="2184273"/>
                  <a:pt x="1337976" y="2177891"/>
                  <a:pt x="1337881" y="2169986"/>
                </a:cubicBezTo>
                <a:cubicBezTo>
                  <a:pt x="1337881" y="2162080"/>
                  <a:pt x="1344263" y="2155698"/>
                  <a:pt x="1352169" y="2155698"/>
                </a:cubicBezTo>
                <a:close/>
                <a:moveTo>
                  <a:pt x="533209" y="2146744"/>
                </a:moveTo>
                <a:cubicBezTo>
                  <a:pt x="537590" y="2146744"/>
                  <a:pt x="541210" y="2150268"/>
                  <a:pt x="541210" y="2154745"/>
                </a:cubicBezTo>
                <a:cubicBezTo>
                  <a:pt x="541210" y="2159126"/>
                  <a:pt x="537590" y="2162746"/>
                  <a:pt x="533209" y="2162746"/>
                </a:cubicBezTo>
                <a:cubicBezTo>
                  <a:pt x="528828" y="2162746"/>
                  <a:pt x="525208" y="2159126"/>
                  <a:pt x="525208" y="2154745"/>
                </a:cubicBezTo>
                <a:cubicBezTo>
                  <a:pt x="525208" y="2150363"/>
                  <a:pt x="528732" y="2146744"/>
                  <a:pt x="533209" y="2146744"/>
                </a:cubicBezTo>
                <a:close/>
                <a:moveTo>
                  <a:pt x="1125188" y="2144934"/>
                </a:moveTo>
                <a:cubicBezTo>
                  <a:pt x="1139094" y="2144934"/>
                  <a:pt x="1150334" y="2156078"/>
                  <a:pt x="1150334" y="2169985"/>
                </a:cubicBezTo>
                <a:cubicBezTo>
                  <a:pt x="1150334" y="2183891"/>
                  <a:pt x="1139094" y="2195131"/>
                  <a:pt x="1125188" y="2195131"/>
                </a:cubicBezTo>
                <a:cubicBezTo>
                  <a:pt x="1111377" y="2195131"/>
                  <a:pt x="1100137" y="2183891"/>
                  <a:pt x="1100042" y="2169985"/>
                </a:cubicBezTo>
                <a:cubicBezTo>
                  <a:pt x="1100042" y="2156173"/>
                  <a:pt x="1111282" y="2144934"/>
                  <a:pt x="1125188" y="2144934"/>
                </a:cubicBezTo>
                <a:close/>
                <a:moveTo>
                  <a:pt x="1944147" y="2142648"/>
                </a:moveTo>
                <a:cubicBezTo>
                  <a:pt x="1950815" y="2142648"/>
                  <a:pt x="1956244" y="2148077"/>
                  <a:pt x="1956244" y="2154745"/>
                </a:cubicBezTo>
                <a:cubicBezTo>
                  <a:pt x="1956244" y="2161317"/>
                  <a:pt x="1950815" y="2166746"/>
                  <a:pt x="1944147" y="2166746"/>
                </a:cubicBezTo>
                <a:cubicBezTo>
                  <a:pt x="1937480" y="2166746"/>
                  <a:pt x="1932146" y="2161317"/>
                  <a:pt x="1932146" y="2154745"/>
                </a:cubicBezTo>
                <a:cubicBezTo>
                  <a:pt x="1932146" y="2148077"/>
                  <a:pt x="1937480" y="2142648"/>
                  <a:pt x="1944147" y="2142648"/>
                </a:cubicBezTo>
                <a:close/>
                <a:moveTo>
                  <a:pt x="1427035" y="2140648"/>
                </a:moveTo>
                <a:cubicBezTo>
                  <a:pt x="1436560" y="2140648"/>
                  <a:pt x="1444276" y="2148363"/>
                  <a:pt x="1444276" y="2157888"/>
                </a:cubicBezTo>
                <a:cubicBezTo>
                  <a:pt x="1444276" y="2167413"/>
                  <a:pt x="1436560" y="2175128"/>
                  <a:pt x="1427035" y="2175128"/>
                </a:cubicBezTo>
                <a:cubicBezTo>
                  <a:pt x="1417510" y="2175128"/>
                  <a:pt x="1409795" y="2167413"/>
                  <a:pt x="1409795" y="2157888"/>
                </a:cubicBezTo>
                <a:cubicBezTo>
                  <a:pt x="1409795" y="2148363"/>
                  <a:pt x="1417510" y="2140648"/>
                  <a:pt x="1427035" y="2140648"/>
                </a:cubicBezTo>
                <a:close/>
                <a:moveTo>
                  <a:pt x="798766" y="2139315"/>
                </a:moveTo>
                <a:cubicBezTo>
                  <a:pt x="804100" y="2139315"/>
                  <a:pt x="808387" y="2143601"/>
                  <a:pt x="808387" y="2148935"/>
                </a:cubicBezTo>
                <a:cubicBezTo>
                  <a:pt x="808387" y="2154269"/>
                  <a:pt x="804100" y="2158555"/>
                  <a:pt x="798766" y="2158555"/>
                </a:cubicBezTo>
                <a:cubicBezTo>
                  <a:pt x="793432" y="2158555"/>
                  <a:pt x="789146" y="2154269"/>
                  <a:pt x="789146" y="2148935"/>
                </a:cubicBezTo>
                <a:cubicBezTo>
                  <a:pt x="789146" y="2143601"/>
                  <a:pt x="793432" y="2139315"/>
                  <a:pt x="798766" y="2139315"/>
                </a:cubicBezTo>
                <a:close/>
                <a:moveTo>
                  <a:pt x="631221" y="2130075"/>
                </a:moveTo>
                <a:cubicBezTo>
                  <a:pt x="634555" y="2130075"/>
                  <a:pt x="637222" y="2132742"/>
                  <a:pt x="637222" y="2136076"/>
                </a:cubicBezTo>
                <a:cubicBezTo>
                  <a:pt x="637222" y="2139409"/>
                  <a:pt x="634555" y="2142076"/>
                  <a:pt x="631221" y="2142076"/>
                </a:cubicBezTo>
                <a:cubicBezTo>
                  <a:pt x="627887" y="2142076"/>
                  <a:pt x="625125" y="2139314"/>
                  <a:pt x="625220" y="2136076"/>
                </a:cubicBezTo>
                <a:cubicBezTo>
                  <a:pt x="625220" y="2132742"/>
                  <a:pt x="627887" y="2130075"/>
                  <a:pt x="631221" y="2130075"/>
                </a:cubicBezTo>
                <a:close/>
                <a:moveTo>
                  <a:pt x="976788" y="2128646"/>
                </a:moveTo>
                <a:cubicBezTo>
                  <a:pt x="982884" y="2128646"/>
                  <a:pt x="987837" y="2133599"/>
                  <a:pt x="987837" y="2139695"/>
                </a:cubicBezTo>
                <a:cubicBezTo>
                  <a:pt x="987837" y="2145791"/>
                  <a:pt x="982884" y="2150744"/>
                  <a:pt x="976788" y="2150744"/>
                </a:cubicBezTo>
                <a:cubicBezTo>
                  <a:pt x="970692" y="2150744"/>
                  <a:pt x="965739" y="2145791"/>
                  <a:pt x="965739" y="2139695"/>
                </a:cubicBezTo>
                <a:cubicBezTo>
                  <a:pt x="965739" y="2133599"/>
                  <a:pt x="970692" y="2128646"/>
                  <a:pt x="976788" y="2128646"/>
                </a:cubicBezTo>
                <a:close/>
                <a:moveTo>
                  <a:pt x="1050416" y="2127599"/>
                </a:moveTo>
                <a:cubicBezTo>
                  <a:pt x="1067085" y="2127599"/>
                  <a:pt x="1080706" y="2141124"/>
                  <a:pt x="1080706" y="2157889"/>
                </a:cubicBezTo>
                <a:cubicBezTo>
                  <a:pt x="1080706" y="2174653"/>
                  <a:pt x="1067180" y="2188178"/>
                  <a:pt x="1050416" y="2188178"/>
                </a:cubicBezTo>
                <a:cubicBezTo>
                  <a:pt x="1033652" y="2188178"/>
                  <a:pt x="1020031" y="2174653"/>
                  <a:pt x="1020126" y="2157889"/>
                </a:cubicBezTo>
                <a:cubicBezTo>
                  <a:pt x="1020126" y="2141220"/>
                  <a:pt x="1033652" y="2127599"/>
                  <a:pt x="1050416" y="2127599"/>
                </a:cubicBezTo>
                <a:close/>
                <a:moveTo>
                  <a:pt x="290417" y="2126932"/>
                </a:moveTo>
                <a:cubicBezTo>
                  <a:pt x="292132" y="2126932"/>
                  <a:pt x="293465" y="2128265"/>
                  <a:pt x="293465" y="2129980"/>
                </a:cubicBezTo>
                <a:cubicBezTo>
                  <a:pt x="293465" y="2131695"/>
                  <a:pt x="292036" y="2133028"/>
                  <a:pt x="290417" y="2133028"/>
                </a:cubicBezTo>
                <a:cubicBezTo>
                  <a:pt x="288798" y="2133028"/>
                  <a:pt x="287369" y="2131599"/>
                  <a:pt x="287369" y="2129980"/>
                </a:cubicBezTo>
                <a:cubicBezTo>
                  <a:pt x="287369" y="2128265"/>
                  <a:pt x="288798" y="2126932"/>
                  <a:pt x="290417" y="2126932"/>
                </a:cubicBezTo>
                <a:close/>
                <a:moveTo>
                  <a:pt x="1500663" y="2126646"/>
                </a:moveTo>
                <a:cubicBezTo>
                  <a:pt x="1507902" y="2126646"/>
                  <a:pt x="1513713" y="2132456"/>
                  <a:pt x="1513713" y="2139695"/>
                </a:cubicBezTo>
                <a:cubicBezTo>
                  <a:pt x="1513713" y="2146934"/>
                  <a:pt x="1507902" y="2152744"/>
                  <a:pt x="1500663" y="2152744"/>
                </a:cubicBezTo>
                <a:cubicBezTo>
                  <a:pt x="1493424" y="2152744"/>
                  <a:pt x="1487614" y="2146934"/>
                  <a:pt x="1487614" y="2139695"/>
                </a:cubicBezTo>
                <a:cubicBezTo>
                  <a:pt x="1487614" y="2132456"/>
                  <a:pt x="1493424" y="2126646"/>
                  <a:pt x="1500663" y="2126646"/>
                </a:cubicBezTo>
                <a:close/>
                <a:moveTo>
                  <a:pt x="2187035" y="2125599"/>
                </a:moveTo>
                <a:cubicBezTo>
                  <a:pt x="2189416" y="2125599"/>
                  <a:pt x="2191416" y="2127504"/>
                  <a:pt x="2191416" y="2129980"/>
                </a:cubicBezTo>
                <a:cubicBezTo>
                  <a:pt x="2191416" y="2132362"/>
                  <a:pt x="2189511" y="2134362"/>
                  <a:pt x="2187035" y="2134362"/>
                </a:cubicBezTo>
                <a:cubicBezTo>
                  <a:pt x="2184558" y="2134362"/>
                  <a:pt x="2182558" y="2132457"/>
                  <a:pt x="2182653" y="2129980"/>
                </a:cubicBezTo>
                <a:cubicBezTo>
                  <a:pt x="2182653" y="2127599"/>
                  <a:pt x="2184558" y="2125599"/>
                  <a:pt x="2187035" y="2125599"/>
                </a:cubicBezTo>
                <a:close/>
                <a:moveTo>
                  <a:pt x="1678685" y="2124837"/>
                </a:moveTo>
                <a:cubicBezTo>
                  <a:pt x="1692020" y="2124837"/>
                  <a:pt x="1702783" y="2135600"/>
                  <a:pt x="1702783" y="2148935"/>
                </a:cubicBezTo>
                <a:cubicBezTo>
                  <a:pt x="1702783" y="2162270"/>
                  <a:pt x="1692020" y="2173033"/>
                  <a:pt x="1678685" y="2173033"/>
                </a:cubicBezTo>
                <a:cubicBezTo>
                  <a:pt x="1665350" y="2173033"/>
                  <a:pt x="1654587" y="2162175"/>
                  <a:pt x="1654587" y="2148935"/>
                </a:cubicBezTo>
                <a:cubicBezTo>
                  <a:pt x="1654587" y="2135600"/>
                  <a:pt x="1665350" y="2124837"/>
                  <a:pt x="1678685" y="2124837"/>
                </a:cubicBezTo>
                <a:close/>
                <a:moveTo>
                  <a:pt x="1846230" y="2116931"/>
                </a:moveTo>
                <a:cubicBezTo>
                  <a:pt x="1856707" y="2116931"/>
                  <a:pt x="1865280" y="2125408"/>
                  <a:pt x="1865280" y="2135981"/>
                </a:cubicBezTo>
                <a:cubicBezTo>
                  <a:pt x="1865280" y="2146459"/>
                  <a:pt x="1856803" y="2155031"/>
                  <a:pt x="1846230" y="2155031"/>
                </a:cubicBezTo>
                <a:cubicBezTo>
                  <a:pt x="1835657" y="2155031"/>
                  <a:pt x="1827180" y="2146554"/>
                  <a:pt x="1827180" y="2135981"/>
                </a:cubicBezTo>
                <a:cubicBezTo>
                  <a:pt x="1827180" y="2125503"/>
                  <a:pt x="1835657" y="2116931"/>
                  <a:pt x="1846230" y="2116931"/>
                </a:cubicBezTo>
                <a:close/>
                <a:moveTo>
                  <a:pt x="381571" y="2114645"/>
                </a:moveTo>
                <a:cubicBezTo>
                  <a:pt x="384048" y="2114645"/>
                  <a:pt x="386143" y="2116645"/>
                  <a:pt x="386143" y="2119217"/>
                </a:cubicBezTo>
                <a:cubicBezTo>
                  <a:pt x="386143" y="2121789"/>
                  <a:pt x="384143" y="2123884"/>
                  <a:pt x="381571" y="2123884"/>
                </a:cubicBezTo>
                <a:cubicBezTo>
                  <a:pt x="379000" y="2123884"/>
                  <a:pt x="376999" y="2121789"/>
                  <a:pt x="376904" y="2119217"/>
                </a:cubicBezTo>
                <a:cubicBezTo>
                  <a:pt x="376904" y="2116741"/>
                  <a:pt x="379000" y="2114645"/>
                  <a:pt x="381571" y="2114645"/>
                </a:cubicBezTo>
                <a:close/>
                <a:moveTo>
                  <a:pt x="2095880" y="2110358"/>
                </a:moveTo>
                <a:cubicBezTo>
                  <a:pt x="2100738" y="2110358"/>
                  <a:pt x="2104739" y="2114358"/>
                  <a:pt x="2104739" y="2119216"/>
                </a:cubicBezTo>
                <a:cubicBezTo>
                  <a:pt x="2104739" y="2124074"/>
                  <a:pt x="2100738" y="2128075"/>
                  <a:pt x="2095880" y="2128075"/>
                </a:cubicBezTo>
                <a:cubicBezTo>
                  <a:pt x="2090927" y="2128075"/>
                  <a:pt x="2087022" y="2124169"/>
                  <a:pt x="2087022" y="2119216"/>
                </a:cubicBezTo>
                <a:cubicBezTo>
                  <a:pt x="2087022" y="2114358"/>
                  <a:pt x="2091022" y="2110358"/>
                  <a:pt x="2095880" y="2110358"/>
                </a:cubicBezTo>
                <a:close/>
                <a:moveTo>
                  <a:pt x="904779" y="2105215"/>
                </a:moveTo>
                <a:cubicBezTo>
                  <a:pt x="910590" y="2105215"/>
                  <a:pt x="915257" y="2109882"/>
                  <a:pt x="915257" y="2115692"/>
                </a:cubicBezTo>
                <a:cubicBezTo>
                  <a:pt x="915257" y="2121503"/>
                  <a:pt x="910590" y="2126170"/>
                  <a:pt x="904779" y="2126170"/>
                </a:cubicBezTo>
                <a:cubicBezTo>
                  <a:pt x="899065" y="2126170"/>
                  <a:pt x="894397" y="2121503"/>
                  <a:pt x="894302" y="2115692"/>
                </a:cubicBezTo>
                <a:cubicBezTo>
                  <a:pt x="894302" y="2109882"/>
                  <a:pt x="898969" y="2105215"/>
                  <a:pt x="904779" y="2105215"/>
                </a:cubicBezTo>
                <a:close/>
                <a:moveTo>
                  <a:pt x="731710" y="2104548"/>
                </a:moveTo>
                <a:cubicBezTo>
                  <a:pt x="736568" y="2104548"/>
                  <a:pt x="740569" y="2108548"/>
                  <a:pt x="740569" y="2113406"/>
                </a:cubicBezTo>
                <a:cubicBezTo>
                  <a:pt x="740569" y="2118264"/>
                  <a:pt x="736568" y="2122265"/>
                  <a:pt x="731710" y="2122265"/>
                </a:cubicBezTo>
                <a:cubicBezTo>
                  <a:pt x="726852" y="2122265"/>
                  <a:pt x="722852" y="2118359"/>
                  <a:pt x="722852" y="2113406"/>
                </a:cubicBezTo>
                <a:cubicBezTo>
                  <a:pt x="722852" y="2108548"/>
                  <a:pt x="726852" y="2104548"/>
                  <a:pt x="731710" y="2104548"/>
                </a:cubicBezTo>
                <a:close/>
                <a:moveTo>
                  <a:pt x="1572577" y="2103215"/>
                </a:moveTo>
                <a:cubicBezTo>
                  <a:pt x="1579530" y="2103215"/>
                  <a:pt x="1585055" y="2108835"/>
                  <a:pt x="1585055" y="2115693"/>
                </a:cubicBezTo>
                <a:cubicBezTo>
                  <a:pt x="1585055" y="2122646"/>
                  <a:pt x="1579435" y="2128170"/>
                  <a:pt x="1572577" y="2128170"/>
                </a:cubicBezTo>
                <a:cubicBezTo>
                  <a:pt x="1565719" y="2128170"/>
                  <a:pt x="1560099" y="2122551"/>
                  <a:pt x="1560099" y="2115693"/>
                </a:cubicBezTo>
                <a:cubicBezTo>
                  <a:pt x="1560099" y="2108740"/>
                  <a:pt x="1565719" y="2103215"/>
                  <a:pt x="1572577" y="2103215"/>
                </a:cubicBezTo>
                <a:close/>
                <a:moveTo>
                  <a:pt x="474630" y="2099024"/>
                </a:moveTo>
                <a:cubicBezTo>
                  <a:pt x="478821" y="2099024"/>
                  <a:pt x="482250" y="2102453"/>
                  <a:pt x="482250" y="2106644"/>
                </a:cubicBezTo>
                <a:cubicBezTo>
                  <a:pt x="482250" y="2110835"/>
                  <a:pt x="478821" y="2114264"/>
                  <a:pt x="474630" y="2114264"/>
                </a:cubicBezTo>
                <a:cubicBezTo>
                  <a:pt x="470439" y="2114264"/>
                  <a:pt x="467010" y="2110835"/>
                  <a:pt x="467010" y="2106644"/>
                </a:cubicBezTo>
                <a:cubicBezTo>
                  <a:pt x="467010" y="2102453"/>
                  <a:pt x="470439" y="2099024"/>
                  <a:pt x="474630" y="2099024"/>
                </a:cubicBezTo>
                <a:close/>
                <a:moveTo>
                  <a:pt x="2002822" y="2096642"/>
                </a:moveTo>
                <a:cubicBezTo>
                  <a:pt x="2008346" y="2096642"/>
                  <a:pt x="2012823" y="2101119"/>
                  <a:pt x="2012823" y="2106643"/>
                </a:cubicBezTo>
                <a:cubicBezTo>
                  <a:pt x="2012823" y="2112168"/>
                  <a:pt x="2008346" y="2116645"/>
                  <a:pt x="2002822" y="2116645"/>
                </a:cubicBezTo>
                <a:cubicBezTo>
                  <a:pt x="1997202" y="2116645"/>
                  <a:pt x="1992725" y="2112168"/>
                  <a:pt x="1992820" y="2106643"/>
                </a:cubicBezTo>
                <a:cubicBezTo>
                  <a:pt x="1992820" y="2101119"/>
                  <a:pt x="1997297" y="2096642"/>
                  <a:pt x="2002822" y="2096642"/>
                </a:cubicBezTo>
                <a:close/>
                <a:moveTo>
                  <a:pt x="1745741" y="2091023"/>
                </a:moveTo>
                <a:cubicBezTo>
                  <a:pt x="1758124" y="2091023"/>
                  <a:pt x="1768220" y="2101119"/>
                  <a:pt x="1768220" y="2113502"/>
                </a:cubicBezTo>
                <a:cubicBezTo>
                  <a:pt x="1768220" y="2125885"/>
                  <a:pt x="1758124" y="2135981"/>
                  <a:pt x="1745741" y="2135981"/>
                </a:cubicBezTo>
                <a:cubicBezTo>
                  <a:pt x="1733263" y="2135981"/>
                  <a:pt x="1723262" y="2125885"/>
                  <a:pt x="1723262" y="2113502"/>
                </a:cubicBezTo>
                <a:cubicBezTo>
                  <a:pt x="1723262" y="2101119"/>
                  <a:pt x="1733358" y="2091023"/>
                  <a:pt x="1745741" y="2091023"/>
                </a:cubicBezTo>
                <a:close/>
                <a:moveTo>
                  <a:pt x="1238726" y="2090356"/>
                </a:moveTo>
                <a:cubicBezTo>
                  <a:pt x="1246536" y="2090356"/>
                  <a:pt x="1252823" y="2096642"/>
                  <a:pt x="1252823" y="2104453"/>
                </a:cubicBezTo>
                <a:cubicBezTo>
                  <a:pt x="1252823" y="2112263"/>
                  <a:pt x="1246441" y="2118550"/>
                  <a:pt x="1238726" y="2118550"/>
                </a:cubicBezTo>
                <a:cubicBezTo>
                  <a:pt x="1230915" y="2118550"/>
                  <a:pt x="1224629" y="2112168"/>
                  <a:pt x="1224629" y="2104453"/>
                </a:cubicBezTo>
                <a:cubicBezTo>
                  <a:pt x="1224629" y="2096642"/>
                  <a:pt x="1230915" y="2090356"/>
                  <a:pt x="1238726" y="2090356"/>
                </a:cubicBezTo>
                <a:close/>
                <a:moveTo>
                  <a:pt x="1314450" y="2083784"/>
                </a:moveTo>
                <a:cubicBezTo>
                  <a:pt x="1324165" y="2083784"/>
                  <a:pt x="1331976" y="2091594"/>
                  <a:pt x="1331976" y="2101215"/>
                </a:cubicBezTo>
                <a:cubicBezTo>
                  <a:pt x="1331976" y="2110835"/>
                  <a:pt x="1324070" y="2118645"/>
                  <a:pt x="1314450" y="2118645"/>
                </a:cubicBezTo>
                <a:cubicBezTo>
                  <a:pt x="1304830" y="2118645"/>
                  <a:pt x="1297019" y="2110835"/>
                  <a:pt x="1297019" y="2101215"/>
                </a:cubicBezTo>
                <a:cubicBezTo>
                  <a:pt x="1297019" y="2091594"/>
                  <a:pt x="1304830" y="2083784"/>
                  <a:pt x="1314450" y="2083784"/>
                </a:cubicBezTo>
                <a:close/>
                <a:moveTo>
                  <a:pt x="1163002" y="2083784"/>
                </a:moveTo>
                <a:cubicBezTo>
                  <a:pt x="1172622" y="2083784"/>
                  <a:pt x="1180432" y="2091594"/>
                  <a:pt x="1180432" y="2101215"/>
                </a:cubicBezTo>
                <a:cubicBezTo>
                  <a:pt x="1180432" y="2110835"/>
                  <a:pt x="1172622" y="2118645"/>
                  <a:pt x="1163002" y="2118645"/>
                </a:cubicBezTo>
                <a:cubicBezTo>
                  <a:pt x="1153286" y="2118645"/>
                  <a:pt x="1145476" y="2110835"/>
                  <a:pt x="1145571" y="2101215"/>
                </a:cubicBezTo>
                <a:cubicBezTo>
                  <a:pt x="1145571" y="2091594"/>
                  <a:pt x="1153381" y="2083784"/>
                  <a:pt x="1163002" y="2083784"/>
                </a:cubicBezTo>
                <a:close/>
                <a:moveTo>
                  <a:pt x="569881" y="2077116"/>
                </a:moveTo>
                <a:cubicBezTo>
                  <a:pt x="577786" y="2077116"/>
                  <a:pt x="584168" y="2083498"/>
                  <a:pt x="584168" y="2091404"/>
                </a:cubicBezTo>
                <a:cubicBezTo>
                  <a:pt x="584168" y="2099309"/>
                  <a:pt x="577786" y="2105691"/>
                  <a:pt x="569881" y="2105691"/>
                </a:cubicBezTo>
                <a:cubicBezTo>
                  <a:pt x="561975" y="2105691"/>
                  <a:pt x="555593" y="2099309"/>
                  <a:pt x="555593" y="2091404"/>
                </a:cubicBezTo>
                <a:cubicBezTo>
                  <a:pt x="555593" y="2083498"/>
                  <a:pt x="561975" y="2077116"/>
                  <a:pt x="569881" y="2077116"/>
                </a:cubicBezTo>
                <a:close/>
                <a:moveTo>
                  <a:pt x="1087755" y="2074545"/>
                </a:moveTo>
                <a:cubicBezTo>
                  <a:pt x="1096994" y="2074545"/>
                  <a:pt x="1104424" y="2081974"/>
                  <a:pt x="1104424" y="2091214"/>
                </a:cubicBezTo>
                <a:cubicBezTo>
                  <a:pt x="1104424" y="2100453"/>
                  <a:pt x="1096994" y="2107883"/>
                  <a:pt x="1087755" y="2107883"/>
                </a:cubicBezTo>
                <a:cubicBezTo>
                  <a:pt x="1078611" y="2107883"/>
                  <a:pt x="1071086" y="2100453"/>
                  <a:pt x="1071086" y="2091214"/>
                </a:cubicBezTo>
                <a:cubicBezTo>
                  <a:pt x="1071086" y="2081974"/>
                  <a:pt x="1078516" y="2074545"/>
                  <a:pt x="1087755" y="2074545"/>
                </a:cubicBezTo>
                <a:close/>
                <a:moveTo>
                  <a:pt x="835056" y="2072163"/>
                </a:moveTo>
                <a:cubicBezTo>
                  <a:pt x="842772" y="2072163"/>
                  <a:pt x="848963" y="2078259"/>
                  <a:pt x="848963" y="2085974"/>
                </a:cubicBezTo>
                <a:cubicBezTo>
                  <a:pt x="848963" y="2093689"/>
                  <a:pt x="842676" y="2099881"/>
                  <a:pt x="835056" y="2099881"/>
                </a:cubicBezTo>
                <a:cubicBezTo>
                  <a:pt x="827436" y="2099881"/>
                  <a:pt x="821245" y="2093594"/>
                  <a:pt x="821245" y="2085974"/>
                </a:cubicBezTo>
                <a:cubicBezTo>
                  <a:pt x="821245" y="2078354"/>
                  <a:pt x="827436" y="2072163"/>
                  <a:pt x="835056" y="2072163"/>
                </a:cubicBezTo>
                <a:close/>
                <a:moveTo>
                  <a:pt x="1642395" y="2071306"/>
                </a:moveTo>
                <a:cubicBezTo>
                  <a:pt x="1650492" y="2071306"/>
                  <a:pt x="1657064" y="2077878"/>
                  <a:pt x="1657064" y="2085974"/>
                </a:cubicBezTo>
                <a:cubicBezTo>
                  <a:pt x="1657064" y="2094071"/>
                  <a:pt x="1650492" y="2100643"/>
                  <a:pt x="1642395" y="2100643"/>
                </a:cubicBezTo>
                <a:cubicBezTo>
                  <a:pt x="1634299" y="2100643"/>
                  <a:pt x="1627727" y="2094071"/>
                  <a:pt x="1627727" y="2085974"/>
                </a:cubicBezTo>
                <a:cubicBezTo>
                  <a:pt x="1627727" y="2077878"/>
                  <a:pt x="1634299" y="2071306"/>
                  <a:pt x="1642395" y="2071306"/>
                </a:cubicBezTo>
                <a:close/>
                <a:moveTo>
                  <a:pt x="240029" y="2071306"/>
                </a:moveTo>
                <a:cubicBezTo>
                  <a:pt x="241172" y="2071306"/>
                  <a:pt x="242030" y="2072163"/>
                  <a:pt x="242030" y="2073306"/>
                </a:cubicBezTo>
                <a:cubicBezTo>
                  <a:pt x="242030" y="2074449"/>
                  <a:pt x="241172" y="2075306"/>
                  <a:pt x="240029" y="2075306"/>
                </a:cubicBezTo>
                <a:cubicBezTo>
                  <a:pt x="238886" y="2075306"/>
                  <a:pt x="238029" y="2074449"/>
                  <a:pt x="238029" y="2073306"/>
                </a:cubicBezTo>
                <a:cubicBezTo>
                  <a:pt x="238029" y="2072163"/>
                  <a:pt x="238886" y="2071306"/>
                  <a:pt x="240029" y="2071306"/>
                </a:cubicBezTo>
                <a:close/>
                <a:moveTo>
                  <a:pt x="1907571" y="2070925"/>
                </a:moveTo>
                <a:cubicBezTo>
                  <a:pt x="1918906" y="2070925"/>
                  <a:pt x="1928050" y="2080069"/>
                  <a:pt x="1928050" y="2091404"/>
                </a:cubicBezTo>
                <a:cubicBezTo>
                  <a:pt x="1928050" y="2102738"/>
                  <a:pt x="1918906" y="2111883"/>
                  <a:pt x="1907571" y="2111883"/>
                </a:cubicBezTo>
                <a:cubicBezTo>
                  <a:pt x="1896236" y="2111883"/>
                  <a:pt x="1887092" y="2102738"/>
                  <a:pt x="1887092" y="2091404"/>
                </a:cubicBezTo>
                <a:cubicBezTo>
                  <a:pt x="1887092" y="2080069"/>
                  <a:pt x="1896236" y="2070925"/>
                  <a:pt x="1907571" y="2070925"/>
                </a:cubicBezTo>
                <a:close/>
                <a:moveTo>
                  <a:pt x="1389602" y="2068449"/>
                </a:moveTo>
                <a:cubicBezTo>
                  <a:pt x="1402175" y="2068449"/>
                  <a:pt x="1412462" y="2078641"/>
                  <a:pt x="1412462" y="2091309"/>
                </a:cubicBezTo>
                <a:cubicBezTo>
                  <a:pt x="1412462" y="2103882"/>
                  <a:pt x="1402270" y="2114169"/>
                  <a:pt x="1389602" y="2114169"/>
                </a:cubicBezTo>
                <a:cubicBezTo>
                  <a:pt x="1377029" y="2114169"/>
                  <a:pt x="1366742" y="2103882"/>
                  <a:pt x="1366742" y="2091309"/>
                </a:cubicBezTo>
                <a:cubicBezTo>
                  <a:pt x="1366742" y="2078736"/>
                  <a:pt x="1376934" y="2068449"/>
                  <a:pt x="1389602" y="2068449"/>
                </a:cubicBezTo>
                <a:close/>
                <a:moveTo>
                  <a:pt x="667511" y="2065305"/>
                </a:moveTo>
                <a:cubicBezTo>
                  <a:pt x="671798" y="2065305"/>
                  <a:pt x="675322" y="2068829"/>
                  <a:pt x="675322" y="2073115"/>
                </a:cubicBezTo>
                <a:cubicBezTo>
                  <a:pt x="675322" y="2077402"/>
                  <a:pt x="671798" y="2080926"/>
                  <a:pt x="667511" y="2080926"/>
                </a:cubicBezTo>
                <a:cubicBezTo>
                  <a:pt x="663130" y="2080926"/>
                  <a:pt x="659701" y="2077402"/>
                  <a:pt x="659701" y="2073115"/>
                </a:cubicBezTo>
                <a:cubicBezTo>
                  <a:pt x="659701" y="2068829"/>
                  <a:pt x="663130" y="2065305"/>
                  <a:pt x="667511" y="2065305"/>
                </a:cubicBezTo>
                <a:close/>
                <a:moveTo>
                  <a:pt x="1463706" y="2064353"/>
                </a:moveTo>
                <a:cubicBezTo>
                  <a:pt x="1469517" y="2064353"/>
                  <a:pt x="1474184" y="2069020"/>
                  <a:pt x="1474184" y="2074831"/>
                </a:cubicBezTo>
                <a:cubicBezTo>
                  <a:pt x="1474184" y="2080641"/>
                  <a:pt x="1469517" y="2085308"/>
                  <a:pt x="1463706" y="2085308"/>
                </a:cubicBezTo>
                <a:cubicBezTo>
                  <a:pt x="1457896" y="2085308"/>
                  <a:pt x="1453229" y="2080641"/>
                  <a:pt x="1453229" y="2074831"/>
                </a:cubicBezTo>
                <a:cubicBezTo>
                  <a:pt x="1453229" y="2069020"/>
                  <a:pt x="1457896" y="2064353"/>
                  <a:pt x="1463706" y="2064353"/>
                </a:cubicBezTo>
                <a:close/>
                <a:moveTo>
                  <a:pt x="2237422" y="2064067"/>
                </a:moveTo>
                <a:cubicBezTo>
                  <a:pt x="2242525" y="2064067"/>
                  <a:pt x="2246661" y="2068203"/>
                  <a:pt x="2246661" y="2073306"/>
                </a:cubicBezTo>
                <a:cubicBezTo>
                  <a:pt x="2246661" y="2078409"/>
                  <a:pt x="2242525" y="2082545"/>
                  <a:pt x="2237422" y="2082545"/>
                </a:cubicBezTo>
                <a:cubicBezTo>
                  <a:pt x="2232319" y="2082545"/>
                  <a:pt x="2228183" y="2078409"/>
                  <a:pt x="2228183" y="2073306"/>
                </a:cubicBezTo>
                <a:cubicBezTo>
                  <a:pt x="2228183" y="2068203"/>
                  <a:pt x="2232319" y="2064067"/>
                  <a:pt x="2237422" y="2064067"/>
                </a:cubicBezTo>
                <a:close/>
                <a:moveTo>
                  <a:pt x="1809940" y="2063876"/>
                </a:moveTo>
                <a:cubicBezTo>
                  <a:pt x="1815084" y="2063876"/>
                  <a:pt x="1819180" y="2067972"/>
                  <a:pt x="1819180" y="2073115"/>
                </a:cubicBezTo>
                <a:cubicBezTo>
                  <a:pt x="1819180" y="2078259"/>
                  <a:pt x="1815084" y="2082355"/>
                  <a:pt x="1809940" y="2082355"/>
                </a:cubicBezTo>
                <a:cubicBezTo>
                  <a:pt x="1804797" y="2082355"/>
                  <a:pt x="1800701" y="2078259"/>
                  <a:pt x="1800701" y="2073115"/>
                </a:cubicBezTo>
                <a:cubicBezTo>
                  <a:pt x="1800701" y="2067972"/>
                  <a:pt x="1804797" y="2063876"/>
                  <a:pt x="1809940" y="2063876"/>
                </a:cubicBezTo>
                <a:close/>
                <a:moveTo>
                  <a:pt x="1013745" y="2062543"/>
                </a:moveTo>
                <a:cubicBezTo>
                  <a:pt x="1020508" y="2062543"/>
                  <a:pt x="1026033" y="2068068"/>
                  <a:pt x="1026033" y="2074830"/>
                </a:cubicBezTo>
                <a:cubicBezTo>
                  <a:pt x="1026033" y="2081593"/>
                  <a:pt x="1020508" y="2087118"/>
                  <a:pt x="1013745" y="2087118"/>
                </a:cubicBezTo>
                <a:cubicBezTo>
                  <a:pt x="1006983" y="2087118"/>
                  <a:pt x="1001458" y="2081593"/>
                  <a:pt x="1001458" y="2074830"/>
                </a:cubicBezTo>
                <a:cubicBezTo>
                  <a:pt x="1001458" y="2068068"/>
                  <a:pt x="1006983" y="2062543"/>
                  <a:pt x="1013745" y="2062543"/>
                </a:cubicBezTo>
                <a:close/>
                <a:moveTo>
                  <a:pt x="328803" y="2060448"/>
                </a:moveTo>
                <a:cubicBezTo>
                  <a:pt x="331184" y="2060448"/>
                  <a:pt x="333184" y="2062353"/>
                  <a:pt x="333184" y="2064829"/>
                </a:cubicBezTo>
                <a:cubicBezTo>
                  <a:pt x="333184" y="2067211"/>
                  <a:pt x="331279" y="2069211"/>
                  <a:pt x="328803" y="2069211"/>
                </a:cubicBezTo>
                <a:cubicBezTo>
                  <a:pt x="326326" y="2069211"/>
                  <a:pt x="324326" y="2067306"/>
                  <a:pt x="324421" y="2064829"/>
                </a:cubicBezTo>
                <a:cubicBezTo>
                  <a:pt x="324421" y="2062448"/>
                  <a:pt x="326326" y="2060448"/>
                  <a:pt x="328803" y="2060448"/>
                </a:cubicBezTo>
                <a:close/>
                <a:moveTo>
                  <a:pt x="2148649" y="2055971"/>
                </a:moveTo>
                <a:cubicBezTo>
                  <a:pt x="2153602" y="2055971"/>
                  <a:pt x="2157508" y="2059971"/>
                  <a:pt x="2157508" y="2064829"/>
                </a:cubicBezTo>
                <a:cubicBezTo>
                  <a:pt x="2157508" y="2069687"/>
                  <a:pt x="2153507" y="2073688"/>
                  <a:pt x="2148649" y="2073688"/>
                </a:cubicBezTo>
                <a:cubicBezTo>
                  <a:pt x="2143792" y="2073688"/>
                  <a:pt x="2139791" y="2069687"/>
                  <a:pt x="2139791" y="2064829"/>
                </a:cubicBezTo>
                <a:cubicBezTo>
                  <a:pt x="2139791" y="2059876"/>
                  <a:pt x="2143792" y="2055971"/>
                  <a:pt x="2148649" y="2055971"/>
                </a:cubicBezTo>
                <a:close/>
                <a:moveTo>
                  <a:pt x="419291" y="2047303"/>
                </a:moveTo>
                <a:cubicBezTo>
                  <a:pt x="423394" y="2047303"/>
                  <a:pt x="426720" y="2050629"/>
                  <a:pt x="426720" y="2054733"/>
                </a:cubicBezTo>
                <a:cubicBezTo>
                  <a:pt x="426720" y="2058836"/>
                  <a:pt x="423394" y="2062162"/>
                  <a:pt x="419291" y="2062162"/>
                </a:cubicBezTo>
                <a:cubicBezTo>
                  <a:pt x="415187" y="2062162"/>
                  <a:pt x="411861" y="2058836"/>
                  <a:pt x="411861" y="2054733"/>
                </a:cubicBezTo>
                <a:cubicBezTo>
                  <a:pt x="411861" y="2050629"/>
                  <a:pt x="415187" y="2047303"/>
                  <a:pt x="419291" y="2047303"/>
                </a:cubicBezTo>
                <a:close/>
                <a:moveTo>
                  <a:pt x="2058162" y="2044445"/>
                </a:moveTo>
                <a:cubicBezTo>
                  <a:pt x="2063877" y="2044445"/>
                  <a:pt x="2068449" y="2049112"/>
                  <a:pt x="2068449" y="2054732"/>
                </a:cubicBezTo>
                <a:cubicBezTo>
                  <a:pt x="2068449" y="2060447"/>
                  <a:pt x="2063782" y="2065019"/>
                  <a:pt x="2058162" y="2065019"/>
                </a:cubicBezTo>
                <a:cubicBezTo>
                  <a:pt x="2052447" y="2065019"/>
                  <a:pt x="2047875" y="2060447"/>
                  <a:pt x="2047875" y="2054732"/>
                </a:cubicBezTo>
                <a:cubicBezTo>
                  <a:pt x="2047875" y="2049017"/>
                  <a:pt x="2052542" y="2044445"/>
                  <a:pt x="2058162" y="2044445"/>
                </a:cubicBezTo>
                <a:close/>
                <a:moveTo>
                  <a:pt x="767905" y="2040445"/>
                </a:moveTo>
                <a:cubicBezTo>
                  <a:pt x="773620" y="2040445"/>
                  <a:pt x="778192" y="2045017"/>
                  <a:pt x="778192" y="2050732"/>
                </a:cubicBezTo>
                <a:cubicBezTo>
                  <a:pt x="778192" y="2056447"/>
                  <a:pt x="773525" y="2061019"/>
                  <a:pt x="767905" y="2061019"/>
                </a:cubicBezTo>
                <a:cubicBezTo>
                  <a:pt x="762285" y="2061019"/>
                  <a:pt x="757618" y="2056447"/>
                  <a:pt x="757618" y="2050732"/>
                </a:cubicBezTo>
                <a:cubicBezTo>
                  <a:pt x="757618" y="2045017"/>
                  <a:pt x="762285" y="2040445"/>
                  <a:pt x="767905" y="2040445"/>
                </a:cubicBezTo>
                <a:close/>
                <a:moveTo>
                  <a:pt x="941450" y="2039683"/>
                </a:moveTo>
                <a:cubicBezTo>
                  <a:pt x="948213" y="2039683"/>
                  <a:pt x="953737" y="2045208"/>
                  <a:pt x="953737" y="2051970"/>
                </a:cubicBezTo>
                <a:cubicBezTo>
                  <a:pt x="953737" y="2058733"/>
                  <a:pt x="948213" y="2064258"/>
                  <a:pt x="941450" y="2064258"/>
                </a:cubicBezTo>
                <a:cubicBezTo>
                  <a:pt x="934687" y="2064258"/>
                  <a:pt x="929163" y="2058828"/>
                  <a:pt x="929163" y="2051970"/>
                </a:cubicBezTo>
                <a:cubicBezTo>
                  <a:pt x="929163" y="2045208"/>
                  <a:pt x="934687" y="2039683"/>
                  <a:pt x="941450" y="2039683"/>
                </a:cubicBezTo>
                <a:close/>
                <a:moveTo>
                  <a:pt x="1709451" y="2039302"/>
                </a:moveTo>
                <a:cubicBezTo>
                  <a:pt x="1715738" y="2039302"/>
                  <a:pt x="1720881" y="2044445"/>
                  <a:pt x="1720881" y="2050732"/>
                </a:cubicBezTo>
                <a:cubicBezTo>
                  <a:pt x="1720881" y="2057019"/>
                  <a:pt x="1715738" y="2062162"/>
                  <a:pt x="1709451" y="2062162"/>
                </a:cubicBezTo>
                <a:cubicBezTo>
                  <a:pt x="1703164" y="2062162"/>
                  <a:pt x="1698021" y="2057019"/>
                  <a:pt x="1698021" y="2050732"/>
                </a:cubicBezTo>
                <a:cubicBezTo>
                  <a:pt x="1698021" y="2044445"/>
                  <a:pt x="1703164" y="2039302"/>
                  <a:pt x="1709451" y="2039302"/>
                </a:cubicBezTo>
                <a:close/>
                <a:moveTo>
                  <a:pt x="1965673" y="2039112"/>
                </a:moveTo>
                <a:cubicBezTo>
                  <a:pt x="1967674" y="2039112"/>
                  <a:pt x="1969293" y="2040731"/>
                  <a:pt x="1969293" y="2042732"/>
                </a:cubicBezTo>
                <a:cubicBezTo>
                  <a:pt x="1969293" y="2044732"/>
                  <a:pt x="1967674" y="2046351"/>
                  <a:pt x="1965673" y="2046351"/>
                </a:cubicBezTo>
                <a:cubicBezTo>
                  <a:pt x="1963673" y="2046351"/>
                  <a:pt x="1962054" y="2044732"/>
                  <a:pt x="1962054" y="2042732"/>
                </a:cubicBezTo>
                <a:cubicBezTo>
                  <a:pt x="1962054" y="2040731"/>
                  <a:pt x="1963673" y="2039112"/>
                  <a:pt x="1965673" y="2039112"/>
                </a:cubicBezTo>
                <a:close/>
                <a:moveTo>
                  <a:pt x="1536001" y="2038159"/>
                </a:moveTo>
                <a:cubicBezTo>
                  <a:pt x="1543621" y="2038159"/>
                  <a:pt x="1549813" y="2044446"/>
                  <a:pt x="1549813" y="2052066"/>
                </a:cubicBezTo>
                <a:cubicBezTo>
                  <a:pt x="1549813" y="2059686"/>
                  <a:pt x="1543621" y="2065877"/>
                  <a:pt x="1536001" y="2065877"/>
                </a:cubicBezTo>
                <a:cubicBezTo>
                  <a:pt x="1528286" y="2065877"/>
                  <a:pt x="1522095" y="2059781"/>
                  <a:pt x="1522095" y="2052066"/>
                </a:cubicBezTo>
                <a:cubicBezTo>
                  <a:pt x="1522095" y="2044350"/>
                  <a:pt x="1528382" y="2038159"/>
                  <a:pt x="1536001" y="2038159"/>
                </a:cubicBezTo>
                <a:close/>
                <a:moveTo>
                  <a:pt x="511778" y="2028348"/>
                </a:moveTo>
                <a:cubicBezTo>
                  <a:pt x="519683" y="2028348"/>
                  <a:pt x="526065" y="2034730"/>
                  <a:pt x="526065" y="2042636"/>
                </a:cubicBezTo>
                <a:cubicBezTo>
                  <a:pt x="526065" y="2050541"/>
                  <a:pt x="519683" y="2056923"/>
                  <a:pt x="511778" y="2056923"/>
                </a:cubicBezTo>
                <a:cubicBezTo>
                  <a:pt x="503872" y="2056923"/>
                  <a:pt x="497490" y="2050541"/>
                  <a:pt x="497490" y="2042636"/>
                </a:cubicBezTo>
                <a:cubicBezTo>
                  <a:pt x="497490" y="2034730"/>
                  <a:pt x="503872" y="2028348"/>
                  <a:pt x="511778" y="2028348"/>
                </a:cubicBezTo>
                <a:close/>
                <a:moveTo>
                  <a:pt x="606456" y="2021014"/>
                </a:moveTo>
                <a:cubicBezTo>
                  <a:pt x="610362" y="2021014"/>
                  <a:pt x="613505" y="2024157"/>
                  <a:pt x="613505" y="2028063"/>
                </a:cubicBezTo>
                <a:cubicBezTo>
                  <a:pt x="613505" y="2031968"/>
                  <a:pt x="610362" y="2035111"/>
                  <a:pt x="606456" y="2035111"/>
                </a:cubicBezTo>
                <a:cubicBezTo>
                  <a:pt x="602647" y="2035111"/>
                  <a:pt x="599503" y="2031968"/>
                  <a:pt x="599408" y="2028063"/>
                </a:cubicBezTo>
                <a:cubicBezTo>
                  <a:pt x="599408" y="2024157"/>
                  <a:pt x="602551" y="2021014"/>
                  <a:pt x="606456" y="2021014"/>
                </a:cubicBezTo>
                <a:close/>
                <a:moveTo>
                  <a:pt x="1276635" y="2020252"/>
                </a:moveTo>
                <a:cubicBezTo>
                  <a:pt x="1282636" y="2020252"/>
                  <a:pt x="1287494" y="2025110"/>
                  <a:pt x="1287494" y="2031110"/>
                </a:cubicBezTo>
                <a:cubicBezTo>
                  <a:pt x="1287494" y="2037111"/>
                  <a:pt x="1282636" y="2041969"/>
                  <a:pt x="1276635" y="2041969"/>
                </a:cubicBezTo>
                <a:cubicBezTo>
                  <a:pt x="1270635" y="2041969"/>
                  <a:pt x="1265777" y="2037111"/>
                  <a:pt x="1265777" y="2031110"/>
                </a:cubicBezTo>
                <a:cubicBezTo>
                  <a:pt x="1265777" y="2025110"/>
                  <a:pt x="1270635" y="2020252"/>
                  <a:pt x="1276635" y="2020252"/>
                </a:cubicBezTo>
                <a:close/>
                <a:moveTo>
                  <a:pt x="1200816" y="2020252"/>
                </a:moveTo>
                <a:cubicBezTo>
                  <a:pt x="1206817" y="2020252"/>
                  <a:pt x="1211675" y="2025110"/>
                  <a:pt x="1211675" y="2031110"/>
                </a:cubicBezTo>
                <a:cubicBezTo>
                  <a:pt x="1211675" y="2037111"/>
                  <a:pt x="1206817" y="2041969"/>
                  <a:pt x="1200816" y="2041969"/>
                </a:cubicBezTo>
                <a:cubicBezTo>
                  <a:pt x="1194816" y="2041969"/>
                  <a:pt x="1189958" y="2037111"/>
                  <a:pt x="1189958" y="2031110"/>
                </a:cubicBezTo>
                <a:cubicBezTo>
                  <a:pt x="1189958" y="2025110"/>
                  <a:pt x="1194816" y="2020252"/>
                  <a:pt x="1200816" y="2020252"/>
                </a:cubicBezTo>
                <a:close/>
                <a:moveTo>
                  <a:pt x="1870900" y="2018823"/>
                </a:moveTo>
                <a:cubicBezTo>
                  <a:pt x="1876044" y="2018823"/>
                  <a:pt x="1880140" y="2022919"/>
                  <a:pt x="1880140" y="2028062"/>
                </a:cubicBezTo>
                <a:cubicBezTo>
                  <a:pt x="1880140" y="2033111"/>
                  <a:pt x="1876044" y="2037302"/>
                  <a:pt x="1870900" y="2037302"/>
                </a:cubicBezTo>
                <a:cubicBezTo>
                  <a:pt x="1865852" y="2037302"/>
                  <a:pt x="1861661" y="2033206"/>
                  <a:pt x="1861661" y="2028062"/>
                </a:cubicBezTo>
                <a:cubicBezTo>
                  <a:pt x="1861661" y="2022919"/>
                  <a:pt x="1865757" y="2018823"/>
                  <a:pt x="1870900" y="2018823"/>
                </a:cubicBezTo>
                <a:close/>
                <a:moveTo>
                  <a:pt x="2369629" y="2017490"/>
                </a:moveTo>
                <a:cubicBezTo>
                  <a:pt x="2370772" y="2017490"/>
                  <a:pt x="2371629" y="2018347"/>
                  <a:pt x="2371629" y="2019490"/>
                </a:cubicBezTo>
                <a:cubicBezTo>
                  <a:pt x="2371629" y="2020633"/>
                  <a:pt x="2370772" y="2021490"/>
                  <a:pt x="2369629" y="2021490"/>
                </a:cubicBezTo>
                <a:cubicBezTo>
                  <a:pt x="2368486" y="2021490"/>
                  <a:pt x="2367629" y="2020538"/>
                  <a:pt x="2367629" y="2019490"/>
                </a:cubicBezTo>
                <a:cubicBezTo>
                  <a:pt x="2367629" y="2018347"/>
                  <a:pt x="2368486" y="2017490"/>
                  <a:pt x="2369629" y="2017490"/>
                </a:cubicBezTo>
                <a:close/>
                <a:moveTo>
                  <a:pt x="192976" y="2013489"/>
                </a:moveTo>
                <a:cubicBezTo>
                  <a:pt x="193167" y="2013489"/>
                  <a:pt x="193357" y="2013680"/>
                  <a:pt x="193357" y="2013870"/>
                </a:cubicBezTo>
                <a:cubicBezTo>
                  <a:pt x="193357" y="2014060"/>
                  <a:pt x="193167" y="2014251"/>
                  <a:pt x="192976" y="2014251"/>
                </a:cubicBezTo>
                <a:cubicBezTo>
                  <a:pt x="192786" y="2014251"/>
                  <a:pt x="192595" y="2014060"/>
                  <a:pt x="192595" y="2013870"/>
                </a:cubicBezTo>
                <a:cubicBezTo>
                  <a:pt x="192595" y="2013680"/>
                  <a:pt x="192786" y="2013489"/>
                  <a:pt x="192976" y="2013489"/>
                </a:cubicBezTo>
                <a:close/>
                <a:moveTo>
                  <a:pt x="1350273" y="2013298"/>
                </a:moveTo>
                <a:cubicBezTo>
                  <a:pt x="1356192" y="2012335"/>
                  <a:pt x="1361773" y="2016352"/>
                  <a:pt x="1362736" y="2022271"/>
                </a:cubicBezTo>
                <a:cubicBezTo>
                  <a:pt x="1363700" y="2028190"/>
                  <a:pt x="1359682" y="2033769"/>
                  <a:pt x="1353763" y="2034733"/>
                </a:cubicBezTo>
                <a:cubicBezTo>
                  <a:pt x="1347844" y="2035697"/>
                  <a:pt x="1342265" y="2031680"/>
                  <a:pt x="1341302" y="2025761"/>
                </a:cubicBezTo>
                <a:cubicBezTo>
                  <a:pt x="1340338" y="2019842"/>
                  <a:pt x="1344354" y="2014262"/>
                  <a:pt x="1350273" y="2013298"/>
                </a:cubicBezTo>
                <a:close/>
                <a:moveTo>
                  <a:pt x="871442" y="2011013"/>
                </a:moveTo>
                <a:cubicBezTo>
                  <a:pt x="878014" y="2011013"/>
                  <a:pt x="883443" y="2016442"/>
                  <a:pt x="883443" y="2023110"/>
                </a:cubicBezTo>
                <a:cubicBezTo>
                  <a:pt x="883443" y="2029682"/>
                  <a:pt x="878109" y="2035111"/>
                  <a:pt x="871442" y="2035111"/>
                </a:cubicBezTo>
                <a:cubicBezTo>
                  <a:pt x="864774" y="2035111"/>
                  <a:pt x="859345" y="2029682"/>
                  <a:pt x="859440" y="2023110"/>
                </a:cubicBezTo>
                <a:cubicBezTo>
                  <a:pt x="859440" y="2016442"/>
                  <a:pt x="864774" y="2011013"/>
                  <a:pt x="871442" y="2011013"/>
                </a:cubicBezTo>
                <a:close/>
                <a:moveTo>
                  <a:pt x="1606009" y="2008346"/>
                </a:moveTo>
                <a:cubicBezTo>
                  <a:pt x="1614106" y="2008346"/>
                  <a:pt x="1620678" y="2014918"/>
                  <a:pt x="1620678" y="2023014"/>
                </a:cubicBezTo>
                <a:cubicBezTo>
                  <a:pt x="1620678" y="2031111"/>
                  <a:pt x="1614106" y="2037683"/>
                  <a:pt x="1606009" y="2037683"/>
                </a:cubicBezTo>
                <a:cubicBezTo>
                  <a:pt x="1597913" y="2037683"/>
                  <a:pt x="1591341" y="2031111"/>
                  <a:pt x="1591341" y="2023014"/>
                </a:cubicBezTo>
                <a:cubicBezTo>
                  <a:pt x="1591341" y="2014918"/>
                  <a:pt x="1597913" y="2008346"/>
                  <a:pt x="1606009" y="2008346"/>
                </a:cubicBezTo>
                <a:close/>
                <a:moveTo>
                  <a:pt x="1125283" y="2007298"/>
                </a:moveTo>
                <a:cubicBezTo>
                  <a:pt x="1134489" y="2007298"/>
                  <a:pt x="1141951" y="2014761"/>
                  <a:pt x="1141951" y="2023967"/>
                </a:cubicBezTo>
                <a:cubicBezTo>
                  <a:pt x="1141951" y="2033173"/>
                  <a:pt x="1134489" y="2040636"/>
                  <a:pt x="1125283" y="2040636"/>
                </a:cubicBezTo>
                <a:cubicBezTo>
                  <a:pt x="1116077" y="2040636"/>
                  <a:pt x="1108614" y="2033173"/>
                  <a:pt x="1108614" y="2023967"/>
                </a:cubicBezTo>
                <a:cubicBezTo>
                  <a:pt x="1108614" y="2014761"/>
                  <a:pt x="1116077" y="2007298"/>
                  <a:pt x="1125283" y="2007298"/>
                </a:cubicBezTo>
                <a:close/>
                <a:moveTo>
                  <a:pt x="2284476" y="2005869"/>
                </a:moveTo>
                <a:cubicBezTo>
                  <a:pt x="2288857" y="2005869"/>
                  <a:pt x="2292477" y="2009393"/>
                  <a:pt x="2292477" y="2013870"/>
                </a:cubicBezTo>
                <a:cubicBezTo>
                  <a:pt x="2292477" y="2018252"/>
                  <a:pt x="2288953" y="2021871"/>
                  <a:pt x="2284476" y="2021871"/>
                </a:cubicBezTo>
                <a:cubicBezTo>
                  <a:pt x="2279999" y="2021871"/>
                  <a:pt x="2276380" y="2018252"/>
                  <a:pt x="2276475" y="2013870"/>
                </a:cubicBezTo>
                <a:cubicBezTo>
                  <a:pt x="2276475" y="2009489"/>
                  <a:pt x="2279999" y="2005869"/>
                  <a:pt x="2284476" y="2005869"/>
                </a:cubicBezTo>
                <a:close/>
                <a:moveTo>
                  <a:pt x="279463" y="2000916"/>
                </a:moveTo>
                <a:cubicBezTo>
                  <a:pt x="282987" y="2000916"/>
                  <a:pt x="285845" y="2003773"/>
                  <a:pt x="285845" y="2007298"/>
                </a:cubicBezTo>
                <a:cubicBezTo>
                  <a:pt x="285845" y="2010822"/>
                  <a:pt x="282987" y="2013679"/>
                  <a:pt x="279463" y="2013679"/>
                </a:cubicBezTo>
                <a:cubicBezTo>
                  <a:pt x="275844" y="2013679"/>
                  <a:pt x="272986" y="2010822"/>
                  <a:pt x="273081" y="2007298"/>
                </a:cubicBezTo>
                <a:cubicBezTo>
                  <a:pt x="273081" y="2003773"/>
                  <a:pt x="275939" y="2000916"/>
                  <a:pt x="279463" y="2000916"/>
                </a:cubicBezTo>
                <a:close/>
                <a:moveTo>
                  <a:pt x="1773554" y="1999678"/>
                </a:moveTo>
                <a:cubicBezTo>
                  <a:pt x="1779365" y="1999678"/>
                  <a:pt x="1784032" y="2004345"/>
                  <a:pt x="1784032" y="2010155"/>
                </a:cubicBezTo>
                <a:cubicBezTo>
                  <a:pt x="1784032" y="2015966"/>
                  <a:pt x="1779365" y="2020633"/>
                  <a:pt x="1773554" y="2020633"/>
                </a:cubicBezTo>
                <a:cubicBezTo>
                  <a:pt x="1767840" y="2020633"/>
                  <a:pt x="1763172" y="2015966"/>
                  <a:pt x="1763077" y="2010155"/>
                </a:cubicBezTo>
                <a:cubicBezTo>
                  <a:pt x="1763077" y="2004345"/>
                  <a:pt x="1767744" y="1999678"/>
                  <a:pt x="1773554" y="1999678"/>
                </a:cubicBezTo>
                <a:close/>
                <a:moveTo>
                  <a:pt x="1050893" y="1997201"/>
                </a:moveTo>
                <a:cubicBezTo>
                  <a:pt x="1057656" y="1997201"/>
                  <a:pt x="1063181" y="2002726"/>
                  <a:pt x="1063181" y="2009488"/>
                </a:cubicBezTo>
                <a:cubicBezTo>
                  <a:pt x="1063181" y="2016251"/>
                  <a:pt x="1057656" y="2021776"/>
                  <a:pt x="1050893" y="2021776"/>
                </a:cubicBezTo>
                <a:cubicBezTo>
                  <a:pt x="1044131" y="2021776"/>
                  <a:pt x="1038606" y="2016346"/>
                  <a:pt x="1038606" y="2009488"/>
                </a:cubicBezTo>
                <a:cubicBezTo>
                  <a:pt x="1038606" y="2002726"/>
                  <a:pt x="1044131" y="1997201"/>
                  <a:pt x="1050893" y="1997201"/>
                </a:cubicBezTo>
                <a:close/>
                <a:moveTo>
                  <a:pt x="2197989" y="1996154"/>
                </a:moveTo>
                <a:cubicBezTo>
                  <a:pt x="2204085" y="1996154"/>
                  <a:pt x="2209038" y="2001107"/>
                  <a:pt x="2209038" y="2007203"/>
                </a:cubicBezTo>
                <a:cubicBezTo>
                  <a:pt x="2209038" y="2013299"/>
                  <a:pt x="2204085" y="2018252"/>
                  <a:pt x="2197989" y="2018252"/>
                </a:cubicBezTo>
                <a:cubicBezTo>
                  <a:pt x="2191893" y="2018252"/>
                  <a:pt x="2186940" y="2013299"/>
                  <a:pt x="2186940" y="2007203"/>
                </a:cubicBezTo>
                <a:cubicBezTo>
                  <a:pt x="2186940" y="2001107"/>
                  <a:pt x="2191893" y="1996154"/>
                  <a:pt x="2197989" y="1996154"/>
                </a:cubicBezTo>
                <a:close/>
                <a:moveTo>
                  <a:pt x="2109977" y="1989486"/>
                </a:moveTo>
                <a:cubicBezTo>
                  <a:pt x="2115502" y="1989486"/>
                  <a:pt x="2119979" y="1993963"/>
                  <a:pt x="2119979" y="1999487"/>
                </a:cubicBezTo>
                <a:cubicBezTo>
                  <a:pt x="2119979" y="2005012"/>
                  <a:pt x="2115502" y="2009489"/>
                  <a:pt x="2109977" y="2009489"/>
                </a:cubicBezTo>
                <a:cubicBezTo>
                  <a:pt x="2104453" y="2009489"/>
                  <a:pt x="2099976" y="2004917"/>
                  <a:pt x="2099976" y="1999487"/>
                </a:cubicBezTo>
                <a:cubicBezTo>
                  <a:pt x="2099976" y="1993963"/>
                  <a:pt x="2104453" y="1989486"/>
                  <a:pt x="2109977" y="1989486"/>
                </a:cubicBezTo>
                <a:close/>
                <a:moveTo>
                  <a:pt x="367474" y="1989486"/>
                </a:moveTo>
                <a:cubicBezTo>
                  <a:pt x="372998" y="1989486"/>
                  <a:pt x="377475" y="1993963"/>
                  <a:pt x="377475" y="1999487"/>
                </a:cubicBezTo>
                <a:cubicBezTo>
                  <a:pt x="377475" y="2005012"/>
                  <a:pt x="372998" y="2009489"/>
                  <a:pt x="367474" y="2009489"/>
                </a:cubicBezTo>
                <a:cubicBezTo>
                  <a:pt x="361854" y="2009489"/>
                  <a:pt x="357377" y="2004917"/>
                  <a:pt x="357472" y="1999487"/>
                </a:cubicBezTo>
                <a:cubicBezTo>
                  <a:pt x="357472" y="1993963"/>
                  <a:pt x="361949" y="1989486"/>
                  <a:pt x="367474" y="1989486"/>
                </a:cubicBezTo>
                <a:close/>
                <a:moveTo>
                  <a:pt x="703802" y="1987391"/>
                </a:moveTo>
                <a:cubicBezTo>
                  <a:pt x="716375" y="1987391"/>
                  <a:pt x="726662" y="1997583"/>
                  <a:pt x="726662" y="2010251"/>
                </a:cubicBezTo>
                <a:cubicBezTo>
                  <a:pt x="726662" y="2022824"/>
                  <a:pt x="716470" y="2033111"/>
                  <a:pt x="703802" y="2033111"/>
                </a:cubicBezTo>
                <a:cubicBezTo>
                  <a:pt x="691229" y="2033111"/>
                  <a:pt x="680942" y="2022824"/>
                  <a:pt x="680942" y="2010251"/>
                </a:cubicBezTo>
                <a:cubicBezTo>
                  <a:pt x="680942" y="1997678"/>
                  <a:pt x="691134" y="1987391"/>
                  <a:pt x="703802" y="1987391"/>
                </a:cubicBezTo>
                <a:close/>
                <a:moveTo>
                  <a:pt x="1426559" y="1986724"/>
                </a:moveTo>
                <a:cubicBezTo>
                  <a:pt x="1439132" y="1986724"/>
                  <a:pt x="1449419" y="1996916"/>
                  <a:pt x="1449419" y="2009584"/>
                </a:cubicBezTo>
                <a:cubicBezTo>
                  <a:pt x="1449419" y="2022157"/>
                  <a:pt x="1439227" y="2032444"/>
                  <a:pt x="1426559" y="2032444"/>
                </a:cubicBezTo>
                <a:cubicBezTo>
                  <a:pt x="1413891" y="2032444"/>
                  <a:pt x="1403699" y="2022252"/>
                  <a:pt x="1403699" y="2009584"/>
                </a:cubicBezTo>
                <a:cubicBezTo>
                  <a:pt x="1403699" y="1997011"/>
                  <a:pt x="1413891" y="1986724"/>
                  <a:pt x="1426559" y="1986724"/>
                </a:cubicBezTo>
                <a:close/>
                <a:moveTo>
                  <a:pt x="2020252" y="1985867"/>
                </a:moveTo>
                <a:cubicBezTo>
                  <a:pt x="2022538" y="1985867"/>
                  <a:pt x="2024443" y="1987772"/>
                  <a:pt x="2024443" y="1990058"/>
                </a:cubicBezTo>
                <a:cubicBezTo>
                  <a:pt x="2024443" y="1992344"/>
                  <a:pt x="2022634" y="1994249"/>
                  <a:pt x="2020252" y="1994249"/>
                </a:cubicBezTo>
                <a:cubicBezTo>
                  <a:pt x="2017871" y="1994249"/>
                  <a:pt x="2015966" y="1992344"/>
                  <a:pt x="2016061" y="1990058"/>
                </a:cubicBezTo>
                <a:cubicBezTo>
                  <a:pt x="2016061" y="1987772"/>
                  <a:pt x="2017966" y="1985867"/>
                  <a:pt x="2020252" y="1985867"/>
                </a:cubicBezTo>
                <a:close/>
                <a:moveTo>
                  <a:pt x="457199" y="1977866"/>
                </a:moveTo>
                <a:cubicBezTo>
                  <a:pt x="463867" y="1977866"/>
                  <a:pt x="469296" y="1983295"/>
                  <a:pt x="469296" y="1989963"/>
                </a:cubicBezTo>
                <a:cubicBezTo>
                  <a:pt x="469296" y="1996630"/>
                  <a:pt x="463867" y="2002060"/>
                  <a:pt x="457199" y="2002060"/>
                </a:cubicBezTo>
                <a:cubicBezTo>
                  <a:pt x="450532" y="2002060"/>
                  <a:pt x="445198" y="1996630"/>
                  <a:pt x="445198" y="1989963"/>
                </a:cubicBezTo>
                <a:cubicBezTo>
                  <a:pt x="445198" y="1983295"/>
                  <a:pt x="450532" y="1977866"/>
                  <a:pt x="457199" y="1977866"/>
                </a:cubicBezTo>
                <a:close/>
                <a:moveTo>
                  <a:pt x="978122" y="1975866"/>
                </a:moveTo>
                <a:cubicBezTo>
                  <a:pt x="984885" y="1975866"/>
                  <a:pt x="990410" y="1981391"/>
                  <a:pt x="990410" y="1988153"/>
                </a:cubicBezTo>
                <a:cubicBezTo>
                  <a:pt x="990410" y="1994916"/>
                  <a:pt x="984885" y="2000441"/>
                  <a:pt x="978122" y="2000441"/>
                </a:cubicBezTo>
                <a:cubicBezTo>
                  <a:pt x="971360" y="2000441"/>
                  <a:pt x="965835" y="1995011"/>
                  <a:pt x="965835" y="1988153"/>
                </a:cubicBezTo>
                <a:cubicBezTo>
                  <a:pt x="965835" y="1981391"/>
                  <a:pt x="971360" y="1975866"/>
                  <a:pt x="978122" y="1975866"/>
                </a:cubicBezTo>
                <a:close/>
                <a:moveTo>
                  <a:pt x="804100" y="1975675"/>
                </a:moveTo>
                <a:cubicBezTo>
                  <a:pt x="810863" y="1975675"/>
                  <a:pt x="816388" y="1981200"/>
                  <a:pt x="816388" y="1987962"/>
                </a:cubicBezTo>
                <a:cubicBezTo>
                  <a:pt x="816388" y="1994725"/>
                  <a:pt x="810863" y="2000250"/>
                  <a:pt x="804100" y="2000250"/>
                </a:cubicBezTo>
                <a:cubicBezTo>
                  <a:pt x="797338" y="2000250"/>
                  <a:pt x="791908" y="1994820"/>
                  <a:pt x="791813" y="1987962"/>
                </a:cubicBezTo>
                <a:cubicBezTo>
                  <a:pt x="791813" y="1981200"/>
                  <a:pt x="797338" y="1975675"/>
                  <a:pt x="804100" y="1975675"/>
                </a:cubicBezTo>
                <a:close/>
                <a:moveTo>
                  <a:pt x="1673257" y="1975484"/>
                </a:moveTo>
                <a:cubicBezTo>
                  <a:pt x="1680210" y="1975484"/>
                  <a:pt x="1685734" y="1981104"/>
                  <a:pt x="1685734" y="1987962"/>
                </a:cubicBezTo>
                <a:cubicBezTo>
                  <a:pt x="1685734" y="1994820"/>
                  <a:pt x="1680115" y="2000440"/>
                  <a:pt x="1673257" y="2000440"/>
                </a:cubicBezTo>
                <a:cubicBezTo>
                  <a:pt x="1666399" y="2000440"/>
                  <a:pt x="1660874" y="1994915"/>
                  <a:pt x="1660779" y="1987962"/>
                </a:cubicBezTo>
                <a:cubicBezTo>
                  <a:pt x="1660779" y="1981009"/>
                  <a:pt x="1666399" y="1975484"/>
                  <a:pt x="1673257" y="1975484"/>
                </a:cubicBezTo>
                <a:close/>
                <a:moveTo>
                  <a:pt x="1928431" y="1969008"/>
                </a:moveTo>
                <a:cubicBezTo>
                  <a:pt x="1933765" y="1969008"/>
                  <a:pt x="1938052" y="1973294"/>
                  <a:pt x="1938052" y="1978628"/>
                </a:cubicBezTo>
                <a:cubicBezTo>
                  <a:pt x="1938052" y="1983962"/>
                  <a:pt x="1933765" y="1988249"/>
                  <a:pt x="1928431" y="1988249"/>
                </a:cubicBezTo>
                <a:cubicBezTo>
                  <a:pt x="1923097" y="1988249"/>
                  <a:pt x="1918811" y="1983962"/>
                  <a:pt x="1918811" y="1978628"/>
                </a:cubicBezTo>
                <a:cubicBezTo>
                  <a:pt x="1918811" y="1973294"/>
                  <a:pt x="1923097" y="1969008"/>
                  <a:pt x="1928431" y="1969008"/>
                </a:cubicBezTo>
                <a:close/>
                <a:moveTo>
                  <a:pt x="1499330" y="1965388"/>
                </a:moveTo>
                <a:cubicBezTo>
                  <a:pt x="1511903" y="1965388"/>
                  <a:pt x="1522190" y="1975580"/>
                  <a:pt x="1522190" y="1988248"/>
                </a:cubicBezTo>
                <a:cubicBezTo>
                  <a:pt x="1522190" y="2000821"/>
                  <a:pt x="1511998" y="2011108"/>
                  <a:pt x="1499330" y="2011108"/>
                </a:cubicBezTo>
                <a:cubicBezTo>
                  <a:pt x="1486661" y="2011108"/>
                  <a:pt x="1476374" y="2000821"/>
                  <a:pt x="1476470" y="1988248"/>
                </a:cubicBezTo>
                <a:cubicBezTo>
                  <a:pt x="1476470" y="1975675"/>
                  <a:pt x="1486661" y="1965388"/>
                  <a:pt x="1499330" y="1965388"/>
                </a:cubicBezTo>
                <a:close/>
                <a:moveTo>
                  <a:pt x="549020" y="1960721"/>
                </a:moveTo>
                <a:cubicBezTo>
                  <a:pt x="558926" y="1960721"/>
                  <a:pt x="566927" y="1968722"/>
                  <a:pt x="566927" y="1978628"/>
                </a:cubicBezTo>
                <a:cubicBezTo>
                  <a:pt x="566927" y="1988534"/>
                  <a:pt x="558926" y="1996535"/>
                  <a:pt x="549020" y="1996535"/>
                </a:cubicBezTo>
                <a:cubicBezTo>
                  <a:pt x="539114" y="1996535"/>
                  <a:pt x="531113" y="1988534"/>
                  <a:pt x="531113" y="1978628"/>
                </a:cubicBezTo>
                <a:cubicBezTo>
                  <a:pt x="531113" y="1968722"/>
                  <a:pt x="539114" y="1960721"/>
                  <a:pt x="549020" y="1960721"/>
                </a:cubicBezTo>
                <a:close/>
                <a:moveTo>
                  <a:pt x="1834229" y="1955387"/>
                </a:moveTo>
                <a:cubicBezTo>
                  <a:pt x="1839373" y="1955387"/>
                  <a:pt x="1843468" y="1959483"/>
                  <a:pt x="1843468" y="1964626"/>
                </a:cubicBezTo>
                <a:cubicBezTo>
                  <a:pt x="1843468" y="1969770"/>
                  <a:pt x="1839373" y="1973866"/>
                  <a:pt x="1834229" y="1973866"/>
                </a:cubicBezTo>
                <a:cubicBezTo>
                  <a:pt x="1829086" y="1973866"/>
                  <a:pt x="1824990" y="1969770"/>
                  <a:pt x="1824990" y="1964626"/>
                </a:cubicBezTo>
                <a:cubicBezTo>
                  <a:pt x="1824990" y="1959483"/>
                  <a:pt x="1829086" y="1955387"/>
                  <a:pt x="1834229" y="1955387"/>
                </a:cubicBezTo>
                <a:close/>
                <a:moveTo>
                  <a:pt x="149447" y="1951386"/>
                </a:moveTo>
                <a:cubicBezTo>
                  <a:pt x="149638" y="1951386"/>
                  <a:pt x="149828" y="1951577"/>
                  <a:pt x="149828" y="1951767"/>
                </a:cubicBezTo>
                <a:cubicBezTo>
                  <a:pt x="149828" y="1951957"/>
                  <a:pt x="149638" y="1952148"/>
                  <a:pt x="149447" y="1952148"/>
                </a:cubicBezTo>
                <a:cubicBezTo>
                  <a:pt x="149257" y="1952148"/>
                  <a:pt x="149066" y="1951957"/>
                  <a:pt x="149066" y="1951767"/>
                </a:cubicBezTo>
                <a:cubicBezTo>
                  <a:pt x="149066" y="1951577"/>
                  <a:pt x="149257" y="1951386"/>
                  <a:pt x="149447" y="1951386"/>
                </a:cubicBezTo>
                <a:close/>
                <a:moveTo>
                  <a:pt x="2327909" y="1949767"/>
                </a:moveTo>
                <a:cubicBezTo>
                  <a:pt x="2329052" y="1949767"/>
                  <a:pt x="2329909" y="1950624"/>
                  <a:pt x="2329909" y="1951767"/>
                </a:cubicBezTo>
                <a:cubicBezTo>
                  <a:pt x="2329909" y="1952815"/>
                  <a:pt x="2329052" y="1953767"/>
                  <a:pt x="2327909" y="1953767"/>
                </a:cubicBezTo>
                <a:cubicBezTo>
                  <a:pt x="2326861" y="1953767"/>
                  <a:pt x="2325909" y="1952815"/>
                  <a:pt x="2325909" y="1951767"/>
                </a:cubicBezTo>
                <a:cubicBezTo>
                  <a:pt x="2325909" y="1950624"/>
                  <a:pt x="2326766" y="1949767"/>
                  <a:pt x="2327909" y="1949767"/>
                </a:cubicBezTo>
                <a:close/>
                <a:moveTo>
                  <a:pt x="1238725" y="1948719"/>
                </a:moveTo>
                <a:cubicBezTo>
                  <a:pt x="1244726" y="1948719"/>
                  <a:pt x="1249584" y="1953577"/>
                  <a:pt x="1249584" y="1959577"/>
                </a:cubicBezTo>
                <a:cubicBezTo>
                  <a:pt x="1249584" y="1965578"/>
                  <a:pt x="1244726" y="1970436"/>
                  <a:pt x="1238725" y="1970436"/>
                </a:cubicBezTo>
                <a:cubicBezTo>
                  <a:pt x="1232725" y="1970436"/>
                  <a:pt x="1227867" y="1965578"/>
                  <a:pt x="1227867" y="1959577"/>
                </a:cubicBezTo>
                <a:cubicBezTo>
                  <a:pt x="1227867" y="1953577"/>
                  <a:pt x="1232725" y="1948719"/>
                  <a:pt x="1238725" y="1948719"/>
                </a:cubicBezTo>
                <a:close/>
                <a:moveTo>
                  <a:pt x="907732" y="1947671"/>
                </a:moveTo>
                <a:cubicBezTo>
                  <a:pt x="914495" y="1947671"/>
                  <a:pt x="920019" y="1953196"/>
                  <a:pt x="920019" y="1959958"/>
                </a:cubicBezTo>
                <a:cubicBezTo>
                  <a:pt x="920019" y="1966721"/>
                  <a:pt x="914495" y="1972246"/>
                  <a:pt x="907732" y="1972246"/>
                </a:cubicBezTo>
                <a:cubicBezTo>
                  <a:pt x="900969" y="1972246"/>
                  <a:pt x="895445" y="1966816"/>
                  <a:pt x="895445" y="1959958"/>
                </a:cubicBezTo>
                <a:cubicBezTo>
                  <a:pt x="895445" y="1953196"/>
                  <a:pt x="900969" y="1947671"/>
                  <a:pt x="907732" y="1947671"/>
                </a:cubicBezTo>
                <a:close/>
                <a:moveTo>
                  <a:pt x="1569625" y="1946433"/>
                </a:moveTo>
                <a:cubicBezTo>
                  <a:pt x="1577150" y="1946433"/>
                  <a:pt x="1583246" y="1952529"/>
                  <a:pt x="1583246" y="1960054"/>
                </a:cubicBezTo>
                <a:cubicBezTo>
                  <a:pt x="1583246" y="1967579"/>
                  <a:pt x="1577150" y="1973675"/>
                  <a:pt x="1569625" y="1973675"/>
                </a:cubicBezTo>
                <a:cubicBezTo>
                  <a:pt x="1562100" y="1973675"/>
                  <a:pt x="1556004" y="1967579"/>
                  <a:pt x="1556004" y="1960054"/>
                </a:cubicBezTo>
                <a:cubicBezTo>
                  <a:pt x="1556004" y="1952529"/>
                  <a:pt x="1562100" y="1946433"/>
                  <a:pt x="1569625" y="1946433"/>
                </a:cubicBezTo>
                <a:close/>
                <a:moveTo>
                  <a:pt x="1314449" y="1944719"/>
                </a:moveTo>
                <a:cubicBezTo>
                  <a:pt x="1320450" y="1944719"/>
                  <a:pt x="1325308" y="1949577"/>
                  <a:pt x="1325308" y="1955577"/>
                </a:cubicBezTo>
                <a:cubicBezTo>
                  <a:pt x="1325308" y="1961578"/>
                  <a:pt x="1320450" y="1966436"/>
                  <a:pt x="1314449" y="1966436"/>
                </a:cubicBezTo>
                <a:cubicBezTo>
                  <a:pt x="1308449" y="1966436"/>
                  <a:pt x="1303591" y="1961578"/>
                  <a:pt x="1303591" y="1955577"/>
                </a:cubicBezTo>
                <a:cubicBezTo>
                  <a:pt x="1303591" y="1949577"/>
                  <a:pt x="1308449" y="1944719"/>
                  <a:pt x="1314449" y="1944719"/>
                </a:cubicBezTo>
                <a:close/>
                <a:moveTo>
                  <a:pt x="1163001" y="1944719"/>
                </a:moveTo>
                <a:cubicBezTo>
                  <a:pt x="1169002" y="1944719"/>
                  <a:pt x="1173860" y="1949577"/>
                  <a:pt x="1173860" y="1955577"/>
                </a:cubicBezTo>
                <a:cubicBezTo>
                  <a:pt x="1173860" y="1961578"/>
                  <a:pt x="1169002" y="1966436"/>
                  <a:pt x="1163001" y="1966436"/>
                </a:cubicBezTo>
                <a:cubicBezTo>
                  <a:pt x="1157001" y="1966436"/>
                  <a:pt x="1152143" y="1961578"/>
                  <a:pt x="1152143" y="1955577"/>
                </a:cubicBezTo>
                <a:cubicBezTo>
                  <a:pt x="1152143" y="1949577"/>
                  <a:pt x="1157001" y="1944719"/>
                  <a:pt x="1163001" y="1944719"/>
                </a:cubicBezTo>
                <a:close/>
                <a:moveTo>
                  <a:pt x="643223" y="1943100"/>
                </a:moveTo>
                <a:cubicBezTo>
                  <a:pt x="655129" y="1943100"/>
                  <a:pt x="664749" y="1952720"/>
                  <a:pt x="664749" y="1964626"/>
                </a:cubicBezTo>
                <a:cubicBezTo>
                  <a:pt x="664749" y="1976533"/>
                  <a:pt x="655129" y="1986153"/>
                  <a:pt x="643223" y="1986153"/>
                </a:cubicBezTo>
                <a:cubicBezTo>
                  <a:pt x="631316" y="1986153"/>
                  <a:pt x="621696" y="1976533"/>
                  <a:pt x="621696" y="1964626"/>
                </a:cubicBezTo>
                <a:cubicBezTo>
                  <a:pt x="621696" y="1952720"/>
                  <a:pt x="631316" y="1943100"/>
                  <a:pt x="643223" y="1943100"/>
                </a:cubicBezTo>
                <a:close/>
                <a:moveTo>
                  <a:pt x="233743" y="1940909"/>
                </a:moveTo>
                <a:cubicBezTo>
                  <a:pt x="236952" y="1940909"/>
                  <a:pt x="239553" y="1943510"/>
                  <a:pt x="239553" y="1946719"/>
                </a:cubicBezTo>
                <a:cubicBezTo>
                  <a:pt x="239553" y="1949928"/>
                  <a:pt x="236952" y="1952530"/>
                  <a:pt x="233743" y="1952530"/>
                </a:cubicBezTo>
                <a:cubicBezTo>
                  <a:pt x="230534" y="1952530"/>
                  <a:pt x="227933" y="1949928"/>
                  <a:pt x="227933" y="1946719"/>
                </a:cubicBezTo>
                <a:cubicBezTo>
                  <a:pt x="227933" y="1943510"/>
                  <a:pt x="230534" y="1940909"/>
                  <a:pt x="233743" y="1940909"/>
                </a:cubicBezTo>
                <a:close/>
                <a:moveTo>
                  <a:pt x="2243708" y="1934432"/>
                </a:moveTo>
                <a:cubicBezTo>
                  <a:pt x="2250471" y="1934432"/>
                  <a:pt x="2255996" y="1939957"/>
                  <a:pt x="2255996" y="1946719"/>
                </a:cubicBezTo>
                <a:cubicBezTo>
                  <a:pt x="2255996" y="1953482"/>
                  <a:pt x="2250471" y="1959007"/>
                  <a:pt x="2243708" y="1959007"/>
                </a:cubicBezTo>
                <a:cubicBezTo>
                  <a:pt x="2236946" y="1959007"/>
                  <a:pt x="2231421" y="1953482"/>
                  <a:pt x="2231421" y="1946719"/>
                </a:cubicBezTo>
                <a:cubicBezTo>
                  <a:pt x="2231421" y="1939957"/>
                  <a:pt x="2236946" y="1934432"/>
                  <a:pt x="2243708" y="1934432"/>
                </a:cubicBezTo>
                <a:close/>
                <a:moveTo>
                  <a:pt x="1737264" y="1932050"/>
                </a:moveTo>
                <a:cubicBezTo>
                  <a:pt x="1745646" y="1932050"/>
                  <a:pt x="1752504" y="1938908"/>
                  <a:pt x="1752504" y="1947290"/>
                </a:cubicBezTo>
                <a:cubicBezTo>
                  <a:pt x="1752504" y="1955672"/>
                  <a:pt x="1745741" y="1962530"/>
                  <a:pt x="1737264" y="1962530"/>
                </a:cubicBezTo>
                <a:cubicBezTo>
                  <a:pt x="1728787" y="1962530"/>
                  <a:pt x="1721929" y="1955672"/>
                  <a:pt x="1722024" y="1947290"/>
                </a:cubicBezTo>
                <a:cubicBezTo>
                  <a:pt x="1722024" y="1938908"/>
                  <a:pt x="1728882" y="1932050"/>
                  <a:pt x="1737264" y="1932050"/>
                </a:cubicBezTo>
                <a:close/>
                <a:moveTo>
                  <a:pt x="319373" y="1931193"/>
                </a:moveTo>
                <a:cubicBezTo>
                  <a:pt x="324707" y="1931193"/>
                  <a:pt x="328993" y="1935479"/>
                  <a:pt x="328993" y="1940813"/>
                </a:cubicBezTo>
                <a:cubicBezTo>
                  <a:pt x="328993" y="1946147"/>
                  <a:pt x="324707" y="1950434"/>
                  <a:pt x="319373" y="1950434"/>
                </a:cubicBezTo>
                <a:cubicBezTo>
                  <a:pt x="314039" y="1950434"/>
                  <a:pt x="309657" y="1946147"/>
                  <a:pt x="309753" y="1940813"/>
                </a:cubicBezTo>
                <a:cubicBezTo>
                  <a:pt x="309753" y="1935479"/>
                  <a:pt x="314039" y="1931193"/>
                  <a:pt x="319373" y="1931193"/>
                </a:cubicBezTo>
                <a:close/>
                <a:moveTo>
                  <a:pt x="2070925" y="1929479"/>
                </a:moveTo>
                <a:cubicBezTo>
                  <a:pt x="2073211" y="1929479"/>
                  <a:pt x="2075116" y="1931384"/>
                  <a:pt x="2075116" y="1933670"/>
                </a:cubicBezTo>
                <a:cubicBezTo>
                  <a:pt x="2075116" y="1935956"/>
                  <a:pt x="2073306" y="1937861"/>
                  <a:pt x="2070925" y="1937861"/>
                </a:cubicBezTo>
                <a:cubicBezTo>
                  <a:pt x="2068639" y="1937861"/>
                  <a:pt x="2066734" y="1935956"/>
                  <a:pt x="2066734" y="1933670"/>
                </a:cubicBezTo>
                <a:cubicBezTo>
                  <a:pt x="2066734" y="1931384"/>
                  <a:pt x="2068639" y="1929479"/>
                  <a:pt x="2070925" y="1929479"/>
                </a:cubicBezTo>
                <a:close/>
                <a:moveTo>
                  <a:pt x="2158079" y="1929193"/>
                </a:moveTo>
                <a:cubicBezTo>
                  <a:pt x="2164460" y="1929193"/>
                  <a:pt x="2169699" y="1934337"/>
                  <a:pt x="2169699" y="1940814"/>
                </a:cubicBezTo>
                <a:cubicBezTo>
                  <a:pt x="2169699" y="1947195"/>
                  <a:pt x="2164555" y="1952434"/>
                  <a:pt x="2158079" y="1952434"/>
                </a:cubicBezTo>
                <a:cubicBezTo>
                  <a:pt x="2151697" y="1952434"/>
                  <a:pt x="2146458" y="1947195"/>
                  <a:pt x="2146458" y="1940814"/>
                </a:cubicBezTo>
                <a:cubicBezTo>
                  <a:pt x="2146458" y="1934432"/>
                  <a:pt x="2151601" y="1929193"/>
                  <a:pt x="2158079" y="1929193"/>
                </a:cubicBezTo>
                <a:close/>
                <a:moveTo>
                  <a:pt x="740188" y="1923764"/>
                </a:moveTo>
                <a:cubicBezTo>
                  <a:pt x="753181" y="1923764"/>
                  <a:pt x="763715" y="1934297"/>
                  <a:pt x="763715" y="1947291"/>
                </a:cubicBezTo>
                <a:cubicBezTo>
                  <a:pt x="763715" y="1960284"/>
                  <a:pt x="753181" y="1970818"/>
                  <a:pt x="740188" y="1970818"/>
                </a:cubicBezTo>
                <a:cubicBezTo>
                  <a:pt x="727194" y="1970818"/>
                  <a:pt x="716661" y="1960284"/>
                  <a:pt x="716661" y="1947291"/>
                </a:cubicBezTo>
                <a:cubicBezTo>
                  <a:pt x="716661" y="1934297"/>
                  <a:pt x="727194" y="1923764"/>
                  <a:pt x="740188" y="1923764"/>
                </a:cubicBezTo>
                <a:close/>
                <a:moveTo>
                  <a:pt x="406431" y="1922049"/>
                </a:moveTo>
                <a:cubicBezTo>
                  <a:pt x="412813" y="1922049"/>
                  <a:pt x="418052" y="1927193"/>
                  <a:pt x="418052" y="1933670"/>
                </a:cubicBezTo>
                <a:cubicBezTo>
                  <a:pt x="418052" y="1940051"/>
                  <a:pt x="412813" y="1945290"/>
                  <a:pt x="406431" y="1945290"/>
                </a:cubicBezTo>
                <a:cubicBezTo>
                  <a:pt x="400050" y="1945290"/>
                  <a:pt x="394811" y="1940051"/>
                  <a:pt x="394811" y="1933670"/>
                </a:cubicBezTo>
                <a:cubicBezTo>
                  <a:pt x="394811" y="1927288"/>
                  <a:pt x="399955" y="1922049"/>
                  <a:pt x="406431" y="1922049"/>
                </a:cubicBezTo>
                <a:close/>
                <a:moveTo>
                  <a:pt x="1389316" y="1917668"/>
                </a:moveTo>
                <a:cubicBezTo>
                  <a:pt x="1403698" y="1917668"/>
                  <a:pt x="1415414" y="1929384"/>
                  <a:pt x="1415414" y="1943767"/>
                </a:cubicBezTo>
                <a:cubicBezTo>
                  <a:pt x="1415414" y="1958149"/>
                  <a:pt x="1403698" y="1969865"/>
                  <a:pt x="1389316" y="1969865"/>
                </a:cubicBezTo>
                <a:cubicBezTo>
                  <a:pt x="1374838" y="1969865"/>
                  <a:pt x="1363217" y="1958244"/>
                  <a:pt x="1363217" y="1943767"/>
                </a:cubicBezTo>
                <a:cubicBezTo>
                  <a:pt x="1363217" y="1929384"/>
                  <a:pt x="1374933" y="1917668"/>
                  <a:pt x="1389316" y="1917668"/>
                </a:cubicBezTo>
                <a:close/>
                <a:moveTo>
                  <a:pt x="1982057" y="1915382"/>
                </a:moveTo>
                <a:cubicBezTo>
                  <a:pt x="1987391" y="1915382"/>
                  <a:pt x="1991678" y="1919668"/>
                  <a:pt x="1991678" y="1925002"/>
                </a:cubicBezTo>
                <a:cubicBezTo>
                  <a:pt x="1991678" y="1930336"/>
                  <a:pt x="1987391" y="1934623"/>
                  <a:pt x="1982057" y="1934623"/>
                </a:cubicBezTo>
                <a:cubicBezTo>
                  <a:pt x="1976723" y="1934623"/>
                  <a:pt x="1972437" y="1930336"/>
                  <a:pt x="1972437" y="1925002"/>
                </a:cubicBezTo>
                <a:cubicBezTo>
                  <a:pt x="1972437" y="1919668"/>
                  <a:pt x="1976723" y="1915382"/>
                  <a:pt x="1982057" y="1915382"/>
                </a:cubicBezTo>
                <a:close/>
                <a:moveTo>
                  <a:pt x="495395" y="1910715"/>
                </a:moveTo>
                <a:cubicBezTo>
                  <a:pt x="503300" y="1910715"/>
                  <a:pt x="509682" y="1917097"/>
                  <a:pt x="509682" y="1925003"/>
                </a:cubicBezTo>
                <a:cubicBezTo>
                  <a:pt x="509682" y="1932908"/>
                  <a:pt x="503300" y="1939290"/>
                  <a:pt x="495395" y="1939290"/>
                </a:cubicBezTo>
                <a:cubicBezTo>
                  <a:pt x="487489" y="1939290"/>
                  <a:pt x="481107" y="1932908"/>
                  <a:pt x="481107" y="1925003"/>
                </a:cubicBezTo>
                <a:cubicBezTo>
                  <a:pt x="481107" y="1917097"/>
                  <a:pt x="487489" y="1910715"/>
                  <a:pt x="495395" y="1910715"/>
                </a:cubicBezTo>
                <a:close/>
                <a:moveTo>
                  <a:pt x="1462563" y="1910524"/>
                </a:moveTo>
                <a:cubicBezTo>
                  <a:pt x="1470088" y="1910524"/>
                  <a:pt x="1476184" y="1916620"/>
                  <a:pt x="1476184" y="1924145"/>
                </a:cubicBezTo>
                <a:cubicBezTo>
                  <a:pt x="1476184" y="1931670"/>
                  <a:pt x="1470088" y="1937766"/>
                  <a:pt x="1462563" y="1937766"/>
                </a:cubicBezTo>
                <a:cubicBezTo>
                  <a:pt x="1454943" y="1937766"/>
                  <a:pt x="1448847" y="1931670"/>
                  <a:pt x="1448942" y="1924145"/>
                </a:cubicBezTo>
                <a:cubicBezTo>
                  <a:pt x="1448942" y="1916620"/>
                  <a:pt x="1455038" y="1910524"/>
                  <a:pt x="1462563" y="1910524"/>
                </a:cubicBezTo>
                <a:close/>
                <a:moveTo>
                  <a:pt x="1637062" y="1907571"/>
                </a:moveTo>
                <a:cubicBezTo>
                  <a:pt x="1646872" y="1907571"/>
                  <a:pt x="1654778" y="1915477"/>
                  <a:pt x="1654778" y="1925288"/>
                </a:cubicBezTo>
                <a:cubicBezTo>
                  <a:pt x="1654778" y="1935098"/>
                  <a:pt x="1646872" y="1943004"/>
                  <a:pt x="1637062" y="1943004"/>
                </a:cubicBezTo>
                <a:cubicBezTo>
                  <a:pt x="1627346" y="1943004"/>
                  <a:pt x="1619345" y="1935098"/>
                  <a:pt x="1619345" y="1925288"/>
                </a:cubicBezTo>
                <a:cubicBezTo>
                  <a:pt x="1619345" y="1915477"/>
                  <a:pt x="1627346" y="1907571"/>
                  <a:pt x="1637062" y="1907571"/>
                </a:cubicBezTo>
                <a:close/>
                <a:moveTo>
                  <a:pt x="1088135" y="1905190"/>
                </a:moveTo>
                <a:cubicBezTo>
                  <a:pt x="1109471" y="1905190"/>
                  <a:pt x="1126711" y="1922430"/>
                  <a:pt x="1126711" y="1943766"/>
                </a:cubicBezTo>
                <a:cubicBezTo>
                  <a:pt x="1126711" y="1965102"/>
                  <a:pt x="1109471" y="1982342"/>
                  <a:pt x="1088135" y="1982342"/>
                </a:cubicBezTo>
                <a:cubicBezTo>
                  <a:pt x="1066799" y="1982342"/>
                  <a:pt x="1049559" y="1965102"/>
                  <a:pt x="1049559" y="1943766"/>
                </a:cubicBezTo>
                <a:cubicBezTo>
                  <a:pt x="1049559" y="1922430"/>
                  <a:pt x="1066799" y="1905190"/>
                  <a:pt x="1088135" y="1905190"/>
                </a:cubicBezTo>
                <a:close/>
                <a:moveTo>
                  <a:pt x="1890998" y="1904904"/>
                </a:moveTo>
                <a:cubicBezTo>
                  <a:pt x="1896206" y="1904904"/>
                  <a:pt x="1900428" y="1909126"/>
                  <a:pt x="1900428" y="1914334"/>
                </a:cubicBezTo>
                <a:cubicBezTo>
                  <a:pt x="1900428" y="1919542"/>
                  <a:pt x="1896206" y="1923764"/>
                  <a:pt x="1890998" y="1923764"/>
                </a:cubicBezTo>
                <a:cubicBezTo>
                  <a:pt x="1885790" y="1923764"/>
                  <a:pt x="1881568" y="1919542"/>
                  <a:pt x="1881568" y="1914334"/>
                </a:cubicBezTo>
                <a:cubicBezTo>
                  <a:pt x="1881568" y="1909126"/>
                  <a:pt x="1885790" y="1904904"/>
                  <a:pt x="1890998" y="1904904"/>
                </a:cubicBezTo>
                <a:close/>
                <a:moveTo>
                  <a:pt x="840391" y="1901761"/>
                </a:moveTo>
                <a:cubicBezTo>
                  <a:pt x="853384" y="1901761"/>
                  <a:pt x="863917" y="1912294"/>
                  <a:pt x="863917" y="1925288"/>
                </a:cubicBezTo>
                <a:cubicBezTo>
                  <a:pt x="863917" y="1938281"/>
                  <a:pt x="853384" y="1948815"/>
                  <a:pt x="840391" y="1948815"/>
                </a:cubicBezTo>
                <a:cubicBezTo>
                  <a:pt x="827397" y="1948815"/>
                  <a:pt x="816864" y="1938281"/>
                  <a:pt x="816864" y="1925288"/>
                </a:cubicBezTo>
                <a:cubicBezTo>
                  <a:pt x="816864" y="1912294"/>
                  <a:pt x="827397" y="1901761"/>
                  <a:pt x="840391" y="1901761"/>
                </a:cubicBezTo>
                <a:close/>
                <a:moveTo>
                  <a:pt x="586454" y="1901285"/>
                </a:moveTo>
                <a:cubicBezTo>
                  <a:pt x="593693" y="1901285"/>
                  <a:pt x="599503" y="1907095"/>
                  <a:pt x="599503" y="1914334"/>
                </a:cubicBezTo>
                <a:cubicBezTo>
                  <a:pt x="599503" y="1921573"/>
                  <a:pt x="593693" y="1927384"/>
                  <a:pt x="586454" y="1927384"/>
                </a:cubicBezTo>
                <a:cubicBezTo>
                  <a:pt x="579215" y="1927384"/>
                  <a:pt x="573405" y="1921573"/>
                  <a:pt x="573405" y="1914334"/>
                </a:cubicBezTo>
                <a:cubicBezTo>
                  <a:pt x="573405" y="1907095"/>
                  <a:pt x="579215" y="1901285"/>
                  <a:pt x="586454" y="1901285"/>
                </a:cubicBezTo>
                <a:close/>
                <a:moveTo>
                  <a:pt x="1014889" y="1897189"/>
                </a:moveTo>
                <a:cubicBezTo>
                  <a:pt x="1029843" y="1897189"/>
                  <a:pt x="1041844" y="1909286"/>
                  <a:pt x="1041844" y="1924145"/>
                </a:cubicBezTo>
                <a:cubicBezTo>
                  <a:pt x="1041844" y="1939099"/>
                  <a:pt x="1029748" y="1951101"/>
                  <a:pt x="1014889" y="1951101"/>
                </a:cubicBezTo>
                <a:cubicBezTo>
                  <a:pt x="1000030" y="1951101"/>
                  <a:pt x="987933" y="1939004"/>
                  <a:pt x="987933" y="1924145"/>
                </a:cubicBezTo>
                <a:cubicBezTo>
                  <a:pt x="987933" y="1909286"/>
                  <a:pt x="1000030" y="1897189"/>
                  <a:pt x="1014889" y="1897189"/>
                </a:cubicBezTo>
                <a:close/>
                <a:moveTo>
                  <a:pt x="1797367" y="1885854"/>
                </a:moveTo>
                <a:cubicBezTo>
                  <a:pt x="1805749" y="1885854"/>
                  <a:pt x="1812607" y="1892617"/>
                  <a:pt x="1812607" y="1901094"/>
                </a:cubicBezTo>
                <a:cubicBezTo>
                  <a:pt x="1812607" y="1909476"/>
                  <a:pt x="1805749" y="1916334"/>
                  <a:pt x="1797367" y="1916334"/>
                </a:cubicBezTo>
                <a:cubicBezTo>
                  <a:pt x="1788985" y="1916334"/>
                  <a:pt x="1782127" y="1909571"/>
                  <a:pt x="1782127" y="1901094"/>
                </a:cubicBezTo>
                <a:cubicBezTo>
                  <a:pt x="1782127" y="1892712"/>
                  <a:pt x="1788890" y="1885854"/>
                  <a:pt x="1797367" y="1885854"/>
                </a:cubicBezTo>
                <a:close/>
                <a:moveTo>
                  <a:pt x="2367724" y="1881378"/>
                </a:moveTo>
                <a:cubicBezTo>
                  <a:pt x="2370963" y="1881378"/>
                  <a:pt x="2373535" y="1883950"/>
                  <a:pt x="2373535" y="1887188"/>
                </a:cubicBezTo>
                <a:cubicBezTo>
                  <a:pt x="2373535" y="1890427"/>
                  <a:pt x="2370963" y="1892999"/>
                  <a:pt x="2367724" y="1892999"/>
                </a:cubicBezTo>
                <a:cubicBezTo>
                  <a:pt x="2364581" y="1892999"/>
                  <a:pt x="2361914" y="1890427"/>
                  <a:pt x="2361914" y="1887188"/>
                </a:cubicBezTo>
                <a:cubicBezTo>
                  <a:pt x="2361914" y="1883950"/>
                  <a:pt x="2364486" y="1881378"/>
                  <a:pt x="2367724" y="1881378"/>
                </a:cubicBezTo>
                <a:close/>
                <a:moveTo>
                  <a:pt x="191833" y="1879187"/>
                </a:moveTo>
                <a:cubicBezTo>
                  <a:pt x="194215" y="1879187"/>
                  <a:pt x="196215" y="1881092"/>
                  <a:pt x="196215" y="1883569"/>
                </a:cubicBezTo>
                <a:cubicBezTo>
                  <a:pt x="196215" y="1885950"/>
                  <a:pt x="194310" y="1887950"/>
                  <a:pt x="191833" y="1887950"/>
                </a:cubicBezTo>
                <a:cubicBezTo>
                  <a:pt x="189452" y="1887950"/>
                  <a:pt x="187452" y="1885950"/>
                  <a:pt x="187452" y="1883569"/>
                </a:cubicBezTo>
                <a:cubicBezTo>
                  <a:pt x="187452" y="1881187"/>
                  <a:pt x="189357" y="1879187"/>
                  <a:pt x="191833" y="1879187"/>
                </a:cubicBezTo>
                <a:close/>
                <a:moveTo>
                  <a:pt x="679989" y="1878996"/>
                </a:moveTo>
                <a:cubicBezTo>
                  <a:pt x="692181" y="1878996"/>
                  <a:pt x="702087" y="1888902"/>
                  <a:pt x="702087" y="1901094"/>
                </a:cubicBezTo>
                <a:cubicBezTo>
                  <a:pt x="702087" y="1913286"/>
                  <a:pt x="692181" y="1923192"/>
                  <a:pt x="679989" y="1923192"/>
                </a:cubicBezTo>
                <a:cubicBezTo>
                  <a:pt x="667797" y="1923192"/>
                  <a:pt x="657986" y="1913286"/>
                  <a:pt x="657891" y="1901094"/>
                </a:cubicBezTo>
                <a:cubicBezTo>
                  <a:pt x="657891" y="1888902"/>
                  <a:pt x="667797" y="1878996"/>
                  <a:pt x="679989" y="1878996"/>
                </a:cubicBezTo>
                <a:close/>
                <a:moveTo>
                  <a:pt x="275177" y="1873376"/>
                </a:moveTo>
                <a:cubicBezTo>
                  <a:pt x="278416" y="1873376"/>
                  <a:pt x="280987" y="1875948"/>
                  <a:pt x="280987" y="1879186"/>
                </a:cubicBezTo>
                <a:cubicBezTo>
                  <a:pt x="280987" y="1882425"/>
                  <a:pt x="278416" y="1884997"/>
                  <a:pt x="275177" y="1884997"/>
                </a:cubicBezTo>
                <a:cubicBezTo>
                  <a:pt x="271939" y="1884997"/>
                  <a:pt x="269367" y="1882330"/>
                  <a:pt x="269367" y="1879186"/>
                </a:cubicBezTo>
                <a:cubicBezTo>
                  <a:pt x="269367" y="1875948"/>
                  <a:pt x="271939" y="1873376"/>
                  <a:pt x="275177" y="1873376"/>
                </a:cubicBezTo>
                <a:close/>
                <a:moveTo>
                  <a:pt x="1276636" y="1872424"/>
                </a:moveTo>
                <a:cubicBezTo>
                  <a:pt x="1284158" y="1872424"/>
                  <a:pt x="1290257" y="1878522"/>
                  <a:pt x="1290257" y="1886045"/>
                </a:cubicBezTo>
                <a:cubicBezTo>
                  <a:pt x="1290257" y="1893567"/>
                  <a:pt x="1284158" y="1899665"/>
                  <a:pt x="1276636" y="1899665"/>
                </a:cubicBezTo>
                <a:cubicBezTo>
                  <a:pt x="1269113" y="1899665"/>
                  <a:pt x="1263015" y="1893567"/>
                  <a:pt x="1263015" y="1886045"/>
                </a:cubicBezTo>
                <a:cubicBezTo>
                  <a:pt x="1263015" y="1878522"/>
                  <a:pt x="1269113" y="1872424"/>
                  <a:pt x="1276636" y="1872424"/>
                </a:cubicBezTo>
                <a:close/>
                <a:moveTo>
                  <a:pt x="2285523" y="1871186"/>
                </a:moveTo>
                <a:cubicBezTo>
                  <a:pt x="2292286" y="1871186"/>
                  <a:pt x="2297811" y="1876711"/>
                  <a:pt x="2297811" y="1883473"/>
                </a:cubicBezTo>
                <a:cubicBezTo>
                  <a:pt x="2297811" y="1890236"/>
                  <a:pt x="2292286" y="1895761"/>
                  <a:pt x="2285523" y="1895761"/>
                </a:cubicBezTo>
                <a:cubicBezTo>
                  <a:pt x="2278761" y="1895761"/>
                  <a:pt x="2273331" y="1890236"/>
                  <a:pt x="2273236" y="1883473"/>
                </a:cubicBezTo>
                <a:cubicBezTo>
                  <a:pt x="2273236" y="1876711"/>
                  <a:pt x="2278761" y="1871186"/>
                  <a:pt x="2285523" y="1871186"/>
                </a:cubicBezTo>
                <a:close/>
                <a:moveTo>
                  <a:pt x="944118" y="1869948"/>
                </a:moveTo>
                <a:cubicBezTo>
                  <a:pt x="959072" y="1869948"/>
                  <a:pt x="971073" y="1882045"/>
                  <a:pt x="971073" y="1896904"/>
                </a:cubicBezTo>
                <a:cubicBezTo>
                  <a:pt x="971073" y="1911858"/>
                  <a:pt x="958977" y="1923859"/>
                  <a:pt x="944118" y="1923859"/>
                </a:cubicBezTo>
                <a:cubicBezTo>
                  <a:pt x="929259" y="1923859"/>
                  <a:pt x="917162" y="1911858"/>
                  <a:pt x="917162" y="1896904"/>
                </a:cubicBezTo>
                <a:cubicBezTo>
                  <a:pt x="917162" y="1881949"/>
                  <a:pt x="929259" y="1869948"/>
                  <a:pt x="944118" y="1869948"/>
                </a:cubicBezTo>
                <a:close/>
                <a:moveTo>
                  <a:pt x="2202274" y="1869566"/>
                </a:moveTo>
                <a:cubicBezTo>
                  <a:pt x="2207608" y="1869566"/>
                  <a:pt x="2211895" y="1873852"/>
                  <a:pt x="2211895" y="1879186"/>
                </a:cubicBezTo>
                <a:cubicBezTo>
                  <a:pt x="2211895" y="1884520"/>
                  <a:pt x="2207608" y="1888807"/>
                  <a:pt x="2202274" y="1888807"/>
                </a:cubicBezTo>
                <a:cubicBezTo>
                  <a:pt x="2196940" y="1888807"/>
                  <a:pt x="2192654" y="1884425"/>
                  <a:pt x="2192654" y="1879186"/>
                </a:cubicBezTo>
                <a:cubicBezTo>
                  <a:pt x="2192654" y="1873852"/>
                  <a:pt x="2196940" y="1869566"/>
                  <a:pt x="2202274" y="1869566"/>
                </a:cubicBezTo>
                <a:close/>
                <a:moveTo>
                  <a:pt x="1533334" y="1868519"/>
                </a:moveTo>
                <a:cubicBezTo>
                  <a:pt x="1549051" y="1868519"/>
                  <a:pt x="1561814" y="1881282"/>
                  <a:pt x="1561814" y="1896999"/>
                </a:cubicBezTo>
                <a:cubicBezTo>
                  <a:pt x="1561814" y="1912715"/>
                  <a:pt x="1549051" y="1925478"/>
                  <a:pt x="1533334" y="1925478"/>
                </a:cubicBezTo>
                <a:cubicBezTo>
                  <a:pt x="1517523" y="1925478"/>
                  <a:pt x="1504759" y="1912715"/>
                  <a:pt x="1504855" y="1896999"/>
                </a:cubicBezTo>
                <a:cubicBezTo>
                  <a:pt x="1504855" y="1881282"/>
                  <a:pt x="1517618" y="1868519"/>
                  <a:pt x="1533334" y="1868519"/>
                </a:cubicBezTo>
                <a:close/>
                <a:moveTo>
                  <a:pt x="1700879" y="1866519"/>
                </a:moveTo>
                <a:cubicBezTo>
                  <a:pt x="1710689" y="1866519"/>
                  <a:pt x="1718595" y="1874425"/>
                  <a:pt x="1718595" y="1884236"/>
                </a:cubicBezTo>
                <a:cubicBezTo>
                  <a:pt x="1718595" y="1894046"/>
                  <a:pt x="1710689" y="1901952"/>
                  <a:pt x="1700879" y="1901952"/>
                </a:cubicBezTo>
                <a:cubicBezTo>
                  <a:pt x="1691068" y="1901952"/>
                  <a:pt x="1683162" y="1894046"/>
                  <a:pt x="1683162" y="1884236"/>
                </a:cubicBezTo>
                <a:cubicBezTo>
                  <a:pt x="1683162" y="1874425"/>
                  <a:pt x="1691068" y="1866519"/>
                  <a:pt x="1700879" y="1866519"/>
                </a:cubicBezTo>
                <a:close/>
                <a:moveTo>
                  <a:pt x="359759" y="1863185"/>
                </a:moveTo>
                <a:cubicBezTo>
                  <a:pt x="365664" y="1863185"/>
                  <a:pt x="370427" y="1867948"/>
                  <a:pt x="370427" y="1873853"/>
                </a:cubicBezTo>
                <a:cubicBezTo>
                  <a:pt x="370427" y="1879759"/>
                  <a:pt x="365664" y="1884521"/>
                  <a:pt x="359759" y="1884521"/>
                </a:cubicBezTo>
                <a:cubicBezTo>
                  <a:pt x="353854" y="1884521"/>
                  <a:pt x="349091" y="1879759"/>
                  <a:pt x="349091" y="1873853"/>
                </a:cubicBezTo>
                <a:cubicBezTo>
                  <a:pt x="349091" y="1867948"/>
                  <a:pt x="353854" y="1863185"/>
                  <a:pt x="359759" y="1863185"/>
                </a:cubicBezTo>
                <a:close/>
                <a:moveTo>
                  <a:pt x="776573" y="1860708"/>
                </a:moveTo>
                <a:cubicBezTo>
                  <a:pt x="789622" y="1860708"/>
                  <a:pt x="800100" y="1871281"/>
                  <a:pt x="800100" y="1884235"/>
                </a:cubicBezTo>
                <a:cubicBezTo>
                  <a:pt x="800100" y="1897284"/>
                  <a:pt x="789527" y="1907761"/>
                  <a:pt x="776573" y="1907761"/>
                </a:cubicBezTo>
                <a:cubicBezTo>
                  <a:pt x="763619" y="1907761"/>
                  <a:pt x="753046" y="1897284"/>
                  <a:pt x="753046" y="1884235"/>
                </a:cubicBezTo>
                <a:cubicBezTo>
                  <a:pt x="753046" y="1871185"/>
                  <a:pt x="763619" y="1860708"/>
                  <a:pt x="776573" y="1860708"/>
                </a:cubicBezTo>
                <a:close/>
                <a:moveTo>
                  <a:pt x="2117693" y="1860327"/>
                </a:moveTo>
                <a:cubicBezTo>
                  <a:pt x="2125218" y="1860327"/>
                  <a:pt x="2131314" y="1866423"/>
                  <a:pt x="2131314" y="1873948"/>
                </a:cubicBezTo>
                <a:cubicBezTo>
                  <a:pt x="2131314" y="1881473"/>
                  <a:pt x="2125218" y="1887569"/>
                  <a:pt x="2117693" y="1887569"/>
                </a:cubicBezTo>
                <a:cubicBezTo>
                  <a:pt x="2110073" y="1887569"/>
                  <a:pt x="2103977" y="1881473"/>
                  <a:pt x="2104072" y="1873948"/>
                </a:cubicBezTo>
                <a:cubicBezTo>
                  <a:pt x="2104072" y="1866423"/>
                  <a:pt x="2110168" y="1860327"/>
                  <a:pt x="2117693" y="1860327"/>
                </a:cubicBezTo>
                <a:close/>
                <a:moveTo>
                  <a:pt x="1200816" y="1859946"/>
                </a:moveTo>
                <a:cubicBezTo>
                  <a:pt x="1215199" y="1859946"/>
                  <a:pt x="1226915" y="1871662"/>
                  <a:pt x="1226915" y="1886044"/>
                </a:cubicBezTo>
                <a:cubicBezTo>
                  <a:pt x="1226915" y="1900427"/>
                  <a:pt x="1215199" y="1912143"/>
                  <a:pt x="1200816" y="1912143"/>
                </a:cubicBezTo>
                <a:cubicBezTo>
                  <a:pt x="1186434" y="1912143"/>
                  <a:pt x="1174718" y="1900522"/>
                  <a:pt x="1174718" y="1886044"/>
                </a:cubicBezTo>
                <a:cubicBezTo>
                  <a:pt x="1174718" y="1871662"/>
                  <a:pt x="1186434" y="1859946"/>
                  <a:pt x="1200816" y="1859946"/>
                </a:cubicBezTo>
                <a:close/>
                <a:moveTo>
                  <a:pt x="2031492" y="1854708"/>
                </a:moveTo>
                <a:cubicBezTo>
                  <a:pt x="2038636" y="1854708"/>
                  <a:pt x="2044351" y="1860423"/>
                  <a:pt x="2044351" y="1867567"/>
                </a:cubicBezTo>
                <a:cubicBezTo>
                  <a:pt x="2044351" y="1874711"/>
                  <a:pt x="2038636" y="1880425"/>
                  <a:pt x="2031492" y="1880425"/>
                </a:cubicBezTo>
                <a:cubicBezTo>
                  <a:pt x="2024348" y="1880425"/>
                  <a:pt x="2018633" y="1874615"/>
                  <a:pt x="2018633" y="1867567"/>
                </a:cubicBezTo>
                <a:cubicBezTo>
                  <a:pt x="2018633" y="1860423"/>
                  <a:pt x="2024348" y="1854708"/>
                  <a:pt x="2031492" y="1854708"/>
                </a:cubicBezTo>
                <a:close/>
                <a:moveTo>
                  <a:pt x="1351882" y="1851183"/>
                </a:moveTo>
                <a:cubicBezTo>
                  <a:pt x="1366265" y="1851183"/>
                  <a:pt x="1377981" y="1862899"/>
                  <a:pt x="1377981" y="1877281"/>
                </a:cubicBezTo>
                <a:cubicBezTo>
                  <a:pt x="1377981" y="1891664"/>
                  <a:pt x="1366265" y="1903380"/>
                  <a:pt x="1351882" y="1903380"/>
                </a:cubicBezTo>
                <a:cubicBezTo>
                  <a:pt x="1337500" y="1903380"/>
                  <a:pt x="1325784" y="1891664"/>
                  <a:pt x="1325784" y="1877281"/>
                </a:cubicBezTo>
                <a:cubicBezTo>
                  <a:pt x="1325784" y="1862899"/>
                  <a:pt x="1337500" y="1851183"/>
                  <a:pt x="1351882" y="1851183"/>
                </a:cubicBezTo>
                <a:close/>
                <a:moveTo>
                  <a:pt x="445960" y="1850898"/>
                </a:moveTo>
                <a:cubicBezTo>
                  <a:pt x="455199" y="1850898"/>
                  <a:pt x="462629" y="1858327"/>
                  <a:pt x="462629" y="1867567"/>
                </a:cubicBezTo>
                <a:cubicBezTo>
                  <a:pt x="462629" y="1876806"/>
                  <a:pt x="455199" y="1884236"/>
                  <a:pt x="445960" y="1884236"/>
                </a:cubicBezTo>
                <a:cubicBezTo>
                  <a:pt x="436720" y="1884236"/>
                  <a:pt x="429291" y="1876711"/>
                  <a:pt x="429291" y="1867567"/>
                </a:cubicBezTo>
                <a:cubicBezTo>
                  <a:pt x="429291" y="1858423"/>
                  <a:pt x="436720" y="1850898"/>
                  <a:pt x="445960" y="1850898"/>
                </a:cubicBezTo>
                <a:close/>
                <a:moveTo>
                  <a:pt x="1943480" y="1848992"/>
                </a:moveTo>
                <a:cubicBezTo>
                  <a:pt x="1949386" y="1848992"/>
                  <a:pt x="1954148" y="1853755"/>
                  <a:pt x="1954148" y="1859660"/>
                </a:cubicBezTo>
                <a:cubicBezTo>
                  <a:pt x="1954148" y="1865566"/>
                  <a:pt x="1949386" y="1870328"/>
                  <a:pt x="1943480" y="1870328"/>
                </a:cubicBezTo>
                <a:cubicBezTo>
                  <a:pt x="1937575" y="1870328"/>
                  <a:pt x="1932812" y="1865566"/>
                  <a:pt x="1932812" y="1859660"/>
                </a:cubicBezTo>
                <a:cubicBezTo>
                  <a:pt x="1932812" y="1853755"/>
                  <a:pt x="1937575" y="1848992"/>
                  <a:pt x="1943480" y="1848992"/>
                </a:cubicBezTo>
                <a:close/>
                <a:moveTo>
                  <a:pt x="533971" y="1846040"/>
                </a:moveTo>
                <a:cubicBezTo>
                  <a:pt x="541493" y="1846040"/>
                  <a:pt x="547592" y="1852138"/>
                  <a:pt x="547592" y="1859661"/>
                </a:cubicBezTo>
                <a:cubicBezTo>
                  <a:pt x="547592" y="1867183"/>
                  <a:pt x="541493" y="1873281"/>
                  <a:pt x="533971" y="1873281"/>
                </a:cubicBezTo>
                <a:cubicBezTo>
                  <a:pt x="526448" y="1873281"/>
                  <a:pt x="520350" y="1867183"/>
                  <a:pt x="520350" y="1859661"/>
                </a:cubicBezTo>
                <a:cubicBezTo>
                  <a:pt x="520350" y="1852138"/>
                  <a:pt x="526448" y="1846040"/>
                  <a:pt x="533971" y="1846040"/>
                </a:cubicBezTo>
                <a:close/>
                <a:moveTo>
                  <a:pt x="1600867" y="1844801"/>
                </a:moveTo>
                <a:cubicBezTo>
                  <a:pt x="1610677" y="1844801"/>
                  <a:pt x="1618583" y="1852802"/>
                  <a:pt x="1618583" y="1862518"/>
                </a:cubicBezTo>
                <a:cubicBezTo>
                  <a:pt x="1618583" y="1872328"/>
                  <a:pt x="1610677" y="1880234"/>
                  <a:pt x="1600867" y="1880234"/>
                </a:cubicBezTo>
                <a:cubicBezTo>
                  <a:pt x="1591056" y="1880234"/>
                  <a:pt x="1583150" y="1872328"/>
                  <a:pt x="1583150" y="1862518"/>
                </a:cubicBezTo>
                <a:cubicBezTo>
                  <a:pt x="1583150" y="1852707"/>
                  <a:pt x="1591056" y="1844801"/>
                  <a:pt x="1600867" y="1844801"/>
                </a:cubicBezTo>
                <a:close/>
                <a:moveTo>
                  <a:pt x="1125569" y="1838705"/>
                </a:moveTo>
                <a:cubicBezTo>
                  <a:pt x="1146905" y="1838705"/>
                  <a:pt x="1164145" y="1855945"/>
                  <a:pt x="1164145" y="1877281"/>
                </a:cubicBezTo>
                <a:cubicBezTo>
                  <a:pt x="1164145" y="1898617"/>
                  <a:pt x="1146905" y="1915858"/>
                  <a:pt x="1125569" y="1915858"/>
                </a:cubicBezTo>
                <a:cubicBezTo>
                  <a:pt x="1104233" y="1915858"/>
                  <a:pt x="1086993" y="1898522"/>
                  <a:pt x="1086993" y="1877281"/>
                </a:cubicBezTo>
                <a:cubicBezTo>
                  <a:pt x="1086993" y="1855945"/>
                  <a:pt x="1104233" y="1838705"/>
                  <a:pt x="1125569" y="1838705"/>
                </a:cubicBezTo>
                <a:close/>
                <a:moveTo>
                  <a:pt x="624172" y="1837562"/>
                </a:moveTo>
                <a:cubicBezTo>
                  <a:pt x="630935" y="1837562"/>
                  <a:pt x="636460" y="1843087"/>
                  <a:pt x="636460" y="1849849"/>
                </a:cubicBezTo>
                <a:cubicBezTo>
                  <a:pt x="636460" y="1856612"/>
                  <a:pt x="630935" y="1862137"/>
                  <a:pt x="624172" y="1862137"/>
                </a:cubicBezTo>
                <a:cubicBezTo>
                  <a:pt x="617410" y="1862137"/>
                  <a:pt x="611885" y="1856612"/>
                  <a:pt x="611885" y="1849849"/>
                </a:cubicBezTo>
                <a:cubicBezTo>
                  <a:pt x="611885" y="1843087"/>
                  <a:pt x="617410" y="1837562"/>
                  <a:pt x="624172" y="1837562"/>
                </a:cubicBezTo>
                <a:close/>
                <a:moveTo>
                  <a:pt x="1853279" y="1834705"/>
                </a:moveTo>
                <a:cubicBezTo>
                  <a:pt x="1861661" y="1834705"/>
                  <a:pt x="1868519" y="1841563"/>
                  <a:pt x="1868519" y="1849945"/>
                </a:cubicBezTo>
                <a:cubicBezTo>
                  <a:pt x="1868519" y="1858327"/>
                  <a:pt x="1861661" y="1865185"/>
                  <a:pt x="1853279" y="1865185"/>
                </a:cubicBezTo>
                <a:cubicBezTo>
                  <a:pt x="1844897" y="1865185"/>
                  <a:pt x="1838039" y="1858327"/>
                  <a:pt x="1838039" y="1849945"/>
                </a:cubicBezTo>
                <a:cubicBezTo>
                  <a:pt x="1838039" y="1841563"/>
                  <a:pt x="1844897" y="1834705"/>
                  <a:pt x="1853279" y="1834705"/>
                </a:cubicBezTo>
                <a:close/>
                <a:moveTo>
                  <a:pt x="1425701" y="1833753"/>
                </a:moveTo>
                <a:cubicBezTo>
                  <a:pt x="1440084" y="1833753"/>
                  <a:pt x="1451800" y="1845469"/>
                  <a:pt x="1451800" y="1859851"/>
                </a:cubicBezTo>
                <a:cubicBezTo>
                  <a:pt x="1451800" y="1874234"/>
                  <a:pt x="1440084" y="1885950"/>
                  <a:pt x="1425701" y="1885950"/>
                </a:cubicBezTo>
                <a:cubicBezTo>
                  <a:pt x="1411223" y="1885950"/>
                  <a:pt x="1399507" y="1874234"/>
                  <a:pt x="1399603" y="1859851"/>
                </a:cubicBezTo>
                <a:cubicBezTo>
                  <a:pt x="1399603" y="1845469"/>
                  <a:pt x="1411318" y="1833753"/>
                  <a:pt x="1425701" y="1833753"/>
                </a:cubicBezTo>
                <a:close/>
                <a:moveTo>
                  <a:pt x="876585" y="1825085"/>
                </a:moveTo>
                <a:cubicBezTo>
                  <a:pt x="897349" y="1825085"/>
                  <a:pt x="914113" y="1841849"/>
                  <a:pt x="914113" y="1862614"/>
                </a:cubicBezTo>
                <a:cubicBezTo>
                  <a:pt x="914113" y="1883378"/>
                  <a:pt x="897349" y="1900142"/>
                  <a:pt x="876585" y="1900142"/>
                </a:cubicBezTo>
                <a:cubicBezTo>
                  <a:pt x="855820" y="1900142"/>
                  <a:pt x="838961" y="1883283"/>
                  <a:pt x="839056" y="1862614"/>
                </a:cubicBezTo>
                <a:cubicBezTo>
                  <a:pt x="839056" y="1841849"/>
                  <a:pt x="855820" y="1825085"/>
                  <a:pt x="876585" y="1825085"/>
                </a:cubicBezTo>
                <a:close/>
                <a:moveTo>
                  <a:pt x="716946" y="1824894"/>
                </a:moveTo>
                <a:cubicBezTo>
                  <a:pt x="723804" y="1824894"/>
                  <a:pt x="729424" y="1830514"/>
                  <a:pt x="729424" y="1837372"/>
                </a:cubicBezTo>
                <a:cubicBezTo>
                  <a:pt x="729424" y="1844230"/>
                  <a:pt x="723804" y="1849850"/>
                  <a:pt x="716946" y="1849850"/>
                </a:cubicBezTo>
                <a:cubicBezTo>
                  <a:pt x="710088" y="1849850"/>
                  <a:pt x="704563" y="1844325"/>
                  <a:pt x="704468" y="1837372"/>
                </a:cubicBezTo>
                <a:cubicBezTo>
                  <a:pt x="704468" y="1830514"/>
                  <a:pt x="710088" y="1824894"/>
                  <a:pt x="716946" y="1824894"/>
                </a:cubicBezTo>
                <a:close/>
                <a:moveTo>
                  <a:pt x="1051750" y="1822323"/>
                </a:moveTo>
                <a:cubicBezTo>
                  <a:pt x="1072515" y="1822323"/>
                  <a:pt x="1089279" y="1839087"/>
                  <a:pt x="1089279" y="1859851"/>
                </a:cubicBezTo>
                <a:cubicBezTo>
                  <a:pt x="1089279" y="1880521"/>
                  <a:pt x="1072515" y="1897380"/>
                  <a:pt x="1051750" y="1897380"/>
                </a:cubicBezTo>
                <a:cubicBezTo>
                  <a:pt x="1030986" y="1897380"/>
                  <a:pt x="1014222" y="1880521"/>
                  <a:pt x="1014222" y="1859851"/>
                </a:cubicBezTo>
                <a:cubicBezTo>
                  <a:pt x="1014222" y="1839182"/>
                  <a:pt x="1030986" y="1822323"/>
                  <a:pt x="1051750" y="1822323"/>
                </a:cubicBezTo>
                <a:close/>
                <a:moveTo>
                  <a:pt x="1760411" y="1819655"/>
                </a:moveTo>
                <a:cubicBezTo>
                  <a:pt x="1770221" y="1819655"/>
                  <a:pt x="1778127" y="1827561"/>
                  <a:pt x="1778127" y="1837372"/>
                </a:cubicBezTo>
                <a:cubicBezTo>
                  <a:pt x="1778127" y="1847182"/>
                  <a:pt x="1770221" y="1855088"/>
                  <a:pt x="1760411" y="1855088"/>
                </a:cubicBezTo>
                <a:cubicBezTo>
                  <a:pt x="1750695" y="1855088"/>
                  <a:pt x="1742694" y="1847182"/>
                  <a:pt x="1742694" y="1837372"/>
                </a:cubicBezTo>
                <a:cubicBezTo>
                  <a:pt x="1742694" y="1827561"/>
                  <a:pt x="1750600" y="1819655"/>
                  <a:pt x="1760411" y="1819655"/>
                </a:cubicBezTo>
                <a:close/>
                <a:moveTo>
                  <a:pt x="73723" y="1818989"/>
                </a:moveTo>
                <a:cubicBezTo>
                  <a:pt x="74485" y="1818989"/>
                  <a:pt x="75151" y="1819656"/>
                  <a:pt x="75151" y="1820418"/>
                </a:cubicBezTo>
                <a:cubicBezTo>
                  <a:pt x="75151" y="1821180"/>
                  <a:pt x="74485" y="1821847"/>
                  <a:pt x="73723" y="1821847"/>
                </a:cubicBezTo>
                <a:cubicBezTo>
                  <a:pt x="72865" y="1821847"/>
                  <a:pt x="72294" y="1821180"/>
                  <a:pt x="72294" y="1820418"/>
                </a:cubicBezTo>
                <a:cubicBezTo>
                  <a:pt x="72294" y="1819656"/>
                  <a:pt x="72961" y="1818989"/>
                  <a:pt x="73723" y="1818989"/>
                </a:cubicBezTo>
                <a:close/>
                <a:moveTo>
                  <a:pt x="1496854" y="1817560"/>
                </a:moveTo>
                <a:cubicBezTo>
                  <a:pt x="1505849" y="1817560"/>
                  <a:pt x="1513142" y="1824852"/>
                  <a:pt x="1513142" y="1833848"/>
                </a:cubicBezTo>
                <a:cubicBezTo>
                  <a:pt x="1513142" y="1842843"/>
                  <a:pt x="1505849" y="1850136"/>
                  <a:pt x="1496854" y="1850136"/>
                </a:cubicBezTo>
                <a:cubicBezTo>
                  <a:pt x="1487858" y="1850136"/>
                  <a:pt x="1480566" y="1842843"/>
                  <a:pt x="1480566" y="1833848"/>
                </a:cubicBezTo>
                <a:cubicBezTo>
                  <a:pt x="1480566" y="1824852"/>
                  <a:pt x="1487858" y="1817560"/>
                  <a:pt x="1496854" y="1817560"/>
                </a:cubicBezTo>
                <a:close/>
                <a:moveTo>
                  <a:pt x="2403728" y="1817370"/>
                </a:moveTo>
                <a:cubicBezTo>
                  <a:pt x="2405443" y="1817370"/>
                  <a:pt x="2406776" y="1818799"/>
                  <a:pt x="2406776" y="1820418"/>
                </a:cubicBezTo>
                <a:cubicBezTo>
                  <a:pt x="2406776" y="1822133"/>
                  <a:pt x="2405443" y="1823466"/>
                  <a:pt x="2403728" y="1823466"/>
                </a:cubicBezTo>
                <a:cubicBezTo>
                  <a:pt x="2402109" y="1823466"/>
                  <a:pt x="2400775" y="1822037"/>
                  <a:pt x="2400680" y="1820418"/>
                </a:cubicBezTo>
                <a:cubicBezTo>
                  <a:pt x="2400680" y="1818703"/>
                  <a:pt x="2402109" y="1817370"/>
                  <a:pt x="2403728" y="1817370"/>
                </a:cubicBezTo>
                <a:close/>
                <a:moveTo>
                  <a:pt x="153924" y="1813464"/>
                </a:moveTo>
                <a:cubicBezTo>
                  <a:pt x="156305" y="1813464"/>
                  <a:pt x="158305" y="1815369"/>
                  <a:pt x="158305" y="1817846"/>
                </a:cubicBezTo>
                <a:cubicBezTo>
                  <a:pt x="158305" y="1820227"/>
                  <a:pt x="156400" y="1822227"/>
                  <a:pt x="153924" y="1822227"/>
                </a:cubicBezTo>
                <a:cubicBezTo>
                  <a:pt x="151542" y="1822227"/>
                  <a:pt x="149542" y="1820227"/>
                  <a:pt x="149542" y="1817846"/>
                </a:cubicBezTo>
                <a:cubicBezTo>
                  <a:pt x="149542" y="1815464"/>
                  <a:pt x="151447" y="1813464"/>
                  <a:pt x="153924" y="1813464"/>
                </a:cubicBezTo>
                <a:close/>
                <a:moveTo>
                  <a:pt x="2323528" y="1808225"/>
                </a:moveTo>
                <a:cubicBezTo>
                  <a:pt x="2328862" y="1808225"/>
                  <a:pt x="2333148" y="1812511"/>
                  <a:pt x="2333148" y="1817845"/>
                </a:cubicBezTo>
                <a:cubicBezTo>
                  <a:pt x="2333148" y="1823179"/>
                  <a:pt x="2328862" y="1827466"/>
                  <a:pt x="2323528" y="1827466"/>
                </a:cubicBezTo>
                <a:cubicBezTo>
                  <a:pt x="2318194" y="1827466"/>
                  <a:pt x="2313812" y="1823179"/>
                  <a:pt x="2313908" y="1817845"/>
                </a:cubicBezTo>
                <a:cubicBezTo>
                  <a:pt x="2313908" y="1812511"/>
                  <a:pt x="2318194" y="1808225"/>
                  <a:pt x="2323528" y="1808225"/>
                </a:cubicBezTo>
                <a:close/>
                <a:moveTo>
                  <a:pt x="235076" y="1805844"/>
                </a:moveTo>
                <a:cubicBezTo>
                  <a:pt x="239934" y="1805844"/>
                  <a:pt x="243935" y="1809844"/>
                  <a:pt x="243935" y="1814702"/>
                </a:cubicBezTo>
                <a:cubicBezTo>
                  <a:pt x="243935" y="1819560"/>
                  <a:pt x="239934" y="1823561"/>
                  <a:pt x="235076" y="1823561"/>
                </a:cubicBezTo>
                <a:cubicBezTo>
                  <a:pt x="230219" y="1823561"/>
                  <a:pt x="226313" y="1819655"/>
                  <a:pt x="226218" y="1814702"/>
                </a:cubicBezTo>
                <a:cubicBezTo>
                  <a:pt x="226218" y="1809844"/>
                  <a:pt x="230219" y="1805844"/>
                  <a:pt x="235076" y="1805844"/>
                </a:cubicBezTo>
                <a:close/>
                <a:moveTo>
                  <a:pt x="2242279" y="1803844"/>
                </a:moveTo>
                <a:cubicBezTo>
                  <a:pt x="2248280" y="1803844"/>
                  <a:pt x="2253138" y="1808702"/>
                  <a:pt x="2253138" y="1814702"/>
                </a:cubicBezTo>
                <a:cubicBezTo>
                  <a:pt x="2253138" y="1820703"/>
                  <a:pt x="2248280" y="1825561"/>
                  <a:pt x="2242279" y="1825561"/>
                </a:cubicBezTo>
                <a:cubicBezTo>
                  <a:pt x="2236279" y="1825561"/>
                  <a:pt x="2231421" y="1820703"/>
                  <a:pt x="2231421" y="1814702"/>
                </a:cubicBezTo>
                <a:cubicBezTo>
                  <a:pt x="2231421" y="1808702"/>
                  <a:pt x="2236279" y="1803844"/>
                  <a:pt x="2242279" y="1803844"/>
                </a:cubicBezTo>
                <a:close/>
                <a:moveTo>
                  <a:pt x="1664399" y="1803558"/>
                </a:moveTo>
                <a:cubicBezTo>
                  <a:pt x="1674183" y="1803558"/>
                  <a:pt x="1682115" y="1811490"/>
                  <a:pt x="1682115" y="1821275"/>
                </a:cubicBezTo>
                <a:cubicBezTo>
                  <a:pt x="1682115" y="1831059"/>
                  <a:pt x="1674183" y="1838991"/>
                  <a:pt x="1664399" y="1838991"/>
                </a:cubicBezTo>
                <a:cubicBezTo>
                  <a:pt x="1654614" y="1838991"/>
                  <a:pt x="1646682" y="1831059"/>
                  <a:pt x="1646682" y="1821275"/>
                </a:cubicBezTo>
                <a:cubicBezTo>
                  <a:pt x="1646682" y="1811490"/>
                  <a:pt x="1654614" y="1803558"/>
                  <a:pt x="1664399" y="1803558"/>
                </a:cubicBezTo>
                <a:close/>
                <a:moveTo>
                  <a:pt x="317373" y="1800320"/>
                </a:moveTo>
                <a:cubicBezTo>
                  <a:pt x="323278" y="1800320"/>
                  <a:pt x="328041" y="1805083"/>
                  <a:pt x="328041" y="1810988"/>
                </a:cubicBezTo>
                <a:cubicBezTo>
                  <a:pt x="328041" y="1816894"/>
                  <a:pt x="323278" y="1821656"/>
                  <a:pt x="317373" y="1821656"/>
                </a:cubicBezTo>
                <a:cubicBezTo>
                  <a:pt x="311468" y="1821656"/>
                  <a:pt x="306705" y="1816894"/>
                  <a:pt x="306705" y="1810988"/>
                </a:cubicBezTo>
                <a:cubicBezTo>
                  <a:pt x="306705" y="1805083"/>
                  <a:pt x="311468" y="1800320"/>
                  <a:pt x="317373" y="1800320"/>
                </a:cubicBezTo>
                <a:close/>
                <a:moveTo>
                  <a:pt x="2160079" y="1797367"/>
                </a:moveTo>
                <a:cubicBezTo>
                  <a:pt x="2167604" y="1797367"/>
                  <a:pt x="2173700" y="1803558"/>
                  <a:pt x="2173700" y="1811083"/>
                </a:cubicBezTo>
                <a:cubicBezTo>
                  <a:pt x="2173700" y="1818608"/>
                  <a:pt x="2167604" y="1824704"/>
                  <a:pt x="2160079" y="1824704"/>
                </a:cubicBezTo>
                <a:cubicBezTo>
                  <a:pt x="2152554" y="1824704"/>
                  <a:pt x="2146363" y="1818608"/>
                  <a:pt x="2146458" y="1811083"/>
                </a:cubicBezTo>
                <a:cubicBezTo>
                  <a:pt x="2146458" y="1803463"/>
                  <a:pt x="2152554" y="1797367"/>
                  <a:pt x="2160079" y="1797367"/>
                </a:cubicBezTo>
                <a:close/>
                <a:moveTo>
                  <a:pt x="980504" y="1796319"/>
                </a:moveTo>
                <a:cubicBezTo>
                  <a:pt x="1001268" y="1796319"/>
                  <a:pt x="1018032" y="1813083"/>
                  <a:pt x="1018032" y="1833848"/>
                </a:cubicBezTo>
                <a:cubicBezTo>
                  <a:pt x="1018032" y="1854612"/>
                  <a:pt x="1001268" y="1871376"/>
                  <a:pt x="980504" y="1871376"/>
                </a:cubicBezTo>
                <a:cubicBezTo>
                  <a:pt x="959739" y="1871376"/>
                  <a:pt x="942975" y="1854612"/>
                  <a:pt x="942975" y="1833848"/>
                </a:cubicBezTo>
                <a:cubicBezTo>
                  <a:pt x="942975" y="1813178"/>
                  <a:pt x="959739" y="1796319"/>
                  <a:pt x="980504" y="1796319"/>
                </a:cubicBezTo>
                <a:close/>
                <a:moveTo>
                  <a:pt x="2076545" y="1793652"/>
                </a:moveTo>
                <a:cubicBezTo>
                  <a:pt x="2083688" y="1793652"/>
                  <a:pt x="2089403" y="1799367"/>
                  <a:pt x="2089403" y="1806511"/>
                </a:cubicBezTo>
                <a:cubicBezTo>
                  <a:pt x="2089403" y="1813655"/>
                  <a:pt x="2083688" y="1819369"/>
                  <a:pt x="2076545" y="1819369"/>
                </a:cubicBezTo>
                <a:cubicBezTo>
                  <a:pt x="2069401" y="1819369"/>
                  <a:pt x="2063686" y="1813655"/>
                  <a:pt x="2063686" y="1806511"/>
                </a:cubicBezTo>
                <a:cubicBezTo>
                  <a:pt x="2063686" y="1799367"/>
                  <a:pt x="2069401" y="1793652"/>
                  <a:pt x="2076545" y="1793652"/>
                </a:cubicBezTo>
                <a:close/>
                <a:moveTo>
                  <a:pt x="400907" y="1793081"/>
                </a:moveTo>
                <a:cubicBezTo>
                  <a:pt x="408337" y="1793081"/>
                  <a:pt x="414337" y="1799082"/>
                  <a:pt x="414337" y="1806511"/>
                </a:cubicBezTo>
                <a:cubicBezTo>
                  <a:pt x="414337" y="1813941"/>
                  <a:pt x="408337" y="1819942"/>
                  <a:pt x="400907" y="1819942"/>
                </a:cubicBezTo>
                <a:cubicBezTo>
                  <a:pt x="393478" y="1819942"/>
                  <a:pt x="387477" y="1813941"/>
                  <a:pt x="387477" y="1806511"/>
                </a:cubicBezTo>
                <a:cubicBezTo>
                  <a:pt x="387477" y="1799082"/>
                  <a:pt x="393478" y="1793081"/>
                  <a:pt x="400907" y="1793081"/>
                </a:cubicBezTo>
                <a:close/>
                <a:moveTo>
                  <a:pt x="1991487" y="1790414"/>
                </a:moveTo>
                <a:cubicBezTo>
                  <a:pt x="1997297" y="1790414"/>
                  <a:pt x="2001964" y="1795081"/>
                  <a:pt x="2001964" y="1800892"/>
                </a:cubicBezTo>
                <a:cubicBezTo>
                  <a:pt x="2001964" y="1806702"/>
                  <a:pt x="1997297" y="1811369"/>
                  <a:pt x="1991487" y="1811369"/>
                </a:cubicBezTo>
                <a:cubicBezTo>
                  <a:pt x="1985676" y="1811369"/>
                  <a:pt x="1981009" y="1806702"/>
                  <a:pt x="1981009" y="1800892"/>
                </a:cubicBezTo>
                <a:cubicBezTo>
                  <a:pt x="1981009" y="1795081"/>
                  <a:pt x="1985676" y="1790414"/>
                  <a:pt x="1991487" y="1790414"/>
                </a:cubicBezTo>
                <a:close/>
                <a:moveTo>
                  <a:pt x="1238726" y="1788699"/>
                </a:moveTo>
                <a:cubicBezTo>
                  <a:pt x="1253108" y="1788699"/>
                  <a:pt x="1264824" y="1800415"/>
                  <a:pt x="1264824" y="1814798"/>
                </a:cubicBezTo>
                <a:cubicBezTo>
                  <a:pt x="1264824" y="1829180"/>
                  <a:pt x="1253108" y="1840896"/>
                  <a:pt x="1238726" y="1840896"/>
                </a:cubicBezTo>
                <a:cubicBezTo>
                  <a:pt x="1224248" y="1840896"/>
                  <a:pt x="1212627" y="1829180"/>
                  <a:pt x="1212627" y="1814798"/>
                </a:cubicBezTo>
                <a:cubicBezTo>
                  <a:pt x="1212627" y="1800415"/>
                  <a:pt x="1224343" y="1788699"/>
                  <a:pt x="1238726" y="1788699"/>
                </a:cubicBezTo>
                <a:close/>
                <a:moveTo>
                  <a:pt x="485965" y="1787937"/>
                </a:moveTo>
                <a:cubicBezTo>
                  <a:pt x="493204" y="1787937"/>
                  <a:pt x="499014" y="1793747"/>
                  <a:pt x="499014" y="1800986"/>
                </a:cubicBezTo>
                <a:cubicBezTo>
                  <a:pt x="499014" y="1808225"/>
                  <a:pt x="493204" y="1814035"/>
                  <a:pt x="485965" y="1814035"/>
                </a:cubicBezTo>
                <a:cubicBezTo>
                  <a:pt x="478726" y="1814035"/>
                  <a:pt x="472916" y="1808130"/>
                  <a:pt x="472916" y="1800986"/>
                </a:cubicBezTo>
                <a:cubicBezTo>
                  <a:pt x="472916" y="1793747"/>
                  <a:pt x="478726" y="1787937"/>
                  <a:pt x="485965" y="1787937"/>
                </a:cubicBezTo>
                <a:close/>
                <a:moveTo>
                  <a:pt x="1088707" y="1786128"/>
                </a:moveTo>
                <a:cubicBezTo>
                  <a:pt x="1093565" y="1786128"/>
                  <a:pt x="1097566" y="1790128"/>
                  <a:pt x="1097566" y="1794986"/>
                </a:cubicBezTo>
                <a:cubicBezTo>
                  <a:pt x="1097566" y="1799844"/>
                  <a:pt x="1093565" y="1803845"/>
                  <a:pt x="1088707" y="1803845"/>
                </a:cubicBezTo>
                <a:cubicBezTo>
                  <a:pt x="1083849" y="1803845"/>
                  <a:pt x="1079944" y="1799844"/>
                  <a:pt x="1079849" y="1794986"/>
                </a:cubicBezTo>
                <a:cubicBezTo>
                  <a:pt x="1079849" y="1790128"/>
                  <a:pt x="1083849" y="1786128"/>
                  <a:pt x="1088707" y="1786128"/>
                </a:cubicBezTo>
                <a:close/>
                <a:moveTo>
                  <a:pt x="1564671" y="1783746"/>
                </a:moveTo>
                <a:cubicBezTo>
                  <a:pt x="1573625" y="1783746"/>
                  <a:pt x="1580769" y="1790985"/>
                  <a:pt x="1580769" y="1799843"/>
                </a:cubicBezTo>
                <a:cubicBezTo>
                  <a:pt x="1580769" y="1808797"/>
                  <a:pt x="1573529" y="1815940"/>
                  <a:pt x="1564671" y="1815940"/>
                </a:cubicBezTo>
                <a:cubicBezTo>
                  <a:pt x="1555718" y="1815940"/>
                  <a:pt x="1548574" y="1808701"/>
                  <a:pt x="1548574" y="1799843"/>
                </a:cubicBezTo>
                <a:cubicBezTo>
                  <a:pt x="1548574" y="1790985"/>
                  <a:pt x="1555813" y="1783746"/>
                  <a:pt x="1564671" y="1783746"/>
                </a:cubicBezTo>
                <a:close/>
                <a:moveTo>
                  <a:pt x="1314355" y="1783746"/>
                </a:moveTo>
                <a:cubicBezTo>
                  <a:pt x="1328737" y="1783746"/>
                  <a:pt x="1340453" y="1795462"/>
                  <a:pt x="1340453" y="1809844"/>
                </a:cubicBezTo>
                <a:cubicBezTo>
                  <a:pt x="1340453" y="1824227"/>
                  <a:pt x="1328737" y="1835943"/>
                  <a:pt x="1314355" y="1835943"/>
                </a:cubicBezTo>
                <a:cubicBezTo>
                  <a:pt x="1299877" y="1835943"/>
                  <a:pt x="1288256" y="1824227"/>
                  <a:pt x="1288256" y="1809844"/>
                </a:cubicBezTo>
                <a:cubicBezTo>
                  <a:pt x="1288256" y="1795462"/>
                  <a:pt x="1299972" y="1783746"/>
                  <a:pt x="1314355" y="1783746"/>
                </a:cubicBezTo>
                <a:close/>
                <a:moveTo>
                  <a:pt x="1163097" y="1783746"/>
                </a:moveTo>
                <a:cubicBezTo>
                  <a:pt x="1177480" y="1783746"/>
                  <a:pt x="1189196" y="1795462"/>
                  <a:pt x="1189196" y="1809844"/>
                </a:cubicBezTo>
                <a:cubicBezTo>
                  <a:pt x="1189196" y="1824227"/>
                  <a:pt x="1177480" y="1835943"/>
                  <a:pt x="1163097" y="1835943"/>
                </a:cubicBezTo>
                <a:cubicBezTo>
                  <a:pt x="1148619" y="1835943"/>
                  <a:pt x="1136999" y="1824227"/>
                  <a:pt x="1136999" y="1809844"/>
                </a:cubicBezTo>
                <a:cubicBezTo>
                  <a:pt x="1136999" y="1795462"/>
                  <a:pt x="1148715" y="1783746"/>
                  <a:pt x="1163097" y="1783746"/>
                </a:cubicBezTo>
                <a:close/>
                <a:moveTo>
                  <a:pt x="812958" y="1783746"/>
                </a:moveTo>
                <a:cubicBezTo>
                  <a:pt x="833628" y="1783746"/>
                  <a:pt x="850487" y="1800510"/>
                  <a:pt x="850487" y="1821275"/>
                </a:cubicBezTo>
                <a:cubicBezTo>
                  <a:pt x="850487" y="1841944"/>
                  <a:pt x="833723" y="1858803"/>
                  <a:pt x="812958" y="1858803"/>
                </a:cubicBezTo>
                <a:cubicBezTo>
                  <a:pt x="792194" y="1858803"/>
                  <a:pt x="775430" y="1842039"/>
                  <a:pt x="775430" y="1821275"/>
                </a:cubicBezTo>
                <a:cubicBezTo>
                  <a:pt x="775430" y="1800605"/>
                  <a:pt x="792194" y="1783746"/>
                  <a:pt x="812958" y="1783746"/>
                </a:cubicBezTo>
                <a:close/>
                <a:moveTo>
                  <a:pt x="1904523" y="1783270"/>
                </a:moveTo>
                <a:cubicBezTo>
                  <a:pt x="1910429" y="1783270"/>
                  <a:pt x="1915191" y="1788033"/>
                  <a:pt x="1915191" y="1793938"/>
                </a:cubicBezTo>
                <a:cubicBezTo>
                  <a:pt x="1915191" y="1799844"/>
                  <a:pt x="1910429" y="1804606"/>
                  <a:pt x="1904523" y="1804606"/>
                </a:cubicBezTo>
                <a:cubicBezTo>
                  <a:pt x="1898618" y="1804606"/>
                  <a:pt x="1893855" y="1799844"/>
                  <a:pt x="1893855" y="1793938"/>
                </a:cubicBezTo>
                <a:cubicBezTo>
                  <a:pt x="1893855" y="1788033"/>
                  <a:pt x="1898618" y="1783270"/>
                  <a:pt x="1904523" y="1783270"/>
                </a:cubicBezTo>
                <a:close/>
                <a:moveTo>
                  <a:pt x="572928" y="1781079"/>
                </a:moveTo>
                <a:cubicBezTo>
                  <a:pt x="580072" y="1781079"/>
                  <a:pt x="585787" y="1786794"/>
                  <a:pt x="585787" y="1793938"/>
                </a:cubicBezTo>
                <a:cubicBezTo>
                  <a:pt x="585787" y="1801081"/>
                  <a:pt x="580072" y="1806796"/>
                  <a:pt x="572928" y="1806796"/>
                </a:cubicBezTo>
                <a:cubicBezTo>
                  <a:pt x="565784" y="1806796"/>
                  <a:pt x="560069" y="1801081"/>
                  <a:pt x="560069" y="1793938"/>
                </a:cubicBezTo>
                <a:cubicBezTo>
                  <a:pt x="560069" y="1786794"/>
                  <a:pt x="565784" y="1781079"/>
                  <a:pt x="572928" y="1781079"/>
                </a:cubicBezTo>
                <a:close/>
                <a:moveTo>
                  <a:pt x="662082" y="1772602"/>
                </a:moveTo>
                <a:cubicBezTo>
                  <a:pt x="669035" y="1772602"/>
                  <a:pt x="674560" y="1778222"/>
                  <a:pt x="674560" y="1785080"/>
                </a:cubicBezTo>
                <a:cubicBezTo>
                  <a:pt x="674560" y="1792033"/>
                  <a:pt x="668940" y="1797557"/>
                  <a:pt x="662082" y="1797557"/>
                </a:cubicBezTo>
                <a:cubicBezTo>
                  <a:pt x="655224" y="1797557"/>
                  <a:pt x="649699" y="1792033"/>
                  <a:pt x="649604" y="1785080"/>
                </a:cubicBezTo>
                <a:cubicBezTo>
                  <a:pt x="649604" y="1778126"/>
                  <a:pt x="655224" y="1772602"/>
                  <a:pt x="662082" y="1772602"/>
                </a:cubicBezTo>
                <a:close/>
                <a:moveTo>
                  <a:pt x="1815274" y="1769935"/>
                </a:moveTo>
                <a:cubicBezTo>
                  <a:pt x="1823656" y="1769935"/>
                  <a:pt x="1830514" y="1776793"/>
                  <a:pt x="1830514" y="1785175"/>
                </a:cubicBezTo>
                <a:cubicBezTo>
                  <a:pt x="1830514" y="1793557"/>
                  <a:pt x="1823751" y="1800415"/>
                  <a:pt x="1815274" y="1800415"/>
                </a:cubicBezTo>
                <a:cubicBezTo>
                  <a:pt x="1806892" y="1800415"/>
                  <a:pt x="1800034" y="1793557"/>
                  <a:pt x="1800034" y="1785175"/>
                </a:cubicBezTo>
                <a:cubicBezTo>
                  <a:pt x="1800034" y="1776793"/>
                  <a:pt x="1806892" y="1769935"/>
                  <a:pt x="1815274" y="1769935"/>
                </a:cubicBezTo>
                <a:close/>
                <a:moveTo>
                  <a:pt x="1388649" y="1768887"/>
                </a:moveTo>
                <a:cubicBezTo>
                  <a:pt x="1403063" y="1768887"/>
                  <a:pt x="1414748" y="1780572"/>
                  <a:pt x="1414748" y="1794985"/>
                </a:cubicBezTo>
                <a:cubicBezTo>
                  <a:pt x="1414748" y="1809399"/>
                  <a:pt x="1403063" y="1821084"/>
                  <a:pt x="1388649" y="1821084"/>
                </a:cubicBezTo>
                <a:cubicBezTo>
                  <a:pt x="1374236" y="1821084"/>
                  <a:pt x="1362551" y="1809399"/>
                  <a:pt x="1362551" y="1794985"/>
                </a:cubicBezTo>
                <a:cubicBezTo>
                  <a:pt x="1362551" y="1780572"/>
                  <a:pt x="1374236" y="1768887"/>
                  <a:pt x="1388649" y="1768887"/>
                </a:cubicBezTo>
                <a:close/>
                <a:moveTo>
                  <a:pt x="912781" y="1762315"/>
                </a:moveTo>
                <a:cubicBezTo>
                  <a:pt x="933450" y="1762315"/>
                  <a:pt x="950309" y="1779079"/>
                  <a:pt x="950309" y="1799844"/>
                </a:cubicBezTo>
                <a:cubicBezTo>
                  <a:pt x="950309" y="1820513"/>
                  <a:pt x="933545" y="1837372"/>
                  <a:pt x="912781" y="1837372"/>
                </a:cubicBezTo>
                <a:cubicBezTo>
                  <a:pt x="892016" y="1837372"/>
                  <a:pt x="875252" y="1820608"/>
                  <a:pt x="875252" y="1799844"/>
                </a:cubicBezTo>
                <a:cubicBezTo>
                  <a:pt x="875252" y="1779174"/>
                  <a:pt x="892016" y="1762315"/>
                  <a:pt x="912781" y="1762315"/>
                </a:cubicBezTo>
                <a:close/>
                <a:moveTo>
                  <a:pt x="1723357" y="1755838"/>
                </a:moveTo>
                <a:cubicBezTo>
                  <a:pt x="1733168" y="1755838"/>
                  <a:pt x="1741074" y="1763839"/>
                  <a:pt x="1741074" y="1773555"/>
                </a:cubicBezTo>
                <a:cubicBezTo>
                  <a:pt x="1741074" y="1783365"/>
                  <a:pt x="1733073" y="1791271"/>
                  <a:pt x="1723357" y="1791271"/>
                </a:cubicBezTo>
                <a:cubicBezTo>
                  <a:pt x="1713547" y="1791271"/>
                  <a:pt x="1705641" y="1783365"/>
                  <a:pt x="1705641" y="1773555"/>
                </a:cubicBezTo>
                <a:cubicBezTo>
                  <a:pt x="1705641" y="1763744"/>
                  <a:pt x="1713547" y="1755838"/>
                  <a:pt x="1723357" y="1755838"/>
                </a:cubicBezTo>
                <a:close/>
                <a:moveTo>
                  <a:pt x="2435827" y="1745932"/>
                </a:moveTo>
                <a:cubicBezTo>
                  <a:pt x="2439066" y="1745932"/>
                  <a:pt x="2441638" y="1748504"/>
                  <a:pt x="2441638" y="1751742"/>
                </a:cubicBezTo>
                <a:cubicBezTo>
                  <a:pt x="2441638" y="1754981"/>
                  <a:pt x="2439066" y="1757553"/>
                  <a:pt x="2435827" y="1757553"/>
                </a:cubicBezTo>
                <a:cubicBezTo>
                  <a:pt x="2432589" y="1757553"/>
                  <a:pt x="2430017" y="1754886"/>
                  <a:pt x="2430017" y="1751742"/>
                </a:cubicBezTo>
                <a:cubicBezTo>
                  <a:pt x="2430017" y="1748504"/>
                  <a:pt x="2432589" y="1745932"/>
                  <a:pt x="2435827" y="1745932"/>
                </a:cubicBezTo>
                <a:close/>
                <a:moveTo>
                  <a:pt x="120110" y="1745551"/>
                </a:moveTo>
                <a:cubicBezTo>
                  <a:pt x="122491" y="1745551"/>
                  <a:pt x="124491" y="1747456"/>
                  <a:pt x="124491" y="1749933"/>
                </a:cubicBezTo>
                <a:cubicBezTo>
                  <a:pt x="124491" y="1752314"/>
                  <a:pt x="122586" y="1754314"/>
                  <a:pt x="120110" y="1754314"/>
                </a:cubicBezTo>
                <a:cubicBezTo>
                  <a:pt x="117728" y="1754314"/>
                  <a:pt x="115728" y="1752409"/>
                  <a:pt x="115728" y="1749933"/>
                </a:cubicBezTo>
                <a:cubicBezTo>
                  <a:pt x="115728" y="1747551"/>
                  <a:pt x="117633" y="1745551"/>
                  <a:pt x="120110" y="1745551"/>
                </a:cubicBezTo>
                <a:close/>
                <a:moveTo>
                  <a:pt x="1460468" y="1744503"/>
                </a:moveTo>
                <a:cubicBezTo>
                  <a:pt x="1474850" y="1744503"/>
                  <a:pt x="1486566" y="1756219"/>
                  <a:pt x="1486566" y="1770602"/>
                </a:cubicBezTo>
                <a:cubicBezTo>
                  <a:pt x="1486566" y="1784984"/>
                  <a:pt x="1474850" y="1796700"/>
                  <a:pt x="1460468" y="1796700"/>
                </a:cubicBezTo>
                <a:cubicBezTo>
                  <a:pt x="1445990" y="1796700"/>
                  <a:pt x="1434369" y="1784984"/>
                  <a:pt x="1434369" y="1770602"/>
                </a:cubicBezTo>
                <a:cubicBezTo>
                  <a:pt x="1434369" y="1756219"/>
                  <a:pt x="1446085" y="1744503"/>
                  <a:pt x="1460468" y="1744503"/>
                </a:cubicBezTo>
                <a:close/>
                <a:moveTo>
                  <a:pt x="1628012" y="1742027"/>
                </a:moveTo>
                <a:cubicBezTo>
                  <a:pt x="1636966" y="1742027"/>
                  <a:pt x="1644110" y="1749266"/>
                  <a:pt x="1644110" y="1758124"/>
                </a:cubicBezTo>
                <a:cubicBezTo>
                  <a:pt x="1644110" y="1767078"/>
                  <a:pt x="1636871" y="1774222"/>
                  <a:pt x="1628012" y="1774222"/>
                </a:cubicBezTo>
                <a:cubicBezTo>
                  <a:pt x="1619059" y="1774222"/>
                  <a:pt x="1611915" y="1767078"/>
                  <a:pt x="1611915" y="1758124"/>
                </a:cubicBezTo>
                <a:cubicBezTo>
                  <a:pt x="1611915" y="1749171"/>
                  <a:pt x="1619154" y="1742027"/>
                  <a:pt x="1628012" y="1742027"/>
                </a:cubicBezTo>
                <a:close/>
                <a:moveTo>
                  <a:pt x="199358" y="1741932"/>
                </a:moveTo>
                <a:cubicBezTo>
                  <a:pt x="202692" y="1741932"/>
                  <a:pt x="205359" y="1744599"/>
                  <a:pt x="205359" y="1747933"/>
                </a:cubicBezTo>
                <a:cubicBezTo>
                  <a:pt x="205359" y="1751266"/>
                  <a:pt x="202692" y="1753933"/>
                  <a:pt x="199358" y="1753933"/>
                </a:cubicBezTo>
                <a:cubicBezTo>
                  <a:pt x="196024" y="1753933"/>
                  <a:pt x="193357" y="1751171"/>
                  <a:pt x="193357" y="1747933"/>
                </a:cubicBezTo>
                <a:cubicBezTo>
                  <a:pt x="193357" y="1744599"/>
                  <a:pt x="196024" y="1741932"/>
                  <a:pt x="199358" y="1741932"/>
                </a:cubicBezTo>
                <a:close/>
                <a:moveTo>
                  <a:pt x="2278094" y="1737931"/>
                </a:moveTo>
                <a:cubicBezTo>
                  <a:pt x="2283713" y="1737931"/>
                  <a:pt x="2288190" y="1742408"/>
                  <a:pt x="2288190" y="1747932"/>
                </a:cubicBezTo>
                <a:cubicBezTo>
                  <a:pt x="2288190" y="1753457"/>
                  <a:pt x="2283618" y="1757933"/>
                  <a:pt x="2278094" y="1757933"/>
                </a:cubicBezTo>
                <a:cubicBezTo>
                  <a:pt x="2272474" y="1757933"/>
                  <a:pt x="2267997" y="1753457"/>
                  <a:pt x="2268092" y="1747932"/>
                </a:cubicBezTo>
                <a:cubicBezTo>
                  <a:pt x="2268092" y="1742408"/>
                  <a:pt x="2272569" y="1737931"/>
                  <a:pt x="2278094" y="1737931"/>
                </a:cubicBezTo>
                <a:close/>
                <a:moveTo>
                  <a:pt x="2357247" y="1736693"/>
                </a:moveTo>
                <a:cubicBezTo>
                  <a:pt x="2364581" y="1736693"/>
                  <a:pt x="2370486" y="1742598"/>
                  <a:pt x="2370486" y="1749933"/>
                </a:cubicBezTo>
                <a:cubicBezTo>
                  <a:pt x="2370486" y="1757267"/>
                  <a:pt x="2364581" y="1763172"/>
                  <a:pt x="2357247" y="1763172"/>
                </a:cubicBezTo>
                <a:cubicBezTo>
                  <a:pt x="2350008" y="1763172"/>
                  <a:pt x="2344007" y="1757267"/>
                  <a:pt x="2344007" y="1749933"/>
                </a:cubicBezTo>
                <a:cubicBezTo>
                  <a:pt x="2344007" y="1742598"/>
                  <a:pt x="2349913" y="1736693"/>
                  <a:pt x="2357247" y="1736693"/>
                </a:cubicBezTo>
                <a:close/>
                <a:moveTo>
                  <a:pt x="754094" y="1736026"/>
                </a:moveTo>
                <a:cubicBezTo>
                  <a:pt x="774763" y="1736026"/>
                  <a:pt x="791622" y="1752790"/>
                  <a:pt x="791622" y="1773555"/>
                </a:cubicBezTo>
                <a:cubicBezTo>
                  <a:pt x="791622" y="1794224"/>
                  <a:pt x="774858" y="1811083"/>
                  <a:pt x="754094" y="1811083"/>
                </a:cubicBezTo>
                <a:cubicBezTo>
                  <a:pt x="733329" y="1811083"/>
                  <a:pt x="716470" y="1794319"/>
                  <a:pt x="716565" y="1773555"/>
                </a:cubicBezTo>
                <a:cubicBezTo>
                  <a:pt x="716565" y="1752790"/>
                  <a:pt x="733329" y="1736026"/>
                  <a:pt x="754094" y="1736026"/>
                </a:cubicBezTo>
                <a:close/>
                <a:moveTo>
                  <a:pt x="279463" y="1735550"/>
                </a:moveTo>
                <a:cubicBezTo>
                  <a:pt x="284892" y="1735550"/>
                  <a:pt x="289274" y="1739931"/>
                  <a:pt x="289274" y="1745361"/>
                </a:cubicBezTo>
                <a:cubicBezTo>
                  <a:pt x="289274" y="1750790"/>
                  <a:pt x="284892" y="1755171"/>
                  <a:pt x="279463" y="1755171"/>
                </a:cubicBezTo>
                <a:cubicBezTo>
                  <a:pt x="274034" y="1755171"/>
                  <a:pt x="269652" y="1750790"/>
                  <a:pt x="269652" y="1745361"/>
                </a:cubicBezTo>
                <a:cubicBezTo>
                  <a:pt x="269652" y="1739931"/>
                  <a:pt x="274034" y="1735550"/>
                  <a:pt x="279463" y="1735550"/>
                </a:cubicBezTo>
                <a:close/>
                <a:moveTo>
                  <a:pt x="1016983" y="1733169"/>
                </a:moveTo>
                <a:cubicBezTo>
                  <a:pt x="1037653" y="1733169"/>
                  <a:pt x="1054512" y="1749933"/>
                  <a:pt x="1054512" y="1770697"/>
                </a:cubicBezTo>
                <a:cubicBezTo>
                  <a:pt x="1054512" y="1791367"/>
                  <a:pt x="1037748" y="1808226"/>
                  <a:pt x="1016983" y="1808226"/>
                </a:cubicBezTo>
                <a:cubicBezTo>
                  <a:pt x="996219" y="1808226"/>
                  <a:pt x="979455" y="1791367"/>
                  <a:pt x="979455" y="1770697"/>
                </a:cubicBezTo>
                <a:cubicBezTo>
                  <a:pt x="979455" y="1750028"/>
                  <a:pt x="996314" y="1733169"/>
                  <a:pt x="1016983" y="1733169"/>
                </a:cubicBezTo>
                <a:close/>
                <a:moveTo>
                  <a:pt x="2197989" y="1732883"/>
                </a:moveTo>
                <a:cubicBezTo>
                  <a:pt x="2204847" y="1732883"/>
                  <a:pt x="2210467" y="1738503"/>
                  <a:pt x="2210467" y="1745361"/>
                </a:cubicBezTo>
                <a:cubicBezTo>
                  <a:pt x="2210467" y="1752219"/>
                  <a:pt x="2204847" y="1757839"/>
                  <a:pt x="2197989" y="1757839"/>
                </a:cubicBezTo>
                <a:cubicBezTo>
                  <a:pt x="2191131" y="1757839"/>
                  <a:pt x="2185511" y="1752219"/>
                  <a:pt x="2185511" y="1745361"/>
                </a:cubicBezTo>
                <a:cubicBezTo>
                  <a:pt x="2185511" y="1738503"/>
                  <a:pt x="2191131" y="1732883"/>
                  <a:pt x="2197989" y="1732883"/>
                </a:cubicBezTo>
                <a:close/>
                <a:moveTo>
                  <a:pt x="2116836" y="1730501"/>
                </a:moveTo>
                <a:cubicBezTo>
                  <a:pt x="2123313" y="1730501"/>
                  <a:pt x="2128647" y="1735740"/>
                  <a:pt x="2128647" y="1742312"/>
                </a:cubicBezTo>
                <a:cubicBezTo>
                  <a:pt x="2128647" y="1748884"/>
                  <a:pt x="2123408" y="1754218"/>
                  <a:pt x="2116836" y="1754218"/>
                </a:cubicBezTo>
                <a:cubicBezTo>
                  <a:pt x="2110264" y="1754218"/>
                  <a:pt x="2105025" y="1748884"/>
                  <a:pt x="2105025" y="1742312"/>
                </a:cubicBezTo>
                <a:cubicBezTo>
                  <a:pt x="2105025" y="1735835"/>
                  <a:pt x="2110359" y="1730501"/>
                  <a:pt x="2116836" y="1730501"/>
                </a:cubicBezTo>
                <a:close/>
                <a:moveTo>
                  <a:pt x="2034540" y="1728025"/>
                </a:moveTo>
                <a:cubicBezTo>
                  <a:pt x="2040350" y="1728025"/>
                  <a:pt x="2045017" y="1732788"/>
                  <a:pt x="2045017" y="1738503"/>
                </a:cubicBezTo>
                <a:cubicBezTo>
                  <a:pt x="2045017" y="1744313"/>
                  <a:pt x="2040350" y="1748980"/>
                  <a:pt x="2034540" y="1748980"/>
                </a:cubicBezTo>
                <a:cubicBezTo>
                  <a:pt x="2028729" y="1748980"/>
                  <a:pt x="2024062" y="1744313"/>
                  <a:pt x="2024062" y="1738503"/>
                </a:cubicBezTo>
                <a:cubicBezTo>
                  <a:pt x="2024062" y="1732692"/>
                  <a:pt x="2028729" y="1728025"/>
                  <a:pt x="2034540" y="1728025"/>
                </a:cubicBezTo>
                <a:close/>
                <a:moveTo>
                  <a:pt x="360616" y="1726882"/>
                </a:moveTo>
                <a:cubicBezTo>
                  <a:pt x="369094" y="1726882"/>
                  <a:pt x="376047" y="1733740"/>
                  <a:pt x="376047" y="1742312"/>
                </a:cubicBezTo>
                <a:cubicBezTo>
                  <a:pt x="376047" y="1750790"/>
                  <a:pt x="369189" y="1757743"/>
                  <a:pt x="360616" y="1757743"/>
                </a:cubicBezTo>
                <a:cubicBezTo>
                  <a:pt x="352044" y="1757743"/>
                  <a:pt x="345091" y="1750885"/>
                  <a:pt x="345186" y="1742312"/>
                </a:cubicBezTo>
                <a:cubicBezTo>
                  <a:pt x="345186" y="1733835"/>
                  <a:pt x="352044" y="1726882"/>
                  <a:pt x="360616" y="1726882"/>
                </a:cubicBezTo>
                <a:close/>
                <a:moveTo>
                  <a:pt x="1200817" y="1725834"/>
                </a:moveTo>
                <a:cubicBezTo>
                  <a:pt x="1209103" y="1725834"/>
                  <a:pt x="1215866" y="1732597"/>
                  <a:pt x="1215866" y="1740884"/>
                </a:cubicBezTo>
                <a:cubicBezTo>
                  <a:pt x="1215866" y="1749170"/>
                  <a:pt x="1209103" y="1755933"/>
                  <a:pt x="1200817" y="1755933"/>
                </a:cubicBezTo>
                <a:cubicBezTo>
                  <a:pt x="1192530" y="1755933"/>
                  <a:pt x="1185767" y="1749170"/>
                  <a:pt x="1185767" y="1740884"/>
                </a:cubicBezTo>
                <a:cubicBezTo>
                  <a:pt x="1185767" y="1732597"/>
                  <a:pt x="1192530" y="1725834"/>
                  <a:pt x="1200817" y="1725834"/>
                </a:cubicBezTo>
                <a:close/>
                <a:moveTo>
                  <a:pt x="442912" y="1725549"/>
                </a:moveTo>
                <a:cubicBezTo>
                  <a:pt x="450151" y="1725549"/>
                  <a:pt x="455961" y="1731359"/>
                  <a:pt x="455961" y="1738598"/>
                </a:cubicBezTo>
                <a:cubicBezTo>
                  <a:pt x="455961" y="1745837"/>
                  <a:pt x="450151" y="1751647"/>
                  <a:pt x="442912" y="1751647"/>
                </a:cubicBezTo>
                <a:cubicBezTo>
                  <a:pt x="435673" y="1751647"/>
                  <a:pt x="429863" y="1745742"/>
                  <a:pt x="429863" y="1738598"/>
                </a:cubicBezTo>
                <a:cubicBezTo>
                  <a:pt x="429863" y="1731359"/>
                  <a:pt x="435673" y="1725549"/>
                  <a:pt x="442912" y="1725549"/>
                </a:cubicBezTo>
                <a:close/>
                <a:moveTo>
                  <a:pt x="1950624" y="1723167"/>
                </a:moveTo>
                <a:cubicBezTo>
                  <a:pt x="1956530" y="1723167"/>
                  <a:pt x="1961292" y="1727930"/>
                  <a:pt x="1961292" y="1733835"/>
                </a:cubicBezTo>
                <a:cubicBezTo>
                  <a:pt x="1961292" y="1739740"/>
                  <a:pt x="1956530" y="1744503"/>
                  <a:pt x="1950624" y="1744503"/>
                </a:cubicBezTo>
                <a:cubicBezTo>
                  <a:pt x="1944814" y="1744503"/>
                  <a:pt x="1939956" y="1739740"/>
                  <a:pt x="1939956" y="1733835"/>
                </a:cubicBezTo>
                <a:cubicBezTo>
                  <a:pt x="1939956" y="1727930"/>
                  <a:pt x="1944719" y="1723167"/>
                  <a:pt x="1950624" y="1723167"/>
                </a:cubicBezTo>
                <a:close/>
                <a:moveTo>
                  <a:pt x="1528381" y="1720976"/>
                </a:moveTo>
                <a:cubicBezTo>
                  <a:pt x="1537335" y="1720976"/>
                  <a:pt x="1544478" y="1728215"/>
                  <a:pt x="1544478" y="1737073"/>
                </a:cubicBezTo>
                <a:cubicBezTo>
                  <a:pt x="1544478" y="1745932"/>
                  <a:pt x="1537239" y="1753171"/>
                  <a:pt x="1528381" y="1753171"/>
                </a:cubicBezTo>
                <a:cubicBezTo>
                  <a:pt x="1519523" y="1753171"/>
                  <a:pt x="1512379" y="1746027"/>
                  <a:pt x="1512284" y="1737073"/>
                </a:cubicBezTo>
                <a:cubicBezTo>
                  <a:pt x="1512284" y="1728215"/>
                  <a:pt x="1519523" y="1720976"/>
                  <a:pt x="1528381" y="1720976"/>
                </a:cubicBezTo>
                <a:close/>
                <a:moveTo>
                  <a:pt x="526732" y="1720976"/>
                </a:moveTo>
                <a:cubicBezTo>
                  <a:pt x="533875" y="1720976"/>
                  <a:pt x="539591" y="1726691"/>
                  <a:pt x="539591" y="1733835"/>
                </a:cubicBezTo>
                <a:cubicBezTo>
                  <a:pt x="539591" y="1740979"/>
                  <a:pt x="533875" y="1746694"/>
                  <a:pt x="526732" y="1746694"/>
                </a:cubicBezTo>
                <a:cubicBezTo>
                  <a:pt x="519683" y="1746694"/>
                  <a:pt x="513873" y="1740979"/>
                  <a:pt x="513873" y="1733835"/>
                </a:cubicBezTo>
                <a:cubicBezTo>
                  <a:pt x="513873" y="1726691"/>
                  <a:pt x="519588" y="1720976"/>
                  <a:pt x="526732" y="1720976"/>
                </a:cubicBezTo>
                <a:close/>
                <a:moveTo>
                  <a:pt x="849439" y="1720691"/>
                </a:moveTo>
                <a:cubicBezTo>
                  <a:pt x="870108" y="1720691"/>
                  <a:pt x="886967" y="1737455"/>
                  <a:pt x="886967" y="1758220"/>
                </a:cubicBezTo>
                <a:cubicBezTo>
                  <a:pt x="886967" y="1778889"/>
                  <a:pt x="870203" y="1795748"/>
                  <a:pt x="849439" y="1795748"/>
                </a:cubicBezTo>
                <a:cubicBezTo>
                  <a:pt x="828674" y="1795748"/>
                  <a:pt x="811910" y="1778889"/>
                  <a:pt x="811910" y="1758220"/>
                </a:cubicBezTo>
                <a:cubicBezTo>
                  <a:pt x="811910" y="1737550"/>
                  <a:pt x="828674" y="1720691"/>
                  <a:pt x="849439" y="1720691"/>
                </a:cubicBezTo>
                <a:close/>
                <a:moveTo>
                  <a:pt x="1125854" y="1714214"/>
                </a:moveTo>
                <a:cubicBezTo>
                  <a:pt x="1134332" y="1714214"/>
                  <a:pt x="1141285" y="1721072"/>
                  <a:pt x="1141285" y="1729644"/>
                </a:cubicBezTo>
                <a:cubicBezTo>
                  <a:pt x="1141285" y="1738122"/>
                  <a:pt x="1134427" y="1745075"/>
                  <a:pt x="1125854" y="1745075"/>
                </a:cubicBezTo>
                <a:cubicBezTo>
                  <a:pt x="1117377" y="1745075"/>
                  <a:pt x="1110424" y="1738122"/>
                  <a:pt x="1110424" y="1729644"/>
                </a:cubicBezTo>
                <a:cubicBezTo>
                  <a:pt x="1110424" y="1721167"/>
                  <a:pt x="1117282" y="1714214"/>
                  <a:pt x="1125854" y="1714214"/>
                </a:cubicBezTo>
                <a:close/>
                <a:moveTo>
                  <a:pt x="612457" y="1714214"/>
                </a:moveTo>
                <a:cubicBezTo>
                  <a:pt x="619981" y="1714214"/>
                  <a:pt x="626078" y="1720310"/>
                  <a:pt x="626078" y="1727835"/>
                </a:cubicBezTo>
                <a:cubicBezTo>
                  <a:pt x="626078" y="1735360"/>
                  <a:pt x="619981" y="1741456"/>
                  <a:pt x="612457" y="1741456"/>
                </a:cubicBezTo>
                <a:cubicBezTo>
                  <a:pt x="604932" y="1741456"/>
                  <a:pt x="598836" y="1735360"/>
                  <a:pt x="598836" y="1727835"/>
                </a:cubicBezTo>
                <a:cubicBezTo>
                  <a:pt x="598836" y="1720310"/>
                  <a:pt x="604932" y="1714214"/>
                  <a:pt x="612457" y="1714214"/>
                </a:cubicBezTo>
                <a:close/>
                <a:moveTo>
                  <a:pt x="1351501" y="1710785"/>
                </a:moveTo>
                <a:cubicBezTo>
                  <a:pt x="1361884" y="1710785"/>
                  <a:pt x="1370361" y="1719262"/>
                  <a:pt x="1370361" y="1729644"/>
                </a:cubicBezTo>
                <a:cubicBezTo>
                  <a:pt x="1370361" y="1740027"/>
                  <a:pt x="1361979" y="1748504"/>
                  <a:pt x="1351501" y="1748504"/>
                </a:cubicBezTo>
                <a:cubicBezTo>
                  <a:pt x="1341119" y="1748504"/>
                  <a:pt x="1332642" y="1740027"/>
                  <a:pt x="1332642" y="1729644"/>
                </a:cubicBezTo>
                <a:cubicBezTo>
                  <a:pt x="1332642" y="1719262"/>
                  <a:pt x="1341119" y="1710785"/>
                  <a:pt x="1351501" y="1710785"/>
                </a:cubicBezTo>
                <a:close/>
                <a:moveTo>
                  <a:pt x="1864995" y="1710023"/>
                </a:moveTo>
                <a:cubicBezTo>
                  <a:pt x="1874805" y="1710023"/>
                  <a:pt x="1882711" y="1717929"/>
                  <a:pt x="1882711" y="1727740"/>
                </a:cubicBezTo>
                <a:cubicBezTo>
                  <a:pt x="1882711" y="1737550"/>
                  <a:pt x="1874710" y="1745456"/>
                  <a:pt x="1864995" y="1745456"/>
                </a:cubicBezTo>
                <a:cubicBezTo>
                  <a:pt x="1855184" y="1745456"/>
                  <a:pt x="1847278" y="1737550"/>
                  <a:pt x="1847278" y="1727740"/>
                </a:cubicBezTo>
                <a:cubicBezTo>
                  <a:pt x="1847278" y="1717929"/>
                  <a:pt x="1855184" y="1710023"/>
                  <a:pt x="1864995" y="1710023"/>
                </a:cubicBezTo>
                <a:close/>
                <a:moveTo>
                  <a:pt x="1276635" y="1708308"/>
                </a:moveTo>
                <a:cubicBezTo>
                  <a:pt x="1294638" y="1708308"/>
                  <a:pt x="1309211" y="1722881"/>
                  <a:pt x="1309211" y="1740883"/>
                </a:cubicBezTo>
                <a:cubicBezTo>
                  <a:pt x="1309211" y="1758886"/>
                  <a:pt x="1294638" y="1773459"/>
                  <a:pt x="1276635" y="1773459"/>
                </a:cubicBezTo>
                <a:cubicBezTo>
                  <a:pt x="1258633" y="1773459"/>
                  <a:pt x="1244060" y="1758886"/>
                  <a:pt x="1244060" y="1740883"/>
                </a:cubicBezTo>
                <a:cubicBezTo>
                  <a:pt x="1244060" y="1722881"/>
                  <a:pt x="1258633" y="1708308"/>
                  <a:pt x="1276635" y="1708308"/>
                </a:cubicBezTo>
                <a:close/>
                <a:moveTo>
                  <a:pt x="1776984" y="1702212"/>
                </a:moveTo>
                <a:cubicBezTo>
                  <a:pt x="1786794" y="1702212"/>
                  <a:pt x="1794700" y="1710118"/>
                  <a:pt x="1794700" y="1719929"/>
                </a:cubicBezTo>
                <a:cubicBezTo>
                  <a:pt x="1794700" y="1729739"/>
                  <a:pt x="1786699" y="1737645"/>
                  <a:pt x="1776984" y="1737645"/>
                </a:cubicBezTo>
                <a:cubicBezTo>
                  <a:pt x="1767173" y="1737645"/>
                  <a:pt x="1759267" y="1729739"/>
                  <a:pt x="1759267" y="1719929"/>
                </a:cubicBezTo>
                <a:cubicBezTo>
                  <a:pt x="1759267" y="1710118"/>
                  <a:pt x="1767173" y="1702212"/>
                  <a:pt x="1776984" y="1702212"/>
                </a:cubicBezTo>
                <a:close/>
                <a:moveTo>
                  <a:pt x="700468" y="1700498"/>
                </a:moveTo>
                <a:cubicBezTo>
                  <a:pt x="711136" y="1700498"/>
                  <a:pt x="719899" y="1709261"/>
                  <a:pt x="719899" y="1720024"/>
                </a:cubicBezTo>
                <a:cubicBezTo>
                  <a:pt x="719899" y="1730692"/>
                  <a:pt x="711232" y="1739455"/>
                  <a:pt x="700468" y="1739455"/>
                </a:cubicBezTo>
                <a:cubicBezTo>
                  <a:pt x="689705" y="1739455"/>
                  <a:pt x="680942" y="1730692"/>
                  <a:pt x="680942" y="1720024"/>
                </a:cubicBezTo>
                <a:cubicBezTo>
                  <a:pt x="680942" y="1709261"/>
                  <a:pt x="689705" y="1700498"/>
                  <a:pt x="700468" y="1700498"/>
                </a:cubicBezTo>
                <a:close/>
                <a:moveTo>
                  <a:pt x="948975" y="1699641"/>
                </a:moveTo>
                <a:cubicBezTo>
                  <a:pt x="969645" y="1699641"/>
                  <a:pt x="986504" y="1716405"/>
                  <a:pt x="986504" y="1737170"/>
                </a:cubicBezTo>
                <a:cubicBezTo>
                  <a:pt x="986504" y="1757839"/>
                  <a:pt x="969740" y="1774698"/>
                  <a:pt x="948975" y="1774698"/>
                </a:cubicBezTo>
                <a:cubicBezTo>
                  <a:pt x="928211" y="1774698"/>
                  <a:pt x="911447" y="1757839"/>
                  <a:pt x="911447" y="1737170"/>
                </a:cubicBezTo>
                <a:cubicBezTo>
                  <a:pt x="911447" y="1716500"/>
                  <a:pt x="928211" y="1699641"/>
                  <a:pt x="948975" y="1699641"/>
                </a:cubicBezTo>
                <a:close/>
                <a:moveTo>
                  <a:pt x="1686020" y="1693354"/>
                </a:moveTo>
                <a:cubicBezTo>
                  <a:pt x="1694974" y="1693354"/>
                  <a:pt x="1702117" y="1700593"/>
                  <a:pt x="1702117" y="1709451"/>
                </a:cubicBezTo>
                <a:cubicBezTo>
                  <a:pt x="1702117" y="1718405"/>
                  <a:pt x="1694878" y="1725549"/>
                  <a:pt x="1686020" y="1725549"/>
                </a:cubicBezTo>
                <a:cubicBezTo>
                  <a:pt x="1677162" y="1725549"/>
                  <a:pt x="1670018" y="1718309"/>
                  <a:pt x="1669923" y="1709451"/>
                </a:cubicBezTo>
                <a:cubicBezTo>
                  <a:pt x="1669923" y="1700498"/>
                  <a:pt x="1677162" y="1693354"/>
                  <a:pt x="1686020" y="1693354"/>
                </a:cubicBezTo>
                <a:close/>
                <a:moveTo>
                  <a:pt x="1053465" y="1689544"/>
                </a:moveTo>
                <a:cubicBezTo>
                  <a:pt x="1063275" y="1689544"/>
                  <a:pt x="1071181" y="1697450"/>
                  <a:pt x="1071181" y="1707261"/>
                </a:cubicBezTo>
                <a:cubicBezTo>
                  <a:pt x="1071181" y="1717071"/>
                  <a:pt x="1063275" y="1724977"/>
                  <a:pt x="1053465" y="1724977"/>
                </a:cubicBezTo>
                <a:cubicBezTo>
                  <a:pt x="1043749" y="1724977"/>
                  <a:pt x="1035843" y="1717071"/>
                  <a:pt x="1035748" y="1707261"/>
                </a:cubicBezTo>
                <a:cubicBezTo>
                  <a:pt x="1035748" y="1697450"/>
                  <a:pt x="1043749" y="1689544"/>
                  <a:pt x="1053465" y="1689544"/>
                </a:cubicBezTo>
                <a:close/>
                <a:moveTo>
                  <a:pt x="1423892" y="1688401"/>
                </a:moveTo>
                <a:cubicBezTo>
                  <a:pt x="1434274" y="1688401"/>
                  <a:pt x="1442751" y="1696783"/>
                  <a:pt x="1442751" y="1707261"/>
                </a:cubicBezTo>
                <a:cubicBezTo>
                  <a:pt x="1442751" y="1717643"/>
                  <a:pt x="1434369" y="1726120"/>
                  <a:pt x="1423892" y="1726120"/>
                </a:cubicBezTo>
                <a:cubicBezTo>
                  <a:pt x="1413509" y="1726120"/>
                  <a:pt x="1405032" y="1717738"/>
                  <a:pt x="1405032" y="1707261"/>
                </a:cubicBezTo>
                <a:cubicBezTo>
                  <a:pt x="1405032" y="1696878"/>
                  <a:pt x="1413509" y="1688401"/>
                  <a:pt x="1423892" y="1688401"/>
                </a:cubicBezTo>
                <a:close/>
                <a:moveTo>
                  <a:pt x="13620" y="1681067"/>
                </a:moveTo>
                <a:cubicBezTo>
                  <a:pt x="13716" y="1681067"/>
                  <a:pt x="13811" y="1681162"/>
                  <a:pt x="13811" y="1681257"/>
                </a:cubicBezTo>
                <a:cubicBezTo>
                  <a:pt x="13811" y="1681353"/>
                  <a:pt x="13716" y="1681448"/>
                  <a:pt x="13620" y="1681448"/>
                </a:cubicBezTo>
                <a:cubicBezTo>
                  <a:pt x="13525" y="1681448"/>
                  <a:pt x="13430" y="1681353"/>
                  <a:pt x="13430" y="1681257"/>
                </a:cubicBezTo>
                <a:cubicBezTo>
                  <a:pt x="13430" y="1681162"/>
                  <a:pt x="13525" y="1681067"/>
                  <a:pt x="13620" y="1681067"/>
                </a:cubicBezTo>
                <a:close/>
                <a:moveTo>
                  <a:pt x="791337" y="1679733"/>
                </a:moveTo>
                <a:cubicBezTo>
                  <a:pt x="807750" y="1679733"/>
                  <a:pt x="821055" y="1693038"/>
                  <a:pt x="821055" y="1709451"/>
                </a:cubicBezTo>
                <a:cubicBezTo>
                  <a:pt x="821055" y="1725864"/>
                  <a:pt x="807750" y="1739169"/>
                  <a:pt x="791337" y="1739169"/>
                </a:cubicBezTo>
                <a:cubicBezTo>
                  <a:pt x="774924" y="1739169"/>
                  <a:pt x="761619" y="1725864"/>
                  <a:pt x="761619" y="1709451"/>
                </a:cubicBezTo>
                <a:cubicBezTo>
                  <a:pt x="761619" y="1693038"/>
                  <a:pt x="774924" y="1679733"/>
                  <a:pt x="791337" y="1679733"/>
                </a:cubicBezTo>
                <a:close/>
                <a:moveTo>
                  <a:pt x="2463832" y="1679352"/>
                </a:moveTo>
                <a:cubicBezTo>
                  <a:pt x="2464879" y="1679352"/>
                  <a:pt x="2465641" y="1680209"/>
                  <a:pt x="2465641" y="1681162"/>
                </a:cubicBezTo>
                <a:cubicBezTo>
                  <a:pt x="2465641" y="1682210"/>
                  <a:pt x="2464879" y="1682972"/>
                  <a:pt x="2463832" y="1682972"/>
                </a:cubicBezTo>
                <a:cubicBezTo>
                  <a:pt x="2462784" y="1682972"/>
                  <a:pt x="2462022" y="1682210"/>
                  <a:pt x="2462022" y="1681162"/>
                </a:cubicBezTo>
                <a:cubicBezTo>
                  <a:pt x="2462022" y="1680114"/>
                  <a:pt x="2462784" y="1679352"/>
                  <a:pt x="2463832" y="1679352"/>
                </a:cubicBezTo>
                <a:close/>
                <a:moveTo>
                  <a:pt x="90582" y="1673066"/>
                </a:moveTo>
                <a:cubicBezTo>
                  <a:pt x="94488" y="1673066"/>
                  <a:pt x="97631" y="1676209"/>
                  <a:pt x="97631" y="1680115"/>
                </a:cubicBezTo>
                <a:cubicBezTo>
                  <a:pt x="97631" y="1684020"/>
                  <a:pt x="94488" y="1687163"/>
                  <a:pt x="90582" y="1687163"/>
                </a:cubicBezTo>
                <a:cubicBezTo>
                  <a:pt x="86677" y="1687163"/>
                  <a:pt x="83534" y="1684020"/>
                  <a:pt x="83534" y="1680115"/>
                </a:cubicBezTo>
                <a:cubicBezTo>
                  <a:pt x="83534" y="1676209"/>
                  <a:pt x="86677" y="1673066"/>
                  <a:pt x="90582" y="1673066"/>
                </a:cubicBezTo>
                <a:close/>
                <a:moveTo>
                  <a:pt x="2386869" y="1670494"/>
                </a:moveTo>
                <a:cubicBezTo>
                  <a:pt x="2392203" y="1670494"/>
                  <a:pt x="2396490" y="1674780"/>
                  <a:pt x="2396490" y="1680114"/>
                </a:cubicBezTo>
                <a:cubicBezTo>
                  <a:pt x="2396490" y="1685448"/>
                  <a:pt x="2392203" y="1689734"/>
                  <a:pt x="2386869" y="1689734"/>
                </a:cubicBezTo>
                <a:cubicBezTo>
                  <a:pt x="2381535" y="1689734"/>
                  <a:pt x="2377249" y="1685448"/>
                  <a:pt x="2377249" y="1680114"/>
                </a:cubicBezTo>
                <a:cubicBezTo>
                  <a:pt x="2377249" y="1674780"/>
                  <a:pt x="2381535" y="1670494"/>
                  <a:pt x="2386869" y="1670494"/>
                </a:cubicBezTo>
                <a:close/>
                <a:moveTo>
                  <a:pt x="168116" y="1670113"/>
                </a:moveTo>
                <a:cubicBezTo>
                  <a:pt x="172878" y="1670113"/>
                  <a:pt x="176783" y="1674018"/>
                  <a:pt x="176783" y="1678781"/>
                </a:cubicBezTo>
                <a:cubicBezTo>
                  <a:pt x="176783" y="1683543"/>
                  <a:pt x="172878" y="1687449"/>
                  <a:pt x="168116" y="1687449"/>
                </a:cubicBezTo>
                <a:cubicBezTo>
                  <a:pt x="163258" y="1687449"/>
                  <a:pt x="159448" y="1683543"/>
                  <a:pt x="159448" y="1678781"/>
                </a:cubicBezTo>
                <a:cubicBezTo>
                  <a:pt x="159448" y="1674018"/>
                  <a:pt x="163353" y="1670113"/>
                  <a:pt x="168116" y="1670113"/>
                </a:cubicBezTo>
                <a:close/>
                <a:moveTo>
                  <a:pt x="1591437" y="1669637"/>
                </a:moveTo>
                <a:cubicBezTo>
                  <a:pt x="1605438" y="1669637"/>
                  <a:pt x="1616773" y="1680972"/>
                  <a:pt x="1616773" y="1694974"/>
                </a:cubicBezTo>
                <a:cubicBezTo>
                  <a:pt x="1616773" y="1708975"/>
                  <a:pt x="1605438" y="1720310"/>
                  <a:pt x="1591437" y="1720310"/>
                </a:cubicBezTo>
                <a:cubicBezTo>
                  <a:pt x="1577435" y="1720310"/>
                  <a:pt x="1566100" y="1708975"/>
                  <a:pt x="1566100" y="1694974"/>
                </a:cubicBezTo>
                <a:cubicBezTo>
                  <a:pt x="1566100" y="1680972"/>
                  <a:pt x="1577435" y="1669637"/>
                  <a:pt x="1591437" y="1669637"/>
                </a:cubicBezTo>
                <a:close/>
                <a:moveTo>
                  <a:pt x="2309336" y="1667732"/>
                </a:moveTo>
                <a:cubicBezTo>
                  <a:pt x="2315432" y="1667732"/>
                  <a:pt x="2320385" y="1672685"/>
                  <a:pt x="2320385" y="1678781"/>
                </a:cubicBezTo>
                <a:cubicBezTo>
                  <a:pt x="2320385" y="1684877"/>
                  <a:pt x="2315432" y="1689830"/>
                  <a:pt x="2309336" y="1689830"/>
                </a:cubicBezTo>
                <a:cubicBezTo>
                  <a:pt x="2303240" y="1689830"/>
                  <a:pt x="2298287" y="1684877"/>
                  <a:pt x="2298287" y="1678781"/>
                </a:cubicBezTo>
                <a:cubicBezTo>
                  <a:pt x="2298287" y="1672685"/>
                  <a:pt x="2303240" y="1667732"/>
                  <a:pt x="2309336" y="1667732"/>
                </a:cubicBezTo>
                <a:close/>
                <a:moveTo>
                  <a:pt x="246221" y="1666303"/>
                </a:moveTo>
                <a:cubicBezTo>
                  <a:pt x="252221" y="1666303"/>
                  <a:pt x="257079" y="1671161"/>
                  <a:pt x="257079" y="1677161"/>
                </a:cubicBezTo>
                <a:cubicBezTo>
                  <a:pt x="257079" y="1683162"/>
                  <a:pt x="252221" y="1688020"/>
                  <a:pt x="246221" y="1688020"/>
                </a:cubicBezTo>
                <a:cubicBezTo>
                  <a:pt x="240220" y="1688020"/>
                  <a:pt x="235362" y="1683162"/>
                  <a:pt x="235362" y="1677161"/>
                </a:cubicBezTo>
                <a:cubicBezTo>
                  <a:pt x="235362" y="1671161"/>
                  <a:pt x="240220" y="1666303"/>
                  <a:pt x="246221" y="1666303"/>
                </a:cubicBezTo>
                <a:close/>
                <a:moveTo>
                  <a:pt x="2072449" y="1663160"/>
                </a:moveTo>
                <a:cubicBezTo>
                  <a:pt x="2077878" y="1663160"/>
                  <a:pt x="2082260" y="1667542"/>
                  <a:pt x="2082260" y="1672971"/>
                </a:cubicBezTo>
                <a:cubicBezTo>
                  <a:pt x="2082260" y="1678400"/>
                  <a:pt x="2077878" y="1682781"/>
                  <a:pt x="2072449" y="1682781"/>
                </a:cubicBezTo>
                <a:cubicBezTo>
                  <a:pt x="2067020" y="1682781"/>
                  <a:pt x="2062543" y="1678305"/>
                  <a:pt x="2062638" y="1672971"/>
                </a:cubicBezTo>
                <a:cubicBezTo>
                  <a:pt x="2062638" y="1667542"/>
                  <a:pt x="2067020" y="1663160"/>
                  <a:pt x="2072449" y="1663160"/>
                </a:cubicBezTo>
                <a:close/>
                <a:moveTo>
                  <a:pt x="2231231" y="1663065"/>
                </a:moveTo>
                <a:cubicBezTo>
                  <a:pt x="2239042" y="1663065"/>
                  <a:pt x="2245328" y="1669351"/>
                  <a:pt x="2245328" y="1677162"/>
                </a:cubicBezTo>
                <a:cubicBezTo>
                  <a:pt x="2245328" y="1684972"/>
                  <a:pt x="2238946" y="1691259"/>
                  <a:pt x="2231231" y="1691259"/>
                </a:cubicBezTo>
                <a:cubicBezTo>
                  <a:pt x="2223420" y="1691259"/>
                  <a:pt x="2217134" y="1684972"/>
                  <a:pt x="2217134" y="1677162"/>
                </a:cubicBezTo>
                <a:cubicBezTo>
                  <a:pt x="2217134" y="1669351"/>
                  <a:pt x="2223420" y="1663065"/>
                  <a:pt x="2231231" y="1663065"/>
                </a:cubicBezTo>
                <a:close/>
                <a:moveTo>
                  <a:pt x="2152269" y="1662017"/>
                </a:moveTo>
                <a:cubicBezTo>
                  <a:pt x="2159603" y="1662017"/>
                  <a:pt x="2165508" y="1667922"/>
                  <a:pt x="2165508" y="1675257"/>
                </a:cubicBezTo>
                <a:cubicBezTo>
                  <a:pt x="2165508" y="1682591"/>
                  <a:pt x="2159603" y="1688496"/>
                  <a:pt x="2152269" y="1688496"/>
                </a:cubicBezTo>
                <a:cubicBezTo>
                  <a:pt x="2144934" y="1688496"/>
                  <a:pt x="2139029" y="1682591"/>
                  <a:pt x="2139029" y="1675257"/>
                </a:cubicBezTo>
                <a:cubicBezTo>
                  <a:pt x="2139029" y="1667922"/>
                  <a:pt x="2144934" y="1662017"/>
                  <a:pt x="2152269" y="1662017"/>
                </a:cubicBezTo>
                <a:close/>
                <a:moveTo>
                  <a:pt x="325088" y="1661350"/>
                </a:moveTo>
                <a:cubicBezTo>
                  <a:pt x="332803" y="1661350"/>
                  <a:pt x="338994" y="1667541"/>
                  <a:pt x="338994" y="1675257"/>
                </a:cubicBezTo>
                <a:cubicBezTo>
                  <a:pt x="338994" y="1682972"/>
                  <a:pt x="332708" y="1689163"/>
                  <a:pt x="325088" y="1689163"/>
                </a:cubicBezTo>
                <a:cubicBezTo>
                  <a:pt x="317468" y="1689163"/>
                  <a:pt x="311181" y="1682972"/>
                  <a:pt x="311181" y="1675257"/>
                </a:cubicBezTo>
                <a:cubicBezTo>
                  <a:pt x="311181" y="1667541"/>
                  <a:pt x="317372" y="1661350"/>
                  <a:pt x="325088" y="1661350"/>
                </a:cubicBezTo>
                <a:close/>
                <a:moveTo>
                  <a:pt x="1991391" y="1659159"/>
                </a:moveTo>
                <a:cubicBezTo>
                  <a:pt x="1997297" y="1659159"/>
                  <a:pt x="2002059" y="1663922"/>
                  <a:pt x="2002059" y="1669827"/>
                </a:cubicBezTo>
                <a:cubicBezTo>
                  <a:pt x="2002059" y="1675732"/>
                  <a:pt x="1997297" y="1680495"/>
                  <a:pt x="1991391" y="1680495"/>
                </a:cubicBezTo>
                <a:cubicBezTo>
                  <a:pt x="1985486" y="1680495"/>
                  <a:pt x="1980723" y="1675732"/>
                  <a:pt x="1980723" y="1669827"/>
                </a:cubicBezTo>
                <a:cubicBezTo>
                  <a:pt x="1980723" y="1663922"/>
                  <a:pt x="1985486" y="1659159"/>
                  <a:pt x="1991391" y="1659159"/>
                </a:cubicBezTo>
                <a:close/>
                <a:moveTo>
                  <a:pt x="486060" y="1658302"/>
                </a:moveTo>
                <a:cubicBezTo>
                  <a:pt x="492442" y="1658302"/>
                  <a:pt x="497680" y="1663541"/>
                  <a:pt x="497680" y="1669923"/>
                </a:cubicBezTo>
                <a:cubicBezTo>
                  <a:pt x="497680" y="1676304"/>
                  <a:pt x="492537" y="1681543"/>
                  <a:pt x="486060" y="1681543"/>
                </a:cubicBezTo>
                <a:cubicBezTo>
                  <a:pt x="479583" y="1681543"/>
                  <a:pt x="474344" y="1676304"/>
                  <a:pt x="474439" y="1669923"/>
                </a:cubicBezTo>
                <a:cubicBezTo>
                  <a:pt x="474439" y="1663541"/>
                  <a:pt x="479583" y="1658302"/>
                  <a:pt x="486060" y="1658302"/>
                </a:cubicBezTo>
                <a:close/>
                <a:moveTo>
                  <a:pt x="886015" y="1657540"/>
                </a:moveTo>
                <a:cubicBezTo>
                  <a:pt x="906684" y="1657540"/>
                  <a:pt x="923543" y="1674304"/>
                  <a:pt x="923543" y="1695069"/>
                </a:cubicBezTo>
                <a:cubicBezTo>
                  <a:pt x="923543" y="1715833"/>
                  <a:pt x="906779" y="1732597"/>
                  <a:pt x="886015" y="1732597"/>
                </a:cubicBezTo>
                <a:cubicBezTo>
                  <a:pt x="865250" y="1732597"/>
                  <a:pt x="848391" y="1715738"/>
                  <a:pt x="848486" y="1695069"/>
                </a:cubicBezTo>
                <a:cubicBezTo>
                  <a:pt x="848486" y="1674399"/>
                  <a:pt x="865250" y="1657540"/>
                  <a:pt x="886015" y="1657540"/>
                </a:cubicBezTo>
                <a:close/>
                <a:moveTo>
                  <a:pt x="985171" y="1656683"/>
                </a:moveTo>
                <a:cubicBezTo>
                  <a:pt x="994981" y="1656683"/>
                  <a:pt x="1002887" y="1664589"/>
                  <a:pt x="1002887" y="1674304"/>
                </a:cubicBezTo>
                <a:cubicBezTo>
                  <a:pt x="1002887" y="1684115"/>
                  <a:pt x="994981" y="1692021"/>
                  <a:pt x="985171" y="1692021"/>
                </a:cubicBezTo>
                <a:cubicBezTo>
                  <a:pt x="975455" y="1692021"/>
                  <a:pt x="967549" y="1684115"/>
                  <a:pt x="967454" y="1674304"/>
                </a:cubicBezTo>
                <a:cubicBezTo>
                  <a:pt x="967454" y="1664589"/>
                  <a:pt x="975455" y="1656683"/>
                  <a:pt x="985171" y="1656683"/>
                </a:cubicBezTo>
                <a:close/>
                <a:moveTo>
                  <a:pt x="405002" y="1655635"/>
                </a:moveTo>
                <a:cubicBezTo>
                  <a:pt x="414527" y="1655635"/>
                  <a:pt x="422243" y="1663350"/>
                  <a:pt x="422243" y="1672875"/>
                </a:cubicBezTo>
                <a:cubicBezTo>
                  <a:pt x="422243" y="1682400"/>
                  <a:pt x="414527" y="1690115"/>
                  <a:pt x="405002" y="1690115"/>
                </a:cubicBezTo>
                <a:cubicBezTo>
                  <a:pt x="395477" y="1690115"/>
                  <a:pt x="387762" y="1682400"/>
                  <a:pt x="387762" y="1672875"/>
                </a:cubicBezTo>
                <a:cubicBezTo>
                  <a:pt x="387762" y="1663350"/>
                  <a:pt x="395477" y="1655635"/>
                  <a:pt x="405002" y="1655635"/>
                </a:cubicBezTo>
                <a:close/>
                <a:moveTo>
                  <a:pt x="568452" y="1652492"/>
                </a:moveTo>
                <a:cubicBezTo>
                  <a:pt x="575977" y="1652492"/>
                  <a:pt x="582073" y="1658588"/>
                  <a:pt x="582073" y="1666113"/>
                </a:cubicBezTo>
                <a:cubicBezTo>
                  <a:pt x="582073" y="1673638"/>
                  <a:pt x="575977" y="1679734"/>
                  <a:pt x="568452" y="1679734"/>
                </a:cubicBezTo>
                <a:cubicBezTo>
                  <a:pt x="560927" y="1679734"/>
                  <a:pt x="554831" y="1673638"/>
                  <a:pt x="554831" y="1666113"/>
                </a:cubicBezTo>
                <a:cubicBezTo>
                  <a:pt x="554831" y="1658588"/>
                  <a:pt x="560927" y="1652492"/>
                  <a:pt x="568452" y="1652492"/>
                </a:cubicBezTo>
                <a:close/>
                <a:moveTo>
                  <a:pt x="1238725" y="1651063"/>
                </a:moveTo>
                <a:cubicBezTo>
                  <a:pt x="1249108" y="1651063"/>
                  <a:pt x="1257585" y="1659540"/>
                  <a:pt x="1257585" y="1669923"/>
                </a:cubicBezTo>
                <a:cubicBezTo>
                  <a:pt x="1257585" y="1680305"/>
                  <a:pt x="1249108" y="1688782"/>
                  <a:pt x="1238725" y="1688782"/>
                </a:cubicBezTo>
                <a:cubicBezTo>
                  <a:pt x="1228248" y="1688782"/>
                  <a:pt x="1219866" y="1680305"/>
                  <a:pt x="1219866" y="1669923"/>
                </a:cubicBezTo>
                <a:cubicBezTo>
                  <a:pt x="1219866" y="1659540"/>
                  <a:pt x="1228248" y="1651063"/>
                  <a:pt x="1238725" y="1651063"/>
                </a:cubicBezTo>
                <a:close/>
                <a:moveTo>
                  <a:pt x="1908905" y="1650873"/>
                </a:moveTo>
                <a:cubicBezTo>
                  <a:pt x="1917287" y="1650873"/>
                  <a:pt x="1924145" y="1657731"/>
                  <a:pt x="1924145" y="1666113"/>
                </a:cubicBezTo>
                <a:cubicBezTo>
                  <a:pt x="1924145" y="1674495"/>
                  <a:pt x="1917382" y="1681353"/>
                  <a:pt x="1908905" y="1681353"/>
                </a:cubicBezTo>
                <a:cubicBezTo>
                  <a:pt x="1900523" y="1681353"/>
                  <a:pt x="1893665" y="1674495"/>
                  <a:pt x="1893665" y="1666113"/>
                </a:cubicBezTo>
                <a:cubicBezTo>
                  <a:pt x="1893665" y="1657731"/>
                  <a:pt x="1900523" y="1650873"/>
                  <a:pt x="1908905" y="1650873"/>
                </a:cubicBezTo>
                <a:close/>
                <a:moveTo>
                  <a:pt x="1492187" y="1649063"/>
                </a:moveTo>
                <a:cubicBezTo>
                  <a:pt x="1506188" y="1649063"/>
                  <a:pt x="1517523" y="1660398"/>
                  <a:pt x="1517523" y="1674399"/>
                </a:cubicBezTo>
                <a:cubicBezTo>
                  <a:pt x="1517523" y="1688401"/>
                  <a:pt x="1506188" y="1699736"/>
                  <a:pt x="1492187" y="1699736"/>
                </a:cubicBezTo>
                <a:cubicBezTo>
                  <a:pt x="1478280" y="1699736"/>
                  <a:pt x="1466945" y="1688401"/>
                  <a:pt x="1466850" y="1674399"/>
                </a:cubicBezTo>
                <a:cubicBezTo>
                  <a:pt x="1466850" y="1660398"/>
                  <a:pt x="1478185" y="1649063"/>
                  <a:pt x="1492187" y="1649063"/>
                </a:cubicBezTo>
                <a:close/>
                <a:moveTo>
                  <a:pt x="1314163" y="1644395"/>
                </a:moveTo>
                <a:cubicBezTo>
                  <a:pt x="1324546" y="1644395"/>
                  <a:pt x="1333023" y="1652872"/>
                  <a:pt x="1333023" y="1663254"/>
                </a:cubicBezTo>
                <a:cubicBezTo>
                  <a:pt x="1333023" y="1673637"/>
                  <a:pt x="1324546" y="1682114"/>
                  <a:pt x="1314163" y="1682114"/>
                </a:cubicBezTo>
                <a:cubicBezTo>
                  <a:pt x="1303781" y="1682114"/>
                  <a:pt x="1295304" y="1673732"/>
                  <a:pt x="1295304" y="1663254"/>
                </a:cubicBezTo>
                <a:cubicBezTo>
                  <a:pt x="1295304" y="1652872"/>
                  <a:pt x="1303781" y="1644395"/>
                  <a:pt x="1314163" y="1644395"/>
                </a:cubicBezTo>
                <a:close/>
                <a:moveTo>
                  <a:pt x="1163193" y="1644395"/>
                </a:moveTo>
                <a:cubicBezTo>
                  <a:pt x="1173575" y="1644395"/>
                  <a:pt x="1182052" y="1652777"/>
                  <a:pt x="1182052" y="1663254"/>
                </a:cubicBezTo>
                <a:cubicBezTo>
                  <a:pt x="1182052" y="1673637"/>
                  <a:pt x="1173670" y="1682114"/>
                  <a:pt x="1163193" y="1682114"/>
                </a:cubicBezTo>
                <a:cubicBezTo>
                  <a:pt x="1152810" y="1682114"/>
                  <a:pt x="1144333" y="1673732"/>
                  <a:pt x="1144333" y="1663254"/>
                </a:cubicBezTo>
                <a:cubicBezTo>
                  <a:pt x="1144333" y="1652872"/>
                  <a:pt x="1152810" y="1644395"/>
                  <a:pt x="1163193" y="1644395"/>
                </a:cubicBezTo>
                <a:close/>
                <a:moveTo>
                  <a:pt x="1824704" y="1643253"/>
                </a:moveTo>
                <a:cubicBezTo>
                  <a:pt x="1834419" y="1643253"/>
                  <a:pt x="1842325" y="1651159"/>
                  <a:pt x="1842325" y="1660970"/>
                </a:cubicBezTo>
                <a:cubicBezTo>
                  <a:pt x="1842325" y="1670780"/>
                  <a:pt x="1834419" y="1678686"/>
                  <a:pt x="1824704" y="1678686"/>
                </a:cubicBezTo>
                <a:cubicBezTo>
                  <a:pt x="1814893" y="1678686"/>
                  <a:pt x="1806987" y="1670780"/>
                  <a:pt x="1806987" y="1660970"/>
                </a:cubicBezTo>
                <a:cubicBezTo>
                  <a:pt x="1806987" y="1651159"/>
                  <a:pt x="1814988" y="1643253"/>
                  <a:pt x="1824704" y="1643253"/>
                </a:cubicBezTo>
                <a:close/>
                <a:moveTo>
                  <a:pt x="652748" y="1641538"/>
                </a:moveTo>
                <a:cubicBezTo>
                  <a:pt x="663416" y="1641538"/>
                  <a:pt x="672179" y="1650301"/>
                  <a:pt x="672179" y="1661064"/>
                </a:cubicBezTo>
                <a:cubicBezTo>
                  <a:pt x="672179" y="1671732"/>
                  <a:pt x="663512" y="1680495"/>
                  <a:pt x="652748" y="1680495"/>
                </a:cubicBezTo>
                <a:cubicBezTo>
                  <a:pt x="641985" y="1680495"/>
                  <a:pt x="633317" y="1671828"/>
                  <a:pt x="633222" y="1661064"/>
                </a:cubicBezTo>
                <a:cubicBezTo>
                  <a:pt x="633222" y="1650301"/>
                  <a:pt x="641985" y="1641538"/>
                  <a:pt x="652748" y="1641538"/>
                </a:cubicBezTo>
                <a:close/>
                <a:moveTo>
                  <a:pt x="1738026" y="1638204"/>
                </a:moveTo>
                <a:cubicBezTo>
                  <a:pt x="1746884" y="1638204"/>
                  <a:pt x="1754124" y="1645443"/>
                  <a:pt x="1754124" y="1654301"/>
                </a:cubicBezTo>
                <a:cubicBezTo>
                  <a:pt x="1754124" y="1663255"/>
                  <a:pt x="1746884" y="1670398"/>
                  <a:pt x="1738026" y="1670398"/>
                </a:cubicBezTo>
                <a:cubicBezTo>
                  <a:pt x="1729168" y="1670398"/>
                  <a:pt x="1722024" y="1663159"/>
                  <a:pt x="1721929" y="1654301"/>
                </a:cubicBezTo>
                <a:cubicBezTo>
                  <a:pt x="1721929" y="1645443"/>
                  <a:pt x="1729168" y="1638204"/>
                  <a:pt x="1738026" y="1638204"/>
                </a:cubicBezTo>
                <a:close/>
                <a:moveTo>
                  <a:pt x="1090041" y="1626012"/>
                </a:moveTo>
                <a:cubicBezTo>
                  <a:pt x="1099851" y="1626012"/>
                  <a:pt x="1107757" y="1633918"/>
                  <a:pt x="1107757" y="1643729"/>
                </a:cubicBezTo>
                <a:cubicBezTo>
                  <a:pt x="1107757" y="1653444"/>
                  <a:pt x="1099851" y="1661350"/>
                  <a:pt x="1090041" y="1661350"/>
                </a:cubicBezTo>
                <a:cubicBezTo>
                  <a:pt x="1080325" y="1661350"/>
                  <a:pt x="1072419" y="1653444"/>
                  <a:pt x="1072324" y="1643729"/>
                </a:cubicBezTo>
                <a:cubicBezTo>
                  <a:pt x="1072324" y="1633918"/>
                  <a:pt x="1080325" y="1626012"/>
                  <a:pt x="1090041" y="1626012"/>
                </a:cubicBezTo>
                <a:close/>
                <a:moveTo>
                  <a:pt x="1387315" y="1624869"/>
                </a:moveTo>
                <a:cubicBezTo>
                  <a:pt x="1397698" y="1624869"/>
                  <a:pt x="1406175" y="1633251"/>
                  <a:pt x="1406175" y="1643729"/>
                </a:cubicBezTo>
                <a:cubicBezTo>
                  <a:pt x="1406175" y="1654111"/>
                  <a:pt x="1397698" y="1662588"/>
                  <a:pt x="1387315" y="1662588"/>
                </a:cubicBezTo>
                <a:cubicBezTo>
                  <a:pt x="1376933" y="1662588"/>
                  <a:pt x="1368456" y="1654111"/>
                  <a:pt x="1368456" y="1643729"/>
                </a:cubicBezTo>
                <a:cubicBezTo>
                  <a:pt x="1368456" y="1633346"/>
                  <a:pt x="1376933" y="1624869"/>
                  <a:pt x="1387315" y="1624869"/>
                </a:cubicBezTo>
                <a:close/>
                <a:moveTo>
                  <a:pt x="739330" y="1624583"/>
                </a:moveTo>
                <a:cubicBezTo>
                  <a:pt x="755713" y="1624583"/>
                  <a:pt x="769048" y="1637918"/>
                  <a:pt x="769048" y="1654301"/>
                </a:cubicBezTo>
                <a:cubicBezTo>
                  <a:pt x="769048" y="1670684"/>
                  <a:pt x="755713" y="1684019"/>
                  <a:pt x="739330" y="1684019"/>
                </a:cubicBezTo>
                <a:cubicBezTo>
                  <a:pt x="722947" y="1684019"/>
                  <a:pt x="709612" y="1670779"/>
                  <a:pt x="709612" y="1654301"/>
                </a:cubicBezTo>
                <a:cubicBezTo>
                  <a:pt x="709612" y="1637918"/>
                  <a:pt x="722947" y="1624583"/>
                  <a:pt x="739330" y="1624583"/>
                </a:cubicBezTo>
                <a:close/>
                <a:moveTo>
                  <a:pt x="1648396" y="1620392"/>
                </a:moveTo>
                <a:cubicBezTo>
                  <a:pt x="1662017" y="1620392"/>
                  <a:pt x="1673065" y="1631441"/>
                  <a:pt x="1673065" y="1645062"/>
                </a:cubicBezTo>
                <a:cubicBezTo>
                  <a:pt x="1673065" y="1658683"/>
                  <a:pt x="1662017" y="1669732"/>
                  <a:pt x="1648396" y="1669732"/>
                </a:cubicBezTo>
                <a:cubicBezTo>
                  <a:pt x="1634775" y="1669732"/>
                  <a:pt x="1623726" y="1658683"/>
                  <a:pt x="1623726" y="1645062"/>
                </a:cubicBezTo>
                <a:cubicBezTo>
                  <a:pt x="1623726" y="1631441"/>
                  <a:pt x="1634775" y="1620392"/>
                  <a:pt x="1648396" y="1620392"/>
                </a:cubicBezTo>
                <a:close/>
                <a:moveTo>
                  <a:pt x="922592" y="1613916"/>
                </a:moveTo>
                <a:cubicBezTo>
                  <a:pt x="932402" y="1613916"/>
                  <a:pt x="940308" y="1621822"/>
                  <a:pt x="940308" y="1631633"/>
                </a:cubicBezTo>
                <a:cubicBezTo>
                  <a:pt x="940308" y="1641443"/>
                  <a:pt x="932402" y="1649349"/>
                  <a:pt x="922592" y="1649349"/>
                </a:cubicBezTo>
                <a:cubicBezTo>
                  <a:pt x="912876" y="1649349"/>
                  <a:pt x="904970" y="1641443"/>
                  <a:pt x="904875" y="1631633"/>
                </a:cubicBezTo>
                <a:cubicBezTo>
                  <a:pt x="904875" y="1621822"/>
                  <a:pt x="912781" y="1613916"/>
                  <a:pt x="922592" y="1613916"/>
                </a:cubicBezTo>
                <a:close/>
                <a:moveTo>
                  <a:pt x="828960" y="1612963"/>
                </a:moveTo>
                <a:cubicBezTo>
                  <a:pt x="846677" y="1612963"/>
                  <a:pt x="861059" y="1627346"/>
                  <a:pt x="861059" y="1645062"/>
                </a:cubicBezTo>
                <a:cubicBezTo>
                  <a:pt x="861059" y="1662779"/>
                  <a:pt x="846677" y="1677162"/>
                  <a:pt x="828960" y="1677162"/>
                </a:cubicBezTo>
                <a:cubicBezTo>
                  <a:pt x="811244" y="1677162"/>
                  <a:pt x="796861" y="1662779"/>
                  <a:pt x="796861" y="1645062"/>
                </a:cubicBezTo>
                <a:cubicBezTo>
                  <a:pt x="796861" y="1627346"/>
                  <a:pt x="811244" y="1612963"/>
                  <a:pt x="828960" y="1612963"/>
                </a:cubicBezTo>
                <a:close/>
                <a:moveTo>
                  <a:pt x="65341" y="1606391"/>
                </a:moveTo>
                <a:cubicBezTo>
                  <a:pt x="66579" y="1606391"/>
                  <a:pt x="67532" y="1607344"/>
                  <a:pt x="67532" y="1608582"/>
                </a:cubicBezTo>
                <a:cubicBezTo>
                  <a:pt x="67532" y="1609820"/>
                  <a:pt x="66579" y="1610773"/>
                  <a:pt x="65341" y="1610773"/>
                </a:cubicBezTo>
                <a:cubicBezTo>
                  <a:pt x="64102" y="1610773"/>
                  <a:pt x="63150" y="1609820"/>
                  <a:pt x="63150" y="1608582"/>
                </a:cubicBezTo>
                <a:cubicBezTo>
                  <a:pt x="63150" y="1607344"/>
                  <a:pt x="64102" y="1606391"/>
                  <a:pt x="65341" y="1606391"/>
                </a:cubicBezTo>
                <a:close/>
                <a:moveTo>
                  <a:pt x="2487644" y="1605248"/>
                </a:moveTo>
                <a:cubicBezTo>
                  <a:pt x="2489834" y="1605248"/>
                  <a:pt x="2491644" y="1607058"/>
                  <a:pt x="2491644" y="1609248"/>
                </a:cubicBezTo>
                <a:cubicBezTo>
                  <a:pt x="2491644" y="1611439"/>
                  <a:pt x="2489834" y="1613249"/>
                  <a:pt x="2487644" y="1613249"/>
                </a:cubicBezTo>
                <a:cubicBezTo>
                  <a:pt x="2485453" y="1613249"/>
                  <a:pt x="2483643" y="1611439"/>
                  <a:pt x="2483643" y="1609248"/>
                </a:cubicBezTo>
                <a:cubicBezTo>
                  <a:pt x="2483643" y="1607058"/>
                  <a:pt x="2485453" y="1605248"/>
                  <a:pt x="2487644" y="1605248"/>
                </a:cubicBezTo>
                <a:close/>
                <a:moveTo>
                  <a:pt x="141351" y="1598390"/>
                </a:moveTo>
                <a:cubicBezTo>
                  <a:pt x="146590" y="1598390"/>
                  <a:pt x="150780" y="1602581"/>
                  <a:pt x="150780" y="1607820"/>
                </a:cubicBezTo>
                <a:cubicBezTo>
                  <a:pt x="150780" y="1613059"/>
                  <a:pt x="146590" y="1617249"/>
                  <a:pt x="141351" y="1617249"/>
                </a:cubicBezTo>
                <a:cubicBezTo>
                  <a:pt x="136112" y="1617249"/>
                  <a:pt x="131921" y="1613059"/>
                  <a:pt x="131921" y="1607820"/>
                </a:cubicBezTo>
                <a:cubicBezTo>
                  <a:pt x="131921" y="1602581"/>
                  <a:pt x="136112" y="1598390"/>
                  <a:pt x="141351" y="1598390"/>
                </a:cubicBezTo>
                <a:close/>
                <a:moveTo>
                  <a:pt x="2259615" y="1597818"/>
                </a:moveTo>
                <a:cubicBezTo>
                  <a:pt x="2264663" y="1597818"/>
                  <a:pt x="2268663" y="1601914"/>
                  <a:pt x="2268663" y="1606867"/>
                </a:cubicBezTo>
                <a:cubicBezTo>
                  <a:pt x="2268663" y="1611915"/>
                  <a:pt x="2264568" y="1615915"/>
                  <a:pt x="2259615" y="1615915"/>
                </a:cubicBezTo>
                <a:cubicBezTo>
                  <a:pt x="2254662" y="1615915"/>
                  <a:pt x="2250566" y="1611915"/>
                  <a:pt x="2250566" y="1606867"/>
                </a:cubicBezTo>
                <a:cubicBezTo>
                  <a:pt x="2250566" y="1601818"/>
                  <a:pt x="2254662" y="1597818"/>
                  <a:pt x="2259615" y="1597818"/>
                </a:cubicBezTo>
                <a:close/>
                <a:moveTo>
                  <a:pt x="2412015" y="1597342"/>
                </a:moveTo>
                <a:cubicBezTo>
                  <a:pt x="2418207" y="1597342"/>
                  <a:pt x="2423255" y="1602390"/>
                  <a:pt x="2423255" y="1608582"/>
                </a:cubicBezTo>
                <a:cubicBezTo>
                  <a:pt x="2423255" y="1614773"/>
                  <a:pt x="2418207" y="1619821"/>
                  <a:pt x="2412015" y="1619821"/>
                </a:cubicBezTo>
                <a:cubicBezTo>
                  <a:pt x="2405824" y="1619821"/>
                  <a:pt x="2400776" y="1614773"/>
                  <a:pt x="2400776" y="1608582"/>
                </a:cubicBezTo>
                <a:cubicBezTo>
                  <a:pt x="2400776" y="1602390"/>
                  <a:pt x="2405824" y="1597342"/>
                  <a:pt x="2412015" y="1597342"/>
                </a:cubicBezTo>
                <a:close/>
                <a:moveTo>
                  <a:pt x="2336100" y="1596961"/>
                </a:moveTo>
                <a:cubicBezTo>
                  <a:pt x="2342101" y="1596961"/>
                  <a:pt x="2346959" y="1601819"/>
                  <a:pt x="2346959" y="1607819"/>
                </a:cubicBezTo>
                <a:cubicBezTo>
                  <a:pt x="2346959" y="1613820"/>
                  <a:pt x="2342101" y="1618678"/>
                  <a:pt x="2336100" y="1618678"/>
                </a:cubicBezTo>
                <a:cubicBezTo>
                  <a:pt x="2330100" y="1618678"/>
                  <a:pt x="2325242" y="1613820"/>
                  <a:pt x="2325242" y="1607819"/>
                </a:cubicBezTo>
                <a:cubicBezTo>
                  <a:pt x="2325242" y="1601819"/>
                  <a:pt x="2330100" y="1596961"/>
                  <a:pt x="2336100" y="1596961"/>
                </a:cubicBezTo>
                <a:close/>
                <a:moveTo>
                  <a:pt x="217836" y="1595056"/>
                </a:moveTo>
                <a:cubicBezTo>
                  <a:pt x="224313" y="1595056"/>
                  <a:pt x="229647" y="1600295"/>
                  <a:pt x="229647" y="1606867"/>
                </a:cubicBezTo>
                <a:cubicBezTo>
                  <a:pt x="229647" y="1613439"/>
                  <a:pt x="224408" y="1618773"/>
                  <a:pt x="217836" y="1618773"/>
                </a:cubicBezTo>
                <a:cubicBezTo>
                  <a:pt x="211264" y="1618773"/>
                  <a:pt x="205930" y="1613439"/>
                  <a:pt x="205930" y="1606867"/>
                </a:cubicBezTo>
                <a:cubicBezTo>
                  <a:pt x="205930" y="1600390"/>
                  <a:pt x="211264" y="1595056"/>
                  <a:pt x="217836" y="1595056"/>
                </a:cubicBezTo>
                <a:close/>
                <a:moveTo>
                  <a:pt x="1021461" y="1593913"/>
                </a:moveTo>
                <a:cubicBezTo>
                  <a:pt x="1031271" y="1593913"/>
                  <a:pt x="1039177" y="1601819"/>
                  <a:pt x="1039177" y="1611630"/>
                </a:cubicBezTo>
                <a:cubicBezTo>
                  <a:pt x="1039177" y="1621440"/>
                  <a:pt x="1031176" y="1629346"/>
                  <a:pt x="1021461" y="1629346"/>
                </a:cubicBezTo>
                <a:cubicBezTo>
                  <a:pt x="1011650" y="1629346"/>
                  <a:pt x="1003744" y="1621440"/>
                  <a:pt x="1003744" y="1611630"/>
                </a:cubicBezTo>
                <a:cubicBezTo>
                  <a:pt x="1003744" y="1601819"/>
                  <a:pt x="1011650" y="1593913"/>
                  <a:pt x="1021461" y="1593913"/>
                </a:cubicBezTo>
                <a:close/>
                <a:moveTo>
                  <a:pt x="2102824" y="1591760"/>
                </a:moveTo>
                <a:cubicBezTo>
                  <a:pt x="2109833" y="1590619"/>
                  <a:pt x="2116440" y="1595376"/>
                  <a:pt x="2117581" y="1602386"/>
                </a:cubicBezTo>
                <a:cubicBezTo>
                  <a:pt x="2118722" y="1609395"/>
                  <a:pt x="2113965" y="1616003"/>
                  <a:pt x="2106957" y="1617144"/>
                </a:cubicBezTo>
                <a:cubicBezTo>
                  <a:pt x="2099947" y="1618285"/>
                  <a:pt x="2093340" y="1613527"/>
                  <a:pt x="2092198" y="1606519"/>
                </a:cubicBezTo>
                <a:cubicBezTo>
                  <a:pt x="2091057" y="1599509"/>
                  <a:pt x="2095814" y="1592902"/>
                  <a:pt x="2102824" y="1591760"/>
                </a:cubicBezTo>
                <a:close/>
                <a:moveTo>
                  <a:pt x="372522" y="1591341"/>
                </a:moveTo>
                <a:cubicBezTo>
                  <a:pt x="379761" y="1591341"/>
                  <a:pt x="385571" y="1597151"/>
                  <a:pt x="385571" y="1604390"/>
                </a:cubicBezTo>
                <a:cubicBezTo>
                  <a:pt x="385571" y="1611629"/>
                  <a:pt x="379761" y="1617439"/>
                  <a:pt x="372522" y="1617439"/>
                </a:cubicBezTo>
                <a:cubicBezTo>
                  <a:pt x="365283" y="1617439"/>
                  <a:pt x="359473" y="1611629"/>
                  <a:pt x="359473" y="1604390"/>
                </a:cubicBezTo>
                <a:cubicBezTo>
                  <a:pt x="359473" y="1597151"/>
                  <a:pt x="365283" y="1591341"/>
                  <a:pt x="372522" y="1591341"/>
                </a:cubicBezTo>
                <a:close/>
                <a:moveTo>
                  <a:pt x="294798" y="1590579"/>
                </a:moveTo>
                <a:cubicBezTo>
                  <a:pt x="303180" y="1590579"/>
                  <a:pt x="310038" y="1597437"/>
                  <a:pt x="310038" y="1605819"/>
                </a:cubicBezTo>
                <a:cubicBezTo>
                  <a:pt x="310038" y="1614201"/>
                  <a:pt x="303180" y="1621059"/>
                  <a:pt x="294798" y="1621059"/>
                </a:cubicBezTo>
                <a:cubicBezTo>
                  <a:pt x="286416" y="1621059"/>
                  <a:pt x="279558" y="1614201"/>
                  <a:pt x="279558" y="1605819"/>
                </a:cubicBezTo>
                <a:cubicBezTo>
                  <a:pt x="279558" y="1597437"/>
                  <a:pt x="286416" y="1590579"/>
                  <a:pt x="294798" y="1590579"/>
                </a:cubicBezTo>
                <a:close/>
                <a:moveTo>
                  <a:pt x="451008" y="1589627"/>
                </a:moveTo>
                <a:cubicBezTo>
                  <a:pt x="458247" y="1589627"/>
                  <a:pt x="464058" y="1595437"/>
                  <a:pt x="464058" y="1602676"/>
                </a:cubicBezTo>
                <a:cubicBezTo>
                  <a:pt x="464058" y="1609915"/>
                  <a:pt x="458247" y="1615726"/>
                  <a:pt x="451008" y="1615726"/>
                </a:cubicBezTo>
                <a:cubicBezTo>
                  <a:pt x="443769" y="1615726"/>
                  <a:pt x="437959" y="1609820"/>
                  <a:pt x="437959" y="1602676"/>
                </a:cubicBezTo>
                <a:cubicBezTo>
                  <a:pt x="437959" y="1595437"/>
                  <a:pt x="443769" y="1589627"/>
                  <a:pt x="451008" y="1589627"/>
                </a:cubicBezTo>
                <a:close/>
                <a:moveTo>
                  <a:pt x="2026444" y="1587626"/>
                </a:moveTo>
                <a:cubicBezTo>
                  <a:pt x="2034730" y="1587626"/>
                  <a:pt x="2041493" y="1594389"/>
                  <a:pt x="2041493" y="1602676"/>
                </a:cubicBezTo>
                <a:cubicBezTo>
                  <a:pt x="2041493" y="1610962"/>
                  <a:pt x="2034730" y="1617725"/>
                  <a:pt x="2026444" y="1617725"/>
                </a:cubicBezTo>
                <a:cubicBezTo>
                  <a:pt x="2018061" y="1617725"/>
                  <a:pt x="2011394" y="1610962"/>
                  <a:pt x="2011394" y="1602676"/>
                </a:cubicBezTo>
                <a:cubicBezTo>
                  <a:pt x="2011394" y="1594389"/>
                  <a:pt x="2018157" y="1587626"/>
                  <a:pt x="2026444" y="1587626"/>
                </a:cubicBezTo>
                <a:close/>
                <a:moveTo>
                  <a:pt x="2182653" y="1587150"/>
                </a:moveTo>
                <a:cubicBezTo>
                  <a:pt x="2192940" y="1587150"/>
                  <a:pt x="2201322" y="1595532"/>
                  <a:pt x="2201322" y="1605819"/>
                </a:cubicBezTo>
                <a:cubicBezTo>
                  <a:pt x="2201322" y="1616106"/>
                  <a:pt x="2192940" y="1624488"/>
                  <a:pt x="2182653" y="1624488"/>
                </a:cubicBezTo>
                <a:cubicBezTo>
                  <a:pt x="2172271" y="1624488"/>
                  <a:pt x="2163888" y="1616106"/>
                  <a:pt x="2163984" y="1605819"/>
                </a:cubicBezTo>
                <a:cubicBezTo>
                  <a:pt x="2163984" y="1595532"/>
                  <a:pt x="2172366" y="1587150"/>
                  <a:pt x="2182653" y="1587150"/>
                </a:cubicBezTo>
                <a:close/>
                <a:moveTo>
                  <a:pt x="530542" y="1586769"/>
                </a:moveTo>
                <a:cubicBezTo>
                  <a:pt x="538067" y="1586769"/>
                  <a:pt x="544163" y="1592865"/>
                  <a:pt x="544163" y="1600390"/>
                </a:cubicBezTo>
                <a:cubicBezTo>
                  <a:pt x="544163" y="1607915"/>
                  <a:pt x="538067" y="1614011"/>
                  <a:pt x="530542" y="1614011"/>
                </a:cubicBezTo>
                <a:cubicBezTo>
                  <a:pt x="523017" y="1614011"/>
                  <a:pt x="516921" y="1607915"/>
                  <a:pt x="516826" y="1600390"/>
                </a:cubicBezTo>
                <a:cubicBezTo>
                  <a:pt x="516826" y="1592865"/>
                  <a:pt x="523017" y="1586769"/>
                  <a:pt x="530542" y="1586769"/>
                </a:cubicBezTo>
                <a:close/>
                <a:moveTo>
                  <a:pt x="1946814" y="1585150"/>
                </a:moveTo>
                <a:cubicBezTo>
                  <a:pt x="1955196" y="1585150"/>
                  <a:pt x="1962054" y="1592008"/>
                  <a:pt x="1962054" y="1600390"/>
                </a:cubicBezTo>
                <a:cubicBezTo>
                  <a:pt x="1962054" y="1608772"/>
                  <a:pt x="1955291" y="1615630"/>
                  <a:pt x="1946814" y="1615630"/>
                </a:cubicBezTo>
                <a:cubicBezTo>
                  <a:pt x="1938432" y="1615630"/>
                  <a:pt x="1931574" y="1608867"/>
                  <a:pt x="1931574" y="1600390"/>
                </a:cubicBezTo>
                <a:cubicBezTo>
                  <a:pt x="1931574" y="1592008"/>
                  <a:pt x="1938432" y="1585150"/>
                  <a:pt x="1946814" y="1585150"/>
                </a:cubicBezTo>
                <a:close/>
                <a:moveTo>
                  <a:pt x="1865947" y="1579721"/>
                </a:moveTo>
                <a:cubicBezTo>
                  <a:pt x="1875757" y="1579721"/>
                  <a:pt x="1883663" y="1587722"/>
                  <a:pt x="1883663" y="1597438"/>
                </a:cubicBezTo>
                <a:cubicBezTo>
                  <a:pt x="1883663" y="1607248"/>
                  <a:pt x="1875757" y="1615154"/>
                  <a:pt x="1865947" y="1615154"/>
                </a:cubicBezTo>
                <a:cubicBezTo>
                  <a:pt x="1856231" y="1615154"/>
                  <a:pt x="1848230" y="1607248"/>
                  <a:pt x="1848230" y="1597438"/>
                </a:cubicBezTo>
                <a:cubicBezTo>
                  <a:pt x="1848230" y="1587627"/>
                  <a:pt x="1856231" y="1579721"/>
                  <a:pt x="1865947" y="1579721"/>
                </a:cubicBezTo>
                <a:close/>
                <a:moveTo>
                  <a:pt x="611504" y="1578101"/>
                </a:moveTo>
                <a:cubicBezTo>
                  <a:pt x="622172" y="1578101"/>
                  <a:pt x="630935" y="1586769"/>
                  <a:pt x="630935" y="1597532"/>
                </a:cubicBezTo>
                <a:cubicBezTo>
                  <a:pt x="630935" y="1608295"/>
                  <a:pt x="622268" y="1616963"/>
                  <a:pt x="611504" y="1616963"/>
                </a:cubicBezTo>
                <a:cubicBezTo>
                  <a:pt x="600741" y="1616963"/>
                  <a:pt x="591978" y="1608200"/>
                  <a:pt x="591978" y="1597532"/>
                </a:cubicBezTo>
                <a:cubicBezTo>
                  <a:pt x="591978" y="1586864"/>
                  <a:pt x="600741" y="1578101"/>
                  <a:pt x="611504" y="1578101"/>
                </a:cubicBezTo>
                <a:close/>
                <a:moveTo>
                  <a:pt x="1783365" y="1577435"/>
                </a:moveTo>
                <a:cubicBezTo>
                  <a:pt x="1792224" y="1577435"/>
                  <a:pt x="1799463" y="1584674"/>
                  <a:pt x="1799463" y="1593532"/>
                </a:cubicBezTo>
                <a:cubicBezTo>
                  <a:pt x="1799463" y="1602390"/>
                  <a:pt x="1792224" y="1609630"/>
                  <a:pt x="1783365" y="1609630"/>
                </a:cubicBezTo>
                <a:cubicBezTo>
                  <a:pt x="1774412" y="1609630"/>
                  <a:pt x="1767268" y="1602390"/>
                  <a:pt x="1767268" y="1593532"/>
                </a:cubicBezTo>
                <a:cubicBezTo>
                  <a:pt x="1767268" y="1584579"/>
                  <a:pt x="1774507" y="1577435"/>
                  <a:pt x="1783365" y="1577435"/>
                </a:cubicBezTo>
                <a:close/>
                <a:moveTo>
                  <a:pt x="1276540" y="1576673"/>
                </a:moveTo>
                <a:cubicBezTo>
                  <a:pt x="1286922" y="1576673"/>
                  <a:pt x="1295399" y="1585150"/>
                  <a:pt x="1295399" y="1595532"/>
                </a:cubicBezTo>
                <a:cubicBezTo>
                  <a:pt x="1295399" y="1605915"/>
                  <a:pt x="1286922" y="1614392"/>
                  <a:pt x="1276540" y="1614392"/>
                </a:cubicBezTo>
                <a:cubicBezTo>
                  <a:pt x="1266157" y="1614392"/>
                  <a:pt x="1257680" y="1605915"/>
                  <a:pt x="1257680" y="1595532"/>
                </a:cubicBezTo>
                <a:cubicBezTo>
                  <a:pt x="1257680" y="1585150"/>
                  <a:pt x="1266157" y="1576673"/>
                  <a:pt x="1276540" y="1576673"/>
                </a:cubicBezTo>
                <a:close/>
                <a:moveTo>
                  <a:pt x="1200817" y="1576673"/>
                </a:moveTo>
                <a:cubicBezTo>
                  <a:pt x="1211199" y="1576673"/>
                  <a:pt x="1219676" y="1585150"/>
                  <a:pt x="1219676" y="1595532"/>
                </a:cubicBezTo>
                <a:cubicBezTo>
                  <a:pt x="1219676" y="1605915"/>
                  <a:pt x="1211199" y="1614392"/>
                  <a:pt x="1200817" y="1614392"/>
                </a:cubicBezTo>
                <a:cubicBezTo>
                  <a:pt x="1190434" y="1614392"/>
                  <a:pt x="1181957" y="1605915"/>
                  <a:pt x="1181957" y="1595532"/>
                </a:cubicBezTo>
                <a:cubicBezTo>
                  <a:pt x="1181957" y="1585150"/>
                  <a:pt x="1190434" y="1576673"/>
                  <a:pt x="1200817" y="1576673"/>
                </a:cubicBezTo>
                <a:close/>
                <a:moveTo>
                  <a:pt x="694086" y="1563814"/>
                </a:moveTo>
                <a:cubicBezTo>
                  <a:pt x="710469" y="1563814"/>
                  <a:pt x="723804" y="1577149"/>
                  <a:pt x="723804" y="1593532"/>
                </a:cubicBezTo>
                <a:cubicBezTo>
                  <a:pt x="723804" y="1609915"/>
                  <a:pt x="710469" y="1623250"/>
                  <a:pt x="694086" y="1623250"/>
                </a:cubicBezTo>
                <a:cubicBezTo>
                  <a:pt x="677703" y="1623250"/>
                  <a:pt x="664368" y="1609915"/>
                  <a:pt x="664368" y="1593532"/>
                </a:cubicBezTo>
                <a:cubicBezTo>
                  <a:pt x="664368" y="1577149"/>
                  <a:pt x="677703" y="1563814"/>
                  <a:pt x="694086" y="1563814"/>
                </a:cubicBezTo>
                <a:close/>
                <a:moveTo>
                  <a:pt x="1698403" y="1563433"/>
                </a:moveTo>
                <a:cubicBezTo>
                  <a:pt x="1712024" y="1563433"/>
                  <a:pt x="1723072" y="1574482"/>
                  <a:pt x="1723072" y="1588103"/>
                </a:cubicBezTo>
                <a:cubicBezTo>
                  <a:pt x="1723072" y="1601724"/>
                  <a:pt x="1712024" y="1612773"/>
                  <a:pt x="1698403" y="1612773"/>
                </a:cubicBezTo>
                <a:cubicBezTo>
                  <a:pt x="1684782" y="1612773"/>
                  <a:pt x="1673733" y="1601724"/>
                  <a:pt x="1673733" y="1588103"/>
                </a:cubicBezTo>
                <a:cubicBezTo>
                  <a:pt x="1673733" y="1574482"/>
                  <a:pt x="1684782" y="1563433"/>
                  <a:pt x="1698403" y="1563433"/>
                </a:cubicBezTo>
                <a:close/>
                <a:moveTo>
                  <a:pt x="1126808" y="1562004"/>
                </a:moveTo>
                <a:cubicBezTo>
                  <a:pt x="1136618" y="1562004"/>
                  <a:pt x="1144524" y="1570005"/>
                  <a:pt x="1144524" y="1579721"/>
                </a:cubicBezTo>
                <a:cubicBezTo>
                  <a:pt x="1144524" y="1589531"/>
                  <a:pt x="1136618" y="1597437"/>
                  <a:pt x="1126808" y="1597437"/>
                </a:cubicBezTo>
                <a:cubicBezTo>
                  <a:pt x="1117092" y="1597437"/>
                  <a:pt x="1109091" y="1589531"/>
                  <a:pt x="1109091" y="1579721"/>
                </a:cubicBezTo>
                <a:cubicBezTo>
                  <a:pt x="1109091" y="1569910"/>
                  <a:pt x="1117092" y="1562004"/>
                  <a:pt x="1126808" y="1562004"/>
                </a:cubicBezTo>
                <a:close/>
                <a:moveTo>
                  <a:pt x="1350644" y="1560861"/>
                </a:moveTo>
                <a:cubicBezTo>
                  <a:pt x="1361027" y="1560861"/>
                  <a:pt x="1369504" y="1569338"/>
                  <a:pt x="1369504" y="1579721"/>
                </a:cubicBezTo>
                <a:cubicBezTo>
                  <a:pt x="1369504" y="1590103"/>
                  <a:pt x="1361027" y="1598580"/>
                  <a:pt x="1350644" y="1598580"/>
                </a:cubicBezTo>
                <a:cubicBezTo>
                  <a:pt x="1340167" y="1598580"/>
                  <a:pt x="1331785" y="1590198"/>
                  <a:pt x="1331785" y="1579721"/>
                </a:cubicBezTo>
                <a:cubicBezTo>
                  <a:pt x="1331785" y="1569338"/>
                  <a:pt x="1340167" y="1560861"/>
                  <a:pt x="1350644" y="1560861"/>
                </a:cubicBezTo>
                <a:close/>
                <a:moveTo>
                  <a:pt x="779050" y="1555908"/>
                </a:moveTo>
                <a:cubicBezTo>
                  <a:pt x="796766" y="1555908"/>
                  <a:pt x="811149" y="1570291"/>
                  <a:pt x="811149" y="1588007"/>
                </a:cubicBezTo>
                <a:cubicBezTo>
                  <a:pt x="811149" y="1605819"/>
                  <a:pt x="796766" y="1620202"/>
                  <a:pt x="779050" y="1620202"/>
                </a:cubicBezTo>
                <a:cubicBezTo>
                  <a:pt x="761238" y="1620202"/>
                  <a:pt x="746855" y="1605819"/>
                  <a:pt x="746950" y="1588007"/>
                </a:cubicBezTo>
                <a:cubicBezTo>
                  <a:pt x="746950" y="1570291"/>
                  <a:pt x="761333" y="1555908"/>
                  <a:pt x="779050" y="1555908"/>
                </a:cubicBezTo>
                <a:close/>
                <a:moveTo>
                  <a:pt x="1610391" y="1555527"/>
                </a:moveTo>
                <a:cubicBezTo>
                  <a:pt x="1624012" y="1555527"/>
                  <a:pt x="1635061" y="1566576"/>
                  <a:pt x="1635061" y="1580197"/>
                </a:cubicBezTo>
                <a:cubicBezTo>
                  <a:pt x="1635061" y="1593818"/>
                  <a:pt x="1624012" y="1604867"/>
                  <a:pt x="1610391" y="1604867"/>
                </a:cubicBezTo>
                <a:cubicBezTo>
                  <a:pt x="1596675" y="1604867"/>
                  <a:pt x="1585721" y="1593818"/>
                  <a:pt x="1585721" y="1580197"/>
                </a:cubicBezTo>
                <a:cubicBezTo>
                  <a:pt x="1585721" y="1566576"/>
                  <a:pt x="1596770" y="1555527"/>
                  <a:pt x="1610391" y="1555527"/>
                </a:cubicBezTo>
                <a:close/>
                <a:moveTo>
                  <a:pt x="867060" y="1554765"/>
                </a:moveTo>
                <a:cubicBezTo>
                  <a:pt x="881062" y="1554765"/>
                  <a:pt x="892397" y="1566100"/>
                  <a:pt x="892397" y="1580102"/>
                </a:cubicBezTo>
                <a:cubicBezTo>
                  <a:pt x="892397" y="1594103"/>
                  <a:pt x="881062" y="1605438"/>
                  <a:pt x="867060" y="1605438"/>
                </a:cubicBezTo>
                <a:cubicBezTo>
                  <a:pt x="853059" y="1605438"/>
                  <a:pt x="841724" y="1594103"/>
                  <a:pt x="841724" y="1580102"/>
                </a:cubicBezTo>
                <a:cubicBezTo>
                  <a:pt x="841724" y="1566100"/>
                  <a:pt x="853059" y="1554765"/>
                  <a:pt x="867060" y="1554765"/>
                </a:cubicBezTo>
                <a:close/>
                <a:moveTo>
                  <a:pt x="959358" y="1550574"/>
                </a:moveTo>
                <a:cubicBezTo>
                  <a:pt x="969168" y="1550574"/>
                  <a:pt x="977074" y="1558480"/>
                  <a:pt x="977074" y="1568291"/>
                </a:cubicBezTo>
                <a:cubicBezTo>
                  <a:pt x="977074" y="1578006"/>
                  <a:pt x="969168" y="1585912"/>
                  <a:pt x="959358" y="1585912"/>
                </a:cubicBezTo>
                <a:cubicBezTo>
                  <a:pt x="949642" y="1585912"/>
                  <a:pt x="941736" y="1578006"/>
                  <a:pt x="941641" y="1568291"/>
                </a:cubicBezTo>
                <a:cubicBezTo>
                  <a:pt x="941641" y="1558480"/>
                  <a:pt x="949547" y="1550574"/>
                  <a:pt x="959358" y="1550574"/>
                </a:cubicBezTo>
                <a:close/>
                <a:moveTo>
                  <a:pt x="44576" y="1531524"/>
                </a:moveTo>
                <a:cubicBezTo>
                  <a:pt x="46862" y="1531524"/>
                  <a:pt x="48767" y="1533429"/>
                  <a:pt x="48767" y="1535715"/>
                </a:cubicBezTo>
                <a:cubicBezTo>
                  <a:pt x="48767" y="1538001"/>
                  <a:pt x="46862" y="1539906"/>
                  <a:pt x="44576" y="1539906"/>
                </a:cubicBezTo>
                <a:cubicBezTo>
                  <a:pt x="42290" y="1539906"/>
                  <a:pt x="40385" y="1538001"/>
                  <a:pt x="40385" y="1535715"/>
                </a:cubicBezTo>
                <a:cubicBezTo>
                  <a:pt x="40385" y="1533429"/>
                  <a:pt x="42195" y="1531524"/>
                  <a:pt x="44576" y="1531524"/>
                </a:cubicBezTo>
                <a:close/>
                <a:moveTo>
                  <a:pt x="1057656" y="1531143"/>
                </a:moveTo>
                <a:cubicBezTo>
                  <a:pt x="1067466" y="1531143"/>
                  <a:pt x="1075372" y="1539144"/>
                  <a:pt x="1075372" y="1548860"/>
                </a:cubicBezTo>
                <a:cubicBezTo>
                  <a:pt x="1075372" y="1558670"/>
                  <a:pt x="1067466" y="1566576"/>
                  <a:pt x="1057656" y="1566576"/>
                </a:cubicBezTo>
                <a:cubicBezTo>
                  <a:pt x="1047845" y="1566576"/>
                  <a:pt x="1039939" y="1558670"/>
                  <a:pt x="1039939" y="1548860"/>
                </a:cubicBezTo>
                <a:cubicBezTo>
                  <a:pt x="1039939" y="1539049"/>
                  <a:pt x="1047845" y="1531143"/>
                  <a:pt x="1057656" y="1531143"/>
                </a:cubicBezTo>
                <a:close/>
                <a:moveTo>
                  <a:pt x="119348" y="1531048"/>
                </a:moveTo>
                <a:cubicBezTo>
                  <a:pt x="121634" y="1531048"/>
                  <a:pt x="123539" y="1532953"/>
                  <a:pt x="123539" y="1535239"/>
                </a:cubicBezTo>
                <a:cubicBezTo>
                  <a:pt x="123539" y="1537525"/>
                  <a:pt x="121634" y="1539430"/>
                  <a:pt x="119348" y="1539430"/>
                </a:cubicBezTo>
                <a:cubicBezTo>
                  <a:pt x="117062" y="1539430"/>
                  <a:pt x="115157" y="1537525"/>
                  <a:pt x="115157" y="1535239"/>
                </a:cubicBezTo>
                <a:cubicBezTo>
                  <a:pt x="115157" y="1532953"/>
                  <a:pt x="116967" y="1531048"/>
                  <a:pt x="119348" y="1531048"/>
                </a:cubicBezTo>
                <a:close/>
                <a:moveTo>
                  <a:pt x="2507265" y="1530191"/>
                </a:moveTo>
                <a:cubicBezTo>
                  <a:pt x="2510504" y="1530191"/>
                  <a:pt x="2513076" y="1532763"/>
                  <a:pt x="2513076" y="1536001"/>
                </a:cubicBezTo>
                <a:cubicBezTo>
                  <a:pt x="2513076" y="1539240"/>
                  <a:pt x="2510504" y="1541812"/>
                  <a:pt x="2507265" y="1541812"/>
                </a:cubicBezTo>
                <a:cubicBezTo>
                  <a:pt x="2504027" y="1541812"/>
                  <a:pt x="2501455" y="1539145"/>
                  <a:pt x="2501455" y="1536001"/>
                </a:cubicBezTo>
                <a:cubicBezTo>
                  <a:pt x="2501455" y="1532763"/>
                  <a:pt x="2504027" y="1530191"/>
                  <a:pt x="2507265" y="1530191"/>
                </a:cubicBezTo>
                <a:close/>
                <a:moveTo>
                  <a:pt x="1419796" y="1530095"/>
                </a:moveTo>
                <a:cubicBezTo>
                  <a:pt x="1430179" y="1530095"/>
                  <a:pt x="1438656" y="1538572"/>
                  <a:pt x="1438656" y="1548954"/>
                </a:cubicBezTo>
                <a:cubicBezTo>
                  <a:pt x="1438656" y="1559337"/>
                  <a:pt x="1430179" y="1567814"/>
                  <a:pt x="1419796" y="1567814"/>
                </a:cubicBezTo>
                <a:cubicBezTo>
                  <a:pt x="1409319" y="1567814"/>
                  <a:pt x="1400937" y="1559337"/>
                  <a:pt x="1400937" y="1548954"/>
                </a:cubicBezTo>
                <a:cubicBezTo>
                  <a:pt x="1400937" y="1538572"/>
                  <a:pt x="1409319" y="1530095"/>
                  <a:pt x="1419796" y="1530095"/>
                </a:cubicBezTo>
                <a:close/>
                <a:moveTo>
                  <a:pt x="2283046" y="1525142"/>
                </a:moveTo>
                <a:cubicBezTo>
                  <a:pt x="2288380" y="1525142"/>
                  <a:pt x="2292667" y="1529428"/>
                  <a:pt x="2292667" y="1534762"/>
                </a:cubicBezTo>
                <a:cubicBezTo>
                  <a:pt x="2292667" y="1540096"/>
                  <a:pt x="2288380" y="1544383"/>
                  <a:pt x="2283046" y="1544383"/>
                </a:cubicBezTo>
                <a:cubicBezTo>
                  <a:pt x="2277712" y="1544383"/>
                  <a:pt x="2273426" y="1540096"/>
                  <a:pt x="2273426" y="1534762"/>
                </a:cubicBezTo>
                <a:cubicBezTo>
                  <a:pt x="2273426" y="1529428"/>
                  <a:pt x="2277712" y="1525142"/>
                  <a:pt x="2283046" y="1525142"/>
                </a:cubicBezTo>
                <a:close/>
                <a:moveTo>
                  <a:pt x="194405" y="1524857"/>
                </a:moveTo>
                <a:cubicBezTo>
                  <a:pt x="199929" y="1524857"/>
                  <a:pt x="204406" y="1529334"/>
                  <a:pt x="204406" y="1534858"/>
                </a:cubicBezTo>
                <a:cubicBezTo>
                  <a:pt x="204406" y="1540383"/>
                  <a:pt x="199929" y="1544860"/>
                  <a:pt x="194405" y="1544860"/>
                </a:cubicBezTo>
                <a:cubicBezTo>
                  <a:pt x="188785" y="1544860"/>
                  <a:pt x="184308" y="1540288"/>
                  <a:pt x="184403" y="1534858"/>
                </a:cubicBezTo>
                <a:cubicBezTo>
                  <a:pt x="184403" y="1529334"/>
                  <a:pt x="188880" y="1524857"/>
                  <a:pt x="194405" y="1524857"/>
                </a:cubicBezTo>
                <a:close/>
                <a:moveTo>
                  <a:pt x="2358104" y="1523428"/>
                </a:moveTo>
                <a:cubicBezTo>
                  <a:pt x="2364676" y="1523428"/>
                  <a:pt x="2370011" y="1528667"/>
                  <a:pt x="2370011" y="1535239"/>
                </a:cubicBezTo>
                <a:cubicBezTo>
                  <a:pt x="2370011" y="1541716"/>
                  <a:pt x="2364676" y="1547050"/>
                  <a:pt x="2358104" y="1547050"/>
                </a:cubicBezTo>
                <a:cubicBezTo>
                  <a:pt x="2351532" y="1547050"/>
                  <a:pt x="2346198" y="1541811"/>
                  <a:pt x="2346293" y="1535239"/>
                </a:cubicBezTo>
                <a:cubicBezTo>
                  <a:pt x="2346293" y="1528762"/>
                  <a:pt x="2351532" y="1523428"/>
                  <a:pt x="2358104" y="1523428"/>
                </a:cubicBezTo>
                <a:close/>
                <a:moveTo>
                  <a:pt x="2131790" y="1522475"/>
                </a:moveTo>
                <a:cubicBezTo>
                  <a:pt x="2137886" y="1522475"/>
                  <a:pt x="2142839" y="1527428"/>
                  <a:pt x="2142839" y="1533524"/>
                </a:cubicBezTo>
                <a:cubicBezTo>
                  <a:pt x="2142839" y="1539620"/>
                  <a:pt x="2137886" y="1544573"/>
                  <a:pt x="2131790" y="1544573"/>
                </a:cubicBezTo>
                <a:cubicBezTo>
                  <a:pt x="2125694" y="1544573"/>
                  <a:pt x="2120741" y="1539620"/>
                  <a:pt x="2120741" y="1533524"/>
                </a:cubicBezTo>
                <a:cubicBezTo>
                  <a:pt x="2120741" y="1527428"/>
                  <a:pt x="2125694" y="1522475"/>
                  <a:pt x="2131790" y="1522475"/>
                </a:cubicBezTo>
                <a:close/>
                <a:moveTo>
                  <a:pt x="2432780" y="1522095"/>
                </a:moveTo>
                <a:cubicBezTo>
                  <a:pt x="2440305" y="1522095"/>
                  <a:pt x="2446401" y="1528191"/>
                  <a:pt x="2446401" y="1535716"/>
                </a:cubicBezTo>
                <a:cubicBezTo>
                  <a:pt x="2446401" y="1543241"/>
                  <a:pt x="2440305" y="1549337"/>
                  <a:pt x="2432780" y="1549337"/>
                </a:cubicBezTo>
                <a:cubicBezTo>
                  <a:pt x="2425255" y="1549337"/>
                  <a:pt x="2419159" y="1543145"/>
                  <a:pt x="2419159" y="1535716"/>
                </a:cubicBezTo>
                <a:cubicBezTo>
                  <a:pt x="2419159" y="1528191"/>
                  <a:pt x="2425255" y="1522095"/>
                  <a:pt x="2432780" y="1522095"/>
                </a:cubicBezTo>
                <a:close/>
                <a:moveTo>
                  <a:pt x="269748" y="1521333"/>
                </a:moveTo>
                <a:cubicBezTo>
                  <a:pt x="276892" y="1521333"/>
                  <a:pt x="282607" y="1527048"/>
                  <a:pt x="282607" y="1534192"/>
                </a:cubicBezTo>
                <a:cubicBezTo>
                  <a:pt x="282607" y="1541240"/>
                  <a:pt x="276796" y="1547050"/>
                  <a:pt x="269748" y="1547050"/>
                </a:cubicBezTo>
                <a:cubicBezTo>
                  <a:pt x="262699" y="1547050"/>
                  <a:pt x="256889" y="1541336"/>
                  <a:pt x="256889" y="1534192"/>
                </a:cubicBezTo>
                <a:cubicBezTo>
                  <a:pt x="256889" y="1527048"/>
                  <a:pt x="262604" y="1521333"/>
                  <a:pt x="269748" y="1521333"/>
                </a:cubicBezTo>
                <a:close/>
                <a:moveTo>
                  <a:pt x="421957" y="1520951"/>
                </a:moveTo>
                <a:cubicBezTo>
                  <a:pt x="428339" y="1520951"/>
                  <a:pt x="433578" y="1526095"/>
                  <a:pt x="433578" y="1532572"/>
                </a:cubicBezTo>
                <a:cubicBezTo>
                  <a:pt x="433578" y="1538953"/>
                  <a:pt x="428434" y="1544192"/>
                  <a:pt x="421957" y="1544192"/>
                </a:cubicBezTo>
                <a:cubicBezTo>
                  <a:pt x="415576" y="1544192"/>
                  <a:pt x="410337" y="1539049"/>
                  <a:pt x="410337" y="1532572"/>
                </a:cubicBezTo>
                <a:cubicBezTo>
                  <a:pt x="410337" y="1526190"/>
                  <a:pt x="415576" y="1520951"/>
                  <a:pt x="421957" y="1520951"/>
                </a:cubicBezTo>
                <a:close/>
                <a:moveTo>
                  <a:pt x="2055399" y="1520285"/>
                </a:moveTo>
                <a:cubicBezTo>
                  <a:pt x="2062162" y="1520285"/>
                  <a:pt x="2067687" y="1525810"/>
                  <a:pt x="2067687" y="1532572"/>
                </a:cubicBezTo>
                <a:cubicBezTo>
                  <a:pt x="2067687" y="1539335"/>
                  <a:pt x="2062162" y="1544860"/>
                  <a:pt x="2055399" y="1544860"/>
                </a:cubicBezTo>
                <a:cubicBezTo>
                  <a:pt x="2048637" y="1544860"/>
                  <a:pt x="2043207" y="1539335"/>
                  <a:pt x="2043112" y="1532572"/>
                </a:cubicBezTo>
                <a:cubicBezTo>
                  <a:pt x="2043112" y="1525810"/>
                  <a:pt x="2048637" y="1520285"/>
                  <a:pt x="2055399" y="1520285"/>
                </a:cubicBezTo>
                <a:close/>
                <a:moveTo>
                  <a:pt x="499110" y="1517808"/>
                </a:moveTo>
                <a:cubicBezTo>
                  <a:pt x="506635" y="1517808"/>
                  <a:pt x="512731" y="1523904"/>
                  <a:pt x="512731" y="1531429"/>
                </a:cubicBezTo>
                <a:cubicBezTo>
                  <a:pt x="512731" y="1538954"/>
                  <a:pt x="506635" y="1545050"/>
                  <a:pt x="499110" y="1545050"/>
                </a:cubicBezTo>
                <a:cubicBezTo>
                  <a:pt x="491490" y="1545050"/>
                  <a:pt x="485394" y="1538954"/>
                  <a:pt x="485489" y="1531429"/>
                </a:cubicBezTo>
                <a:cubicBezTo>
                  <a:pt x="485489" y="1523904"/>
                  <a:pt x="491585" y="1517808"/>
                  <a:pt x="499110" y="1517808"/>
                </a:cubicBezTo>
                <a:close/>
                <a:moveTo>
                  <a:pt x="345567" y="1517141"/>
                </a:moveTo>
                <a:cubicBezTo>
                  <a:pt x="354615" y="1517141"/>
                  <a:pt x="361855" y="1524475"/>
                  <a:pt x="361855" y="1533429"/>
                </a:cubicBezTo>
                <a:cubicBezTo>
                  <a:pt x="361855" y="1542382"/>
                  <a:pt x="354520" y="1549716"/>
                  <a:pt x="345567" y="1549716"/>
                </a:cubicBezTo>
                <a:cubicBezTo>
                  <a:pt x="336613" y="1549716"/>
                  <a:pt x="329374" y="1542478"/>
                  <a:pt x="329279" y="1533429"/>
                </a:cubicBezTo>
                <a:cubicBezTo>
                  <a:pt x="329279" y="1524380"/>
                  <a:pt x="336613" y="1517141"/>
                  <a:pt x="345567" y="1517141"/>
                </a:cubicBezTo>
                <a:close/>
                <a:moveTo>
                  <a:pt x="2207704" y="1513903"/>
                </a:moveTo>
                <a:cubicBezTo>
                  <a:pt x="2218944" y="1513903"/>
                  <a:pt x="2227992" y="1522952"/>
                  <a:pt x="2227992" y="1534191"/>
                </a:cubicBezTo>
                <a:cubicBezTo>
                  <a:pt x="2227992" y="1545431"/>
                  <a:pt x="2218944" y="1554479"/>
                  <a:pt x="2207704" y="1554479"/>
                </a:cubicBezTo>
                <a:cubicBezTo>
                  <a:pt x="2196465" y="1554479"/>
                  <a:pt x="2187321" y="1545431"/>
                  <a:pt x="2187416" y="1534191"/>
                </a:cubicBezTo>
                <a:cubicBezTo>
                  <a:pt x="2187416" y="1522952"/>
                  <a:pt x="2196465" y="1513903"/>
                  <a:pt x="2207704" y="1513903"/>
                </a:cubicBezTo>
                <a:close/>
                <a:moveTo>
                  <a:pt x="577024" y="1510569"/>
                </a:moveTo>
                <a:cubicBezTo>
                  <a:pt x="587787" y="1510569"/>
                  <a:pt x="596455" y="1519237"/>
                  <a:pt x="596455" y="1530000"/>
                </a:cubicBezTo>
                <a:cubicBezTo>
                  <a:pt x="596455" y="1540763"/>
                  <a:pt x="587787" y="1549431"/>
                  <a:pt x="577024" y="1549431"/>
                </a:cubicBezTo>
                <a:cubicBezTo>
                  <a:pt x="566261" y="1549431"/>
                  <a:pt x="557593" y="1540668"/>
                  <a:pt x="557593" y="1530000"/>
                </a:cubicBezTo>
                <a:cubicBezTo>
                  <a:pt x="557593" y="1519332"/>
                  <a:pt x="566261" y="1510569"/>
                  <a:pt x="577024" y="1510569"/>
                </a:cubicBezTo>
                <a:close/>
                <a:moveTo>
                  <a:pt x="1821275" y="1510093"/>
                </a:moveTo>
                <a:cubicBezTo>
                  <a:pt x="1831085" y="1510093"/>
                  <a:pt x="1838991" y="1517999"/>
                  <a:pt x="1838991" y="1527810"/>
                </a:cubicBezTo>
                <a:cubicBezTo>
                  <a:pt x="1838991" y="1537620"/>
                  <a:pt x="1831085" y="1545526"/>
                  <a:pt x="1821275" y="1545526"/>
                </a:cubicBezTo>
                <a:cubicBezTo>
                  <a:pt x="1811464" y="1545526"/>
                  <a:pt x="1803558" y="1537620"/>
                  <a:pt x="1803558" y="1527810"/>
                </a:cubicBezTo>
                <a:cubicBezTo>
                  <a:pt x="1803558" y="1517999"/>
                  <a:pt x="1811464" y="1510093"/>
                  <a:pt x="1821275" y="1510093"/>
                </a:cubicBezTo>
                <a:close/>
                <a:moveTo>
                  <a:pt x="1740502" y="1508950"/>
                </a:moveTo>
                <a:cubicBezTo>
                  <a:pt x="1749361" y="1508950"/>
                  <a:pt x="1756600" y="1516189"/>
                  <a:pt x="1756600" y="1525047"/>
                </a:cubicBezTo>
                <a:cubicBezTo>
                  <a:pt x="1756600" y="1533905"/>
                  <a:pt x="1749361" y="1541145"/>
                  <a:pt x="1740502" y="1541145"/>
                </a:cubicBezTo>
                <a:cubicBezTo>
                  <a:pt x="1731644" y="1541145"/>
                  <a:pt x="1724405" y="1533905"/>
                  <a:pt x="1724405" y="1525047"/>
                </a:cubicBezTo>
                <a:cubicBezTo>
                  <a:pt x="1724405" y="1516189"/>
                  <a:pt x="1731644" y="1508950"/>
                  <a:pt x="1740502" y="1508950"/>
                </a:cubicBezTo>
                <a:close/>
                <a:moveTo>
                  <a:pt x="1978342" y="1508569"/>
                </a:moveTo>
                <a:cubicBezTo>
                  <a:pt x="1990915" y="1508569"/>
                  <a:pt x="2001202" y="1518761"/>
                  <a:pt x="2001202" y="1531429"/>
                </a:cubicBezTo>
                <a:cubicBezTo>
                  <a:pt x="2001202" y="1544002"/>
                  <a:pt x="1991010" y="1554289"/>
                  <a:pt x="1978342" y="1554289"/>
                </a:cubicBezTo>
                <a:cubicBezTo>
                  <a:pt x="1965674" y="1554289"/>
                  <a:pt x="1955482" y="1544097"/>
                  <a:pt x="1955482" y="1531429"/>
                </a:cubicBezTo>
                <a:cubicBezTo>
                  <a:pt x="1955482" y="1518856"/>
                  <a:pt x="1965674" y="1508569"/>
                  <a:pt x="1978342" y="1508569"/>
                </a:cubicBezTo>
                <a:close/>
                <a:moveTo>
                  <a:pt x="1238725" y="1506188"/>
                </a:moveTo>
                <a:cubicBezTo>
                  <a:pt x="1249108" y="1506188"/>
                  <a:pt x="1257585" y="1514570"/>
                  <a:pt x="1257585" y="1525047"/>
                </a:cubicBezTo>
                <a:cubicBezTo>
                  <a:pt x="1257585" y="1535430"/>
                  <a:pt x="1249108" y="1543907"/>
                  <a:pt x="1238725" y="1543907"/>
                </a:cubicBezTo>
                <a:cubicBezTo>
                  <a:pt x="1228248" y="1543907"/>
                  <a:pt x="1219866" y="1535430"/>
                  <a:pt x="1219866" y="1525047"/>
                </a:cubicBezTo>
                <a:cubicBezTo>
                  <a:pt x="1219866" y="1514665"/>
                  <a:pt x="1228248" y="1506188"/>
                  <a:pt x="1238725" y="1506188"/>
                </a:cubicBezTo>
                <a:close/>
                <a:moveTo>
                  <a:pt x="1900332" y="1499996"/>
                </a:moveTo>
                <a:cubicBezTo>
                  <a:pt x="1916811" y="1499996"/>
                  <a:pt x="1930241" y="1513426"/>
                  <a:pt x="1930241" y="1529904"/>
                </a:cubicBezTo>
                <a:cubicBezTo>
                  <a:pt x="1930241" y="1546383"/>
                  <a:pt x="1916811" y="1559813"/>
                  <a:pt x="1900332" y="1559813"/>
                </a:cubicBezTo>
                <a:cubicBezTo>
                  <a:pt x="1883854" y="1559813"/>
                  <a:pt x="1870424" y="1546478"/>
                  <a:pt x="1870424" y="1529904"/>
                </a:cubicBezTo>
                <a:cubicBezTo>
                  <a:pt x="1870424" y="1513426"/>
                  <a:pt x="1883759" y="1499996"/>
                  <a:pt x="1900332" y="1499996"/>
                </a:cubicBezTo>
                <a:close/>
                <a:moveTo>
                  <a:pt x="656177" y="1498187"/>
                </a:moveTo>
                <a:cubicBezTo>
                  <a:pt x="672590" y="1498187"/>
                  <a:pt x="685895" y="1511492"/>
                  <a:pt x="685895" y="1527905"/>
                </a:cubicBezTo>
                <a:cubicBezTo>
                  <a:pt x="685895" y="1544318"/>
                  <a:pt x="672590" y="1557623"/>
                  <a:pt x="656177" y="1557623"/>
                </a:cubicBezTo>
                <a:cubicBezTo>
                  <a:pt x="639764" y="1557623"/>
                  <a:pt x="626459" y="1544318"/>
                  <a:pt x="626459" y="1527905"/>
                </a:cubicBezTo>
                <a:cubicBezTo>
                  <a:pt x="626459" y="1511492"/>
                  <a:pt x="639764" y="1498187"/>
                  <a:pt x="656177" y="1498187"/>
                </a:cubicBezTo>
                <a:close/>
                <a:moveTo>
                  <a:pt x="1657635" y="1496282"/>
                </a:moveTo>
                <a:cubicBezTo>
                  <a:pt x="1671256" y="1496282"/>
                  <a:pt x="1682305" y="1507331"/>
                  <a:pt x="1682305" y="1520952"/>
                </a:cubicBezTo>
                <a:cubicBezTo>
                  <a:pt x="1682305" y="1534573"/>
                  <a:pt x="1671256" y="1545622"/>
                  <a:pt x="1657635" y="1545622"/>
                </a:cubicBezTo>
                <a:cubicBezTo>
                  <a:pt x="1643919" y="1545622"/>
                  <a:pt x="1632870" y="1534573"/>
                  <a:pt x="1632966" y="1520952"/>
                </a:cubicBezTo>
                <a:cubicBezTo>
                  <a:pt x="1632966" y="1507331"/>
                  <a:pt x="1644015" y="1496282"/>
                  <a:pt x="1657635" y="1496282"/>
                </a:cubicBezTo>
                <a:close/>
                <a:moveTo>
                  <a:pt x="819816" y="1495520"/>
                </a:moveTo>
                <a:cubicBezTo>
                  <a:pt x="833818" y="1495520"/>
                  <a:pt x="845153" y="1506855"/>
                  <a:pt x="845153" y="1520857"/>
                </a:cubicBezTo>
                <a:cubicBezTo>
                  <a:pt x="845153" y="1534858"/>
                  <a:pt x="833818" y="1546193"/>
                  <a:pt x="819816" y="1546193"/>
                </a:cubicBezTo>
                <a:cubicBezTo>
                  <a:pt x="805815" y="1546193"/>
                  <a:pt x="794480" y="1534858"/>
                  <a:pt x="794480" y="1520857"/>
                </a:cubicBezTo>
                <a:cubicBezTo>
                  <a:pt x="794480" y="1506855"/>
                  <a:pt x="805815" y="1495520"/>
                  <a:pt x="819816" y="1495520"/>
                </a:cubicBezTo>
                <a:close/>
                <a:moveTo>
                  <a:pt x="736949" y="1492948"/>
                </a:moveTo>
                <a:cubicBezTo>
                  <a:pt x="754666" y="1492948"/>
                  <a:pt x="769048" y="1507331"/>
                  <a:pt x="769048" y="1525047"/>
                </a:cubicBezTo>
                <a:cubicBezTo>
                  <a:pt x="769048" y="1542764"/>
                  <a:pt x="754666" y="1557146"/>
                  <a:pt x="736949" y="1557146"/>
                </a:cubicBezTo>
                <a:cubicBezTo>
                  <a:pt x="719138" y="1557146"/>
                  <a:pt x="704850" y="1542764"/>
                  <a:pt x="704850" y="1525047"/>
                </a:cubicBezTo>
                <a:cubicBezTo>
                  <a:pt x="704850" y="1507331"/>
                  <a:pt x="719233" y="1492948"/>
                  <a:pt x="736949" y="1492948"/>
                </a:cubicBezTo>
                <a:close/>
                <a:moveTo>
                  <a:pt x="905827" y="1489329"/>
                </a:moveTo>
                <a:cubicBezTo>
                  <a:pt x="919829" y="1489329"/>
                  <a:pt x="931164" y="1500664"/>
                  <a:pt x="931164" y="1514666"/>
                </a:cubicBezTo>
                <a:cubicBezTo>
                  <a:pt x="931164" y="1528667"/>
                  <a:pt x="919829" y="1540002"/>
                  <a:pt x="905827" y="1540002"/>
                </a:cubicBezTo>
                <a:cubicBezTo>
                  <a:pt x="891826" y="1540002"/>
                  <a:pt x="880491" y="1528667"/>
                  <a:pt x="880491" y="1514666"/>
                </a:cubicBezTo>
                <a:cubicBezTo>
                  <a:pt x="880491" y="1500664"/>
                  <a:pt x="891826" y="1489329"/>
                  <a:pt x="905827" y="1489329"/>
                </a:cubicBezTo>
                <a:close/>
                <a:moveTo>
                  <a:pt x="2596038" y="1461611"/>
                </a:moveTo>
                <a:cubicBezTo>
                  <a:pt x="2596134" y="1461611"/>
                  <a:pt x="2596229" y="1461706"/>
                  <a:pt x="2596229" y="1461802"/>
                </a:cubicBezTo>
                <a:cubicBezTo>
                  <a:pt x="2596229" y="1461897"/>
                  <a:pt x="2596134" y="1461992"/>
                  <a:pt x="2596038" y="1461992"/>
                </a:cubicBezTo>
                <a:cubicBezTo>
                  <a:pt x="2595943" y="1461992"/>
                  <a:pt x="2595848" y="1461897"/>
                  <a:pt x="2595848" y="1461802"/>
                </a:cubicBezTo>
                <a:cubicBezTo>
                  <a:pt x="2595848" y="1461706"/>
                  <a:pt x="2595943" y="1461611"/>
                  <a:pt x="2596038" y="1461611"/>
                </a:cubicBezTo>
                <a:close/>
                <a:moveTo>
                  <a:pt x="102107" y="1456753"/>
                </a:moveTo>
                <a:cubicBezTo>
                  <a:pt x="104679" y="1456753"/>
                  <a:pt x="106774" y="1458753"/>
                  <a:pt x="106774" y="1461325"/>
                </a:cubicBezTo>
                <a:cubicBezTo>
                  <a:pt x="106774" y="1463897"/>
                  <a:pt x="104679" y="1465992"/>
                  <a:pt x="102107" y="1465992"/>
                </a:cubicBezTo>
                <a:cubicBezTo>
                  <a:pt x="99535" y="1465992"/>
                  <a:pt x="97535" y="1463992"/>
                  <a:pt x="97535" y="1461325"/>
                </a:cubicBezTo>
                <a:cubicBezTo>
                  <a:pt x="97535" y="1458849"/>
                  <a:pt x="99535" y="1456753"/>
                  <a:pt x="102107" y="1456753"/>
                </a:cubicBezTo>
                <a:close/>
                <a:moveTo>
                  <a:pt x="28384" y="1456086"/>
                </a:moveTo>
                <a:cubicBezTo>
                  <a:pt x="31432" y="1456086"/>
                  <a:pt x="33813" y="1458563"/>
                  <a:pt x="33813" y="1461515"/>
                </a:cubicBezTo>
                <a:cubicBezTo>
                  <a:pt x="33813" y="1464468"/>
                  <a:pt x="31337" y="1466944"/>
                  <a:pt x="28384" y="1466944"/>
                </a:cubicBezTo>
                <a:cubicBezTo>
                  <a:pt x="25432" y="1466944"/>
                  <a:pt x="22955" y="1464563"/>
                  <a:pt x="22955" y="1461515"/>
                </a:cubicBezTo>
                <a:cubicBezTo>
                  <a:pt x="22955" y="1458467"/>
                  <a:pt x="25432" y="1456086"/>
                  <a:pt x="28384" y="1456086"/>
                </a:cubicBezTo>
                <a:close/>
                <a:moveTo>
                  <a:pt x="2522600" y="1454276"/>
                </a:moveTo>
                <a:cubicBezTo>
                  <a:pt x="2526696" y="1454276"/>
                  <a:pt x="2530030" y="1457610"/>
                  <a:pt x="2530030" y="1461706"/>
                </a:cubicBezTo>
                <a:cubicBezTo>
                  <a:pt x="2530030" y="1465801"/>
                  <a:pt x="2526696" y="1469135"/>
                  <a:pt x="2522600" y="1469135"/>
                </a:cubicBezTo>
                <a:cubicBezTo>
                  <a:pt x="2518505" y="1469135"/>
                  <a:pt x="2515171" y="1465801"/>
                  <a:pt x="2515171" y="1461706"/>
                </a:cubicBezTo>
                <a:cubicBezTo>
                  <a:pt x="2515171" y="1457610"/>
                  <a:pt x="2518505" y="1454276"/>
                  <a:pt x="2522600" y="1454276"/>
                </a:cubicBezTo>
                <a:close/>
                <a:moveTo>
                  <a:pt x="2301430" y="1451609"/>
                </a:moveTo>
                <a:cubicBezTo>
                  <a:pt x="2306764" y="1451609"/>
                  <a:pt x="2311050" y="1455895"/>
                  <a:pt x="2311050" y="1461229"/>
                </a:cubicBezTo>
                <a:cubicBezTo>
                  <a:pt x="2311050" y="1466563"/>
                  <a:pt x="2306764" y="1470850"/>
                  <a:pt x="2301430" y="1470850"/>
                </a:cubicBezTo>
                <a:cubicBezTo>
                  <a:pt x="2296096" y="1470850"/>
                  <a:pt x="2291714" y="1466563"/>
                  <a:pt x="2291810" y="1461229"/>
                </a:cubicBezTo>
                <a:cubicBezTo>
                  <a:pt x="2291810" y="1455895"/>
                  <a:pt x="2296096" y="1451609"/>
                  <a:pt x="2301430" y="1451609"/>
                </a:cubicBezTo>
                <a:close/>
                <a:moveTo>
                  <a:pt x="176022" y="1450466"/>
                </a:moveTo>
                <a:cubicBezTo>
                  <a:pt x="181927" y="1450466"/>
                  <a:pt x="186690" y="1455229"/>
                  <a:pt x="186690" y="1461134"/>
                </a:cubicBezTo>
                <a:cubicBezTo>
                  <a:pt x="186690" y="1467040"/>
                  <a:pt x="181927" y="1471802"/>
                  <a:pt x="176022" y="1471802"/>
                </a:cubicBezTo>
                <a:cubicBezTo>
                  <a:pt x="170117" y="1471802"/>
                  <a:pt x="165354" y="1467040"/>
                  <a:pt x="165354" y="1461134"/>
                </a:cubicBezTo>
                <a:cubicBezTo>
                  <a:pt x="165354" y="1455229"/>
                  <a:pt x="170117" y="1450466"/>
                  <a:pt x="176022" y="1450466"/>
                </a:cubicBezTo>
                <a:close/>
                <a:moveTo>
                  <a:pt x="2449067" y="1450181"/>
                </a:moveTo>
                <a:cubicBezTo>
                  <a:pt x="2455354" y="1450181"/>
                  <a:pt x="2460497" y="1455324"/>
                  <a:pt x="2460497" y="1461611"/>
                </a:cubicBezTo>
                <a:cubicBezTo>
                  <a:pt x="2460497" y="1467898"/>
                  <a:pt x="2455354" y="1473041"/>
                  <a:pt x="2449067" y="1473041"/>
                </a:cubicBezTo>
                <a:cubicBezTo>
                  <a:pt x="2442686" y="1473041"/>
                  <a:pt x="2437542" y="1467898"/>
                  <a:pt x="2437637" y="1461611"/>
                </a:cubicBezTo>
                <a:cubicBezTo>
                  <a:pt x="2437637" y="1455324"/>
                  <a:pt x="2442781" y="1450181"/>
                  <a:pt x="2449067" y="1450181"/>
                </a:cubicBezTo>
                <a:close/>
                <a:moveTo>
                  <a:pt x="2152935" y="1449038"/>
                </a:moveTo>
                <a:cubicBezTo>
                  <a:pt x="2159317" y="1449038"/>
                  <a:pt x="2164555" y="1454181"/>
                  <a:pt x="2164555" y="1460659"/>
                </a:cubicBezTo>
                <a:cubicBezTo>
                  <a:pt x="2164555" y="1467040"/>
                  <a:pt x="2159412" y="1472279"/>
                  <a:pt x="2152935" y="1472279"/>
                </a:cubicBezTo>
                <a:cubicBezTo>
                  <a:pt x="2146458" y="1472279"/>
                  <a:pt x="2141219" y="1467040"/>
                  <a:pt x="2141314" y="1460659"/>
                </a:cubicBezTo>
                <a:cubicBezTo>
                  <a:pt x="2141314" y="1454277"/>
                  <a:pt x="2146553" y="1449038"/>
                  <a:pt x="2152935" y="1449038"/>
                </a:cubicBezTo>
                <a:close/>
                <a:moveTo>
                  <a:pt x="2227231" y="1448466"/>
                </a:moveTo>
                <a:cubicBezTo>
                  <a:pt x="2234089" y="1448466"/>
                  <a:pt x="2239708" y="1454086"/>
                  <a:pt x="2239708" y="1460944"/>
                </a:cubicBezTo>
                <a:cubicBezTo>
                  <a:pt x="2239708" y="1467802"/>
                  <a:pt x="2234089" y="1473421"/>
                  <a:pt x="2227231" y="1473421"/>
                </a:cubicBezTo>
                <a:cubicBezTo>
                  <a:pt x="2220373" y="1473421"/>
                  <a:pt x="2214848" y="1467802"/>
                  <a:pt x="2214753" y="1460944"/>
                </a:cubicBezTo>
                <a:cubicBezTo>
                  <a:pt x="2214753" y="1454086"/>
                  <a:pt x="2220373" y="1448466"/>
                  <a:pt x="2227231" y="1448466"/>
                </a:cubicBezTo>
                <a:close/>
                <a:moveTo>
                  <a:pt x="2078259" y="1447895"/>
                </a:moveTo>
                <a:cubicBezTo>
                  <a:pt x="2085022" y="1447895"/>
                  <a:pt x="2090547" y="1453420"/>
                  <a:pt x="2090547" y="1460182"/>
                </a:cubicBezTo>
                <a:cubicBezTo>
                  <a:pt x="2090547" y="1466945"/>
                  <a:pt x="2085022" y="1472470"/>
                  <a:pt x="2078259" y="1472470"/>
                </a:cubicBezTo>
                <a:cubicBezTo>
                  <a:pt x="2071497" y="1472470"/>
                  <a:pt x="2065972" y="1467040"/>
                  <a:pt x="2065972" y="1460182"/>
                </a:cubicBezTo>
                <a:cubicBezTo>
                  <a:pt x="2065972" y="1453420"/>
                  <a:pt x="2071497" y="1447895"/>
                  <a:pt x="2078259" y="1447895"/>
                </a:cubicBezTo>
                <a:close/>
                <a:moveTo>
                  <a:pt x="399192" y="1447895"/>
                </a:moveTo>
                <a:cubicBezTo>
                  <a:pt x="405955" y="1447895"/>
                  <a:pt x="411480" y="1453420"/>
                  <a:pt x="411480" y="1460182"/>
                </a:cubicBezTo>
                <a:cubicBezTo>
                  <a:pt x="411480" y="1466945"/>
                  <a:pt x="405955" y="1472470"/>
                  <a:pt x="399192" y="1472470"/>
                </a:cubicBezTo>
                <a:cubicBezTo>
                  <a:pt x="392430" y="1472470"/>
                  <a:pt x="386905" y="1467040"/>
                  <a:pt x="386905" y="1460182"/>
                </a:cubicBezTo>
                <a:cubicBezTo>
                  <a:pt x="386905" y="1453420"/>
                  <a:pt x="392430" y="1447895"/>
                  <a:pt x="399192" y="1447895"/>
                </a:cubicBezTo>
                <a:close/>
                <a:moveTo>
                  <a:pt x="250126" y="1447419"/>
                </a:moveTo>
                <a:cubicBezTo>
                  <a:pt x="257650" y="1447419"/>
                  <a:pt x="263747" y="1453515"/>
                  <a:pt x="263747" y="1461040"/>
                </a:cubicBezTo>
                <a:cubicBezTo>
                  <a:pt x="263747" y="1468564"/>
                  <a:pt x="257650" y="1474661"/>
                  <a:pt x="250126" y="1474661"/>
                </a:cubicBezTo>
                <a:cubicBezTo>
                  <a:pt x="242601" y="1474661"/>
                  <a:pt x="236505" y="1468469"/>
                  <a:pt x="236505" y="1461040"/>
                </a:cubicBezTo>
                <a:cubicBezTo>
                  <a:pt x="236505" y="1453515"/>
                  <a:pt x="242601" y="1447419"/>
                  <a:pt x="250126" y="1447419"/>
                </a:cubicBezTo>
                <a:close/>
                <a:moveTo>
                  <a:pt x="2375345" y="1446371"/>
                </a:moveTo>
                <a:cubicBezTo>
                  <a:pt x="2383631" y="1446371"/>
                  <a:pt x="2390394" y="1453134"/>
                  <a:pt x="2390394" y="1461420"/>
                </a:cubicBezTo>
                <a:cubicBezTo>
                  <a:pt x="2390394" y="1469707"/>
                  <a:pt x="2383631" y="1476470"/>
                  <a:pt x="2375345" y="1476470"/>
                </a:cubicBezTo>
                <a:cubicBezTo>
                  <a:pt x="2366962" y="1476470"/>
                  <a:pt x="2360200" y="1469707"/>
                  <a:pt x="2360295" y="1461420"/>
                </a:cubicBezTo>
                <a:cubicBezTo>
                  <a:pt x="2360295" y="1453134"/>
                  <a:pt x="2367058" y="1446371"/>
                  <a:pt x="2375345" y="1446371"/>
                </a:cubicBezTo>
                <a:close/>
                <a:moveTo>
                  <a:pt x="474250" y="1446180"/>
                </a:moveTo>
                <a:cubicBezTo>
                  <a:pt x="481775" y="1446180"/>
                  <a:pt x="487871" y="1452276"/>
                  <a:pt x="487871" y="1459801"/>
                </a:cubicBezTo>
                <a:cubicBezTo>
                  <a:pt x="487871" y="1467326"/>
                  <a:pt x="481775" y="1473422"/>
                  <a:pt x="474250" y="1473422"/>
                </a:cubicBezTo>
                <a:cubicBezTo>
                  <a:pt x="466725" y="1473422"/>
                  <a:pt x="460629" y="1467326"/>
                  <a:pt x="460629" y="1459801"/>
                </a:cubicBezTo>
                <a:cubicBezTo>
                  <a:pt x="460629" y="1452276"/>
                  <a:pt x="466725" y="1446180"/>
                  <a:pt x="474250" y="1446180"/>
                </a:cubicBezTo>
                <a:close/>
                <a:moveTo>
                  <a:pt x="2003107" y="1443608"/>
                </a:moveTo>
                <a:cubicBezTo>
                  <a:pt x="2012061" y="1443608"/>
                  <a:pt x="2019205" y="1450847"/>
                  <a:pt x="2019205" y="1459705"/>
                </a:cubicBezTo>
                <a:cubicBezTo>
                  <a:pt x="2019205" y="1468563"/>
                  <a:pt x="2011965" y="1475803"/>
                  <a:pt x="2003107" y="1475803"/>
                </a:cubicBezTo>
                <a:cubicBezTo>
                  <a:pt x="1994249" y="1475803"/>
                  <a:pt x="1987105" y="1468659"/>
                  <a:pt x="1987010" y="1459705"/>
                </a:cubicBezTo>
                <a:cubicBezTo>
                  <a:pt x="1987010" y="1450752"/>
                  <a:pt x="1994249" y="1443608"/>
                  <a:pt x="2003107" y="1443608"/>
                </a:cubicBezTo>
                <a:close/>
                <a:moveTo>
                  <a:pt x="324516" y="1443418"/>
                </a:moveTo>
                <a:cubicBezTo>
                  <a:pt x="334041" y="1443418"/>
                  <a:pt x="341756" y="1451133"/>
                  <a:pt x="341756" y="1460658"/>
                </a:cubicBezTo>
                <a:cubicBezTo>
                  <a:pt x="341756" y="1470183"/>
                  <a:pt x="334041" y="1477899"/>
                  <a:pt x="324516" y="1477899"/>
                </a:cubicBezTo>
                <a:cubicBezTo>
                  <a:pt x="314991" y="1477899"/>
                  <a:pt x="307181" y="1470183"/>
                  <a:pt x="307276" y="1460658"/>
                </a:cubicBezTo>
                <a:cubicBezTo>
                  <a:pt x="307276" y="1451133"/>
                  <a:pt x="314991" y="1443418"/>
                  <a:pt x="324516" y="1443418"/>
                </a:cubicBezTo>
                <a:close/>
                <a:moveTo>
                  <a:pt x="549878" y="1439703"/>
                </a:moveTo>
                <a:cubicBezTo>
                  <a:pt x="560642" y="1439703"/>
                  <a:pt x="569404" y="1448371"/>
                  <a:pt x="569404" y="1459134"/>
                </a:cubicBezTo>
                <a:cubicBezTo>
                  <a:pt x="569404" y="1469897"/>
                  <a:pt x="560642" y="1478660"/>
                  <a:pt x="549878" y="1478660"/>
                </a:cubicBezTo>
                <a:cubicBezTo>
                  <a:pt x="539115" y="1478660"/>
                  <a:pt x="530352" y="1469897"/>
                  <a:pt x="530352" y="1459134"/>
                </a:cubicBezTo>
                <a:cubicBezTo>
                  <a:pt x="530352" y="1448371"/>
                  <a:pt x="539115" y="1439703"/>
                  <a:pt x="549878" y="1439703"/>
                </a:cubicBezTo>
                <a:close/>
                <a:moveTo>
                  <a:pt x="781906" y="1437608"/>
                </a:moveTo>
                <a:cubicBezTo>
                  <a:pt x="791717" y="1437608"/>
                  <a:pt x="799623" y="1445514"/>
                  <a:pt x="799623" y="1455229"/>
                </a:cubicBezTo>
                <a:cubicBezTo>
                  <a:pt x="799623" y="1465040"/>
                  <a:pt x="791717" y="1472946"/>
                  <a:pt x="781906" y="1472946"/>
                </a:cubicBezTo>
                <a:cubicBezTo>
                  <a:pt x="772191" y="1472946"/>
                  <a:pt x="764285" y="1465040"/>
                  <a:pt x="764190" y="1455229"/>
                </a:cubicBezTo>
                <a:cubicBezTo>
                  <a:pt x="764190" y="1445514"/>
                  <a:pt x="772191" y="1437608"/>
                  <a:pt x="781906" y="1437608"/>
                </a:cubicBezTo>
                <a:close/>
                <a:moveTo>
                  <a:pt x="1615059" y="1437417"/>
                </a:moveTo>
                <a:cubicBezTo>
                  <a:pt x="1623441" y="1437417"/>
                  <a:pt x="1630299" y="1444180"/>
                  <a:pt x="1630299" y="1452657"/>
                </a:cubicBezTo>
                <a:cubicBezTo>
                  <a:pt x="1630299" y="1461039"/>
                  <a:pt x="1623441" y="1467897"/>
                  <a:pt x="1615059" y="1467897"/>
                </a:cubicBezTo>
                <a:cubicBezTo>
                  <a:pt x="1606582" y="1467897"/>
                  <a:pt x="1599819" y="1461039"/>
                  <a:pt x="1599819" y="1452657"/>
                </a:cubicBezTo>
                <a:cubicBezTo>
                  <a:pt x="1599819" y="1444275"/>
                  <a:pt x="1606677" y="1437417"/>
                  <a:pt x="1615059" y="1437417"/>
                </a:cubicBezTo>
                <a:close/>
                <a:moveTo>
                  <a:pt x="1927573" y="1431607"/>
                </a:moveTo>
                <a:cubicBezTo>
                  <a:pt x="1942813" y="1431607"/>
                  <a:pt x="1955100" y="1443990"/>
                  <a:pt x="1955100" y="1459134"/>
                </a:cubicBezTo>
                <a:cubicBezTo>
                  <a:pt x="1955100" y="1474374"/>
                  <a:pt x="1942718" y="1486661"/>
                  <a:pt x="1927573" y="1486661"/>
                </a:cubicBezTo>
                <a:cubicBezTo>
                  <a:pt x="1912333" y="1486661"/>
                  <a:pt x="1900046" y="1474374"/>
                  <a:pt x="1900046" y="1459134"/>
                </a:cubicBezTo>
                <a:cubicBezTo>
                  <a:pt x="1900046" y="1443894"/>
                  <a:pt x="1912333" y="1431607"/>
                  <a:pt x="1927573" y="1431607"/>
                </a:cubicBezTo>
                <a:close/>
                <a:moveTo>
                  <a:pt x="1774031" y="1430940"/>
                </a:moveTo>
                <a:cubicBezTo>
                  <a:pt x="1788413" y="1430940"/>
                  <a:pt x="1800129" y="1442656"/>
                  <a:pt x="1800129" y="1457039"/>
                </a:cubicBezTo>
                <a:cubicBezTo>
                  <a:pt x="1800129" y="1471421"/>
                  <a:pt x="1788413" y="1483137"/>
                  <a:pt x="1774031" y="1483137"/>
                </a:cubicBezTo>
                <a:cubicBezTo>
                  <a:pt x="1759648" y="1483137"/>
                  <a:pt x="1747932" y="1471421"/>
                  <a:pt x="1747932" y="1457039"/>
                </a:cubicBezTo>
                <a:cubicBezTo>
                  <a:pt x="1747932" y="1442656"/>
                  <a:pt x="1759648" y="1430940"/>
                  <a:pt x="1774031" y="1430940"/>
                </a:cubicBezTo>
                <a:close/>
                <a:moveTo>
                  <a:pt x="1851278" y="1430750"/>
                </a:moveTo>
                <a:cubicBezTo>
                  <a:pt x="1866518" y="1430750"/>
                  <a:pt x="1878805" y="1443037"/>
                  <a:pt x="1878805" y="1458277"/>
                </a:cubicBezTo>
                <a:cubicBezTo>
                  <a:pt x="1878805" y="1473517"/>
                  <a:pt x="1866423" y="1485804"/>
                  <a:pt x="1851278" y="1485804"/>
                </a:cubicBezTo>
                <a:cubicBezTo>
                  <a:pt x="1836038" y="1485804"/>
                  <a:pt x="1823751" y="1473422"/>
                  <a:pt x="1823751" y="1458277"/>
                </a:cubicBezTo>
                <a:cubicBezTo>
                  <a:pt x="1823751" y="1443037"/>
                  <a:pt x="1836038" y="1430750"/>
                  <a:pt x="1851278" y="1430750"/>
                </a:cubicBezTo>
                <a:close/>
                <a:moveTo>
                  <a:pt x="1695544" y="1430654"/>
                </a:moveTo>
                <a:cubicBezTo>
                  <a:pt x="1709165" y="1430654"/>
                  <a:pt x="1720214" y="1441703"/>
                  <a:pt x="1720214" y="1455324"/>
                </a:cubicBezTo>
                <a:cubicBezTo>
                  <a:pt x="1720214" y="1468945"/>
                  <a:pt x="1709165" y="1479994"/>
                  <a:pt x="1695544" y="1479994"/>
                </a:cubicBezTo>
                <a:cubicBezTo>
                  <a:pt x="1681828" y="1479994"/>
                  <a:pt x="1670779" y="1468945"/>
                  <a:pt x="1670875" y="1455324"/>
                </a:cubicBezTo>
                <a:cubicBezTo>
                  <a:pt x="1670875" y="1441703"/>
                  <a:pt x="1681924" y="1430654"/>
                  <a:pt x="1695544" y="1430654"/>
                </a:cubicBezTo>
                <a:close/>
                <a:moveTo>
                  <a:pt x="703421" y="1427321"/>
                </a:moveTo>
                <a:cubicBezTo>
                  <a:pt x="719834" y="1427321"/>
                  <a:pt x="733139" y="1440626"/>
                  <a:pt x="733139" y="1457039"/>
                </a:cubicBezTo>
                <a:cubicBezTo>
                  <a:pt x="733139" y="1473452"/>
                  <a:pt x="719834" y="1486757"/>
                  <a:pt x="703421" y="1486757"/>
                </a:cubicBezTo>
                <a:cubicBezTo>
                  <a:pt x="687008" y="1486757"/>
                  <a:pt x="673703" y="1473452"/>
                  <a:pt x="673703" y="1457039"/>
                </a:cubicBezTo>
                <a:cubicBezTo>
                  <a:pt x="673703" y="1440626"/>
                  <a:pt x="687008" y="1427321"/>
                  <a:pt x="703421" y="1427321"/>
                </a:cubicBezTo>
                <a:close/>
                <a:moveTo>
                  <a:pt x="862393" y="1427225"/>
                </a:moveTo>
                <a:cubicBezTo>
                  <a:pt x="876394" y="1427225"/>
                  <a:pt x="887729" y="1438560"/>
                  <a:pt x="887729" y="1452562"/>
                </a:cubicBezTo>
                <a:cubicBezTo>
                  <a:pt x="887729" y="1466563"/>
                  <a:pt x="876394" y="1477898"/>
                  <a:pt x="862393" y="1477898"/>
                </a:cubicBezTo>
                <a:cubicBezTo>
                  <a:pt x="848391" y="1477898"/>
                  <a:pt x="837056" y="1466563"/>
                  <a:pt x="837056" y="1452562"/>
                </a:cubicBezTo>
                <a:cubicBezTo>
                  <a:pt x="837056" y="1438560"/>
                  <a:pt x="848391" y="1427225"/>
                  <a:pt x="862393" y="1427225"/>
                </a:cubicBezTo>
                <a:close/>
                <a:moveTo>
                  <a:pt x="626173" y="1427130"/>
                </a:moveTo>
                <a:cubicBezTo>
                  <a:pt x="643413" y="1427130"/>
                  <a:pt x="657320" y="1441132"/>
                  <a:pt x="657320" y="1458277"/>
                </a:cubicBezTo>
                <a:cubicBezTo>
                  <a:pt x="657320" y="1475517"/>
                  <a:pt x="643413" y="1489423"/>
                  <a:pt x="626173" y="1489423"/>
                </a:cubicBezTo>
                <a:cubicBezTo>
                  <a:pt x="608932" y="1489423"/>
                  <a:pt x="595026" y="1475422"/>
                  <a:pt x="595026" y="1458277"/>
                </a:cubicBezTo>
                <a:cubicBezTo>
                  <a:pt x="595026" y="1441036"/>
                  <a:pt x="609028" y="1427130"/>
                  <a:pt x="626173" y="1427130"/>
                </a:cubicBezTo>
                <a:close/>
                <a:moveTo>
                  <a:pt x="1398295" y="1424798"/>
                </a:moveTo>
                <a:lnTo>
                  <a:pt x="1397874" y="1426884"/>
                </a:lnTo>
                <a:lnTo>
                  <a:pt x="1398704" y="1424880"/>
                </a:lnTo>
                <a:close/>
                <a:moveTo>
                  <a:pt x="945737" y="1422844"/>
                </a:moveTo>
                <a:cubicBezTo>
                  <a:pt x="959738" y="1422844"/>
                  <a:pt x="971073" y="1434179"/>
                  <a:pt x="971073" y="1448180"/>
                </a:cubicBezTo>
                <a:cubicBezTo>
                  <a:pt x="971073" y="1462182"/>
                  <a:pt x="959738" y="1473517"/>
                  <a:pt x="945737" y="1473517"/>
                </a:cubicBezTo>
                <a:cubicBezTo>
                  <a:pt x="931735" y="1473517"/>
                  <a:pt x="920400" y="1462182"/>
                  <a:pt x="920400" y="1448180"/>
                </a:cubicBezTo>
                <a:cubicBezTo>
                  <a:pt x="920400" y="1434179"/>
                  <a:pt x="931735" y="1422844"/>
                  <a:pt x="945737" y="1422844"/>
                </a:cubicBezTo>
                <a:close/>
                <a:moveTo>
                  <a:pt x="2533650" y="1385696"/>
                </a:moveTo>
                <a:cubicBezTo>
                  <a:pt x="2534221" y="1385696"/>
                  <a:pt x="2534697" y="1386077"/>
                  <a:pt x="2534697" y="1386649"/>
                </a:cubicBezTo>
                <a:cubicBezTo>
                  <a:pt x="2534697" y="1387220"/>
                  <a:pt x="2534221" y="1387696"/>
                  <a:pt x="2533650" y="1387696"/>
                </a:cubicBezTo>
                <a:cubicBezTo>
                  <a:pt x="2533078" y="1387696"/>
                  <a:pt x="2532602" y="1387220"/>
                  <a:pt x="2532602" y="1386649"/>
                </a:cubicBezTo>
                <a:cubicBezTo>
                  <a:pt x="2532602" y="1386172"/>
                  <a:pt x="2533078" y="1385696"/>
                  <a:pt x="2533650" y="1385696"/>
                </a:cubicBezTo>
                <a:close/>
                <a:moveTo>
                  <a:pt x="16764" y="1379886"/>
                </a:moveTo>
                <a:cubicBezTo>
                  <a:pt x="20478" y="1379886"/>
                  <a:pt x="23431" y="1382934"/>
                  <a:pt x="23431" y="1386554"/>
                </a:cubicBezTo>
                <a:cubicBezTo>
                  <a:pt x="23431" y="1390268"/>
                  <a:pt x="20383" y="1393221"/>
                  <a:pt x="16764" y="1393221"/>
                </a:cubicBezTo>
                <a:cubicBezTo>
                  <a:pt x="13144" y="1393221"/>
                  <a:pt x="10096" y="1390268"/>
                  <a:pt x="10096" y="1386554"/>
                </a:cubicBezTo>
                <a:cubicBezTo>
                  <a:pt x="10096" y="1382839"/>
                  <a:pt x="13144" y="1379886"/>
                  <a:pt x="16764" y="1379886"/>
                </a:cubicBezTo>
                <a:close/>
                <a:moveTo>
                  <a:pt x="89725" y="1377315"/>
                </a:moveTo>
                <a:cubicBezTo>
                  <a:pt x="94869" y="1377315"/>
                  <a:pt x="98965" y="1381411"/>
                  <a:pt x="98965" y="1386554"/>
                </a:cubicBezTo>
                <a:cubicBezTo>
                  <a:pt x="98965" y="1391698"/>
                  <a:pt x="94869" y="1395793"/>
                  <a:pt x="89725" y="1395793"/>
                </a:cubicBezTo>
                <a:cubicBezTo>
                  <a:pt x="84677" y="1395793"/>
                  <a:pt x="80486" y="1391698"/>
                  <a:pt x="80486" y="1386554"/>
                </a:cubicBezTo>
                <a:cubicBezTo>
                  <a:pt x="80486" y="1381411"/>
                  <a:pt x="84582" y="1377315"/>
                  <a:pt x="89725" y="1377315"/>
                </a:cubicBezTo>
                <a:close/>
                <a:moveTo>
                  <a:pt x="382810" y="1376267"/>
                </a:moveTo>
                <a:cubicBezTo>
                  <a:pt x="388429" y="1376267"/>
                  <a:pt x="392906" y="1380744"/>
                  <a:pt x="392906" y="1386268"/>
                </a:cubicBezTo>
                <a:cubicBezTo>
                  <a:pt x="392906" y="1391793"/>
                  <a:pt x="388334" y="1396269"/>
                  <a:pt x="382810" y="1396269"/>
                </a:cubicBezTo>
                <a:cubicBezTo>
                  <a:pt x="377190" y="1396269"/>
                  <a:pt x="372713" y="1391793"/>
                  <a:pt x="372808" y="1386268"/>
                </a:cubicBezTo>
                <a:cubicBezTo>
                  <a:pt x="372808" y="1380744"/>
                  <a:pt x="377285" y="1376267"/>
                  <a:pt x="382810" y="1376267"/>
                </a:cubicBezTo>
                <a:close/>
                <a:moveTo>
                  <a:pt x="2314574" y="1376171"/>
                </a:moveTo>
                <a:cubicBezTo>
                  <a:pt x="2320194" y="1376171"/>
                  <a:pt x="2324766" y="1380838"/>
                  <a:pt x="2324766" y="1386458"/>
                </a:cubicBezTo>
                <a:cubicBezTo>
                  <a:pt x="2324766" y="1392173"/>
                  <a:pt x="2320194" y="1396745"/>
                  <a:pt x="2314574" y="1396745"/>
                </a:cubicBezTo>
                <a:cubicBezTo>
                  <a:pt x="2308859" y="1396745"/>
                  <a:pt x="2304287" y="1392173"/>
                  <a:pt x="2304287" y="1386458"/>
                </a:cubicBezTo>
                <a:cubicBezTo>
                  <a:pt x="2304287" y="1380743"/>
                  <a:pt x="2308954" y="1376171"/>
                  <a:pt x="2314574" y="1376171"/>
                </a:cubicBezTo>
                <a:close/>
                <a:moveTo>
                  <a:pt x="456437" y="1375219"/>
                </a:moveTo>
                <a:cubicBezTo>
                  <a:pt x="462438" y="1375219"/>
                  <a:pt x="467296" y="1380077"/>
                  <a:pt x="467296" y="1386077"/>
                </a:cubicBezTo>
                <a:cubicBezTo>
                  <a:pt x="467296" y="1392078"/>
                  <a:pt x="462438" y="1396936"/>
                  <a:pt x="456437" y="1396936"/>
                </a:cubicBezTo>
                <a:cubicBezTo>
                  <a:pt x="450437" y="1396936"/>
                  <a:pt x="445579" y="1392078"/>
                  <a:pt x="445579" y="1386077"/>
                </a:cubicBezTo>
                <a:cubicBezTo>
                  <a:pt x="445579" y="1380077"/>
                  <a:pt x="450437" y="1375219"/>
                  <a:pt x="456437" y="1375219"/>
                </a:cubicBezTo>
                <a:close/>
                <a:moveTo>
                  <a:pt x="2460688" y="1374838"/>
                </a:moveTo>
                <a:cubicBezTo>
                  <a:pt x="2467165" y="1374838"/>
                  <a:pt x="2472499" y="1380077"/>
                  <a:pt x="2472499" y="1386649"/>
                </a:cubicBezTo>
                <a:cubicBezTo>
                  <a:pt x="2472499" y="1393126"/>
                  <a:pt x="2467260" y="1398460"/>
                  <a:pt x="2460688" y="1398460"/>
                </a:cubicBezTo>
                <a:cubicBezTo>
                  <a:pt x="2454116" y="1398460"/>
                  <a:pt x="2448782" y="1393126"/>
                  <a:pt x="2448877" y="1386649"/>
                </a:cubicBezTo>
                <a:cubicBezTo>
                  <a:pt x="2448877" y="1380172"/>
                  <a:pt x="2454211" y="1374838"/>
                  <a:pt x="2460688" y="1374838"/>
                </a:cubicBezTo>
                <a:close/>
                <a:moveTo>
                  <a:pt x="162877" y="1374648"/>
                </a:moveTo>
                <a:cubicBezTo>
                  <a:pt x="169354" y="1374648"/>
                  <a:pt x="174688" y="1379982"/>
                  <a:pt x="174688" y="1386554"/>
                </a:cubicBezTo>
                <a:cubicBezTo>
                  <a:pt x="174688" y="1393031"/>
                  <a:pt x="169450" y="1398365"/>
                  <a:pt x="162877" y="1398365"/>
                </a:cubicBezTo>
                <a:cubicBezTo>
                  <a:pt x="156305" y="1398365"/>
                  <a:pt x="150971" y="1393031"/>
                  <a:pt x="151066" y="1386554"/>
                </a:cubicBezTo>
                <a:cubicBezTo>
                  <a:pt x="151066" y="1379982"/>
                  <a:pt x="156305" y="1374648"/>
                  <a:pt x="162877" y="1374648"/>
                </a:cubicBezTo>
                <a:close/>
                <a:moveTo>
                  <a:pt x="2168080" y="1374266"/>
                </a:moveTo>
                <a:cubicBezTo>
                  <a:pt x="2174747" y="1374266"/>
                  <a:pt x="2180176" y="1379695"/>
                  <a:pt x="2180176" y="1386363"/>
                </a:cubicBezTo>
                <a:cubicBezTo>
                  <a:pt x="2180176" y="1392935"/>
                  <a:pt x="2174747" y="1398364"/>
                  <a:pt x="2168080" y="1398364"/>
                </a:cubicBezTo>
                <a:cubicBezTo>
                  <a:pt x="2161412" y="1398364"/>
                  <a:pt x="2155983" y="1393030"/>
                  <a:pt x="2155983" y="1386363"/>
                </a:cubicBezTo>
                <a:cubicBezTo>
                  <a:pt x="2155983" y="1379695"/>
                  <a:pt x="2161412" y="1374266"/>
                  <a:pt x="2168080" y="1374266"/>
                </a:cubicBezTo>
                <a:close/>
                <a:moveTo>
                  <a:pt x="2094642" y="1373886"/>
                </a:moveTo>
                <a:cubicBezTo>
                  <a:pt x="2101405" y="1373886"/>
                  <a:pt x="2106930" y="1379411"/>
                  <a:pt x="2106930" y="1386173"/>
                </a:cubicBezTo>
                <a:cubicBezTo>
                  <a:pt x="2106930" y="1392936"/>
                  <a:pt x="2101405" y="1398461"/>
                  <a:pt x="2094642" y="1398461"/>
                </a:cubicBezTo>
                <a:cubicBezTo>
                  <a:pt x="2087880" y="1398461"/>
                  <a:pt x="2082355" y="1393031"/>
                  <a:pt x="2082355" y="1386173"/>
                </a:cubicBezTo>
                <a:cubicBezTo>
                  <a:pt x="2082355" y="1379411"/>
                  <a:pt x="2087880" y="1373886"/>
                  <a:pt x="2094642" y="1373886"/>
                </a:cubicBezTo>
                <a:close/>
                <a:moveTo>
                  <a:pt x="2241422" y="1373409"/>
                </a:moveTo>
                <a:cubicBezTo>
                  <a:pt x="2248629" y="1373409"/>
                  <a:pt x="2254472" y="1379251"/>
                  <a:pt x="2254472" y="1386458"/>
                </a:cubicBezTo>
                <a:cubicBezTo>
                  <a:pt x="2254472" y="1393665"/>
                  <a:pt x="2248629" y="1399507"/>
                  <a:pt x="2241422" y="1399507"/>
                </a:cubicBezTo>
                <a:cubicBezTo>
                  <a:pt x="2234215" y="1399507"/>
                  <a:pt x="2228373" y="1393665"/>
                  <a:pt x="2228373" y="1386458"/>
                </a:cubicBezTo>
                <a:cubicBezTo>
                  <a:pt x="2228373" y="1379251"/>
                  <a:pt x="2234215" y="1373409"/>
                  <a:pt x="2241422" y="1373409"/>
                </a:cubicBezTo>
                <a:close/>
                <a:moveTo>
                  <a:pt x="2387631" y="1371028"/>
                </a:moveTo>
                <a:cubicBezTo>
                  <a:pt x="2396204" y="1371028"/>
                  <a:pt x="2403252" y="1377981"/>
                  <a:pt x="2403252" y="1386649"/>
                </a:cubicBezTo>
                <a:cubicBezTo>
                  <a:pt x="2403252" y="1395221"/>
                  <a:pt x="2396299" y="1402270"/>
                  <a:pt x="2387631" y="1402270"/>
                </a:cubicBezTo>
                <a:cubicBezTo>
                  <a:pt x="2378963" y="1402270"/>
                  <a:pt x="2372010" y="1395221"/>
                  <a:pt x="2372010" y="1386649"/>
                </a:cubicBezTo>
                <a:cubicBezTo>
                  <a:pt x="2372010" y="1378076"/>
                  <a:pt x="2378963" y="1371028"/>
                  <a:pt x="2387631" y="1371028"/>
                </a:cubicBezTo>
                <a:close/>
                <a:moveTo>
                  <a:pt x="236029" y="1370742"/>
                </a:moveTo>
                <a:cubicBezTo>
                  <a:pt x="244602" y="1370742"/>
                  <a:pt x="251650" y="1377695"/>
                  <a:pt x="251650" y="1386363"/>
                </a:cubicBezTo>
                <a:cubicBezTo>
                  <a:pt x="251650" y="1395031"/>
                  <a:pt x="244697" y="1402079"/>
                  <a:pt x="236029" y="1402079"/>
                </a:cubicBezTo>
                <a:cubicBezTo>
                  <a:pt x="227361" y="1402079"/>
                  <a:pt x="220408" y="1395126"/>
                  <a:pt x="220408" y="1386363"/>
                </a:cubicBezTo>
                <a:cubicBezTo>
                  <a:pt x="220408" y="1377790"/>
                  <a:pt x="227456" y="1370742"/>
                  <a:pt x="236029" y="1370742"/>
                </a:cubicBezTo>
                <a:close/>
                <a:moveTo>
                  <a:pt x="2021014" y="1369980"/>
                </a:moveTo>
                <a:cubicBezTo>
                  <a:pt x="2029968" y="1369980"/>
                  <a:pt x="2037111" y="1377219"/>
                  <a:pt x="2037111" y="1386077"/>
                </a:cubicBezTo>
                <a:cubicBezTo>
                  <a:pt x="2037111" y="1395031"/>
                  <a:pt x="2029872" y="1402175"/>
                  <a:pt x="2021014" y="1402175"/>
                </a:cubicBezTo>
                <a:cubicBezTo>
                  <a:pt x="2012156" y="1402175"/>
                  <a:pt x="2004917" y="1394935"/>
                  <a:pt x="2004917" y="1386077"/>
                </a:cubicBezTo>
                <a:cubicBezTo>
                  <a:pt x="2004917" y="1377219"/>
                  <a:pt x="2012156" y="1369980"/>
                  <a:pt x="2021014" y="1369980"/>
                </a:cubicBezTo>
                <a:close/>
                <a:moveTo>
                  <a:pt x="530256" y="1366456"/>
                </a:moveTo>
                <a:cubicBezTo>
                  <a:pt x="540924" y="1366456"/>
                  <a:pt x="549687" y="1375314"/>
                  <a:pt x="549687" y="1385982"/>
                </a:cubicBezTo>
                <a:cubicBezTo>
                  <a:pt x="549687" y="1396650"/>
                  <a:pt x="541019" y="1405413"/>
                  <a:pt x="530256" y="1405413"/>
                </a:cubicBezTo>
                <a:cubicBezTo>
                  <a:pt x="519493" y="1405413"/>
                  <a:pt x="510825" y="1396745"/>
                  <a:pt x="510825" y="1385982"/>
                </a:cubicBezTo>
                <a:cubicBezTo>
                  <a:pt x="510825" y="1375219"/>
                  <a:pt x="519493" y="1366456"/>
                  <a:pt x="530256" y="1366456"/>
                </a:cubicBezTo>
                <a:close/>
                <a:moveTo>
                  <a:pt x="309372" y="1362455"/>
                </a:moveTo>
                <a:cubicBezTo>
                  <a:pt x="322611" y="1362455"/>
                  <a:pt x="333280" y="1373123"/>
                  <a:pt x="333280" y="1386363"/>
                </a:cubicBezTo>
                <a:cubicBezTo>
                  <a:pt x="333280" y="1399603"/>
                  <a:pt x="322516" y="1410271"/>
                  <a:pt x="309372" y="1410271"/>
                </a:cubicBezTo>
                <a:cubicBezTo>
                  <a:pt x="296132" y="1410271"/>
                  <a:pt x="285464" y="1399507"/>
                  <a:pt x="285464" y="1386363"/>
                </a:cubicBezTo>
                <a:cubicBezTo>
                  <a:pt x="285464" y="1373123"/>
                  <a:pt x="296132" y="1362455"/>
                  <a:pt x="309372" y="1362455"/>
                </a:cubicBezTo>
                <a:close/>
                <a:moveTo>
                  <a:pt x="1872996" y="1359598"/>
                </a:moveTo>
                <a:cubicBezTo>
                  <a:pt x="1887378" y="1359598"/>
                  <a:pt x="1899094" y="1371314"/>
                  <a:pt x="1899094" y="1385696"/>
                </a:cubicBezTo>
                <a:cubicBezTo>
                  <a:pt x="1899094" y="1400079"/>
                  <a:pt x="1887378" y="1411795"/>
                  <a:pt x="1872996" y="1411795"/>
                </a:cubicBezTo>
                <a:cubicBezTo>
                  <a:pt x="1858613" y="1411795"/>
                  <a:pt x="1846897" y="1400079"/>
                  <a:pt x="1846897" y="1385696"/>
                </a:cubicBezTo>
                <a:cubicBezTo>
                  <a:pt x="1846897" y="1371314"/>
                  <a:pt x="1858613" y="1359598"/>
                  <a:pt x="1872996" y="1359598"/>
                </a:cubicBezTo>
                <a:close/>
                <a:moveTo>
                  <a:pt x="1798414" y="1359217"/>
                </a:moveTo>
                <a:cubicBezTo>
                  <a:pt x="1812797" y="1359217"/>
                  <a:pt x="1824513" y="1370933"/>
                  <a:pt x="1824513" y="1385316"/>
                </a:cubicBezTo>
                <a:cubicBezTo>
                  <a:pt x="1824513" y="1399698"/>
                  <a:pt x="1812797" y="1411414"/>
                  <a:pt x="1798414" y="1411414"/>
                </a:cubicBezTo>
                <a:cubicBezTo>
                  <a:pt x="1783936" y="1411414"/>
                  <a:pt x="1772316" y="1399698"/>
                  <a:pt x="1772316" y="1385316"/>
                </a:cubicBezTo>
                <a:cubicBezTo>
                  <a:pt x="1772316" y="1370933"/>
                  <a:pt x="1784032" y="1359217"/>
                  <a:pt x="1798414" y="1359217"/>
                </a:cubicBezTo>
                <a:close/>
                <a:moveTo>
                  <a:pt x="830389" y="1358550"/>
                </a:moveTo>
                <a:cubicBezTo>
                  <a:pt x="844390" y="1358550"/>
                  <a:pt x="855725" y="1369885"/>
                  <a:pt x="855725" y="1383886"/>
                </a:cubicBezTo>
                <a:cubicBezTo>
                  <a:pt x="855725" y="1397888"/>
                  <a:pt x="844390" y="1409223"/>
                  <a:pt x="830389" y="1409223"/>
                </a:cubicBezTo>
                <a:cubicBezTo>
                  <a:pt x="816387" y="1409223"/>
                  <a:pt x="805052" y="1397888"/>
                  <a:pt x="805052" y="1383886"/>
                </a:cubicBezTo>
                <a:cubicBezTo>
                  <a:pt x="805052" y="1369885"/>
                  <a:pt x="816387" y="1358550"/>
                  <a:pt x="830389" y="1358550"/>
                </a:cubicBezTo>
                <a:close/>
                <a:moveTo>
                  <a:pt x="1947195" y="1358360"/>
                </a:moveTo>
                <a:cubicBezTo>
                  <a:pt x="1962435" y="1358360"/>
                  <a:pt x="1974723" y="1370647"/>
                  <a:pt x="1974723" y="1385887"/>
                </a:cubicBezTo>
                <a:cubicBezTo>
                  <a:pt x="1974723" y="1401127"/>
                  <a:pt x="1962435" y="1413414"/>
                  <a:pt x="1947195" y="1413414"/>
                </a:cubicBezTo>
                <a:cubicBezTo>
                  <a:pt x="1931955" y="1413414"/>
                  <a:pt x="1919668" y="1401127"/>
                  <a:pt x="1919668" y="1385887"/>
                </a:cubicBezTo>
                <a:cubicBezTo>
                  <a:pt x="1919668" y="1370647"/>
                  <a:pt x="1931955" y="1358360"/>
                  <a:pt x="1947195" y="1358360"/>
                </a:cubicBezTo>
                <a:close/>
                <a:moveTo>
                  <a:pt x="907922" y="1357217"/>
                </a:moveTo>
                <a:cubicBezTo>
                  <a:pt x="921924" y="1357217"/>
                  <a:pt x="933259" y="1368552"/>
                  <a:pt x="933259" y="1382553"/>
                </a:cubicBezTo>
                <a:cubicBezTo>
                  <a:pt x="933259" y="1396555"/>
                  <a:pt x="921924" y="1407890"/>
                  <a:pt x="907922" y="1407890"/>
                </a:cubicBezTo>
                <a:cubicBezTo>
                  <a:pt x="893921" y="1407890"/>
                  <a:pt x="882586" y="1396555"/>
                  <a:pt x="882586" y="1382553"/>
                </a:cubicBezTo>
                <a:cubicBezTo>
                  <a:pt x="882586" y="1368552"/>
                  <a:pt x="893921" y="1357217"/>
                  <a:pt x="907922" y="1357217"/>
                </a:cubicBezTo>
                <a:close/>
                <a:moveTo>
                  <a:pt x="754189" y="1356645"/>
                </a:moveTo>
                <a:cubicBezTo>
                  <a:pt x="769714" y="1356645"/>
                  <a:pt x="782287" y="1369218"/>
                  <a:pt x="782287" y="1384744"/>
                </a:cubicBezTo>
                <a:cubicBezTo>
                  <a:pt x="782287" y="1400270"/>
                  <a:pt x="769714" y="1412843"/>
                  <a:pt x="754189" y="1412843"/>
                </a:cubicBezTo>
                <a:cubicBezTo>
                  <a:pt x="738663" y="1412843"/>
                  <a:pt x="726090" y="1400270"/>
                  <a:pt x="726090" y="1384744"/>
                </a:cubicBezTo>
                <a:cubicBezTo>
                  <a:pt x="726090" y="1369218"/>
                  <a:pt x="738663" y="1356645"/>
                  <a:pt x="754189" y="1356645"/>
                </a:cubicBezTo>
                <a:close/>
                <a:moveTo>
                  <a:pt x="987837" y="1354836"/>
                </a:moveTo>
                <a:cubicBezTo>
                  <a:pt x="1001839" y="1354836"/>
                  <a:pt x="1013174" y="1366171"/>
                  <a:pt x="1013174" y="1380172"/>
                </a:cubicBezTo>
                <a:cubicBezTo>
                  <a:pt x="1013174" y="1394174"/>
                  <a:pt x="1001839" y="1405509"/>
                  <a:pt x="987837" y="1405509"/>
                </a:cubicBezTo>
                <a:cubicBezTo>
                  <a:pt x="973836" y="1405509"/>
                  <a:pt x="962501" y="1394174"/>
                  <a:pt x="962501" y="1380172"/>
                </a:cubicBezTo>
                <a:cubicBezTo>
                  <a:pt x="962501" y="1366171"/>
                  <a:pt x="973836" y="1354836"/>
                  <a:pt x="987837" y="1354836"/>
                </a:cubicBezTo>
                <a:close/>
                <a:moveTo>
                  <a:pt x="604456" y="1354454"/>
                </a:moveTo>
                <a:cubicBezTo>
                  <a:pt x="621696" y="1354454"/>
                  <a:pt x="635603" y="1368361"/>
                  <a:pt x="635603" y="1385601"/>
                </a:cubicBezTo>
                <a:cubicBezTo>
                  <a:pt x="635603" y="1402841"/>
                  <a:pt x="621696" y="1416748"/>
                  <a:pt x="604456" y="1416748"/>
                </a:cubicBezTo>
                <a:cubicBezTo>
                  <a:pt x="587216" y="1416748"/>
                  <a:pt x="573309" y="1402841"/>
                  <a:pt x="573309" y="1385601"/>
                </a:cubicBezTo>
                <a:cubicBezTo>
                  <a:pt x="573309" y="1368361"/>
                  <a:pt x="587311" y="1354454"/>
                  <a:pt x="604456" y="1354454"/>
                </a:cubicBezTo>
                <a:close/>
                <a:moveTo>
                  <a:pt x="679037" y="1354169"/>
                </a:moveTo>
                <a:cubicBezTo>
                  <a:pt x="696277" y="1354169"/>
                  <a:pt x="710184" y="1368171"/>
                  <a:pt x="710184" y="1385316"/>
                </a:cubicBezTo>
                <a:cubicBezTo>
                  <a:pt x="710184" y="1402556"/>
                  <a:pt x="696277" y="1416463"/>
                  <a:pt x="679037" y="1416463"/>
                </a:cubicBezTo>
                <a:cubicBezTo>
                  <a:pt x="661797" y="1416463"/>
                  <a:pt x="647890" y="1402461"/>
                  <a:pt x="647890" y="1385316"/>
                </a:cubicBezTo>
                <a:cubicBezTo>
                  <a:pt x="647890" y="1368076"/>
                  <a:pt x="661797" y="1354169"/>
                  <a:pt x="679037" y="1354169"/>
                </a:cubicBezTo>
                <a:close/>
                <a:moveTo>
                  <a:pt x="1642982" y="1316601"/>
                </a:moveTo>
                <a:lnTo>
                  <a:pt x="1640177" y="1330486"/>
                </a:lnTo>
                <a:lnTo>
                  <a:pt x="1637407" y="1334593"/>
                </a:lnTo>
                <a:lnTo>
                  <a:pt x="1647063" y="1332642"/>
                </a:lnTo>
                <a:lnTo>
                  <a:pt x="1665169" y="1336300"/>
                </a:lnTo>
                <a:lnTo>
                  <a:pt x="1648242" y="1329273"/>
                </a:lnTo>
                <a:close/>
                <a:moveTo>
                  <a:pt x="2540221" y="1309496"/>
                </a:moveTo>
                <a:cubicBezTo>
                  <a:pt x="2541079" y="1309496"/>
                  <a:pt x="2541840" y="1310258"/>
                  <a:pt x="2541840" y="1311115"/>
                </a:cubicBezTo>
                <a:cubicBezTo>
                  <a:pt x="2541840" y="1311973"/>
                  <a:pt x="2541079" y="1312735"/>
                  <a:pt x="2540221" y="1312735"/>
                </a:cubicBezTo>
                <a:cubicBezTo>
                  <a:pt x="2539364" y="1312735"/>
                  <a:pt x="2538602" y="1311973"/>
                  <a:pt x="2538602" y="1311115"/>
                </a:cubicBezTo>
                <a:cubicBezTo>
                  <a:pt x="2538602" y="1310258"/>
                  <a:pt x="2539364" y="1309496"/>
                  <a:pt x="2540221" y="1309496"/>
                </a:cubicBezTo>
                <a:close/>
                <a:moveTo>
                  <a:pt x="9810" y="1303877"/>
                </a:moveTo>
                <a:cubicBezTo>
                  <a:pt x="13811" y="1303877"/>
                  <a:pt x="17049" y="1307115"/>
                  <a:pt x="17049" y="1311116"/>
                </a:cubicBezTo>
                <a:cubicBezTo>
                  <a:pt x="17049" y="1315117"/>
                  <a:pt x="13811" y="1318355"/>
                  <a:pt x="9810" y="1318355"/>
                </a:cubicBezTo>
                <a:cubicBezTo>
                  <a:pt x="5810" y="1318355"/>
                  <a:pt x="2571" y="1315117"/>
                  <a:pt x="2571" y="1311116"/>
                </a:cubicBezTo>
                <a:cubicBezTo>
                  <a:pt x="2571" y="1307115"/>
                  <a:pt x="5810" y="1303877"/>
                  <a:pt x="9810" y="1303877"/>
                </a:cubicBezTo>
                <a:close/>
                <a:moveTo>
                  <a:pt x="2467641" y="1302067"/>
                </a:moveTo>
                <a:cubicBezTo>
                  <a:pt x="2472689" y="1302067"/>
                  <a:pt x="2476689" y="1306163"/>
                  <a:pt x="2476689" y="1311116"/>
                </a:cubicBezTo>
                <a:cubicBezTo>
                  <a:pt x="2476689" y="1316164"/>
                  <a:pt x="2472594" y="1320165"/>
                  <a:pt x="2467641" y="1320165"/>
                </a:cubicBezTo>
                <a:cubicBezTo>
                  <a:pt x="2462688" y="1320165"/>
                  <a:pt x="2458592" y="1316069"/>
                  <a:pt x="2458592" y="1311116"/>
                </a:cubicBezTo>
                <a:cubicBezTo>
                  <a:pt x="2458592" y="1306067"/>
                  <a:pt x="2462688" y="1302067"/>
                  <a:pt x="2467641" y="1302067"/>
                </a:cubicBezTo>
                <a:close/>
                <a:moveTo>
                  <a:pt x="82295" y="1301495"/>
                </a:moveTo>
                <a:cubicBezTo>
                  <a:pt x="87629" y="1301495"/>
                  <a:pt x="91915" y="1305781"/>
                  <a:pt x="91915" y="1311115"/>
                </a:cubicBezTo>
                <a:cubicBezTo>
                  <a:pt x="91915" y="1316449"/>
                  <a:pt x="87629" y="1320736"/>
                  <a:pt x="82295" y="1320736"/>
                </a:cubicBezTo>
                <a:cubicBezTo>
                  <a:pt x="77057" y="1320736"/>
                  <a:pt x="72675" y="1316449"/>
                  <a:pt x="72675" y="1311115"/>
                </a:cubicBezTo>
                <a:cubicBezTo>
                  <a:pt x="72675" y="1305781"/>
                  <a:pt x="76961" y="1301495"/>
                  <a:pt x="82295" y="1301495"/>
                </a:cubicBezTo>
                <a:close/>
                <a:moveTo>
                  <a:pt x="2249900" y="1300448"/>
                </a:moveTo>
                <a:cubicBezTo>
                  <a:pt x="2255792" y="1300448"/>
                  <a:pt x="2260568" y="1305224"/>
                  <a:pt x="2260568" y="1311116"/>
                </a:cubicBezTo>
                <a:cubicBezTo>
                  <a:pt x="2260568" y="1317008"/>
                  <a:pt x="2255792" y="1321784"/>
                  <a:pt x="2249900" y="1321784"/>
                </a:cubicBezTo>
                <a:cubicBezTo>
                  <a:pt x="2244008" y="1321784"/>
                  <a:pt x="2239232" y="1317008"/>
                  <a:pt x="2239232" y="1311116"/>
                </a:cubicBezTo>
                <a:cubicBezTo>
                  <a:pt x="2239232" y="1305224"/>
                  <a:pt x="2244008" y="1300448"/>
                  <a:pt x="2249900" y="1300448"/>
                </a:cubicBezTo>
                <a:close/>
                <a:moveTo>
                  <a:pt x="154972" y="1299019"/>
                </a:moveTo>
                <a:cubicBezTo>
                  <a:pt x="161639" y="1299019"/>
                  <a:pt x="167068" y="1304448"/>
                  <a:pt x="167068" y="1311116"/>
                </a:cubicBezTo>
                <a:cubicBezTo>
                  <a:pt x="167068" y="1317688"/>
                  <a:pt x="161639" y="1323117"/>
                  <a:pt x="154972" y="1323117"/>
                </a:cubicBezTo>
                <a:cubicBezTo>
                  <a:pt x="148304" y="1323117"/>
                  <a:pt x="142875" y="1317783"/>
                  <a:pt x="142970" y="1311116"/>
                </a:cubicBezTo>
                <a:cubicBezTo>
                  <a:pt x="142970" y="1304448"/>
                  <a:pt x="148304" y="1299019"/>
                  <a:pt x="154972" y="1299019"/>
                </a:cubicBezTo>
                <a:close/>
                <a:moveTo>
                  <a:pt x="2395061" y="1298829"/>
                </a:moveTo>
                <a:cubicBezTo>
                  <a:pt x="2401824" y="1298829"/>
                  <a:pt x="2407349" y="1304354"/>
                  <a:pt x="2407349" y="1311116"/>
                </a:cubicBezTo>
                <a:cubicBezTo>
                  <a:pt x="2407349" y="1317879"/>
                  <a:pt x="2401824" y="1323404"/>
                  <a:pt x="2395061" y="1323404"/>
                </a:cubicBezTo>
                <a:cubicBezTo>
                  <a:pt x="2388299" y="1323404"/>
                  <a:pt x="2382869" y="1317879"/>
                  <a:pt x="2382774" y="1311116"/>
                </a:cubicBezTo>
                <a:cubicBezTo>
                  <a:pt x="2382774" y="1304354"/>
                  <a:pt x="2388299" y="1298829"/>
                  <a:pt x="2395061" y="1298829"/>
                </a:cubicBezTo>
                <a:close/>
                <a:moveTo>
                  <a:pt x="2177224" y="1297686"/>
                </a:moveTo>
                <a:cubicBezTo>
                  <a:pt x="2184654" y="1297686"/>
                  <a:pt x="2190655" y="1303687"/>
                  <a:pt x="2190655" y="1311116"/>
                </a:cubicBezTo>
                <a:cubicBezTo>
                  <a:pt x="2190655" y="1318546"/>
                  <a:pt x="2184654" y="1324546"/>
                  <a:pt x="2177224" y="1324546"/>
                </a:cubicBezTo>
                <a:cubicBezTo>
                  <a:pt x="2169795" y="1324546"/>
                  <a:pt x="2163794" y="1318546"/>
                  <a:pt x="2163794" y="1311116"/>
                </a:cubicBezTo>
                <a:cubicBezTo>
                  <a:pt x="2163794" y="1303687"/>
                  <a:pt x="2169795" y="1297686"/>
                  <a:pt x="2177224" y="1297686"/>
                </a:cubicBezTo>
                <a:close/>
                <a:moveTo>
                  <a:pt x="2104549" y="1297495"/>
                </a:moveTo>
                <a:cubicBezTo>
                  <a:pt x="2112074" y="1297495"/>
                  <a:pt x="2118170" y="1303591"/>
                  <a:pt x="2118170" y="1311116"/>
                </a:cubicBezTo>
                <a:cubicBezTo>
                  <a:pt x="2118170" y="1318641"/>
                  <a:pt x="2112074" y="1324737"/>
                  <a:pt x="2104549" y="1324737"/>
                </a:cubicBezTo>
                <a:cubicBezTo>
                  <a:pt x="2097024" y="1324737"/>
                  <a:pt x="2090928" y="1318641"/>
                  <a:pt x="2090928" y="1311116"/>
                </a:cubicBezTo>
                <a:cubicBezTo>
                  <a:pt x="2090928" y="1303591"/>
                  <a:pt x="2097024" y="1297495"/>
                  <a:pt x="2104549" y="1297495"/>
                </a:cubicBezTo>
                <a:close/>
                <a:moveTo>
                  <a:pt x="2031778" y="1297495"/>
                </a:moveTo>
                <a:cubicBezTo>
                  <a:pt x="2039303" y="1297495"/>
                  <a:pt x="2045399" y="1303591"/>
                  <a:pt x="2045399" y="1311116"/>
                </a:cubicBezTo>
                <a:cubicBezTo>
                  <a:pt x="2045399" y="1318641"/>
                  <a:pt x="2039303" y="1324737"/>
                  <a:pt x="2031778" y="1324737"/>
                </a:cubicBezTo>
                <a:cubicBezTo>
                  <a:pt x="2024253" y="1324737"/>
                  <a:pt x="2018157" y="1318545"/>
                  <a:pt x="2018157" y="1311116"/>
                </a:cubicBezTo>
                <a:cubicBezTo>
                  <a:pt x="2018157" y="1303591"/>
                  <a:pt x="2024253" y="1297495"/>
                  <a:pt x="2031778" y="1297495"/>
                </a:cubicBezTo>
                <a:close/>
                <a:moveTo>
                  <a:pt x="1813179" y="1297019"/>
                </a:moveTo>
                <a:cubicBezTo>
                  <a:pt x="1820799" y="1297019"/>
                  <a:pt x="1826990" y="1303306"/>
                  <a:pt x="1826990" y="1310926"/>
                </a:cubicBezTo>
                <a:cubicBezTo>
                  <a:pt x="1826990" y="1318641"/>
                  <a:pt x="1820799" y="1324832"/>
                  <a:pt x="1813179" y="1324832"/>
                </a:cubicBezTo>
                <a:cubicBezTo>
                  <a:pt x="1805559" y="1324832"/>
                  <a:pt x="1799367" y="1318641"/>
                  <a:pt x="1799272" y="1310926"/>
                </a:cubicBezTo>
                <a:cubicBezTo>
                  <a:pt x="1799272" y="1303210"/>
                  <a:pt x="1805559" y="1297019"/>
                  <a:pt x="1813179" y="1297019"/>
                </a:cubicBezTo>
                <a:close/>
                <a:moveTo>
                  <a:pt x="300228" y="1296447"/>
                </a:moveTo>
                <a:cubicBezTo>
                  <a:pt x="308324" y="1296447"/>
                  <a:pt x="314896" y="1303019"/>
                  <a:pt x="314896" y="1311115"/>
                </a:cubicBezTo>
                <a:cubicBezTo>
                  <a:pt x="314896" y="1319212"/>
                  <a:pt x="308324" y="1325784"/>
                  <a:pt x="300228" y="1325784"/>
                </a:cubicBezTo>
                <a:cubicBezTo>
                  <a:pt x="292131" y="1325784"/>
                  <a:pt x="285559" y="1319212"/>
                  <a:pt x="285559" y="1311115"/>
                </a:cubicBezTo>
                <a:cubicBezTo>
                  <a:pt x="285559" y="1303019"/>
                  <a:pt x="292131" y="1296447"/>
                  <a:pt x="300228" y="1296447"/>
                </a:cubicBezTo>
                <a:close/>
                <a:moveTo>
                  <a:pt x="1886140" y="1295590"/>
                </a:moveTo>
                <a:cubicBezTo>
                  <a:pt x="1894617" y="1295590"/>
                  <a:pt x="1901570" y="1302448"/>
                  <a:pt x="1901570" y="1311020"/>
                </a:cubicBezTo>
                <a:cubicBezTo>
                  <a:pt x="1901570" y="1319498"/>
                  <a:pt x="1894712" y="1326451"/>
                  <a:pt x="1886140" y="1326451"/>
                </a:cubicBezTo>
                <a:cubicBezTo>
                  <a:pt x="1877567" y="1326451"/>
                  <a:pt x="1870709" y="1319498"/>
                  <a:pt x="1870709" y="1311020"/>
                </a:cubicBezTo>
                <a:cubicBezTo>
                  <a:pt x="1870709" y="1302543"/>
                  <a:pt x="1877662" y="1295590"/>
                  <a:pt x="1886140" y="1295590"/>
                </a:cubicBezTo>
                <a:close/>
                <a:moveTo>
                  <a:pt x="2322480" y="1295019"/>
                </a:moveTo>
                <a:cubicBezTo>
                  <a:pt x="2331434" y="1295019"/>
                  <a:pt x="2338578" y="1302258"/>
                  <a:pt x="2338578" y="1311116"/>
                </a:cubicBezTo>
                <a:cubicBezTo>
                  <a:pt x="2338578" y="1320070"/>
                  <a:pt x="2331338" y="1327213"/>
                  <a:pt x="2322480" y="1327213"/>
                </a:cubicBezTo>
                <a:cubicBezTo>
                  <a:pt x="2313622" y="1327213"/>
                  <a:pt x="2306383" y="1319974"/>
                  <a:pt x="2306383" y="1311116"/>
                </a:cubicBezTo>
                <a:cubicBezTo>
                  <a:pt x="2306383" y="1302163"/>
                  <a:pt x="2313622" y="1295019"/>
                  <a:pt x="2322480" y="1295019"/>
                </a:cubicBezTo>
                <a:close/>
                <a:moveTo>
                  <a:pt x="227552" y="1295019"/>
                </a:moveTo>
                <a:cubicBezTo>
                  <a:pt x="236506" y="1295019"/>
                  <a:pt x="243649" y="1302258"/>
                  <a:pt x="243649" y="1311116"/>
                </a:cubicBezTo>
                <a:cubicBezTo>
                  <a:pt x="243649" y="1319974"/>
                  <a:pt x="236410" y="1327213"/>
                  <a:pt x="227552" y="1327213"/>
                </a:cubicBezTo>
                <a:cubicBezTo>
                  <a:pt x="218694" y="1327213"/>
                  <a:pt x="211455" y="1319974"/>
                  <a:pt x="211455" y="1311116"/>
                </a:cubicBezTo>
                <a:cubicBezTo>
                  <a:pt x="211455" y="1302163"/>
                  <a:pt x="218694" y="1295019"/>
                  <a:pt x="227552" y="1295019"/>
                </a:cubicBezTo>
                <a:close/>
                <a:moveTo>
                  <a:pt x="1959006" y="1293780"/>
                </a:moveTo>
                <a:cubicBezTo>
                  <a:pt x="1968531" y="1293780"/>
                  <a:pt x="1976246" y="1301495"/>
                  <a:pt x="1976246" y="1311020"/>
                </a:cubicBezTo>
                <a:cubicBezTo>
                  <a:pt x="1976246" y="1320545"/>
                  <a:pt x="1968531" y="1328260"/>
                  <a:pt x="1959006" y="1328260"/>
                </a:cubicBezTo>
                <a:cubicBezTo>
                  <a:pt x="1949481" y="1328260"/>
                  <a:pt x="1941766" y="1320545"/>
                  <a:pt x="1941766" y="1311020"/>
                </a:cubicBezTo>
                <a:cubicBezTo>
                  <a:pt x="1941766" y="1301495"/>
                  <a:pt x="1949481" y="1293780"/>
                  <a:pt x="1959006" y="1293780"/>
                </a:cubicBezTo>
                <a:close/>
                <a:moveTo>
                  <a:pt x="737425" y="1286446"/>
                </a:moveTo>
                <a:cubicBezTo>
                  <a:pt x="750950" y="1286446"/>
                  <a:pt x="761904" y="1297400"/>
                  <a:pt x="761904" y="1310925"/>
                </a:cubicBezTo>
                <a:cubicBezTo>
                  <a:pt x="761904" y="1324451"/>
                  <a:pt x="750950" y="1335404"/>
                  <a:pt x="737425" y="1335404"/>
                </a:cubicBezTo>
                <a:cubicBezTo>
                  <a:pt x="723804" y="1335404"/>
                  <a:pt x="712850" y="1324451"/>
                  <a:pt x="712946" y="1310925"/>
                </a:cubicBezTo>
                <a:cubicBezTo>
                  <a:pt x="712946" y="1297400"/>
                  <a:pt x="723899" y="1286446"/>
                  <a:pt x="737425" y="1286446"/>
                </a:cubicBezTo>
                <a:close/>
                <a:moveTo>
                  <a:pt x="810768" y="1286351"/>
                </a:moveTo>
                <a:cubicBezTo>
                  <a:pt x="824293" y="1286351"/>
                  <a:pt x="835247" y="1297305"/>
                  <a:pt x="835247" y="1310830"/>
                </a:cubicBezTo>
                <a:cubicBezTo>
                  <a:pt x="835247" y="1324356"/>
                  <a:pt x="824293" y="1335309"/>
                  <a:pt x="810768" y="1335309"/>
                </a:cubicBezTo>
                <a:cubicBezTo>
                  <a:pt x="797242" y="1335309"/>
                  <a:pt x="786193" y="1324356"/>
                  <a:pt x="786289" y="1310830"/>
                </a:cubicBezTo>
                <a:cubicBezTo>
                  <a:pt x="786289" y="1297305"/>
                  <a:pt x="797242" y="1286351"/>
                  <a:pt x="810768" y="1286351"/>
                </a:cubicBezTo>
                <a:close/>
                <a:moveTo>
                  <a:pt x="372904" y="1285017"/>
                </a:moveTo>
                <a:cubicBezTo>
                  <a:pt x="387286" y="1285017"/>
                  <a:pt x="399002" y="1296733"/>
                  <a:pt x="399002" y="1311115"/>
                </a:cubicBezTo>
                <a:cubicBezTo>
                  <a:pt x="399002" y="1325498"/>
                  <a:pt x="387286" y="1337214"/>
                  <a:pt x="372904" y="1337214"/>
                </a:cubicBezTo>
                <a:cubicBezTo>
                  <a:pt x="358426" y="1337214"/>
                  <a:pt x="346805" y="1325498"/>
                  <a:pt x="346805" y="1311115"/>
                </a:cubicBezTo>
                <a:cubicBezTo>
                  <a:pt x="346805" y="1296733"/>
                  <a:pt x="358521" y="1285017"/>
                  <a:pt x="372904" y="1285017"/>
                </a:cubicBezTo>
                <a:close/>
                <a:moveTo>
                  <a:pt x="1740026" y="1284827"/>
                </a:moveTo>
                <a:cubicBezTo>
                  <a:pt x="1754409" y="1284827"/>
                  <a:pt x="1766125" y="1296543"/>
                  <a:pt x="1766125" y="1310926"/>
                </a:cubicBezTo>
                <a:cubicBezTo>
                  <a:pt x="1766125" y="1325308"/>
                  <a:pt x="1754409" y="1337024"/>
                  <a:pt x="1740026" y="1337024"/>
                </a:cubicBezTo>
                <a:cubicBezTo>
                  <a:pt x="1725644" y="1337024"/>
                  <a:pt x="1713928" y="1325308"/>
                  <a:pt x="1713928" y="1310926"/>
                </a:cubicBezTo>
                <a:cubicBezTo>
                  <a:pt x="1713928" y="1296543"/>
                  <a:pt x="1725644" y="1284827"/>
                  <a:pt x="1740026" y="1284827"/>
                </a:cubicBezTo>
                <a:close/>
                <a:moveTo>
                  <a:pt x="1154805" y="1284230"/>
                </a:moveTo>
                <a:lnTo>
                  <a:pt x="1155197" y="1285175"/>
                </a:lnTo>
                <a:lnTo>
                  <a:pt x="1155446" y="1284359"/>
                </a:lnTo>
                <a:close/>
                <a:moveTo>
                  <a:pt x="445579" y="1283493"/>
                </a:moveTo>
                <a:cubicBezTo>
                  <a:pt x="460819" y="1283493"/>
                  <a:pt x="473106" y="1295780"/>
                  <a:pt x="473106" y="1311020"/>
                </a:cubicBezTo>
                <a:cubicBezTo>
                  <a:pt x="473106" y="1326260"/>
                  <a:pt x="460819" y="1338547"/>
                  <a:pt x="445579" y="1338547"/>
                </a:cubicBezTo>
                <a:cubicBezTo>
                  <a:pt x="430434" y="1338547"/>
                  <a:pt x="418052" y="1326260"/>
                  <a:pt x="418052" y="1311020"/>
                </a:cubicBezTo>
                <a:cubicBezTo>
                  <a:pt x="418052" y="1295780"/>
                  <a:pt x="430339" y="1283493"/>
                  <a:pt x="445579" y="1283493"/>
                </a:cubicBezTo>
                <a:close/>
                <a:moveTo>
                  <a:pt x="518350" y="1277683"/>
                </a:moveTo>
                <a:cubicBezTo>
                  <a:pt x="536733" y="1277683"/>
                  <a:pt x="551687" y="1292637"/>
                  <a:pt x="551687" y="1311021"/>
                </a:cubicBezTo>
                <a:cubicBezTo>
                  <a:pt x="551687" y="1329404"/>
                  <a:pt x="536733" y="1344358"/>
                  <a:pt x="518350" y="1344358"/>
                </a:cubicBezTo>
                <a:cubicBezTo>
                  <a:pt x="499966" y="1344358"/>
                  <a:pt x="485012" y="1329404"/>
                  <a:pt x="485012" y="1311021"/>
                </a:cubicBezTo>
                <a:cubicBezTo>
                  <a:pt x="485012" y="1292637"/>
                  <a:pt x="499966" y="1277683"/>
                  <a:pt x="518350" y="1277683"/>
                </a:cubicBezTo>
                <a:close/>
                <a:moveTo>
                  <a:pt x="2542412" y="1233678"/>
                </a:moveTo>
                <a:cubicBezTo>
                  <a:pt x="2543270" y="1233678"/>
                  <a:pt x="2544031" y="1234440"/>
                  <a:pt x="2544031" y="1235297"/>
                </a:cubicBezTo>
                <a:cubicBezTo>
                  <a:pt x="2544031" y="1236154"/>
                  <a:pt x="2543270" y="1236916"/>
                  <a:pt x="2542412" y="1236916"/>
                </a:cubicBezTo>
                <a:cubicBezTo>
                  <a:pt x="2541555" y="1236916"/>
                  <a:pt x="2540793" y="1236250"/>
                  <a:pt x="2540793" y="1235297"/>
                </a:cubicBezTo>
                <a:cubicBezTo>
                  <a:pt x="2540793" y="1234440"/>
                  <a:pt x="2541555" y="1233678"/>
                  <a:pt x="2542412" y="1233678"/>
                </a:cubicBezTo>
                <a:close/>
                <a:moveTo>
                  <a:pt x="7429" y="1227867"/>
                </a:moveTo>
                <a:cubicBezTo>
                  <a:pt x="11525" y="1227867"/>
                  <a:pt x="14859" y="1231201"/>
                  <a:pt x="14859" y="1235296"/>
                </a:cubicBezTo>
                <a:cubicBezTo>
                  <a:pt x="14859" y="1239392"/>
                  <a:pt x="11525" y="1242726"/>
                  <a:pt x="7429" y="1242726"/>
                </a:cubicBezTo>
                <a:cubicBezTo>
                  <a:pt x="3334" y="1242726"/>
                  <a:pt x="0" y="1239392"/>
                  <a:pt x="0" y="1235296"/>
                </a:cubicBezTo>
                <a:cubicBezTo>
                  <a:pt x="0" y="1231201"/>
                  <a:pt x="3334" y="1227867"/>
                  <a:pt x="7429" y="1227867"/>
                </a:cubicBezTo>
                <a:close/>
                <a:moveTo>
                  <a:pt x="2470022" y="1226058"/>
                </a:moveTo>
                <a:cubicBezTo>
                  <a:pt x="2475166" y="1226058"/>
                  <a:pt x="2479262" y="1230154"/>
                  <a:pt x="2479262" y="1235297"/>
                </a:cubicBezTo>
                <a:cubicBezTo>
                  <a:pt x="2479262" y="1240441"/>
                  <a:pt x="2475166" y="1244537"/>
                  <a:pt x="2470022" y="1244537"/>
                </a:cubicBezTo>
                <a:cubicBezTo>
                  <a:pt x="2464879" y="1244537"/>
                  <a:pt x="2460783" y="1240441"/>
                  <a:pt x="2460783" y="1235297"/>
                </a:cubicBezTo>
                <a:cubicBezTo>
                  <a:pt x="2460783" y="1230154"/>
                  <a:pt x="2464879" y="1226058"/>
                  <a:pt x="2470022" y="1226058"/>
                </a:cubicBezTo>
                <a:close/>
                <a:moveTo>
                  <a:pt x="79819" y="1225676"/>
                </a:moveTo>
                <a:cubicBezTo>
                  <a:pt x="85153" y="1225676"/>
                  <a:pt x="89440" y="1229962"/>
                  <a:pt x="89440" y="1235296"/>
                </a:cubicBezTo>
                <a:cubicBezTo>
                  <a:pt x="89440" y="1240630"/>
                  <a:pt x="85153" y="1244917"/>
                  <a:pt x="79819" y="1244917"/>
                </a:cubicBezTo>
                <a:cubicBezTo>
                  <a:pt x="74581" y="1244917"/>
                  <a:pt x="70199" y="1240630"/>
                  <a:pt x="70199" y="1235296"/>
                </a:cubicBezTo>
                <a:cubicBezTo>
                  <a:pt x="70199" y="1229962"/>
                  <a:pt x="74485" y="1225676"/>
                  <a:pt x="79819" y="1225676"/>
                </a:cubicBezTo>
                <a:close/>
                <a:moveTo>
                  <a:pt x="2252662" y="1224629"/>
                </a:moveTo>
                <a:cubicBezTo>
                  <a:pt x="2258567" y="1224629"/>
                  <a:pt x="2263330" y="1229392"/>
                  <a:pt x="2263330" y="1235297"/>
                </a:cubicBezTo>
                <a:cubicBezTo>
                  <a:pt x="2263330" y="1241202"/>
                  <a:pt x="2258567" y="1245965"/>
                  <a:pt x="2252662" y="1245965"/>
                </a:cubicBezTo>
                <a:cubicBezTo>
                  <a:pt x="2246852" y="1245965"/>
                  <a:pt x="2242089" y="1241202"/>
                  <a:pt x="2241994" y="1235297"/>
                </a:cubicBezTo>
                <a:cubicBezTo>
                  <a:pt x="2241994" y="1229392"/>
                  <a:pt x="2246757" y="1224629"/>
                  <a:pt x="2252662" y="1224629"/>
                </a:cubicBezTo>
                <a:close/>
                <a:moveTo>
                  <a:pt x="2397537" y="1223009"/>
                </a:moveTo>
                <a:cubicBezTo>
                  <a:pt x="2404300" y="1223009"/>
                  <a:pt x="2409825" y="1228534"/>
                  <a:pt x="2409825" y="1235296"/>
                </a:cubicBezTo>
                <a:cubicBezTo>
                  <a:pt x="2409825" y="1242059"/>
                  <a:pt x="2404300" y="1247584"/>
                  <a:pt x="2397537" y="1247584"/>
                </a:cubicBezTo>
                <a:cubicBezTo>
                  <a:pt x="2390775" y="1247584"/>
                  <a:pt x="2385345" y="1242059"/>
                  <a:pt x="2385250" y="1235296"/>
                </a:cubicBezTo>
                <a:cubicBezTo>
                  <a:pt x="2385250" y="1228534"/>
                  <a:pt x="2390775" y="1223009"/>
                  <a:pt x="2397537" y="1223009"/>
                </a:cubicBezTo>
                <a:close/>
                <a:moveTo>
                  <a:pt x="152304" y="1223009"/>
                </a:moveTo>
                <a:cubicBezTo>
                  <a:pt x="159067" y="1223009"/>
                  <a:pt x="164592" y="1228534"/>
                  <a:pt x="164592" y="1235296"/>
                </a:cubicBezTo>
                <a:cubicBezTo>
                  <a:pt x="164592" y="1242059"/>
                  <a:pt x="159067" y="1247584"/>
                  <a:pt x="152304" y="1247584"/>
                </a:cubicBezTo>
                <a:cubicBezTo>
                  <a:pt x="145541" y="1247584"/>
                  <a:pt x="140017" y="1242059"/>
                  <a:pt x="140017" y="1235296"/>
                </a:cubicBezTo>
                <a:cubicBezTo>
                  <a:pt x="140017" y="1228534"/>
                  <a:pt x="145541" y="1223009"/>
                  <a:pt x="152304" y="1223009"/>
                </a:cubicBezTo>
                <a:close/>
                <a:moveTo>
                  <a:pt x="2180272" y="1221866"/>
                </a:moveTo>
                <a:cubicBezTo>
                  <a:pt x="2187702" y="1221866"/>
                  <a:pt x="2193702" y="1227867"/>
                  <a:pt x="2193702" y="1235296"/>
                </a:cubicBezTo>
                <a:cubicBezTo>
                  <a:pt x="2193702" y="1242726"/>
                  <a:pt x="2187702" y="1248727"/>
                  <a:pt x="2180272" y="1248727"/>
                </a:cubicBezTo>
                <a:cubicBezTo>
                  <a:pt x="2172843" y="1248727"/>
                  <a:pt x="2166842" y="1242726"/>
                  <a:pt x="2166842" y="1235296"/>
                </a:cubicBezTo>
                <a:cubicBezTo>
                  <a:pt x="2166842" y="1227867"/>
                  <a:pt x="2172843" y="1221866"/>
                  <a:pt x="2180272" y="1221866"/>
                </a:cubicBezTo>
                <a:close/>
                <a:moveTo>
                  <a:pt x="2107882" y="1221771"/>
                </a:moveTo>
                <a:cubicBezTo>
                  <a:pt x="2115407" y="1221771"/>
                  <a:pt x="2121503" y="1227867"/>
                  <a:pt x="2121503" y="1235392"/>
                </a:cubicBezTo>
                <a:cubicBezTo>
                  <a:pt x="2121503" y="1242917"/>
                  <a:pt x="2115407" y="1249013"/>
                  <a:pt x="2107882" y="1249013"/>
                </a:cubicBezTo>
                <a:cubicBezTo>
                  <a:pt x="2100262" y="1249013"/>
                  <a:pt x="2094166" y="1242821"/>
                  <a:pt x="2094261" y="1235392"/>
                </a:cubicBezTo>
                <a:cubicBezTo>
                  <a:pt x="2094261" y="1227867"/>
                  <a:pt x="2100357" y="1221771"/>
                  <a:pt x="2107882" y="1221771"/>
                </a:cubicBezTo>
                <a:close/>
                <a:moveTo>
                  <a:pt x="2035397" y="1221771"/>
                </a:moveTo>
                <a:cubicBezTo>
                  <a:pt x="2042922" y="1221771"/>
                  <a:pt x="2049018" y="1227867"/>
                  <a:pt x="2049018" y="1235392"/>
                </a:cubicBezTo>
                <a:cubicBezTo>
                  <a:pt x="2049018" y="1242917"/>
                  <a:pt x="2042922" y="1249013"/>
                  <a:pt x="2035397" y="1249013"/>
                </a:cubicBezTo>
                <a:cubicBezTo>
                  <a:pt x="2027872" y="1249013"/>
                  <a:pt x="2021776" y="1242821"/>
                  <a:pt x="2021776" y="1235392"/>
                </a:cubicBezTo>
                <a:cubicBezTo>
                  <a:pt x="2021776" y="1227867"/>
                  <a:pt x="2027872" y="1221771"/>
                  <a:pt x="2035397" y="1221771"/>
                </a:cubicBezTo>
                <a:close/>
                <a:moveTo>
                  <a:pt x="1818131" y="1221486"/>
                </a:moveTo>
                <a:cubicBezTo>
                  <a:pt x="1825847" y="1221486"/>
                  <a:pt x="1832038" y="1227677"/>
                  <a:pt x="1832038" y="1235297"/>
                </a:cubicBezTo>
                <a:cubicBezTo>
                  <a:pt x="1832038" y="1243012"/>
                  <a:pt x="1825751" y="1249204"/>
                  <a:pt x="1818131" y="1249204"/>
                </a:cubicBezTo>
                <a:cubicBezTo>
                  <a:pt x="1810511" y="1249204"/>
                  <a:pt x="1804320" y="1243012"/>
                  <a:pt x="1804320" y="1235297"/>
                </a:cubicBezTo>
                <a:cubicBezTo>
                  <a:pt x="1804320" y="1227677"/>
                  <a:pt x="1810511" y="1221486"/>
                  <a:pt x="1818131" y="1221486"/>
                </a:cubicBezTo>
                <a:close/>
                <a:moveTo>
                  <a:pt x="1745741" y="1221486"/>
                </a:moveTo>
                <a:cubicBezTo>
                  <a:pt x="1753361" y="1221486"/>
                  <a:pt x="1759553" y="1227677"/>
                  <a:pt x="1759553" y="1235297"/>
                </a:cubicBezTo>
                <a:cubicBezTo>
                  <a:pt x="1759553" y="1243012"/>
                  <a:pt x="1753361" y="1249204"/>
                  <a:pt x="1745741" y="1249204"/>
                </a:cubicBezTo>
                <a:cubicBezTo>
                  <a:pt x="1738026" y="1249204"/>
                  <a:pt x="1731835" y="1243012"/>
                  <a:pt x="1731835" y="1235297"/>
                </a:cubicBezTo>
                <a:cubicBezTo>
                  <a:pt x="1731835" y="1227677"/>
                  <a:pt x="1738121" y="1221486"/>
                  <a:pt x="1745741" y="1221486"/>
                </a:cubicBezTo>
                <a:close/>
                <a:moveTo>
                  <a:pt x="297180" y="1220628"/>
                </a:moveTo>
                <a:cubicBezTo>
                  <a:pt x="305276" y="1220628"/>
                  <a:pt x="311848" y="1227200"/>
                  <a:pt x="311848" y="1235297"/>
                </a:cubicBezTo>
                <a:cubicBezTo>
                  <a:pt x="311848" y="1243393"/>
                  <a:pt x="305276" y="1249965"/>
                  <a:pt x="297180" y="1249965"/>
                </a:cubicBezTo>
                <a:cubicBezTo>
                  <a:pt x="289083" y="1249965"/>
                  <a:pt x="282511" y="1243393"/>
                  <a:pt x="282511" y="1235297"/>
                </a:cubicBezTo>
                <a:cubicBezTo>
                  <a:pt x="282511" y="1227200"/>
                  <a:pt x="289083" y="1220628"/>
                  <a:pt x="297180" y="1220628"/>
                </a:cubicBezTo>
                <a:close/>
                <a:moveTo>
                  <a:pt x="1890521" y="1219962"/>
                </a:moveTo>
                <a:cubicBezTo>
                  <a:pt x="1898999" y="1219962"/>
                  <a:pt x="1905952" y="1226820"/>
                  <a:pt x="1905952" y="1235392"/>
                </a:cubicBezTo>
                <a:cubicBezTo>
                  <a:pt x="1905952" y="1243870"/>
                  <a:pt x="1899094" y="1250823"/>
                  <a:pt x="1890521" y="1250823"/>
                </a:cubicBezTo>
                <a:cubicBezTo>
                  <a:pt x="1882044" y="1250823"/>
                  <a:pt x="1875091" y="1243870"/>
                  <a:pt x="1875091" y="1235392"/>
                </a:cubicBezTo>
                <a:cubicBezTo>
                  <a:pt x="1875091" y="1226915"/>
                  <a:pt x="1881949" y="1219962"/>
                  <a:pt x="1890521" y="1219962"/>
                </a:cubicBezTo>
                <a:close/>
                <a:moveTo>
                  <a:pt x="2325147" y="1219009"/>
                </a:moveTo>
                <a:cubicBezTo>
                  <a:pt x="2334196" y="1219009"/>
                  <a:pt x="2341435" y="1226343"/>
                  <a:pt x="2341435" y="1235297"/>
                </a:cubicBezTo>
                <a:cubicBezTo>
                  <a:pt x="2341435" y="1244345"/>
                  <a:pt x="2334100" y="1251584"/>
                  <a:pt x="2325147" y="1251584"/>
                </a:cubicBezTo>
                <a:cubicBezTo>
                  <a:pt x="2316193" y="1251584"/>
                  <a:pt x="2308859" y="1244345"/>
                  <a:pt x="2308859" y="1235297"/>
                </a:cubicBezTo>
                <a:cubicBezTo>
                  <a:pt x="2308859" y="1226248"/>
                  <a:pt x="2316193" y="1219009"/>
                  <a:pt x="2325147" y="1219009"/>
                </a:cubicBezTo>
                <a:close/>
                <a:moveTo>
                  <a:pt x="224694" y="1219009"/>
                </a:moveTo>
                <a:cubicBezTo>
                  <a:pt x="233743" y="1219009"/>
                  <a:pt x="240982" y="1226343"/>
                  <a:pt x="240982" y="1235297"/>
                </a:cubicBezTo>
                <a:cubicBezTo>
                  <a:pt x="240982" y="1244345"/>
                  <a:pt x="233647" y="1251584"/>
                  <a:pt x="224694" y="1251584"/>
                </a:cubicBezTo>
                <a:cubicBezTo>
                  <a:pt x="215740" y="1251584"/>
                  <a:pt x="208406" y="1244345"/>
                  <a:pt x="208406" y="1235297"/>
                </a:cubicBezTo>
                <a:cubicBezTo>
                  <a:pt x="208406" y="1226248"/>
                  <a:pt x="215740" y="1219009"/>
                  <a:pt x="224694" y="1219009"/>
                </a:cubicBezTo>
                <a:close/>
                <a:moveTo>
                  <a:pt x="1963006" y="1218152"/>
                </a:moveTo>
                <a:cubicBezTo>
                  <a:pt x="1972531" y="1218152"/>
                  <a:pt x="1980246" y="1225867"/>
                  <a:pt x="1980246" y="1235392"/>
                </a:cubicBezTo>
                <a:cubicBezTo>
                  <a:pt x="1980246" y="1244917"/>
                  <a:pt x="1972531" y="1252632"/>
                  <a:pt x="1963006" y="1252632"/>
                </a:cubicBezTo>
                <a:cubicBezTo>
                  <a:pt x="1953481" y="1252632"/>
                  <a:pt x="1945766" y="1244822"/>
                  <a:pt x="1945766" y="1235392"/>
                </a:cubicBezTo>
                <a:cubicBezTo>
                  <a:pt x="1945766" y="1225867"/>
                  <a:pt x="1953481" y="1218152"/>
                  <a:pt x="1963006" y="1218152"/>
                </a:cubicBezTo>
                <a:close/>
                <a:moveTo>
                  <a:pt x="369570" y="1209008"/>
                </a:moveTo>
                <a:cubicBezTo>
                  <a:pt x="384048" y="1209008"/>
                  <a:pt x="395859" y="1220724"/>
                  <a:pt x="395859" y="1235297"/>
                </a:cubicBezTo>
                <a:cubicBezTo>
                  <a:pt x="395859" y="1249775"/>
                  <a:pt x="384143" y="1261586"/>
                  <a:pt x="369570" y="1261586"/>
                </a:cubicBezTo>
                <a:cubicBezTo>
                  <a:pt x="354997" y="1261586"/>
                  <a:pt x="343281" y="1249870"/>
                  <a:pt x="343281" y="1235297"/>
                </a:cubicBezTo>
                <a:cubicBezTo>
                  <a:pt x="343281" y="1220819"/>
                  <a:pt x="354997" y="1209008"/>
                  <a:pt x="369570" y="1209008"/>
                </a:cubicBezTo>
                <a:close/>
                <a:moveTo>
                  <a:pt x="441959" y="1207770"/>
                </a:moveTo>
                <a:cubicBezTo>
                  <a:pt x="457199" y="1207770"/>
                  <a:pt x="469487" y="1220057"/>
                  <a:pt x="469487" y="1235297"/>
                </a:cubicBezTo>
                <a:cubicBezTo>
                  <a:pt x="469487" y="1250537"/>
                  <a:pt x="457104" y="1262824"/>
                  <a:pt x="441959" y="1262824"/>
                </a:cubicBezTo>
                <a:cubicBezTo>
                  <a:pt x="426815" y="1262824"/>
                  <a:pt x="414432" y="1250537"/>
                  <a:pt x="414432" y="1235297"/>
                </a:cubicBezTo>
                <a:cubicBezTo>
                  <a:pt x="414432" y="1220057"/>
                  <a:pt x="426719" y="1207770"/>
                  <a:pt x="441959" y="1207770"/>
                </a:cubicBezTo>
                <a:close/>
                <a:moveTo>
                  <a:pt x="586835" y="1201959"/>
                </a:moveTo>
                <a:cubicBezTo>
                  <a:pt x="605218" y="1201959"/>
                  <a:pt x="620172" y="1216913"/>
                  <a:pt x="620172" y="1235297"/>
                </a:cubicBezTo>
                <a:cubicBezTo>
                  <a:pt x="620172" y="1253680"/>
                  <a:pt x="605218" y="1268634"/>
                  <a:pt x="586835" y="1268634"/>
                </a:cubicBezTo>
                <a:cubicBezTo>
                  <a:pt x="568451" y="1268634"/>
                  <a:pt x="553497" y="1253775"/>
                  <a:pt x="553497" y="1235297"/>
                </a:cubicBezTo>
                <a:cubicBezTo>
                  <a:pt x="553497" y="1216913"/>
                  <a:pt x="568451" y="1201959"/>
                  <a:pt x="586835" y="1201959"/>
                </a:cubicBezTo>
                <a:close/>
                <a:moveTo>
                  <a:pt x="514445" y="1201959"/>
                </a:moveTo>
                <a:cubicBezTo>
                  <a:pt x="532828" y="1201959"/>
                  <a:pt x="547782" y="1216913"/>
                  <a:pt x="547782" y="1235297"/>
                </a:cubicBezTo>
                <a:cubicBezTo>
                  <a:pt x="547782" y="1253680"/>
                  <a:pt x="532828" y="1268634"/>
                  <a:pt x="514445" y="1268634"/>
                </a:cubicBezTo>
                <a:cubicBezTo>
                  <a:pt x="496061" y="1268634"/>
                  <a:pt x="481107" y="1253775"/>
                  <a:pt x="481107" y="1235297"/>
                </a:cubicBezTo>
                <a:cubicBezTo>
                  <a:pt x="481107" y="1216913"/>
                  <a:pt x="496061" y="1201959"/>
                  <a:pt x="514445" y="1201959"/>
                </a:cubicBezTo>
                <a:close/>
                <a:moveTo>
                  <a:pt x="804100" y="1200150"/>
                </a:moveTo>
                <a:cubicBezTo>
                  <a:pt x="823531" y="1200150"/>
                  <a:pt x="839247" y="1215866"/>
                  <a:pt x="839247" y="1235297"/>
                </a:cubicBezTo>
                <a:cubicBezTo>
                  <a:pt x="839247" y="1254728"/>
                  <a:pt x="823531" y="1270445"/>
                  <a:pt x="804100" y="1270445"/>
                </a:cubicBezTo>
                <a:cubicBezTo>
                  <a:pt x="784764" y="1270445"/>
                  <a:pt x="768953" y="1254728"/>
                  <a:pt x="768953" y="1235297"/>
                </a:cubicBezTo>
                <a:cubicBezTo>
                  <a:pt x="768953" y="1215866"/>
                  <a:pt x="784669" y="1200150"/>
                  <a:pt x="804100" y="1200150"/>
                </a:cubicBezTo>
                <a:close/>
                <a:moveTo>
                  <a:pt x="731710" y="1200150"/>
                </a:moveTo>
                <a:cubicBezTo>
                  <a:pt x="751141" y="1200150"/>
                  <a:pt x="766858" y="1215866"/>
                  <a:pt x="766858" y="1235297"/>
                </a:cubicBezTo>
                <a:cubicBezTo>
                  <a:pt x="766858" y="1254728"/>
                  <a:pt x="751141" y="1270445"/>
                  <a:pt x="731710" y="1270445"/>
                </a:cubicBezTo>
                <a:cubicBezTo>
                  <a:pt x="712279" y="1270445"/>
                  <a:pt x="696563" y="1254728"/>
                  <a:pt x="696563" y="1235297"/>
                </a:cubicBezTo>
                <a:cubicBezTo>
                  <a:pt x="696563" y="1215866"/>
                  <a:pt x="712279" y="1200150"/>
                  <a:pt x="731710" y="1200150"/>
                </a:cubicBezTo>
                <a:close/>
                <a:moveTo>
                  <a:pt x="659320" y="1200150"/>
                </a:moveTo>
                <a:cubicBezTo>
                  <a:pt x="678751" y="1200150"/>
                  <a:pt x="694468" y="1215866"/>
                  <a:pt x="694468" y="1235297"/>
                </a:cubicBezTo>
                <a:cubicBezTo>
                  <a:pt x="694468" y="1245013"/>
                  <a:pt x="690539" y="1253800"/>
                  <a:pt x="684180" y="1260158"/>
                </a:cubicBezTo>
                <a:lnTo>
                  <a:pt x="664329" y="1268372"/>
                </a:lnTo>
                <a:lnTo>
                  <a:pt x="694384" y="1280815"/>
                </a:lnTo>
                <a:cubicBezTo>
                  <a:pt x="702087" y="1288518"/>
                  <a:pt x="706850" y="1299163"/>
                  <a:pt x="706850" y="1310926"/>
                </a:cubicBezTo>
                <a:cubicBezTo>
                  <a:pt x="706850" y="1334453"/>
                  <a:pt x="687800" y="1353503"/>
                  <a:pt x="664273" y="1353503"/>
                </a:cubicBezTo>
                <a:cubicBezTo>
                  <a:pt x="652509" y="1353503"/>
                  <a:pt x="641865" y="1348741"/>
                  <a:pt x="634162" y="1341037"/>
                </a:cubicBezTo>
                <a:lnTo>
                  <a:pt x="623190" y="1314537"/>
                </a:lnTo>
                <a:lnTo>
                  <a:pt x="614874" y="1334583"/>
                </a:lnTo>
                <a:cubicBezTo>
                  <a:pt x="608838" y="1340620"/>
                  <a:pt x="600503" y="1344358"/>
                  <a:pt x="591312" y="1344358"/>
                </a:cubicBezTo>
                <a:cubicBezTo>
                  <a:pt x="572833" y="1344358"/>
                  <a:pt x="557974" y="1329404"/>
                  <a:pt x="557974" y="1311021"/>
                </a:cubicBezTo>
                <a:cubicBezTo>
                  <a:pt x="557974" y="1292637"/>
                  <a:pt x="572928" y="1277683"/>
                  <a:pt x="591312" y="1277683"/>
                </a:cubicBezTo>
                <a:cubicBezTo>
                  <a:pt x="600503" y="1277683"/>
                  <a:pt x="608838" y="1281422"/>
                  <a:pt x="614874" y="1287458"/>
                </a:cubicBezTo>
                <a:lnTo>
                  <a:pt x="623151" y="1307411"/>
                </a:lnTo>
                <a:lnTo>
                  <a:pt x="634162" y="1280815"/>
                </a:lnTo>
                <a:lnTo>
                  <a:pt x="659265" y="1270423"/>
                </a:lnTo>
                <a:lnTo>
                  <a:pt x="634460" y="1260158"/>
                </a:lnTo>
                <a:cubicBezTo>
                  <a:pt x="628102" y="1253800"/>
                  <a:pt x="624173" y="1245013"/>
                  <a:pt x="624173" y="1235297"/>
                </a:cubicBezTo>
                <a:cubicBezTo>
                  <a:pt x="624173" y="1215866"/>
                  <a:pt x="639889" y="1200150"/>
                  <a:pt x="659320" y="1200150"/>
                </a:cubicBezTo>
                <a:close/>
                <a:moveTo>
                  <a:pt x="1566508" y="1176706"/>
                </a:moveTo>
                <a:lnTo>
                  <a:pt x="1565787" y="1180277"/>
                </a:lnTo>
                <a:lnTo>
                  <a:pt x="1556710" y="1193737"/>
                </a:lnTo>
                <a:lnTo>
                  <a:pt x="1564613" y="1199066"/>
                </a:lnTo>
                <a:lnTo>
                  <a:pt x="1564624" y="1199083"/>
                </a:lnTo>
                <a:lnTo>
                  <a:pt x="1564636" y="1199066"/>
                </a:lnTo>
                <a:lnTo>
                  <a:pt x="1580631" y="1188280"/>
                </a:lnTo>
                <a:lnTo>
                  <a:pt x="1569363" y="1183612"/>
                </a:lnTo>
                <a:close/>
                <a:moveTo>
                  <a:pt x="2540222" y="1158049"/>
                </a:moveTo>
                <a:cubicBezTo>
                  <a:pt x="2540984" y="1158049"/>
                  <a:pt x="2541650" y="1158716"/>
                  <a:pt x="2541650" y="1159478"/>
                </a:cubicBezTo>
                <a:cubicBezTo>
                  <a:pt x="2541650" y="1160240"/>
                  <a:pt x="2540984" y="1160906"/>
                  <a:pt x="2540222" y="1160906"/>
                </a:cubicBezTo>
                <a:cubicBezTo>
                  <a:pt x="2539460" y="1160906"/>
                  <a:pt x="2538793" y="1160240"/>
                  <a:pt x="2538793" y="1159478"/>
                </a:cubicBezTo>
                <a:cubicBezTo>
                  <a:pt x="2538793" y="1158716"/>
                  <a:pt x="2539460" y="1158049"/>
                  <a:pt x="2540222" y="1158049"/>
                </a:cubicBezTo>
                <a:close/>
                <a:moveTo>
                  <a:pt x="9811" y="1152525"/>
                </a:moveTo>
                <a:cubicBezTo>
                  <a:pt x="13621" y="1152525"/>
                  <a:pt x="16859" y="1155573"/>
                  <a:pt x="16859" y="1159478"/>
                </a:cubicBezTo>
                <a:cubicBezTo>
                  <a:pt x="16859" y="1163383"/>
                  <a:pt x="13716" y="1166527"/>
                  <a:pt x="9811" y="1166527"/>
                </a:cubicBezTo>
                <a:cubicBezTo>
                  <a:pt x="5905" y="1166527"/>
                  <a:pt x="2762" y="1163479"/>
                  <a:pt x="2762" y="1159573"/>
                </a:cubicBezTo>
                <a:cubicBezTo>
                  <a:pt x="2762" y="1155668"/>
                  <a:pt x="5905" y="1152525"/>
                  <a:pt x="9811" y="1152525"/>
                </a:cubicBezTo>
                <a:close/>
                <a:moveTo>
                  <a:pt x="2467641" y="1150429"/>
                </a:moveTo>
                <a:cubicBezTo>
                  <a:pt x="2472689" y="1150429"/>
                  <a:pt x="2476689" y="1154525"/>
                  <a:pt x="2476689" y="1159478"/>
                </a:cubicBezTo>
                <a:cubicBezTo>
                  <a:pt x="2476689" y="1164431"/>
                  <a:pt x="2472594" y="1168527"/>
                  <a:pt x="2467641" y="1168527"/>
                </a:cubicBezTo>
                <a:cubicBezTo>
                  <a:pt x="2462688" y="1168527"/>
                  <a:pt x="2458592" y="1164526"/>
                  <a:pt x="2458592" y="1159478"/>
                </a:cubicBezTo>
                <a:cubicBezTo>
                  <a:pt x="2458592" y="1154429"/>
                  <a:pt x="2462688" y="1150429"/>
                  <a:pt x="2467641" y="1150429"/>
                </a:cubicBezTo>
                <a:close/>
                <a:moveTo>
                  <a:pt x="82296" y="1150143"/>
                </a:moveTo>
                <a:cubicBezTo>
                  <a:pt x="87534" y="1150143"/>
                  <a:pt x="91726" y="1154334"/>
                  <a:pt x="91726" y="1159573"/>
                </a:cubicBezTo>
                <a:cubicBezTo>
                  <a:pt x="91726" y="1164812"/>
                  <a:pt x="87534" y="1169003"/>
                  <a:pt x="82296" y="1169003"/>
                </a:cubicBezTo>
                <a:cubicBezTo>
                  <a:pt x="77152" y="1169003"/>
                  <a:pt x="72866" y="1164812"/>
                  <a:pt x="72866" y="1159573"/>
                </a:cubicBezTo>
                <a:cubicBezTo>
                  <a:pt x="72866" y="1154334"/>
                  <a:pt x="77057" y="1150143"/>
                  <a:pt x="82296" y="1150143"/>
                </a:cubicBezTo>
                <a:close/>
                <a:moveTo>
                  <a:pt x="2249900" y="1149000"/>
                </a:moveTo>
                <a:cubicBezTo>
                  <a:pt x="2255710" y="1149000"/>
                  <a:pt x="2260377" y="1153667"/>
                  <a:pt x="2260377" y="1159478"/>
                </a:cubicBezTo>
                <a:cubicBezTo>
                  <a:pt x="2260377" y="1165288"/>
                  <a:pt x="2255710" y="1169955"/>
                  <a:pt x="2249900" y="1169955"/>
                </a:cubicBezTo>
                <a:cubicBezTo>
                  <a:pt x="2244089" y="1169955"/>
                  <a:pt x="2239422" y="1165288"/>
                  <a:pt x="2239422" y="1159478"/>
                </a:cubicBezTo>
                <a:cubicBezTo>
                  <a:pt x="2239422" y="1153667"/>
                  <a:pt x="2244089" y="1149000"/>
                  <a:pt x="2249900" y="1149000"/>
                </a:cubicBezTo>
                <a:close/>
                <a:moveTo>
                  <a:pt x="2395060" y="1147476"/>
                </a:moveTo>
                <a:cubicBezTo>
                  <a:pt x="2401728" y="1147476"/>
                  <a:pt x="2407157" y="1152905"/>
                  <a:pt x="2407157" y="1159573"/>
                </a:cubicBezTo>
                <a:cubicBezTo>
                  <a:pt x="2407157" y="1166145"/>
                  <a:pt x="2401728" y="1171574"/>
                  <a:pt x="2395060" y="1171574"/>
                </a:cubicBezTo>
                <a:cubicBezTo>
                  <a:pt x="2388393" y="1171574"/>
                  <a:pt x="2383059" y="1166145"/>
                  <a:pt x="2383059" y="1159573"/>
                </a:cubicBezTo>
                <a:cubicBezTo>
                  <a:pt x="2383059" y="1152905"/>
                  <a:pt x="2388393" y="1147476"/>
                  <a:pt x="2395060" y="1147476"/>
                </a:cubicBezTo>
                <a:close/>
                <a:moveTo>
                  <a:pt x="154972" y="1147476"/>
                </a:moveTo>
                <a:cubicBezTo>
                  <a:pt x="161639" y="1147476"/>
                  <a:pt x="167068" y="1152905"/>
                  <a:pt x="167068" y="1159573"/>
                </a:cubicBezTo>
                <a:cubicBezTo>
                  <a:pt x="167068" y="1166145"/>
                  <a:pt x="161639" y="1171574"/>
                  <a:pt x="154972" y="1171574"/>
                </a:cubicBezTo>
                <a:cubicBezTo>
                  <a:pt x="148304" y="1171574"/>
                  <a:pt x="142875" y="1166145"/>
                  <a:pt x="142970" y="1159573"/>
                </a:cubicBezTo>
                <a:cubicBezTo>
                  <a:pt x="142970" y="1152905"/>
                  <a:pt x="148304" y="1147476"/>
                  <a:pt x="154972" y="1147476"/>
                </a:cubicBezTo>
                <a:close/>
                <a:moveTo>
                  <a:pt x="2177224" y="1146143"/>
                </a:moveTo>
                <a:cubicBezTo>
                  <a:pt x="2184654" y="1146143"/>
                  <a:pt x="2190655" y="1152144"/>
                  <a:pt x="2190655" y="1159573"/>
                </a:cubicBezTo>
                <a:cubicBezTo>
                  <a:pt x="2190655" y="1167003"/>
                  <a:pt x="2184654" y="1173003"/>
                  <a:pt x="2177224" y="1173003"/>
                </a:cubicBezTo>
                <a:cubicBezTo>
                  <a:pt x="2169795" y="1173003"/>
                  <a:pt x="2163794" y="1167003"/>
                  <a:pt x="2163794" y="1159573"/>
                </a:cubicBezTo>
                <a:cubicBezTo>
                  <a:pt x="2163794" y="1152144"/>
                  <a:pt x="2169795" y="1146143"/>
                  <a:pt x="2177224" y="1146143"/>
                </a:cubicBezTo>
                <a:close/>
                <a:moveTo>
                  <a:pt x="2031778" y="1145952"/>
                </a:moveTo>
                <a:cubicBezTo>
                  <a:pt x="2039303" y="1145952"/>
                  <a:pt x="2045399" y="1152048"/>
                  <a:pt x="2045399" y="1159573"/>
                </a:cubicBezTo>
                <a:cubicBezTo>
                  <a:pt x="2045399" y="1167098"/>
                  <a:pt x="2039303" y="1173194"/>
                  <a:pt x="2031778" y="1173194"/>
                </a:cubicBezTo>
                <a:cubicBezTo>
                  <a:pt x="2024253" y="1173194"/>
                  <a:pt x="2018157" y="1167098"/>
                  <a:pt x="2018157" y="1159573"/>
                </a:cubicBezTo>
                <a:cubicBezTo>
                  <a:pt x="2018157" y="1152048"/>
                  <a:pt x="2024253" y="1145952"/>
                  <a:pt x="2031778" y="1145952"/>
                </a:cubicBezTo>
                <a:close/>
                <a:moveTo>
                  <a:pt x="1740026" y="1145857"/>
                </a:moveTo>
                <a:cubicBezTo>
                  <a:pt x="1747742" y="1145857"/>
                  <a:pt x="1753933" y="1152143"/>
                  <a:pt x="1753933" y="1159763"/>
                </a:cubicBezTo>
                <a:cubicBezTo>
                  <a:pt x="1753933" y="1167383"/>
                  <a:pt x="1747646" y="1173575"/>
                  <a:pt x="1740026" y="1173575"/>
                </a:cubicBezTo>
                <a:cubicBezTo>
                  <a:pt x="1732407" y="1173575"/>
                  <a:pt x="1726215" y="1167383"/>
                  <a:pt x="1726120" y="1159763"/>
                </a:cubicBezTo>
                <a:cubicBezTo>
                  <a:pt x="1726120" y="1152048"/>
                  <a:pt x="1732407" y="1145857"/>
                  <a:pt x="1740026" y="1145857"/>
                </a:cubicBezTo>
                <a:close/>
                <a:moveTo>
                  <a:pt x="300228" y="1144904"/>
                </a:moveTo>
                <a:cubicBezTo>
                  <a:pt x="308324" y="1144904"/>
                  <a:pt x="314896" y="1151476"/>
                  <a:pt x="314896" y="1159573"/>
                </a:cubicBezTo>
                <a:cubicBezTo>
                  <a:pt x="314896" y="1167669"/>
                  <a:pt x="308324" y="1174241"/>
                  <a:pt x="300228" y="1174241"/>
                </a:cubicBezTo>
                <a:cubicBezTo>
                  <a:pt x="292131" y="1174241"/>
                  <a:pt x="285559" y="1167669"/>
                  <a:pt x="285559" y="1159573"/>
                </a:cubicBezTo>
                <a:cubicBezTo>
                  <a:pt x="285559" y="1151476"/>
                  <a:pt x="292131" y="1144904"/>
                  <a:pt x="300228" y="1144904"/>
                </a:cubicBezTo>
                <a:close/>
                <a:moveTo>
                  <a:pt x="1813178" y="1144333"/>
                </a:moveTo>
                <a:cubicBezTo>
                  <a:pt x="1821656" y="1144333"/>
                  <a:pt x="1828609" y="1151191"/>
                  <a:pt x="1828609" y="1159764"/>
                </a:cubicBezTo>
                <a:cubicBezTo>
                  <a:pt x="1828609" y="1168241"/>
                  <a:pt x="1821751" y="1175194"/>
                  <a:pt x="1813178" y="1175194"/>
                </a:cubicBezTo>
                <a:cubicBezTo>
                  <a:pt x="1804606" y="1175194"/>
                  <a:pt x="1797748" y="1168241"/>
                  <a:pt x="1797748" y="1159764"/>
                </a:cubicBezTo>
                <a:cubicBezTo>
                  <a:pt x="1797748" y="1151286"/>
                  <a:pt x="1804606" y="1144333"/>
                  <a:pt x="1813178" y="1144333"/>
                </a:cubicBezTo>
                <a:close/>
                <a:moveTo>
                  <a:pt x="1886140" y="1144238"/>
                </a:moveTo>
                <a:cubicBezTo>
                  <a:pt x="1894617" y="1144238"/>
                  <a:pt x="1901570" y="1151096"/>
                  <a:pt x="1901570" y="1159669"/>
                </a:cubicBezTo>
                <a:cubicBezTo>
                  <a:pt x="1901570" y="1168146"/>
                  <a:pt x="1894712" y="1175099"/>
                  <a:pt x="1886140" y="1175099"/>
                </a:cubicBezTo>
                <a:cubicBezTo>
                  <a:pt x="1877567" y="1175099"/>
                  <a:pt x="1870709" y="1168146"/>
                  <a:pt x="1870709" y="1159669"/>
                </a:cubicBezTo>
                <a:cubicBezTo>
                  <a:pt x="1870709" y="1151191"/>
                  <a:pt x="1877662" y="1144238"/>
                  <a:pt x="1886140" y="1144238"/>
                </a:cubicBezTo>
                <a:close/>
                <a:moveTo>
                  <a:pt x="2322480" y="1143381"/>
                </a:moveTo>
                <a:cubicBezTo>
                  <a:pt x="2331434" y="1143381"/>
                  <a:pt x="2338578" y="1150620"/>
                  <a:pt x="2338578" y="1159478"/>
                </a:cubicBezTo>
                <a:cubicBezTo>
                  <a:pt x="2338578" y="1168432"/>
                  <a:pt x="2331338" y="1175575"/>
                  <a:pt x="2322480" y="1175575"/>
                </a:cubicBezTo>
                <a:cubicBezTo>
                  <a:pt x="2313622" y="1175575"/>
                  <a:pt x="2306383" y="1168432"/>
                  <a:pt x="2306383" y="1159478"/>
                </a:cubicBezTo>
                <a:cubicBezTo>
                  <a:pt x="2306383" y="1150525"/>
                  <a:pt x="2313622" y="1143381"/>
                  <a:pt x="2322480" y="1143381"/>
                </a:cubicBezTo>
                <a:close/>
                <a:moveTo>
                  <a:pt x="227552" y="1143381"/>
                </a:moveTo>
                <a:cubicBezTo>
                  <a:pt x="236506" y="1143381"/>
                  <a:pt x="243649" y="1150620"/>
                  <a:pt x="243649" y="1159478"/>
                </a:cubicBezTo>
                <a:cubicBezTo>
                  <a:pt x="243649" y="1168432"/>
                  <a:pt x="236410" y="1175575"/>
                  <a:pt x="227552" y="1175575"/>
                </a:cubicBezTo>
                <a:cubicBezTo>
                  <a:pt x="218694" y="1175575"/>
                  <a:pt x="211455" y="1168432"/>
                  <a:pt x="211455" y="1159478"/>
                </a:cubicBezTo>
                <a:cubicBezTo>
                  <a:pt x="211455" y="1150525"/>
                  <a:pt x="218694" y="1143381"/>
                  <a:pt x="227552" y="1143381"/>
                </a:cubicBezTo>
                <a:close/>
                <a:moveTo>
                  <a:pt x="1959006" y="1142428"/>
                </a:moveTo>
                <a:cubicBezTo>
                  <a:pt x="1968531" y="1142428"/>
                  <a:pt x="1976246" y="1150143"/>
                  <a:pt x="1976246" y="1159668"/>
                </a:cubicBezTo>
                <a:cubicBezTo>
                  <a:pt x="1976246" y="1169193"/>
                  <a:pt x="1968531" y="1176908"/>
                  <a:pt x="1959006" y="1176908"/>
                </a:cubicBezTo>
                <a:cubicBezTo>
                  <a:pt x="1949481" y="1176908"/>
                  <a:pt x="1941766" y="1169098"/>
                  <a:pt x="1941766" y="1159668"/>
                </a:cubicBezTo>
                <a:cubicBezTo>
                  <a:pt x="1941766" y="1150143"/>
                  <a:pt x="1949481" y="1142428"/>
                  <a:pt x="1959006" y="1142428"/>
                </a:cubicBezTo>
                <a:close/>
                <a:moveTo>
                  <a:pt x="372904" y="1139475"/>
                </a:moveTo>
                <a:cubicBezTo>
                  <a:pt x="384003" y="1139475"/>
                  <a:pt x="393001" y="1148473"/>
                  <a:pt x="393001" y="1159573"/>
                </a:cubicBezTo>
                <a:cubicBezTo>
                  <a:pt x="393001" y="1170672"/>
                  <a:pt x="384003" y="1179670"/>
                  <a:pt x="372904" y="1179670"/>
                </a:cubicBezTo>
                <a:cubicBezTo>
                  <a:pt x="361804" y="1179670"/>
                  <a:pt x="352806" y="1170672"/>
                  <a:pt x="352806" y="1159573"/>
                </a:cubicBezTo>
                <a:cubicBezTo>
                  <a:pt x="352806" y="1148473"/>
                  <a:pt x="361804" y="1139475"/>
                  <a:pt x="372904" y="1139475"/>
                </a:cubicBezTo>
                <a:close/>
                <a:moveTo>
                  <a:pt x="445579" y="1138618"/>
                </a:moveTo>
                <a:cubicBezTo>
                  <a:pt x="457200" y="1138618"/>
                  <a:pt x="466630" y="1148048"/>
                  <a:pt x="466630" y="1159668"/>
                </a:cubicBezTo>
                <a:cubicBezTo>
                  <a:pt x="466630" y="1171289"/>
                  <a:pt x="457200" y="1180718"/>
                  <a:pt x="445579" y="1180718"/>
                </a:cubicBezTo>
                <a:cubicBezTo>
                  <a:pt x="433959" y="1180718"/>
                  <a:pt x="424529" y="1171193"/>
                  <a:pt x="424529" y="1159668"/>
                </a:cubicBezTo>
                <a:cubicBezTo>
                  <a:pt x="424529" y="1148048"/>
                  <a:pt x="433959" y="1138618"/>
                  <a:pt x="445579" y="1138618"/>
                </a:cubicBezTo>
                <a:close/>
                <a:moveTo>
                  <a:pt x="1562977" y="1137961"/>
                </a:moveTo>
                <a:lnTo>
                  <a:pt x="1565442" y="1146024"/>
                </a:lnTo>
                <a:lnTo>
                  <a:pt x="1568337" y="1139044"/>
                </a:lnTo>
                <a:close/>
                <a:moveTo>
                  <a:pt x="1666684" y="1137189"/>
                </a:moveTo>
                <a:cubicBezTo>
                  <a:pt x="1679162" y="1137189"/>
                  <a:pt x="1689354" y="1147285"/>
                  <a:pt x="1689354" y="1159858"/>
                </a:cubicBezTo>
                <a:cubicBezTo>
                  <a:pt x="1689354" y="1172336"/>
                  <a:pt x="1679257" y="1182528"/>
                  <a:pt x="1666684" y="1182528"/>
                </a:cubicBezTo>
                <a:cubicBezTo>
                  <a:pt x="1654111" y="1182528"/>
                  <a:pt x="1644015" y="1172431"/>
                  <a:pt x="1644015" y="1159858"/>
                </a:cubicBezTo>
                <a:cubicBezTo>
                  <a:pt x="1644015" y="1147381"/>
                  <a:pt x="1654111" y="1137189"/>
                  <a:pt x="1666684" y="1137189"/>
                </a:cubicBezTo>
                <a:close/>
                <a:moveTo>
                  <a:pt x="2104548" y="1136237"/>
                </a:moveTo>
                <a:cubicBezTo>
                  <a:pt x="2117502" y="1136237"/>
                  <a:pt x="2127884" y="1146714"/>
                  <a:pt x="2127884" y="1159573"/>
                </a:cubicBezTo>
                <a:cubicBezTo>
                  <a:pt x="2127884" y="1172527"/>
                  <a:pt x="2117407" y="1182910"/>
                  <a:pt x="2104548" y="1182910"/>
                </a:cubicBezTo>
                <a:cubicBezTo>
                  <a:pt x="2091690" y="1182910"/>
                  <a:pt x="2081212" y="1172432"/>
                  <a:pt x="2081212" y="1159573"/>
                </a:cubicBezTo>
                <a:cubicBezTo>
                  <a:pt x="2081212" y="1146619"/>
                  <a:pt x="2091690" y="1136237"/>
                  <a:pt x="2104548" y="1136237"/>
                </a:cubicBezTo>
                <a:close/>
                <a:moveTo>
                  <a:pt x="518350" y="1132427"/>
                </a:moveTo>
                <a:cubicBezTo>
                  <a:pt x="533305" y="1132427"/>
                  <a:pt x="545497" y="1144619"/>
                  <a:pt x="545497" y="1159573"/>
                </a:cubicBezTo>
                <a:cubicBezTo>
                  <a:pt x="545497" y="1174623"/>
                  <a:pt x="533305" y="1186719"/>
                  <a:pt x="518350" y="1186719"/>
                </a:cubicBezTo>
                <a:cubicBezTo>
                  <a:pt x="503396" y="1186719"/>
                  <a:pt x="491299" y="1174623"/>
                  <a:pt x="491204" y="1159573"/>
                </a:cubicBezTo>
                <a:cubicBezTo>
                  <a:pt x="491204" y="1144524"/>
                  <a:pt x="503396" y="1132427"/>
                  <a:pt x="518350" y="1132427"/>
                </a:cubicBezTo>
                <a:close/>
                <a:moveTo>
                  <a:pt x="999123" y="1126505"/>
                </a:moveTo>
                <a:lnTo>
                  <a:pt x="997254" y="1127281"/>
                </a:lnTo>
                <a:lnTo>
                  <a:pt x="997585" y="1127772"/>
                </a:lnTo>
                <a:close/>
                <a:moveTo>
                  <a:pt x="591312" y="1126331"/>
                </a:moveTo>
                <a:cubicBezTo>
                  <a:pt x="609695" y="1126331"/>
                  <a:pt x="624649" y="1141285"/>
                  <a:pt x="624649" y="1159669"/>
                </a:cubicBezTo>
                <a:cubicBezTo>
                  <a:pt x="624649" y="1178052"/>
                  <a:pt x="609695" y="1193006"/>
                  <a:pt x="591312" y="1193006"/>
                </a:cubicBezTo>
                <a:cubicBezTo>
                  <a:pt x="572833" y="1193006"/>
                  <a:pt x="557974" y="1178052"/>
                  <a:pt x="557974" y="1159669"/>
                </a:cubicBezTo>
                <a:cubicBezTo>
                  <a:pt x="557974" y="1141285"/>
                  <a:pt x="572928" y="1126331"/>
                  <a:pt x="591312" y="1126331"/>
                </a:cubicBezTo>
                <a:close/>
                <a:moveTo>
                  <a:pt x="810767" y="1124712"/>
                </a:moveTo>
                <a:cubicBezTo>
                  <a:pt x="830198" y="1124712"/>
                  <a:pt x="845914" y="1140428"/>
                  <a:pt x="845914" y="1159859"/>
                </a:cubicBezTo>
                <a:cubicBezTo>
                  <a:pt x="845914" y="1179290"/>
                  <a:pt x="830198" y="1195006"/>
                  <a:pt x="810767" y="1195006"/>
                </a:cubicBezTo>
                <a:cubicBezTo>
                  <a:pt x="791336" y="1195006"/>
                  <a:pt x="775620" y="1179290"/>
                  <a:pt x="775620" y="1159859"/>
                </a:cubicBezTo>
                <a:cubicBezTo>
                  <a:pt x="775620" y="1140428"/>
                  <a:pt x="791336" y="1124712"/>
                  <a:pt x="810767" y="1124712"/>
                </a:cubicBezTo>
                <a:close/>
                <a:moveTo>
                  <a:pt x="737425" y="1124616"/>
                </a:moveTo>
                <a:cubicBezTo>
                  <a:pt x="756856" y="1124616"/>
                  <a:pt x="772572" y="1140332"/>
                  <a:pt x="772572" y="1159763"/>
                </a:cubicBezTo>
                <a:cubicBezTo>
                  <a:pt x="772572" y="1179194"/>
                  <a:pt x="756856" y="1194910"/>
                  <a:pt x="737425" y="1194910"/>
                </a:cubicBezTo>
                <a:cubicBezTo>
                  <a:pt x="717994" y="1194910"/>
                  <a:pt x="702182" y="1179194"/>
                  <a:pt x="702277" y="1159763"/>
                </a:cubicBezTo>
                <a:cubicBezTo>
                  <a:pt x="702277" y="1140332"/>
                  <a:pt x="717994" y="1124616"/>
                  <a:pt x="737425" y="1124616"/>
                </a:cubicBezTo>
                <a:close/>
                <a:moveTo>
                  <a:pt x="664273" y="1124521"/>
                </a:moveTo>
                <a:cubicBezTo>
                  <a:pt x="683704" y="1124521"/>
                  <a:pt x="699420" y="1140237"/>
                  <a:pt x="699420" y="1159668"/>
                </a:cubicBezTo>
                <a:cubicBezTo>
                  <a:pt x="699420" y="1179099"/>
                  <a:pt x="683704" y="1194816"/>
                  <a:pt x="664273" y="1194816"/>
                </a:cubicBezTo>
                <a:cubicBezTo>
                  <a:pt x="644842" y="1194816"/>
                  <a:pt x="629126" y="1179099"/>
                  <a:pt x="629126" y="1159668"/>
                </a:cubicBezTo>
                <a:cubicBezTo>
                  <a:pt x="629126" y="1140237"/>
                  <a:pt x="644842" y="1124521"/>
                  <a:pt x="664273" y="1124521"/>
                </a:cubicBezTo>
                <a:close/>
                <a:moveTo>
                  <a:pt x="1023709" y="1102220"/>
                </a:moveTo>
                <a:lnTo>
                  <a:pt x="1019308" y="1112828"/>
                </a:lnTo>
                <a:lnTo>
                  <a:pt x="1027433" y="1111186"/>
                </a:lnTo>
                <a:close/>
                <a:moveTo>
                  <a:pt x="2533650" y="1082897"/>
                </a:moveTo>
                <a:cubicBezTo>
                  <a:pt x="2534221" y="1082897"/>
                  <a:pt x="2534697" y="1083373"/>
                  <a:pt x="2534697" y="1083945"/>
                </a:cubicBezTo>
                <a:cubicBezTo>
                  <a:pt x="2534697" y="1084516"/>
                  <a:pt x="2534221" y="1084993"/>
                  <a:pt x="2533650" y="1084993"/>
                </a:cubicBezTo>
                <a:cubicBezTo>
                  <a:pt x="2533078" y="1084993"/>
                  <a:pt x="2532602" y="1084516"/>
                  <a:pt x="2532602" y="1083945"/>
                </a:cubicBezTo>
                <a:cubicBezTo>
                  <a:pt x="2532602" y="1083373"/>
                  <a:pt x="2533078" y="1082897"/>
                  <a:pt x="2533650" y="1082897"/>
                </a:cubicBezTo>
                <a:close/>
                <a:moveTo>
                  <a:pt x="1024157" y="1079702"/>
                </a:moveTo>
                <a:lnTo>
                  <a:pt x="1024191" y="1079785"/>
                </a:lnTo>
                <a:lnTo>
                  <a:pt x="1024206" y="1079712"/>
                </a:lnTo>
                <a:close/>
                <a:moveTo>
                  <a:pt x="16764" y="1077658"/>
                </a:moveTo>
                <a:cubicBezTo>
                  <a:pt x="20288" y="1077658"/>
                  <a:pt x="23146" y="1080515"/>
                  <a:pt x="23146" y="1084040"/>
                </a:cubicBezTo>
                <a:cubicBezTo>
                  <a:pt x="23146" y="1087564"/>
                  <a:pt x="20288" y="1090421"/>
                  <a:pt x="16764" y="1090421"/>
                </a:cubicBezTo>
                <a:cubicBezTo>
                  <a:pt x="13239" y="1090421"/>
                  <a:pt x="10382" y="1087564"/>
                  <a:pt x="10382" y="1084040"/>
                </a:cubicBezTo>
                <a:cubicBezTo>
                  <a:pt x="10382" y="1080515"/>
                  <a:pt x="13239" y="1077658"/>
                  <a:pt x="16764" y="1077658"/>
                </a:cubicBezTo>
                <a:close/>
                <a:moveTo>
                  <a:pt x="89725" y="1075181"/>
                </a:moveTo>
                <a:cubicBezTo>
                  <a:pt x="94583" y="1075181"/>
                  <a:pt x="98584" y="1079182"/>
                  <a:pt x="98584" y="1084039"/>
                </a:cubicBezTo>
                <a:cubicBezTo>
                  <a:pt x="98584" y="1088897"/>
                  <a:pt x="94583" y="1092898"/>
                  <a:pt x="89725" y="1092898"/>
                </a:cubicBezTo>
                <a:cubicBezTo>
                  <a:pt x="84868" y="1092898"/>
                  <a:pt x="80962" y="1088897"/>
                  <a:pt x="80867" y="1084039"/>
                </a:cubicBezTo>
                <a:cubicBezTo>
                  <a:pt x="80867" y="1079182"/>
                  <a:pt x="84868" y="1075181"/>
                  <a:pt x="89725" y="1075181"/>
                </a:cubicBezTo>
                <a:close/>
                <a:moveTo>
                  <a:pt x="162877" y="1072705"/>
                </a:moveTo>
                <a:cubicBezTo>
                  <a:pt x="169164" y="1072705"/>
                  <a:pt x="174307" y="1077849"/>
                  <a:pt x="174307" y="1084135"/>
                </a:cubicBezTo>
                <a:cubicBezTo>
                  <a:pt x="174307" y="1090422"/>
                  <a:pt x="169164" y="1095565"/>
                  <a:pt x="162877" y="1095565"/>
                </a:cubicBezTo>
                <a:cubicBezTo>
                  <a:pt x="156495" y="1095565"/>
                  <a:pt x="151447" y="1090422"/>
                  <a:pt x="151447" y="1084135"/>
                </a:cubicBezTo>
                <a:cubicBezTo>
                  <a:pt x="151447" y="1077849"/>
                  <a:pt x="156591" y="1072705"/>
                  <a:pt x="162877" y="1072705"/>
                </a:cubicBezTo>
                <a:close/>
                <a:moveTo>
                  <a:pt x="2460688" y="1072229"/>
                </a:moveTo>
                <a:cubicBezTo>
                  <a:pt x="2467165" y="1072229"/>
                  <a:pt x="2472499" y="1077468"/>
                  <a:pt x="2472499" y="1084040"/>
                </a:cubicBezTo>
                <a:cubicBezTo>
                  <a:pt x="2472499" y="1090517"/>
                  <a:pt x="2467260" y="1095851"/>
                  <a:pt x="2460688" y="1095851"/>
                </a:cubicBezTo>
                <a:cubicBezTo>
                  <a:pt x="2454116" y="1095851"/>
                  <a:pt x="2448782" y="1090517"/>
                  <a:pt x="2448877" y="1084040"/>
                </a:cubicBezTo>
                <a:cubicBezTo>
                  <a:pt x="2448877" y="1077563"/>
                  <a:pt x="2454211" y="1072229"/>
                  <a:pt x="2460688" y="1072229"/>
                </a:cubicBezTo>
                <a:close/>
                <a:moveTo>
                  <a:pt x="2094642" y="1070800"/>
                </a:moveTo>
                <a:cubicBezTo>
                  <a:pt x="2102167" y="1070800"/>
                  <a:pt x="2108263" y="1076896"/>
                  <a:pt x="2108263" y="1084421"/>
                </a:cubicBezTo>
                <a:cubicBezTo>
                  <a:pt x="2108263" y="1091946"/>
                  <a:pt x="2102167" y="1098042"/>
                  <a:pt x="2094642" y="1098042"/>
                </a:cubicBezTo>
                <a:cubicBezTo>
                  <a:pt x="2087117" y="1098042"/>
                  <a:pt x="2081021" y="1091946"/>
                  <a:pt x="2081021" y="1084421"/>
                </a:cubicBezTo>
                <a:cubicBezTo>
                  <a:pt x="2081021" y="1076896"/>
                  <a:pt x="2087117" y="1070800"/>
                  <a:pt x="2094642" y="1070800"/>
                </a:cubicBezTo>
                <a:close/>
                <a:moveTo>
                  <a:pt x="309372" y="1070705"/>
                </a:moveTo>
                <a:cubicBezTo>
                  <a:pt x="316897" y="1070705"/>
                  <a:pt x="322993" y="1076801"/>
                  <a:pt x="322993" y="1084326"/>
                </a:cubicBezTo>
                <a:cubicBezTo>
                  <a:pt x="322993" y="1091850"/>
                  <a:pt x="316897" y="1097946"/>
                  <a:pt x="309372" y="1097946"/>
                </a:cubicBezTo>
                <a:cubicBezTo>
                  <a:pt x="301752" y="1097946"/>
                  <a:pt x="295751" y="1091850"/>
                  <a:pt x="295751" y="1084326"/>
                </a:cubicBezTo>
                <a:cubicBezTo>
                  <a:pt x="295751" y="1076801"/>
                  <a:pt x="301847" y="1070705"/>
                  <a:pt x="309372" y="1070705"/>
                </a:cubicBezTo>
                <a:close/>
                <a:moveTo>
                  <a:pt x="1872995" y="1069562"/>
                </a:moveTo>
                <a:cubicBezTo>
                  <a:pt x="1881473" y="1069562"/>
                  <a:pt x="1888426" y="1076420"/>
                  <a:pt x="1888426" y="1084993"/>
                </a:cubicBezTo>
                <a:cubicBezTo>
                  <a:pt x="1888426" y="1093470"/>
                  <a:pt x="1881568" y="1100423"/>
                  <a:pt x="1872995" y="1100423"/>
                </a:cubicBezTo>
                <a:cubicBezTo>
                  <a:pt x="1864423" y="1100423"/>
                  <a:pt x="1857565" y="1093565"/>
                  <a:pt x="1857565" y="1084993"/>
                </a:cubicBezTo>
                <a:cubicBezTo>
                  <a:pt x="1857565" y="1076515"/>
                  <a:pt x="1864423" y="1069562"/>
                  <a:pt x="1872995" y="1069562"/>
                </a:cubicBezTo>
                <a:close/>
                <a:moveTo>
                  <a:pt x="1947195" y="1069371"/>
                </a:moveTo>
                <a:cubicBezTo>
                  <a:pt x="1955673" y="1069371"/>
                  <a:pt x="1962626" y="1076229"/>
                  <a:pt x="1962626" y="1084802"/>
                </a:cubicBezTo>
                <a:cubicBezTo>
                  <a:pt x="1962626" y="1093279"/>
                  <a:pt x="1955768" y="1100232"/>
                  <a:pt x="1947195" y="1100232"/>
                </a:cubicBezTo>
                <a:cubicBezTo>
                  <a:pt x="1938623" y="1100232"/>
                  <a:pt x="1931670" y="1093279"/>
                  <a:pt x="1931765" y="1084802"/>
                </a:cubicBezTo>
                <a:cubicBezTo>
                  <a:pt x="1931765" y="1076324"/>
                  <a:pt x="1938623" y="1069371"/>
                  <a:pt x="1947195" y="1069371"/>
                </a:cubicBezTo>
                <a:close/>
                <a:moveTo>
                  <a:pt x="236029" y="1069181"/>
                </a:moveTo>
                <a:cubicBezTo>
                  <a:pt x="244316" y="1069181"/>
                  <a:pt x="251079" y="1075944"/>
                  <a:pt x="251079" y="1084231"/>
                </a:cubicBezTo>
                <a:cubicBezTo>
                  <a:pt x="251079" y="1092517"/>
                  <a:pt x="244316" y="1099280"/>
                  <a:pt x="236029" y="1099280"/>
                </a:cubicBezTo>
                <a:cubicBezTo>
                  <a:pt x="227743" y="1099280"/>
                  <a:pt x="220980" y="1092517"/>
                  <a:pt x="220980" y="1084231"/>
                </a:cubicBezTo>
                <a:cubicBezTo>
                  <a:pt x="220980" y="1075944"/>
                  <a:pt x="227743" y="1069181"/>
                  <a:pt x="236029" y="1069181"/>
                </a:cubicBezTo>
                <a:close/>
                <a:moveTo>
                  <a:pt x="2387632" y="1067752"/>
                </a:moveTo>
                <a:cubicBezTo>
                  <a:pt x="2396680" y="1067752"/>
                  <a:pt x="2403919" y="1075086"/>
                  <a:pt x="2403919" y="1084040"/>
                </a:cubicBezTo>
                <a:cubicBezTo>
                  <a:pt x="2403919" y="1093089"/>
                  <a:pt x="2396585" y="1100327"/>
                  <a:pt x="2387632" y="1100327"/>
                </a:cubicBezTo>
                <a:cubicBezTo>
                  <a:pt x="2378678" y="1100327"/>
                  <a:pt x="2371344" y="1092993"/>
                  <a:pt x="2371344" y="1084040"/>
                </a:cubicBezTo>
                <a:cubicBezTo>
                  <a:pt x="2371344" y="1074991"/>
                  <a:pt x="2378678" y="1067752"/>
                  <a:pt x="2387632" y="1067752"/>
                </a:cubicBezTo>
                <a:close/>
                <a:moveTo>
                  <a:pt x="2021014" y="1067371"/>
                </a:moveTo>
                <a:cubicBezTo>
                  <a:pt x="2030539" y="1067371"/>
                  <a:pt x="2038255" y="1075086"/>
                  <a:pt x="2038255" y="1084611"/>
                </a:cubicBezTo>
                <a:cubicBezTo>
                  <a:pt x="2038255" y="1094136"/>
                  <a:pt x="2030539" y="1101852"/>
                  <a:pt x="2021014" y="1101852"/>
                </a:cubicBezTo>
                <a:cubicBezTo>
                  <a:pt x="2011489" y="1101852"/>
                  <a:pt x="2003774" y="1094041"/>
                  <a:pt x="2003774" y="1084611"/>
                </a:cubicBezTo>
                <a:cubicBezTo>
                  <a:pt x="2003774" y="1075086"/>
                  <a:pt x="2011489" y="1067371"/>
                  <a:pt x="2021014" y="1067371"/>
                </a:cubicBezTo>
                <a:close/>
                <a:moveTo>
                  <a:pt x="382809" y="1064609"/>
                </a:moveTo>
                <a:cubicBezTo>
                  <a:pt x="393667" y="1064609"/>
                  <a:pt x="402525" y="1073467"/>
                  <a:pt x="402525" y="1084326"/>
                </a:cubicBezTo>
                <a:cubicBezTo>
                  <a:pt x="402525" y="1095184"/>
                  <a:pt x="393667" y="1104043"/>
                  <a:pt x="382809" y="1104043"/>
                </a:cubicBezTo>
                <a:cubicBezTo>
                  <a:pt x="371855" y="1104043"/>
                  <a:pt x="363092" y="1095280"/>
                  <a:pt x="363092" y="1084326"/>
                </a:cubicBezTo>
                <a:cubicBezTo>
                  <a:pt x="363092" y="1073467"/>
                  <a:pt x="371950" y="1064609"/>
                  <a:pt x="382809" y="1064609"/>
                </a:cubicBezTo>
                <a:close/>
                <a:moveTo>
                  <a:pt x="456438" y="1063561"/>
                </a:moveTo>
                <a:cubicBezTo>
                  <a:pt x="468058" y="1063561"/>
                  <a:pt x="477488" y="1072991"/>
                  <a:pt x="477488" y="1084611"/>
                </a:cubicBezTo>
                <a:cubicBezTo>
                  <a:pt x="477488" y="1096232"/>
                  <a:pt x="468058" y="1105661"/>
                  <a:pt x="456438" y="1105661"/>
                </a:cubicBezTo>
                <a:cubicBezTo>
                  <a:pt x="444722" y="1105661"/>
                  <a:pt x="435292" y="1096136"/>
                  <a:pt x="435388" y="1084611"/>
                </a:cubicBezTo>
                <a:cubicBezTo>
                  <a:pt x="435388" y="1072991"/>
                  <a:pt x="444817" y="1063561"/>
                  <a:pt x="456438" y="1063561"/>
                </a:cubicBezTo>
                <a:close/>
                <a:moveTo>
                  <a:pt x="2314574" y="1063085"/>
                </a:moveTo>
                <a:cubicBezTo>
                  <a:pt x="2326195" y="1063085"/>
                  <a:pt x="2335624" y="1072515"/>
                  <a:pt x="2335624" y="1084135"/>
                </a:cubicBezTo>
                <a:cubicBezTo>
                  <a:pt x="2335624" y="1095756"/>
                  <a:pt x="2326195" y="1105185"/>
                  <a:pt x="2314574" y="1105185"/>
                </a:cubicBezTo>
                <a:cubicBezTo>
                  <a:pt x="2302954" y="1105185"/>
                  <a:pt x="2293429" y="1095756"/>
                  <a:pt x="2293524" y="1084135"/>
                </a:cubicBezTo>
                <a:cubicBezTo>
                  <a:pt x="2293524" y="1072515"/>
                  <a:pt x="2302954" y="1063085"/>
                  <a:pt x="2314574" y="1063085"/>
                </a:cubicBezTo>
                <a:close/>
                <a:moveTo>
                  <a:pt x="2168080" y="1061847"/>
                </a:moveTo>
                <a:cubicBezTo>
                  <a:pt x="2180463" y="1061847"/>
                  <a:pt x="2190559" y="1071943"/>
                  <a:pt x="2190559" y="1084326"/>
                </a:cubicBezTo>
                <a:cubicBezTo>
                  <a:pt x="2190559" y="1096708"/>
                  <a:pt x="2180463" y="1106805"/>
                  <a:pt x="2168080" y="1106805"/>
                </a:cubicBezTo>
                <a:cubicBezTo>
                  <a:pt x="2155698" y="1106805"/>
                  <a:pt x="2145601" y="1096708"/>
                  <a:pt x="2145601" y="1084326"/>
                </a:cubicBezTo>
                <a:cubicBezTo>
                  <a:pt x="2145601" y="1071943"/>
                  <a:pt x="2155698" y="1061847"/>
                  <a:pt x="2168080" y="1061847"/>
                </a:cubicBezTo>
                <a:close/>
                <a:moveTo>
                  <a:pt x="530256" y="1057560"/>
                </a:moveTo>
                <a:cubicBezTo>
                  <a:pt x="545306" y="1057560"/>
                  <a:pt x="557403" y="1069752"/>
                  <a:pt x="557403" y="1084706"/>
                </a:cubicBezTo>
                <a:cubicBezTo>
                  <a:pt x="557403" y="1099756"/>
                  <a:pt x="545211" y="1111853"/>
                  <a:pt x="530256" y="1111853"/>
                </a:cubicBezTo>
                <a:cubicBezTo>
                  <a:pt x="515302" y="1111853"/>
                  <a:pt x="503110" y="1099660"/>
                  <a:pt x="503110" y="1084706"/>
                </a:cubicBezTo>
                <a:cubicBezTo>
                  <a:pt x="503110" y="1069657"/>
                  <a:pt x="515302" y="1057560"/>
                  <a:pt x="530256" y="1057560"/>
                </a:cubicBezTo>
                <a:close/>
                <a:moveTo>
                  <a:pt x="754189" y="1056893"/>
                </a:moveTo>
                <a:cubicBezTo>
                  <a:pt x="770191" y="1056893"/>
                  <a:pt x="783145" y="1069847"/>
                  <a:pt x="783145" y="1085849"/>
                </a:cubicBezTo>
                <a:cubicBezTo>
                  <a:pt x="783145" y="1101851"/>
                  <a:pt x="770191" y="1114805"/>
                  <a:pt x="754189" y="1114805"/>
                </a:cubicBezTo>
                <a:cubicBezTo>
                  <a:pt x="738282" y="1114805"/>
                  <a:pt x="725328" y="1101851"/>
                  <a:pt x="725233" y="1085849"/>
                </a:cubicBezTo>
                <a:cubicBezTo>
                  <a:pt x="725233" y="1069847"/>
                  <a:pt x="738187" y="1056893"/>
                  <a:pt x="754189" y="1056893"/>
                </a:cubicBezTo>
                <a:close/>
                <a:moveTo>
                  <a:pt x="2241422" y="1056608"/>
                </a:moveTo>
                <a:cubicBezTo>
                  <a:pt x="2256662" y="1056608"/>
                  <a:pt x="2268950" y="1068895"/>
                  <a:pt x="2268950" y="1084135"/>
                </a:cubicBezTo>
                <a:cubicBezTo>
                  <a:pt x="2268950" y="1099375"/>
                  <a:pt x="2256662" y="1111662"/>
                  <a:pt x="2241422" y="1111662"/>
                </a:cubicBezTo>
                <a:cubicBezTo>
                  <a:pt x="2226182" y="1111662"/>
                  <a:pt x="2213895" y="1099375"/>
                  <a:pt x="2213895" y="1084135"/>
                </a:cubicBezTo>
                <a:cubicBezTo>
                  <a:pt x="2213895" y="1068895"/>
                  <a:pt x="2226182" y="1056608"/>
                  <a:pt x="2241422" y="1056608"/>
                </a:cubicBezTo>
                <a:close/>
                <a:moveTo>
                  <a:pt x="1798415" y="1056512"/>
                </a:moveTo>
                <a:cubicBezTo>
                  <a:pt x="1814226" y="1056512"/>
                  <a:pt x="1827085" y="1069371"/>
                  <a:pt x="1827085" y="1085278"/>
                </a:cubicBezTo>
                <a:cubicBezTo>
                  <a:pt x="1827085" y="1101184"/>
                  <a:pt x="1814321" y="1114043"/>
                  <a:pt x="1798415" y="1114043"/>
                </a:cubicBezTo>
                <a:cubicBezTo>
                  <a:pt x="1782508" y="1114043"/>
                  <a:pt x="1769649" y="1101184"/>
                  <a:pt x="1769649" y="1085278"/>
                </a:cubicBezTo>
                <a:cubicBezTo>
                  <a:pt x="1769649" y="1069371"/>
                  <a:pt x="1782508" y="1056512"/>
                  <a:pt x="1798415" y="1056512"/>
                </a:cubicBezTo>
                <a:close/>
                <a:moveTo>
                  <a:pt x="907923" y="1052893"/>
                </a:moveTo>
                <a:cubicBezTo>
                  <a:pt x="927354" y="1052893"/>
                  <a:pt x="943070" y="1068609"/>
                  <a:pt x="943070" y="1088040"/>
                </a:cubicBezTo>
                <a:cubicBezTo>
                  <a:pt x="943070" y="1107471"/>
                  <a:pt x="927354" y="1123187"/>
                  <a:pt x="907923" y="1123187"/>
                </a:cubicBezTo>
                <a:cubicBezTo>
                  <a:pt x="888492" y="1123187"/>
                  <a:pt x="872680" y="1107471"/>
                  <a:pt x="872775" y="1088040"/>
                </a:cubicBezTo>
                <a:cubicBezTo>
                  <a:pt x="872775" y="1068609"/>
                  <a:pt x="888492" y="1052893"/>
                  <a:pt x="907923" y="1052893"/>
                </a:cubicBezTo>
                <a:close/>
                <a:moveTo>
                  <a:pt x="830389" y="1051560"/>
                </a:moveTo>
                <a:cubicBezTo>
                  <a:pt x="849820" y="1051560"/>
                  <a:pt x="865537" y="1067276"/>
                  <a:pt x="865537" y="1086707"/>
                </a:cubicBezTo>
                <a:cubicBezTo>
                  <a:pt x="865537" y="1106138"/>
                  <a:pt x="849820" y="1121854"/>
                  <a:pt x="830389" y="1121854"/>
                </a:cubicBezTo>
                <a:cubicBezTo>
                  <a:pt x="810958" y="1121854"/>
                  <a:pt x="795242" y="1106138"/>
                  <a:pt x="795242" y="1086707"/>
                </a:cubicBezTo>
                <a:cubicBezTo>
                  <a:pt x="795242" y="1067276"/>
                  <a:pt x="810958" y="1051560"/>
                  <a:pt x="830389" y="1051560"/>
                </a:cubicBezTo>
                <a:close/>
                <a:moveTo>
                  <a:pt x="28384" y="1004030"/>
                </a:moveTo>
                <a:cubicBezTo>
                  <a:pt x="31146" y="1004030"/>
                  <a:pt x="33432" y="1006316"/>
                  <a:pt x="33432" y="1009078"/>
                </a:cubicBezTo>
                <a:cubicBezTo>
                  <a:pt x="33432" y="1011840"/>
                  <a:pt x="31146" y="1014126"/>
                  <a:pt x="28384" y="1014126"/>
                </a:cubicBezTo>
                <a:cubicBezTo>
                  <a:pt x="25622" y="1014126"/>
                  <a:pt x="23336" y="1011840"/>
                  <a:pt x="23336" y="1009078"/>
                </a:cubicBezTo>
                <a:cubicBezTo>
                  <a:pt x="23336" y="1006316"/>
                  <a:pt x="25622" y="1004030"/>
                  <a:pt x="28384" y="1004030"/>
                </a:cubicBezTo>
                <a:close/>
                <a:moveTo>
                  <a:pt x="2522600" y="1003458"/>
                </a:moveTo>
                <a:cubicBezTo>
                  <a:pt x="2525648" y="1003458"/>
                  <a:pt x="2528030" y="1005935"/>
                  <a:pt x="2528030" y="1008887"/>
                </a:cubicBezTo>
                <a:cubicBezTo>
                  <a:pt x="2528030" y="1011935"/>
                  <a:pt x="2525553" y="1014316"/>
                  <a:pt x="2522600" y="1014316"/>
                </a:cubicBezTo>
                <a:cubicBezTo>
                  <a:pt x="2519648" y="1014316"/>
                  <a:pt x="2517171" y="1011935"/>
                  <a:pt x="2517171" y="1008887"/>
                </a:cubicBezTo>
                <a:cubicBezTo>
                  <a:pt x="2517171" y="1005839"/>
                  <a:pt x="2519648" y="1003458"/>
                  <a:pt x="2522600" y="1003458"/>
                </a:cubicBezTo>
                <a:close/>
                <a:moveTo>
                  <a:pt x="102108" y="1001458"/>
                </a:moveTo>
                <a:cubicBezTo>
                  <a:pt x="106394" y="1001458"/>
                  <a:pt x="109918" y="1004982"/>
                  <a:pt x="109918" y="1009268"/>
                </a:cubicBezTo>
                <a:cubicBezTo>
                  <a:pt x="109918" y="1013555"/>
                  <a:pt x="106394" y="1017079"/>
                  <a:pt x="102108" y="1017079"/>
                </a:cubicBezTo>
                <a:cubicBezTo>
                  <a:pt x="97821" y="1017079"/>
                  <a:pt x="94297" y="1013555"/>
                  <a:pt x="94297" y="1009268"/>
                </a:cubicBezTo>
                <a:cubicBezTo>
                  <a:pt x="94297" y="1004982"/>
                  <a:pt x="97821" y="1001458"/>
                  <a:pt x="102108" y="1001458"/>
                </a:cubicBezTo>
                <a:close/>
                <a:moveTo>
                  <a:pt x="1774031" y="999267"/>
                </a:moveTo>
                <a:cubicBezTo>
                  <a:pt x="1781936" y="999267"/>
                  <a:pt x="1788318" y="1005649"/>
                  <a:pt x="1788318" y="1013555"/>
                </a:cubicBezTo>
                <a:cubicBezTo>
                  <a:pt x="1788318" y="1021460"/>
                  <a:pt x="1781936" y="1027842"/>
                  <a:pt x="1774031" y="1027842"/>
                </a:cubicBezTo>
                <a:cubicBezTo>
                  <a:pt x="1766125" y="1027842"/>
                  <a:pt x="1759743" y="1021460"/>
                  <a:pt x="1759743" y="1013555"/>
                </a:cubicBezTo>
                <a:cubicBezTo>
                  <a:pt x="1759743" y="1005649"/>
                  <a:pt x="1766125" y="999267"/>
                  <a:pt x="1774031" y="999267"/>
                </a:cubicBezTo>
                <a:close/>
                <a:moveTo>
                  <a:pt x="176021" y="998600"/>
                </a:moveTo>
                <a:cubicBezTo>
                  <a:pt x="182022" y="998600"/>
                  <a:pt x="186880" y="1003458"/>
                  <a:pt x="186880" y="1009459"/>
                </a:cubicBezTo>
                <a:cubicBezTo>
                  <a:pt x="186880" y="1015459"/>
                  <a:pt x="182022" y="1020317"/>
                  <a:pt x="176021" y="1020317"/>
                </a:cubicBezTo>
                <a:cubicBezTo>
                  <a:pt x="170021" y="1020317"/>
                  <a:pt x="165163" y="1015459"/>
                  <a:pt x="165163" y="1009459"/>
                </a:cubicBezTo>
                <a:cubicBezTo>
                  <a:pt x="165163" y="1003458"/>
                  <a:pt x="170021" y="998600"/>
                  <a:pt x="176021" y="998600"/>
                </a:cubicBezTo>
                <a:close/>
                <a:moveTo>
                  <a:pt x="1851279" y="998029"/>
                </a:moveTo>
                <a:cubicBezTo>
                  <a:pt x="1859184" y="998029"/>
                  <a:pt x="1865566" y="1004411"/>
                  <a:pt x="1865566" y="1012317"/>
                </a:cubicBezTo>
                <a:cubicBezTo>
                  <a:pt x="1865566" y="1020222"/>
                  <a:pt x="1859184" y="1026604"/>
                  <a:pt x="1851279" y="1026604"/>
                </a:cubicBezTo>
                <a:cubicBezTo>
                  <a:pt x="1843373" y="1026604"/>
                  <a:pt x="1836991" y="1020222"/>
                  <a:pt x="1836991" y="1012317"/>
                </a:cubicBezTo>
                <a:cubicBezTo>
                  <a:pt x="1836991" y="1004411"/>
                  <a:pt x="1843373" y="998029"/>
                  <a:pt x="1851279" y="998029"/>
                </a:cubicBezTo>
                <a:close/>
                <a:moveTo>
                  <a:pt x="2449067" y="997839"/>
                </a:moveTo>
                <a:cubicBezTo>
                  <a:pt x="2455259" y="997839"/>
                  <a:pt x="2460307" y="1002887"/>
                  <a:pt x="2460307" y="1009079"/>
                </a:cubicBezTo>
                <a:cubicBezTo>
                  <a:pt x="2460307" y="1015270"/>
                  <a:pt x="2455259" y="1020318"/>
                  <a:pt x="2449067" y="1020318"/>
                </a:cubicBezTo>
                <a:cubicBezTo>
                  <a:pt x="2442781" y="1020318"/>
                  <a:pt x="2437828" y="1015270"/>
                  <a:pt x="2437828" y="1009079"/>
                </a:cubicBezTo>
                <a:cubicBezTo>
                  <a:pt x="2437828" y="1002887"/>
                  <a:pt x="2442876" y="997839"/>
                  <a:pt x="2449067" y="997839"/>
                </a:cubicBezTo>
                <a:close/>
                <a:moveTo>
                  <a:pt x="324516" y="996981"/>
                </a:moveTo>
                <a:cubicBezTo>
                  <a:pt x="331755" y="996981"/>
                  <a:pt x="337565" y="1002791"/>
                  <a:pt x="337565" y="1010030"/>
                </a:cubicBezTo>
                <a:cubicBezTo>
                  <a:pt x="337565" y="1017269"/>
                  <a:pt x="331755" y="1023080"/>
                  <a:pt x="324516" y="1023080"/>
                </a:cubicBezTo>
                <a:cubicBezTo>
                  <a:pt x="317277" y="1023080"/>
                  <a:pt x="311467" y="1017174"/>
                  <a:pt x="311467" y="1010030"/>
                </a:cubicBezTo>
                <a:cubicBezTo>
                  <a:pt x="311467" y="1002791"/>
                  <a:pt x="317277" y="996981"/>
                  <a:pt x="324516" y="996981"/>
                </a:cubicBezTo>
                <a:close/>
                <a:moveTo>
                  <a:pt x="1695545" y="995552"/>
                </a:moveTo>
                <a:cubicBezTo>
                  <a:pt x="1706499" y="995552"/>
                  <a:pt x="1715261" y="1004315"/>
                  <a:pt x="1715261" y="1015269"/>
                </a:cubicBezTo>
                <a:cubicBezTo>
                  <a:pt x="1715261" y="1026223"/>
                  <a:pt x="1706403" y="1034986"/>
                  <a:pt x="1695545" y="1034986"/>
                </a:cubicBezTo>
                <a:cubicBezTo>
                  <a:pt x="1684591" y="1034986"/>
                  <a:pt x="1675828" y="1026127"/>
                  <a:pt x="1675828" y="1015269"/>
                </a:cubicBezTo>
                <a:cubicBezTo>
                  <a:pt x="1675828" y="1004410"/>
                  <a:pt x="1684686" y="995552"/>
                  <a:pt x="1695545" y="995552"/>
                </a:cubicBezTo>
                <a:close/>
                <a:moveTo>
                  <a:pt x="1927573" y="995362"/>
                </a:moveTo>
                <a:cubicBezTo>
                  <a:pt x="1936527" y="995362"/>
                  <a:pt x="1943671" y="1002601"/>
                  <a:pt x="1943671" y="1011459"/>
                </a:cubicBezTo>
                <a:cubicBezTo>
                  <a:pt x="1943671" y="1020413"/>
                  <a:pt x="1936432" y="1027556"/>
                  <a:pt x="1927573" y="1027556"/>
                </a:cubicBezTo>
                <a:cubicBezTo>
                  <a:pt x="1918620" y="1027556"/>
                  <a:pt x="1911476" y="1020413"/>
                  <a:pt x="1911476" y="1011459"/>
                </a:cubicBezTo>
                <a:cubicBezTo>
                  <a:pt x="1911476" y="1002506"/>
                  <a:pt x="1918715" y="995362"/>
                  <a:pt x="1927573" y="995362"/>
                </a:cubicBezTo>
                <a:close/>
                <a:moveTo>
                  <a:pt x="250127" y="995362"/>
                </a:moveTo>
                <a:cubicBezTo>
                  <a:pt x="258032" y="995362"/>
                  <a:pt x="264414" y="1001744"/>
                  <a:pt x="264414" y="1009650"/>
                </a:cubicBezTo>
                <a:cubicBezTo>
                  <a:pt x="264414" y="1017555"/>
                  <a:pt x="258032" y="1023937"/>
                  <a:pt x="250127" y="1023937"/>
                </a:cubicBezTo>
                <a:cubicBezTo>
                  <a:pt x="242221" y="1023937"/>
                  <a:pt x="235839" y="1017555"/>
                  <a:pt x="235839" y="1009650"/>
                </a:cubicBezTo>
                <a:cubicBezTo>
                  <a:pt x="235839" y="1001744"/>
                  <a:pt x="242221" y="995362"/>
                  <a:pt x="250127" y="995362"/>
                </a:cubicBezTo>
                <a:close/>
                <a:moveTo>
                  <a:pt x="2375344" y="993838"/>
                </a:moveTo>
                <a:cubicBezTo>
                  <a:pt x="2383821" y="993838"/>
                  <a:pt x="2390774" y="1000696"/>
                  <a:pt x="2390774" y="1009269"/>
                </a:cubicBezTo>
                <a:cubicBezTo>
                  <a:pt x="2390774" y="1017746"/>
                  <a:pt x="2383916" y="1024699"/>
                  <a:pt x="2375344" y="1024699"/>
                </a:cubicBezTo>
                <a:cubicBezTo>
                  <a:pt x="2366771" y="1024699"/>
                  <a:pt x="2359818" y="1017746"/>
                  <a:pt x="2359913" y="1009269"/>
                </a:cubicBezTo>
                <a:cubicBezTo>
                  <a:pt x="2359913" y="1000791"/>
                  <a:pt x="2366771" y="993838"/>
                  <a:pt x="2375344" y="993838"/>
                </a:cubicBezTo>
                <a:close/>
                <a:moveTo>
                  <a:pt x="399192" y="991743"/>
                </a:moveTo>
                <a:cubicBezTo>
                  <a:pt x="409479" y="991743"/>
                  <a:pt x="417861" y="1000125"/>
                  <a:pt x="417861" y="1010412"/>
                </a:cubicBezTo>
                <a:cubicBezTo>
                  <a:pt x="417861" y="1020699"/>
                  <a:pt x="409479" y="1029081"/>
                  <a:pt x="399192" y="1029081"/>
                </a:cubicBezTo>
                <a:cubicBezTo>
                  <a:pt x="388905" y="1029081"/>
                  <a:pt x="380523" y="1020699"/>
                  <a:pt x="380523" y="1010412"/>
                </a:cubicBezTo>
                <a:cubicBezTo>
                  <a:pt x="380523" y="1000125"/>
                  <a:pt x="388905" y="991743"/>
                  <a:pt x="399192" y="991743"/>
                </a:cubicBezTo>
                <a:close/>
                <a:moveTo>
                  <a:pt x="945737" y="991076"/>
                </a:moveTo>
                <a:cubicBezTo>
                  <a:pt x="963073" y="991076"/>
                  <a:pt x="977075" y="1005078"/>
                  <a:pt x="977075" y="1022413"/>
                </a:cubicBezTo>
                <a:cubicBezTo>
                  <a:pt x="977075" y="1039749"/>
                  <a:pt x="963073" y="1053750"/>
                  <a:pt x="945737" y="1053750"/>
                </a:cubicBezTo>
                <a:cubicBezTo>
                  <a:pt x="928402" y="1053750"/>
                  <a:pt x="914400" y="1039749"/>
                  <a:pt x="914400" y="1022413"/>
                </a:cubicBezTo>
                <a:cubicBezTo>
                  <a:pt x="914400" y="1005078"/>
                  <a:pt x="928402" y="991076"/>
                  <a:pt x="945737" y="991076"/>
                </a:cubicBezTo>
                <a:close/>
                <a:moveTo>
                  <a:pt x="2003107" y="989837"/>
                </a:moveTo>
                <a:cubicBezTo>
                  <a:pt x="2014728" y="989837"/>
                  <a:pt x="2024157" y="999267"/>
                  <a:pt x="2024157" y="1010887"/>
                </a:cubicBezTo>
                <a:cubicBezTo>
                  <a:pt x="2024157" y="1022508"/>
                  <a:pt x="2014728" y="1031937"/>
                  <a:pt x="2003107" y="1031937"/>
                </a:cubicBezTo>
                <a:cubicBezTo>
                  <a:pt x="1991487" y="1031937"/>
                  <a:pt x="1982057" y="1022508"/>
                  <a:pt x="1982057" y="1010887"/>
                </a:cubicBezTo>
                <a:cubicBezTo>
                  <a:pt x="1982057" y="999267"/>
                  <a:pt x="1991487" y="989837"/>
                  <a:pt x="2003107" y="989837"/>
                </a:cubicBezTo>
                <a:close/>
                <a:moveTo>
                  <a:pt x="474249" y="989837"/>
                </a:moveTo>
                <a:cubicBezTo>
                  <a:pt x="485870" y="989837"/>
                  <a:pt x="495299" y="999267"/>
                  <a:pt x="495299" y="1010887"/>
                </a:cubicBezTo>
                <a:cubicBezTo>
                  <a:pt x="495299" y="1022508"/>
                  <a:pt x="485870" y="1031937"/>
                  <a:pt x="474249" y="1031937"/>
                </a:cubicBezTo>
                <a:cubicBezTo>
                  <a:pt x="462629" y="1031937"/>
                  <a:pt x="453199" y="1022508"/>
                  <a:pt x="453199" y="1010887"/>
                </a:cubicBezTo>
                <a:cubicBezTo>
                  <a:pt x="453199" y="999267"/>
                  <a:pt x="462629" y="989837"/>
                  <a:pt x="474249" y="989837"/>
                </a:cubicBezTo>
                <a:close/>
                <a:moveTo>
                  <a:pt x="2301430" y="989552"/>
                </a:moveTo>
                <a:cubicBezTo>
                  <a:pt x="2312384" y="989552"/>
                  <a:pt x="2321338" y="998506"/>
                  <a:pt x="2321338" y="1009459"/>
                </a:cubicBezTo>
                <a:cubicBezTo>
                  <a:pt x="2321338" y="1020508"/>
                  <a:pt x="2312384" y="1029367"/>
                  <a:pt x="2301430" y="1029367"/>
                </a:cubicBezTo>
                <a:cubicBezTo>
                  <a:pt x="2290381" y="1029367"/>
                  <a:pt x="2281523" y="1020413"/>
                  <a:pt x="2281523" y="1009459"/>
                </a:cubicBezTo>
                <a:cubicBezTo>
                  <a:pt x="2281523" y="998410"/>
                  <a:pt x="2290477" y="989552"/>
                  <a:pt x="2301430" y="989552"/>
                </a:cubicBezTo>
                <a:close/>
                <a:moveTo>
                  <a:pt x="1615058" y="989266"/>
                </a:moveTo>
                <a:cubicBezTo>
                  <a:pt x="1630945" y="989266"/>
                  <a:pt x="1643824" y="1002145"/>
                  <a:pt x="1643824" y="1018031"/>
                </a:cubicBezTo>
                <a:cubicBezTo>
                  <a:pt x="1643824" y="1033918"/>
                  <a:pt x="1630945" y="1046797"/>
                  <a:pt x="1615058" y="1046797"/>
                </a:cubicBezTo>
                <a:cubicBezTo>
                  <a:pt x="1599172" y="1046797"/>
                  <a:pt x="1586293" y="1033918"/>
                  <a:pt x="1586293" y="1018031"/>
                </a:cubicBezTo>
                <a:cubicBezTo>
                  <a:pt x="1586293" y="1002145"/>
                  <a:pt x="1599172" y="989266"/>
                  <a:pt x="1615058" y="989266"/>
                </a:cubicBezTo>
                <a:close/>
                <a:moveTo>
                  <a:pt x="2078259" y="986599"/>
                </a:moveTo>
                <a:cubicBezTo>
                  <a:pt x="2091404" y="986599"/>
                  <a:pt x="2101976" y="997267"/>
                  <a:pt x="2101976" y="1010316"/>
                </a:cubicBezTo>
                <a:cubicBezTo>
                  <a:pt x="2101976" y="1023461"/>
                  <a:pt x="2091309" y="1034033"/>
                  <a:pt x="2078259" y="1034033"/>
                </a:cubicBezTo>
                <a:cubicBezTo>
                  <a:pt x="2065115" y="1034033"/>
                  <a:pt x="2054542" y="1023461"/>
                  <a:pt x="2054542" y="1010316"/>
                </a:cubicBezTo>
                <a:cubicBezTo>
                  <a:pt x="2054542" y="997172"/>
                  <a:pt x="2065115" y="986599"/>
                  <a:pt x="2078259" y="986599"/>
                </a:cubicBezTo>
                <a:close/>
                <a:moveTo>
                  <a:pt x="781907" y="986313"/>
                </a:moveTo>
                <a:cubicBezTo>
                  <a:pt x="797909" y="986313"/>
                  <a:pt x="810863" y="999267"/>
                  <a:pt x="810863" y="1015269"/>
                </a:cubicBezTo>
                <a:cubicBezTo>
                  <a:pt x="810863" y="1031271"/>
                  <a:pt x="797909" y="1044225"/>
                  <a:pt x="781907" y="1044225"/>
                </a:cubicBezTo>
                <a:cubicBezTo>
                  <a:pt x="765905" y="1044225"/>
                  <a:pt x="752951" y="1031271"/>
                  <a:pt x="752951" y="1015269"/>
                </a:cubicBezTo>
                <a:cubicBezTo>
                  <a:pt x="752951" y="999267"/>
                  <a:pt x="765905" y="986313"/>
                  <a:pt x="781907" y="986313"/>
                </a:cubicBezTo>
                <a:close/>
                <a:moveTo>
                  <a:pt x="549878" y="984313"/>
                </a:moveTo>
                <a:cubicBezTo>
                  <a:pt x="564832" y="984313"/>
                  <a:pt x="577025" y="996505"/>
                  <a:pt x="577025" y="1011459"/>
                </a:cubicBezTo>
                <a:cubicBezTo>
                  <a:pt x="577025" y="1026509"/>
                  <a:pt x="564832" y="1038606"/>
                  <a:pt x="549878" y="1038606"/>
                </a:cubicBezTo>
                <a:cubicBezTo>
                  <a:pt x="534924" y="1038606"/>
                  <a:pt x="522732" y="1026509"/>
                  <a:pt x="522732" y="1011459"/>
                </a:cubicBezTo>
                <a:cubicBezTo>
                  <a:pt x="522732" y="996410"/>
                  <a:pt x="534924" y="984313"/>
                  <a:pt x="549878" y="984313"/>
                </a:cubicBezTo>
                <a:close/>
                <a:moveTo>
                  <a:pt x="2227231" y="983646"/>
                </a:moveTo>
                <a:cubicBezTo>
                  <a:pt x="2241613" y="983646"/>
                  <a:pt x="2253329" y="995362"/>
                  <a:pt x="2253329" y="1009745"/>
                </a:cubicBezTo>
                <a:cubicBezTo>
                  <a:pt x="2253329" y="1024127"/>
                  <a:pt x="2241613" y="1035843"/>
                  <a:pt x="2227231" y="1035843"/>
                </a:cubicBezTo>
                <a:cubicBezTo>
                  <a:pt x="2212848" y="1035843"/>
                  <a:pt x="2201132" y="1024127"/>
                  <a:pt x="2201132" y="1009745"/>
                </a:cubicBezTo>
                <a:cubicBezTo>
                  <a:pt x="2201132" y="995362"/>
                  <a:pt x="2212848" y="983646"/>
                  <a:pt x="2227231" y="983646"/>
                </a:cubicBezTo>
                <a:close/>
                <a:moveTo>
                  <a:pt x="862393" y="982884"/>
                </a:moveTo>
                <a:cubicBezTo>
                  <a:pt x="881824" y="982884"/>
                  <a:pt x="897541" y="998600"/>
                  <a:pt x="897541" y="1018031"/>
                </a:cubicBezTo>
                <a:cubicBezTo>
                  <a:pt x="897541" y="1037462"/>
                  <a:pt x="881824" y="1053178"/>
                  <a:pt x="862393" y="1053178"/>
                </a:cubicBezTo>
                <a:cubicBezTo>
                  <a:pt x="842962" y="1053178"/>
                  <a:pt x="827246" y="1037462"/>
                  <a:pt x="827246" y="1018031"/>
                </a:cubicBezTo>
                <a:cubicBezTo>
                  <a:pt x="827246" y="998600"/>
                  <a:pt x="842962" y="982884"/>
                  <a:pt x="862393" y="982884"/>
                </a:cubicBezTo>
                <a:close/>
                <a:moveTo>
                  <a:pt x="626173" y="979074"/>
                </a:moveTo>
                <a:cubicBezTo>
                  <a:pt x="644557" y="979074"/>
                  <a:pt x="659511" y="994028"/>
                  <a:pt x="659511" y="1012412"/>
                </a:cubicBezTo>
                <a:cubicBezTo>
                  <a:pt x="659511" y="1030795"/>
                  <a:pt x="644557" y="1045749"/>
                  <a:pt x="626173" y="1045749"/>
                </a:cubicBezTo>
                <a:cubicBezTo>
                  <a:pt x="607790" y="1045749"/>
                  <a:pt x="592836" y="1030795"/>
                  <a:pt x="592836" y="1012412"/>
                </a:cubicBezTo>
                <a:cubicBezTo>
                  <a:pt x="592836" y="994028"/>
                  <a:pt x="607790" y="979074"/>
                  <a:pt x="626173" y="979074"/>
                </a:cubicBezTo>
                <a:close/>
                <a:moveTo>
                  <a:pt x="2152935" y="978789"/>
                </a:moveTo>
                <a:cubicBezTo>
                  <a:pt x="2170175" y="978789"/>
                  <a:pt x="2184082" y="992695"/>
                  <a:pt x="2184082" y="1009936"/>
                </a:cubicBezTo>
                <a:cubicBezTo>
                  <a:pt x="2184082" y="1027176"/>
                  <a:pt x="2170175" y="1041083"/>
                  <a:pt x="2152935" y="1041083"/>
                </a:cubicBezTo>
                <a:cubicBezTo>
                  <a:pt x="2135695" y="1041083"/>
                  <a:pt x="2121788" y="1027176"/>
                  <a:pt x="2121788" y="1009936"/>
                </a:cubicBezTo>
                <a:cubicBezTo>
                  <a:pt x="2121788" y="992695"/>
                  <a:pt x="2135790" y="978789"/>
                  <a:pt x="2152935" y="978789"/>
                </a:cubicBezTo>
                <a:close/>
                <a:moveTo>
                  <a:pt x="703421" y="970978"/>
                </a:moveTo>
                <a:cubicBezTo>
                  <a:pt x="726948" y="970978"/>
                  <a:pt x="745998" y="990028"/>
                  <a:pt x="745998" y="1013555"/>
                </a:cubicBezTo>
                <a:cubicBezTo>
                  <a:pt x="745998" y="1025318"/>
                  <a:pt x="741235" y="1035962"/>
                  <a:pt x="733532" y="1043665"/>
                </a:cubicBezTo>
                <a:lnTo>
                  <a:pt x="707333" y="1054511"/>
                </a:lnTo>
                <a:lnTo>
                  <a:pt x="709148" y="1055263"/>
                </a:lnTo>
                <a:cubicBezTo>
                  <a:pt x="716851" y="1062966"/>
                  <a:pt x="721614" y="1073610"/>
                  <a:pt x="721614" y="1085374"/>
                </a:cubicBezTo>
                <a:cubicBezTo>
                  <a:pt x="721614" y="1108900"/>
                  <a:pt x="702564" y="1127950"/>
                  <a:pt x="679037" y="1127950"/>
                </a:cubicBezTo>
                <a:cubicBezTo>
                  <a:pt x="667273" y="1127950"/>
                  <a:pt x="656629" y="1123187"/>
                  <a:pt x="648926" y="1115484"/>
                </a:cubicBezTo>
                <a:lnTo>
                  <a:pt x="637047" y="1086791"/>
                </a:lnTo>
                <a:lnTo>
                  <a:pt x="628018" y="1108555"/>
                </a:lnTo>
                <a:cubicBezTo>
                  <a:pt x="621982" y="1114591"/>
                  <a:pt x="613647" y="1118330"/>
                  <a:pt x="604456" y="1118330"/>
                </a:cubicBezTo>
                <a:cubicBezTo>
                  <a:pt x="585977" y="1118330"/>
                  <a:pt x="571118" y="1103376"/>
                  <a:pt x="571118" y="1084993"/>
                </a:cubicBezTo>
                <a:cubicBezTo>
                  <a:pt x="571118" y="1066609"/>
                  <a:pt x="586072" y="1051655"/>
                  <a:pt x="604456" y="1051655"/>
                </a:cubicBezTo>
                <a:cubicBezTo>
                  <a:pt x="613647" y="1051655"/>
                  <a:pt x="621982" y="1055393"/>
                  <a:pt x="628018" y="1061430"/>
                </a:cubicBezTo>
                <a:lnTo>
                  <a:pt x="637205" y="1083575"/>
                </a:lnTo>
                <a:lnTo>
                  <a:pt x="648926" y="1055263"/>
                </a:lnTo>
                <a:lnTo>
                  <a:pt x="675125" y="1044416"/>
                </a:lnTo>
                <a:lnTo>
                  <a:pt x="673310" y="1043665"/>
                </a:lnTo>
                <a:cubicBezTo>
                  <a:pt x="665606" y="1035962"/>
                  <a:pt x="660844" y="1025318"/>
                  <a:pt x="660844" y="1013555"/>
                </a:cubicBezTo>
                <a:cubicBezTo>
                  <a:pt x="660844" y="990028"/>
                  <a:pt x="679894" y="970978"/>
                  <a:pt x="703421" y="970978"/>
                </a:cubicBezTo>
                <a:close/>
                <a:moveTo>
                  <a:pt x="44576" y="933354"/>
                </a:moveTo>
                <a:cubicBezTo>
                  <a:pt x="45433" y="933354"/>
                  <a:pt x="46195" y="934116"/>
                  <a:pt x="46195" y="934973"/>
                </a:cubicBezTo>
                <a:cubicBezTo>
                  <a:pt x="46195" y="935831"/>
                  <a:pt x="45433" y="936593"/>
                  <a:pt x="44576" y="936593"/>
                </a:cubicBezTo>
                <a:cubicBezTo>
                  <a:pt x="43719" y="936593"/>
                  <a:pt x="43052" y="935831"/>
                  <a:pt x="42957" y="934973"/>
                </a:cubicBezTo>
                <a:cubicBezTo>
                  <a:pt x="42957" y="934116"/>
                  <a:pt x="43719" y="933354"/>
                  <a:pt x="44576" y="933354"/>
                </a:cubicBezTo>
                <a:close/>
                <a:moveTo>
                  <a:pt x="1740502" y="931354"/>
                </a:moveTo>
                <a:cubicBezTo>
                  <a:pt x="1748393" y="931354"/>
                  <a:pt x="1754790" y="937751"/>
                  <a:pt x="1754790" y="945641"/>
                </a:cubicBezTo>
                <a:cubicBezTo>
                  <a:pt x="1754790" y="953532"/>
                  <a:pt x="1748393" y="959929"/>
                  <a:pt x="1740502" y="959929"/>
                </a:cubicBezTo>
                <a:cubicBezTo>
                  <a:pt x="1732612" y="959929"/>
                  <a:pt x="1726215" y="953532"/>
                  <a:pt x="1726215" y="945641"/>
                </a:cubicBezTo>
                <a:cubicBezTo>
                  <a:pt x="1726215" y="937751"/>
                  <a:pt x="1732612" y="931354"/>
                  <a:pt x="1740502" y="931354"/>
                </a:cubicBezTo>
                <a:close/>
                <a:moveTo>
                  <a:pt x="2507266" y="931068"/>
                </a:moveTo>
                <a:cubicBezTo>
                  <a:pt x="2509266" y="931068"/>
                  <a:pt x="2510885" y="932687"/>
                  <a:pt x="2510885" y="934687"/>
                </a:cubicBezTo>
                <a:cubicBezTo>
                  <a:pt x="2510885" y="936688"/>
                  <a:pt x="2509266" y="938307"/>
                  <a:pt x="2507266" y="938307"/>
                </a:cubicBezTo>
                <a:cubicBezTo>
                  <a:pt x="2505265" y="938307"/>
                  <a:pt x="2503646" y="936688"/>
                  <a:pt x="2503646" y="934687"/>
                </a:cubicBezTo>
                <a:cubicBezTo>
                  <a:pt x="2503646" y="932687"/>
                  <a:pt x="2505265" y="931068"/>
                  <a:pt x="2507266" y="931068"/>
                </a:cubicBezTo>
                <a:close/>
                <a:moveTo>
                  <a:pt x="119348" y="929735"/>
                </a:moveTo>
                <a:cubicBezTo>
                  <a:pt x="122491" y="929735"/>
                  <a:pt x="124968" y="932212"/>
                  <a:pt x="124968" y="935355"/>
                </a:cubicBezTo>
                <a:cubicBezTo>
                  <a:pt x="124968" y="938498"/>
                  <a:pt x="122491" y="940975"/>
                  <a:pt x="119348" y="940975"/>
                </a:cubicBezTo>
                <a:cubicBezTo>
                  <a:pt x="116205" y="940975"/>
                  <a:pt x="113728" y="938498"/>
                  <a:pt x="113728" y="935355"/>
                </a:cubicBezTo>
                <a:cubicBezTo>
                  <a:pt x="113728" y="932212"/>
                  <a:pt x="116205" y="929735"/>
                  <a:pt x="119348" y="929735"/>
                </a:cubicBezTo>
                <a:close/>
                <a:moveTo>
                  <a:pt x="1821275" y="928497"/>
                </a:moveTo>
                <a:cubicBezTo>
                  <a:pt x="1829180" y="928497"/>
                  <a:pt x="1835562" y="934879"/>
                  <a:pt x="1835562" y="942785"/>
                </a:cubicBezTo>
                <a:cubicBezTo>
                  <a:pt x="1835562" y="950690"/>
                  <a:pt x="1829180" y="957072"/>
                  <a:pt x="1821275" y="957072"/>
                </a:cubicBezTo>
                <a:cubicBezTo>
                  <a:pt x="1813369" y="957072"/>
                  <a:pt x="1806987" y="950595"/>
                  <a:pt x="1806987" y="942785"/>
                </a:cubicBezTo>
                <a:cubicBezTo>
                  <a:pt x="1806987" y="934879"/>
                  <a:pt x="1813369" y="928497"/>
                  <a:pt x="1821275" y="928497"/>
                </a:cubicBezTo>
                <a:close/>
                <a:moveTo>
                  <a:pt x="1571625" y="927163"/>
                </a:moveTo>
                <a:cubicBezTo>
                  <a:pt x="1587531" y="927163"/>
                  <a:pt x="1600390" y="940022"/>
                  <a:pt x="1600390" y="955929"/>
                </a:cubicBezTo>
                <a:cubicBezTo>
                  <a:pt x="1600390" y="971835"/>
                  <a:pt x="1587531" y="984694"/>
                  <a:pt x="1571625" y="984694"/>
                </a:cubicBezTo>
                <a:cubicBezTo>
                  <a:pt x="1555718" y="984694"/>
                  <a:pt x="1542859" y="971835"/>
                  <a:pt x="1542955" y="955929"/>
                </a:cubicBezTo>
                <a:cubicBezTo>
                  <a:pt x="1542955" y="940022"/>
                  <a:pt x="1555718" y="927163"/>
                  <a:pt x="1571625" y="927163"/>
                </a:cubicBezTo>
                <a:close/>
                <a:moveTo>
                  <a:pt x="194405" y="926115"/>
                </a:moveTo>
                <a:cubicBezTo>
                  <a:pt x="199834" y="926115"/>
                  <a:pt x="204216" y="930496"/>
                  <a:pt x="204216" y="935926"/>
                </a:cubicBezTo>
                <a:cubicBezTo>
                  <a:pt x="204216" y="941355"/>
                  <a:pt x="199834" y="945736"/>
                  <a:pt x="194405" y="945736"/>
                </a:cubicBezTo>
                <a:cubicBezTo>
                  <a:pt x="188976" y="945736"/>
                  <a:pt x="184594" y="941355"/>
                  <a:pt x="184594" y="935926"/>
                </a:cubicBezTo>
                <a:cubicBezTo>
                  <a:pt x="184594" y="930496"/>
                  <a:pt x="188976" y="926115"/>
                  <a:pt x="194405" y="926115"/>
                </a:cubicBezTo>
                <a:close/>
                <a:moveTo>
                  <a:pt x="345566" y="924972"/>
                </a:moveTo>
                <a:cubicBezTo>
                  <a:pt x="352234" y="924972"/>
                  <a:pt x="357663" y="930401"/>
                  <a:pt x="357663" y="937069"/>
                </a:cubicBezTo>
                <a:cubicBezTo>
                  <a:pt x="357663" y="943736"/>
                  <a:pt x="352234" y="949166"/>
                  <a:pt x="345566" y="949166"/>
                </a:cubicBezTo>
                <a:cubicBezTo>
                  <a:pt x="338899" y="949166"/>
                  <a:pt x="333565" y="943736"/>
                  <a:pt x="333565" y="937069"/>
                </a:cubicBezTo>
                <a:cubicBezTo>
                  <a:pt x="333565" y="930401"/>
                  <a:pt x="338899" y="924972"/>
                  <a:pt x="345566" y="924972"/>
                </a:cubicBezTo>
                <a:close/>
                <a:moveTo>
                  <a:pt x="819817" y="924782"/>
                </a:moveTo>
                <a:cubicBezTo>
                  <a:pt x="833533" y="924782"/>
                  <a:pt x="844677" y="936022"/>
                  <a:pt x="844677" y="949738"/>
                </a:cubicBezTo>
                <a:cubicBezTo>
                  <a:pt x="844677" y="963454"/>
                  <a:pt x="833533" y="974598"/>
                  <a:pt x="819817" y="974598"/>
                </a:cubicBezTo>
                <a:cubicBezTo>
                  <a:pt x="806005" y="974598"/>
                  <a:pt x="794861" y="963454"/>
                  <a:pt x="794861" y="949738"/>
                </a:cubicBezTo>
                <a:cubicBezTo>
                  <a:pt x="794861" y="935926"/>
                  <a:pt x="806101" y="924782"/>
                  <a:pt x="819817" y="924782"/>
                </a:cubicBezTo>
                <a:close/>
                <a:moveTo>
                  <a:pt x="1900332" y="924591"/>
                </a:moveTo>
                <a:cubicBezTo>
                  <a:pt x="1909286" y="924591"/>
                  <a:pt x="1916429" y="931830"/>
                  <a:pt x="1916429" y="940688"/>
                </a:cubicBezTo>
                <a:cubicBezTo>
                  <a:pt x="1916429" y="949547"/>
                  <a:pt x="1909190" y="956785"/>
                  <a:pt x="1900332" y="956785"/>
                </a:cubicBezTo>
                <a:cubicBezTo>
                  <a:pt x="1891474" y="956785"/>
                  <a:pt x="1884330" y="949547"/>
                  <a:pt x="1884235" y="940688"/>
                </a:cubicBezTo>
                <a:cubicBezTo>
                  <a:pt x="1884235" y="931830"/>
                  <a:pt x="1891474" y="924591"/>
                  <a:pt x="1900332" y="924591"/>
                </a:cubicBezTo>
                <a:close/>
                <a:moveTo>
                  <a:pt x="2432780" y="924306"/>
                </a:moveTo>
                <a:cubicBezTo>
                  <a:pt x="2438686" y="924306"/>
                  <a:pt x="2443448" y="929069"/>
                  <a:pt x="2443448" y="934974"/>
                </a:cubicBezTo>
                <a:cubicBezTo>
                  <a:pt x="2443448" y="940879"/>
                  <a:pt x="2438686" y="945642"/>
                  <a:pt x="2432780" y="945642"/>
                </a:cubicBezTo>
                <a:cubicBezTo>
                  <a:pt x="2426970" y="945642"/>
                  <a:pt x="2422112" y="940879"/>
                  <a:pt x="2422112" y="934974"/>
                </a:cubicBezTo>
                <a:cubicBezTo>
                  <a:pt x="2422112" y="929069"/>
                  <a:pt x="2426875" y="924306"/>
                  <a:pt x="2432780" y="924306"/>
                </a:cubicBezTo>
                <a:close/>
                <a:moveTo>
                  <a:pt x="269747" y="924115"/>
                </a:moveTo>
                <a:cubicBezTo>
                  <a:pt x="276510" y="924115"/>
                  <a:pt x="282035" y="929640"/>
                  <a:pt x="282035" y="936402"/>
                </a:cubicBezTo>
                <a:cubicBezTo>
                  <a:pt x="282035" y="943165"/>
                  <a:pt x="276510" y="948690"/>
                  <a:pt x="269747" y="948690"/>
                </a:cubicBezTo>
                <a:cubicBezTo>
                  <a:pt x="262984" y="948690"/>
                  <a:pt x="257555" y="943165"/>
                  <a:pt x="257460" y="936402"/>
                </a:cubicBezTo>
                <a:cubicBezTo>
                  <a:pt x="257460" y="929640"/>
                  <a:pt x="262984" y="924115"/>
                  <a:pt x="269747" y="924115"/>
                </a:cubicBezTo>
                <a:close/>
                <a:moveTo>
                  <a:pt x="2358104" y="922496"/>
                </a:moveTo>
                <a:cubicBezTo>
                  <a:pt x="2365248" y="922496"/>
                  <a:pt x="2370962" y="928211"/>
                  <a:pt x="2370962" y="935355"/>
                </a:cubicBezTo>
                <a:cubicBezTo>
                  <a:pt x="2370962" y="942498"/>
                  <a:pt x="2365248" y="948214"/>
                  <a:pt x="2358104" y="948214"/>
                </a:cubicBezTo>
                <a:cubicBezTo>
                  <a:pt x="2350960" y="948214"/>
                  <a:pt x="2345245" y="942498"/>
                  <a:pt x="2345245" y="935355"/>
                </a:cubicBezTo>
                <a:cubicBezTo>
                  <a:pt x="2345245" y="928211"/>
                  <a:pt x="2350960" y="922496"/>
                  <a:pt x="2358104" y="922496"/>
                </a:cubicBezTo>
                <a:close/>
                <a:moveTo>
                  <a:pt x="1657636" y="920877"/>
                </a:moveTo>
                <a:cubicBezTo>
                  <a:pt x="1673447" y="920877"/>
                  <a:pt x="1686306" y="933736"/>
                  <a:pt x="1686306" y="949642"/>
                </a:cubicBezTo>
                <a:cubicBezTo>
                  <a:pt x="1686306" y="965549"/>
                  <a:pt x="1673542" y="978408"/>
                  <a:pt x="1657636" y="978408"/>
                </a:cubicBezTo>
                <a:cubicBezTo>
                  <a:pt x="1641729" y="978408"/>
                  <a:pt x="1628870" y="965549"/>
                  <a:pt x="1628870" y="949642"/>
                </a:cubicBezTo>
                <a:cubicBezTo>
                  <a:pt x="1628870" y="933736"/>
                  <a:pt x="1641729" y="920877"/>
                  <a:pt x="1657636" y="920877"/>
                </a:cubicBezTo>
                <a:close/>
                <a:moveTo>
                  <a:pt x="421957" y="920686"/>
                </a:moveTo>
                <a:cubicBezTo>
                  <a:pt x="431577" y="920686"/>
                  <a:pt x="439388" y="928496"/>
                  <a:pt x="439388" y="938117"/>
                </a:cubicBezTo>
                <a:cubicBezTo>
                  <a:pt x="439388" y="947737"/>
                  <a:pt x="431577" y="955547"/>
                  <a:pt x="421957" y="955547"/>
                </a:cubicBezTo>
                <a:cubicBezTo>
                  <a:pt x="412336" y="955547"/>
                  <a:pt x="404526" y="947737"/>
                  <a:pt x="404526" y="938117"/>
                </a:cubicBezTo>
                <a:cubicBezTo>
                  <a:pt x="404526" y="928496"/>
                  <a:pt x="412336" y="920686"/>
                  <a:pt x="421957" y="920686"/>
                </a:cubicBezTo>
                <a:close/>
                <a:moveTo>
                  <a:pt x="2283046" y="918972"/>
                </a:moveTo>
                <a:cubicBezTo>
                  <a:pt x="2292381" y="918972"/>
                  <a:pt x="2299906" y="926497"/>
                  <a:pt x="2299906" y="935831"/>
                </a:cubicBezTo>
                <a:cubicBezTo>
                  <a:pt x="2299906" y="945166"/>
                  <a:pt x="2292381" y="952690"/>
                  <a:pt x="2283046" y="952690"/>
                </a:cubicBezTo>
                <a:cubicBezTo>
                  <a:pt x="2273712" y="952690"/>
                  <a:pt x="2266187" y="945166"/>
                  <a:pt x="2266187" y="935831"/>
                </a:cubicBezTo>
                <a:cubicBezTo>
                  <a:pt x="2266187" y="926497"/>
                  <a:pt x="2273712" y="918972"/>
                  <a:pt x="2283046" y="918972"/>
                </a:cubicBezTo>
                <a:close/>
                <a:moveTo>
                  <a:pt x="1978342" y="918210"/>
                </a:moveTo>
                <a:cubicBezTo>
                  <a:pt x="1989963" y="918210"/>
                  <a:pt x="1999392" y="927640"/>
                  <a:pt x="1999392" y="939260"/>
                </a:cubicBezTo>
                <a:cubicBezTo>
                  <a:pt x="1999392" y="950881"/>
                  <a:pt x="1989963" y="960310"/>
                  <a:pt x="1978342" y="960310"/>
                </a:cubicBezTo>
                <a:cubicBezTo>
                  <a:pt x="1966722" y="960310"/>
                  <a:pt x="1957292" y="950881"/>
                  <a:pt x="1957292" y="939260"/>
                </a:cubicBezTo>
                <a:cubicBezTo>
                  <a:pt x="1957292" y="927640"/>
                  <a:pt x="1966722" y="918210"/>
                  <a:pt x="1978342" y="918210"/>
                </a:cubicBezTo>
                <a:close/>
                <a:moveTo>
                  <a:pt x="499110" y="918210"/>
                </a:moveTo>
                <a:cubicBezTo>
                  <a:pt x="510730" y="918210"/>
                  <a:pt x="520160" y="927640"/>
                  <a:pt x="520160" y="939260"/>
                </a:cubicBezTo>
                <a:cubicBezTo>
                  <a:pt x="520160" y="950881"/>
                  <a:pt x="510730" y="960310"/>
                  <a:pt x="499110" y="960310"/>
                </a:cubicBezTo>
                <a:cubicBezTo>
                  <a:pt x="487394" y="960310"/>
                  <a:pt x="477964" y="950881"/>
                  <a:pt x="478060" y="939260"/>
                </a:cubicBezTo>
                <a:cubicBezTo>
                  <a:pt x="478060" y="927640"/>
                  <a:pt x="487489" y="918210"/>
                  <a:pt x="499110" y="918210"/>
                </a:cubicBezTo>
                <a:close/>
                <a:moveTo>
                  <a:pt x="736949" y="916590"/>
                </a:moveTo>
                <a:cubicBezTo>
                  <a:pt x="752951" y="916590"/>
                  <a:pt x="765905" y="929544"/>
                  <a:pt x="765905" y="945546"/>
                </a:cubicBezTo>
                <a:cubicBezTo>
                  <a:pt x="765905" y="961548"/>
                  <a:pt x="752951" y="974502"/>
                  <a:pt x="736949" y="974502"/>
                </a:cubicBezTo>
                <a:cubicBezTo>
                  <a:pt x="720947" y="974502"/>
                  <a:pt x="707993" y="961548"/>
                  <a:pt x="707993" y="945546"/>
                </a:cubicBezTo>
                <a:cubicBezTo>
                  <a:pt x="707993" y="929544"/>
                  <a:pt x="720947" y="916590"/>
                  <a:pt x="736949" y="916590"/>
                </a:cubicBezTo>
                <a:close/>
                <a:moveTo>
                  <a:pt x="2207704" y="914304"/>
                </a:moveTo>
                <a:cubicBezTo>
                  <a:pt x="2219896" y="914304"/>
                  <a:pt x="2229802" y="924210"/>
                  <a:pt x="2229802" y="936402"/>
                </a:cubicBezTo>
                <a:cubicBezTo>
                  <a:pt x="2229802" y="948594"/>
                  <a:pt x="2219896" y="958500"/>
                  <a:pt x="2207704" y="958500"/>
                </a:cubicBezTo>
                <a:cubicBezTo>
                  <a:pt x="2195417" y="958500"/>
                  <a:pt x="2185606" y="948594"/>
                  <a:pt x="2185606" y="936402"/>
                </a:cubicBezTo>
                <a:cubicBezTo>
                  <a:pt x="2185606" y="924210"/>
                  <a:pt x="2195512" y="914304"/>
                  <a:pt x="2207704" y="914304"/>
                </a:cubicBezTo>
                <a:close/>
                <a:moveTo>
                  <a:pt x="577024" y="913542"/>
                </a:moveTo>
                <a:cubicBezTo>
                  <a:pt x="592074" y="913542"/>
                  <a:pt x="604171" y="925734"/>
                  <a:pt x="604171" y="940688"/>
                </a:cubicBezTo>
                <a:cubicBezTo>
                  <a:pt x="604171" y="955738"/>
                  <a:pt x="591979" y="967834"/>
                  <a:pt x="577024" y="967834"/>
                </a:cubicBezTo>
                <a:cubicBezTo>
                  <a:pt x="562070" y="967834"/>
                  <a:pt x="549973" y="955738"/>
                  <a:pt x="549878" y="940688"/>
                </a:cubicBezTo>
                <a:cubicBezTo>
                  <a:pt x="549878" y="925639"/>
                  <a:pt x="562070" y="913542"/>
                  <a:pt x="577024" y="913542"/>
                </a:cubicBezTo>
                <a:close/>
                <a:moveTo>
                  <a:pt x="656177" y="909447"/>
                </a:moveTo>
                <a:cubicBezTo>
                  <a:pt x="674560" y="909447"/>
                  <a:pt x="689514" y="924401"/>
                  <a:pt x="689514" y="942785"/>
                </a:cubicBezTo>
                <a:cubicBezTo>
                  <a:pt x="689514" y="961168"/>
                  <a:pt x="674560" y="976122"/>
                  <a:pt x="656177" y="976122"/>
                </a:cubicBezTo>
                <a:cubicBezTo>
                  <a:pt x="637793" y="976122"/>
                  <a:pt x="622839" y="961168"/>
                  <a:pt x="622839" y="942785"/>
                </a:cubicBezTo>
                <a:cubicBezTo>
                  <a:pt x="622839" y="924401"/>
                  <a:pt x="637793" y="909447"/>
                  <a:pt x="656177" y="909447"/>
                </a:cubicBezTo>
                <a:close/>
                <a:moveTo>
                  <a:pt x="2131789" y="908018"/>
                </a:moveTo>
                <a:cubicBezTo>
                  <a:pt x="2147887" y="908018"/>
                  <a:pt x="2160936" y="921067"/>
                  <a:pt x="2160936" y="937164"/>
                </a:cubicBezTo>
                <a:cubicBezTo>
                  <a:pt x="2160936" y="953262"/>
                  <a:pt x="2147887" y="966311"/>
                  <a:pt x="2131789" y="966311"/>
                </a:cubicBezTo>
                <a:cubicBezTo>
                  <a:pt x="2115692" y="966311"/>
                  <a:pt x="2102738" y="953262"/>
                  <a:pt x="2102643" y="937164"/>
                </a:cubicBezTo>
                <a:cubicBezTo>
                  <a:pt x="2102643" y="921067"/>
                  <a:pt x="2115692" y="908018"/>
                  <a:pt x="2131789" y="908018"/>
                </a:cubicBezTo>
                <a:close/>
                <a:moveTo>
                  <a:pt x="2055400" y="906875"/>
                </a:moveTo>
                <a:cubicBezTo>
                  <a:pt x="2072640" y="906875"/>
                  <a:pt x="2086546" y="920877"/>
                  <a:pt x="2086546" y="938022"/>
                </a:cubicBezTo>
                <a:cubicBezTo>
                  <a:pt x="2086546" y="955262"/>
                  <a:pt x="2072545" y="969169"/>
                  <a:pt x="2055400" y="969169"/>
                </a:cubicBezTo>
                <a:cubicBezTo>
                  <a:pt x="2038255" y="969169"/>
                  <a:pt x="2024348" y="955262"/>
                  <a:pt x="2024253" y="938022"/>
                </a:cubicBezTo>
                <a:cubicBezTo>
                  <a:pt x="2024253" y="920781"/>
                  <a:pt x="2038159" y="906875"/>
                  <a:pt x="2055400" y="906875"/>
                </a:cubicBezTo>
                <a:close/>
                <a:moveTo>
                  <a:pt x="1419796" y="904875"/>
                </a:moveTo>
                <a:cubicBezTo>
                  <a:pt x="1429131" y="904875"/>
                  <a:pt x="1436656" y="912400"/>
                  <a:pt x="1436656" y="921734"/>
                </a:cubicBezTo>
                <a:cubicBezTo>
                  <a:pt x="1436656" y="931069"/>
                  <a:pt x="1429131" y="938594"/>
                  <a:pt x="1419796" y="938594"/>
                </a:cubicBezTo>
                <a:cubicBezTo>
                  <a:pt x="1410462" y="938594"/>
                  <a:pt x="1402937" y="930973"/>
                  <a:pt x="1402937" y="921734"/>
                </a:cubicBezTo>
                <a:cubicBezTo>
                  <a:pt x="1402937" y="912400"/>
                  <a:pt x="1410462" y="904875"/>
                  <a:pt x="1419796" y="904875"/>
                </a:cubicBezTo>
                <a:close/>
                <a:moveTo>
                  <a:pt x="1518095" y="873633"/>
                </a:moveTo>
                <a:cubicBezTo>
                  <a:pt x="1533906" y="873633"/>
                  <a:pt x="1546765" y="886492"/>
                  <a:pt x="1546765" y="902398"/>
                </a:cubicBezTo>
                <a:cubicBezTo>
                  <a:pt x="1546765" y="918305"/>
                  <a:pt x="1534001" y="931164"/>
                  <a:pt x="1518095" y="931164"/>
                </a:cubicBezTo>
                <a:cubicBezTo>
                  <a:pt x="1502188" y="931164"/>
                  <a:pt x="1489329" y="918305"/>
                  <a:pt x="1489329" y="902398"/>
                </a:cubicBezTo>
                <a:cubicBezTo>
                  <a:pt x="1489329" y="886492"/>
                  <a:pt x="1502188" y="873633"/>
                  <a:pt x="1518095" y="873633"/>
                </a:cubicBezTo>
                <a:close/>
                <a:moveTo>
                  <a:pt x="1350644" y="866489"/>
                </a:moveTo>
                <a:cubicBezTo>
                  <a:pt x="1364170" y="866489"/>
                  <a:pt x="1375123" y="877443"/>
                  <a:pt x="1375123" y="890968"/>
                </a:cubicBezTo>
                <a:cubicBezTo>
                  <a:pt x="1375123" y="904494"/>
                  <a:pt x="1364170" y="915447"/>
                  <a:pt x="1350644" y="915447"/>
                </a:cubicBezTo>
                <a:cubicBezTo>
                  <a:pt x="1337119" y="915447"/>
                  <a:pt x="1326165" y="904494"/>
                  <a:pt x="1326165" y="890968"/>
                </a:cubicBezTo>
                <a:cubicBezTo>
                  <a:pt x="1326165" y="877443"/>
                  <a:pt x="1337119" y="866489"/>
                  <a:pt x="1350644" y="866489"/>
                </a:cubicBezTo>
                <a:close/>
                <a:moveTo>
                  <a:pt x="959357" y="863441"/>
                </a:moveTo>
                <a:cubicBezTo>
                  <a:pt x="980884" y="863441"/>
                  <a:pt x="998315" y="880872"/>
                  <a:pt x="998315" y="902398"/>
                </a:cubicBezTo>
                <a:cubicBezTo>
                  <a:pt x="998315" y="923925"/>
                  <a:pt x="980884" y="941356"/>
                  <a:pt x="959357" y="941356"/>
                </a:cubicBezTo>
                <a:lnTo>
                  <a:pt x="934442" y="931041"/>
                </a:lnTo>
                <a:lnTo>
                  <a:pt x="944785" y="956023"/>
                </a:lnTo>
                <a:cubicBezTo>
                  <a:pt x="944785" y="977550"/>
                  <a:pt x="927354" y="994981"/>
                  <a:pt x="905827" y="994981"/>
                </a:cubicBezTo>
                <a:cubicBezTo>
                  <a:pt x="884301" y="994981"/>
                  <a:pt x="866870" y="977455"/>
                  <a:pt x="866870" y="956023"/>
                </a:cubicBezTo>
                <a:cubicBezTo>
                  <a:pt x="866870" y="934497"/>
                  <a:pt x="884301" y="917066"/>
                  <a:pt x="905827" y="917066"/>
                </a:cubicBezTo>
                <a:lnTo>
                  <a:pt x="930743" y="927381"/>
                </a:lnTo>
                <a:lnTo>
                  <a:pt x="920400" y="902398"/>
                </a:lnTo>
                <a:cubicBezTo>
                  <a:pt x="920400" y="880872"/>
                  <a:pt x="937831" y="863441"/>
                  <a:pt x="959357" y="863441"/>
                </a:cubicBezTo>
                <a:close/>
                <a:moveTo>
                  <a:pt x="1783366" y="862774"/>
                </a:moveTo>
                <a:cubicBezTo>
                  <a:pt x="1791271" y="862774"/>
                  <a:pt x="1797653" y="869156"/>
                  <a:pt x="1797653" y="877062"/>
                </a:cubicBezTo>
                <a:cubicBezTo>
                  <a:pt x="1797653" y="884967"/>
                  <a:pt x="1791271" y="891349"/>
                  <a:pt x="1783366" y="891349"/>
                </a:cubicBezTo>
                <a:cubicBezTo>
                  <a:pt x="1775460" y="891349"/>
                  <a:pt x="1769078" y="884967"/>
                  <a:pt x="1769078" y="877062"/>
                </a:cubicBezTo>
                <a:cubicBezTo>
                  <a:pt x="1769078" y="869156"/>
                  <a:pt x="1775460" y="862774"/>
                  <a:pt x="1783366" y="862774"/>
                </a:cubicBezTo>
                <a:close/>
                <a:moveTo>
                  <a:pt x="1610391" y="861631"/>
                </a:moveTo>
                <a:cubicBezTo>
                  <a:pt x="1626298" y="861631"/>
                  <a:pt x="1639156" y="874490"/>
                  <a:pt x="1639156" y="890397"/>
                </a:cubicBezTo>
                <a:cubicBezTo>
                  <a:pt x="1639156" y="906303"/>
                  <a:pt x="1626298" y="919162"/>
                  <a:pt x="1610391" y="919162"/>
                </a:cubicBezTo>
                <a:cubicBezTo>
                  <a:pt x="1594484" y="919162"/>
                  <a:pt x="1581625" y="906303"/>
                  <a:pt x="1581721" y="890397"/>
                </a:cubicBezTo>
                <a:cubicBezTo>
                  <a:pt x="1581721" y="874490"/>
                  <a:pt x="1594579" y="861631"/>
                  <a:pt x="1610391" y="861631"/>
                </a:cubicBezTo>
                <a:close/>
                <a:moveTo>
                  <a:pt x="2487644" y="859916"/>
                </a:moveTo>
                <a:cubicBezTo>
                  <a:pt x="2488406" y="859916"/>
                  <a:pt x="2489073" y="860583"/>
                  <a:pt x="2489073" y="861345"/>
                </a:cubicBezTo>
                <a:cubicBezTo>
                  <a:pt x="2489073" y="862107"/>
                  <a:pt x="2488406" y="862774"/>
                  <a:pt x="2487644" y="862774"/>
                </a:cubicBezTo>
                <a:cubicBezTo>
                  <a:pt x="2486882" y="862774"/>
                  <a:pt x="2486215" y="862202"/>
                  <a:pt x="2486215" y="861345"/>
                </a:cubicBezTo>
                <a:cubicBezTo>
                  <a:pt x="2486215" y="860583"/>
                  <a:pt x="2486882" y="859916"/>
                  <a:pt x="2487644" y="859916"/>
                </a:cubicBezTo>
                <a:close/>
                <a:moveTo>
                  <a:pt x="1698402" y="859726"/>
                </a:moveTo>
                <a:cubicBezTo>
                  <a:pt x="1710975" y="859726"/>
                  <a:pt x="1721262" y="869918"/>
                  <a:pt x="1721262" y="882586"/>
                </a:cubicBezTo>
                <a:cubicBezTo>
                  <a:pt x="1721262" y="895159"/>
                  <a:pt x="1711070" y="905446"/>
                  <a:pt x="1698402" y="905446"/>
                </a:cubicBezTo>
                <a:cubicBezTo>
                  <a:pt x="1685734" y="905446"/>
                  <a:pt x="1675542" y="895254"/>
                  <a:pt x="1675542" y="882586"/>
                </a:cubicBezTo>
                <a:cubicBezTo>
                  <a:pt x="1675542" y="870013"/>
                  <a:pt x="1685734" y="859726"/>
                  <a:pt x="1698402" y="859726"/>
                </a:cubicBezTo>
                <a:close/>
                <a:moveTo>
                  <a:pt x="141350" y="857726"/>
                </a:moveTo>
                <a:cubicBezTo>
                  <a:pt x="144112" y="857726"/>
                  <a:pt x="146398" y="860012"/>
                  <a:pt x="146398" y="862774"/>
                </a:cubicBezTo>
                <a:cubicBezTo>
                  <a:pt x="146398" y="865536"/>
                  <a:pt x="144112" y="867822"/>
                  <a:pt x="141350" y="867822"/>
                </a:cubicBezTo>
                <a:cubicBezTo>
                  <a:pt x="138588" y="867822"/>
                  <a:pt x="136302" y="865632"/>
                  <a:pt x="136302" y="862774"/>
                </a:cubicBezTo>
                <a:cubicBezTo>
                  <a:pt x="136302" y="860012"/>
                  <a:pt x="138588" y="857726"/>
                  <a:pt x="141350" y="857726"/>
                </a:cubicBezTo>
                <a:close/>
                <a:moveTo>
                  <a:pt x="1865947" y="857059"/>
                </a:moveTo>
                <a:cubicBezTo>
                  <a:pt x="1874901" y="857059"/>
                  <a:pt x="1882044" y="864298"/>
                  <a:pt x="1882044" y="873156"/>
                </a:cubicBezTo>
                <a:cubicBezTo>
                  <a:pt x="1882044" y="882014"/>
                  <a:pt x="1874805" y="889253"/>
                  <a:pt x="1865947" y="889253"/>
                </a:cubicBezTo>
                <a:cubicBezTo>
                  <a:pt x="1857089" y="889253"/>
                  <a:pt x="1849850" y="882014"/>
                  <a:pt x="1849850" y="873156"/>
                </a:cubicBezTo>
                <a:cubicBezTo>
                  <a:pt x="1849850" y="864298"/>
                  <a:pt x="1857089" y="857059"/>
                  <a:pt x="1865947" y="857059"/>
                </a:cubicBezTo>
                <a:close/>
                <a:moveTo>
                  <a:pt x="2412016" y="853916"/>
                </a:moveTo>
                <a:cubicBezTo>
                  <a:pt x="2416588" y="853916"/>
                  <a:pt x="2420302" y="857535"/>
                  <a:pt x="2420302" y="862108"/>
                </a:cubicBezTo>
                <a:cubicBezTo>
                  <a:pt x="2420302" y="866584"/>
                  <a:pt x="2416588" y="870299"/>
                  <a:pt x="2412016" y="870299"/>
                </a:cubicBezTo>
                <a:cubicBezTo>
                  <a:pt x="2407539" y="870299"/>
                  <a:pt x="2403824" y="866584"/>
                  <a:pt x="2403824" y="862108"/>
                </a:cubicBezTo>
                <a:cubicBezTo>
                  <a:pt x="2403824" y="857631"/>
                  <a:pt x="2407444" y="853916"/>
                  <a:pt x="2412016" y="853916"/>
                </a:cubicBezTo>
                <a:close/>
                <a:moveTo>
                  <a:pt x="530542" y="853535"/>
                </a:moveTo>
                <a:cubicBezTo>
                  <a:pt x="539781" y="853535"/>
                  <a:pt x="547211" y="860964"/>
                  <a:pt x="547211" y="870204"/>
                </a:cubicBezTo>
                <a:cubicBezTo>
                  <a:pt x="547211" y="879443"/>
                  <a:pt x="539781" y="886873"/>
                  <a:pt x="530542" y="886873"/>
                </a:cubicBezTo>
                <a:cubicBezTo>
                  <a:pt x="521398" y="886873"/>
                  <a:pt x="513873" y="879443"/>
                  <a:pt x="513873" y="870204"/>
                </a:cubicBezTo>
                <a:cubicBezTo>
                  <a:pt x="513873" y="860964"/>
                  <a:pt x="521302" y="853535"/>
                  <a:pt x="530542" y="853535"/>
                </a:cubicBezTo>
                <a:close/>
                <a:moveTo>
                  <a:pt x="217836" y="852677"/>
                </a:moveTo>
                <a:cubicBezTo>
                  <a:pt x="223932" y="852677"/>
                  <a:pt x="228885" y="857630"/>
                  <a:pt x="228885" y="863726"/>
                </a:cubicBezTo>
                <a:cubicBezTo>
                  <a:pt x="228885" y="869822"/>
                  <a:pt x="223932" y="874775"/>
                  <a:pt x="217836" y="874775"/>
                </a:cubicBezTo>
                <a:cubicBezTo>
                  <a:pt x="211740" y="874775"/>
                  <a:pt x="206787" y="869822"/>
                  <a:pt x="206787" y="863726"/>
                </a:cubicBezTo>
                <a:cubicBezTo>
                  <a:pt x="206787" y="857630"/>
                  <a:pt x="211740" y="852677"/>
                  <a:pt x="217836" y="852677"/>
                </a:cubicBezTo>
                <a:close/>
                <a:moveTo>
                  <a:pt x="372522" y="852392"/>
                </a:moveTo>
                <a:cubicBezTo>
                  <a:pt x="380238" y="852392"/>
                  <a:pt x="386429" y="858583"/>
                  <a:pt x="386429" y="866203"/>
                </a:cubicBezTo>
                <a:cubicBezTo>
                  <a:pt x="386429" y="873919"/>
                  <a:pt x="380142" y="880110"/>
                  <a:pt x="372522" y="880110"/>
                </a:cubicBezTo>
                <a:cubicBezTo>
                  <a:pt x="364807" y="880110"/>
                  <a:pt x="358616" y="873919"/>
                  <a:pt x="358711" y="866203"/>
                </a:cubicBezTo>
                <a:cubicBezTo>
                  <a:pt x="358711" y="858583"/>
                  <a:pt x="364902" y="852392"/>
                  <a:pt x="372522" y="852392"/>
                </a:cubicBezTo>
                <a:close/>
                <a:moveTo>
                  <a:pt x="2336101" y="851249"/>
                </a:moveTo>
                <a:cubicBezTo>
                  <a:pt x="2342483" y="851249"/>
                  <a:pt x="2347721" y="856393"/>
                  <a:pt x="2347721" y="862869"/>
                </a:cubicBezTo>
                <a:cubicBezTo>
                  <a:pt x="2347721" y="869251"/>
                  <a:pt x="2342483" y="874490"/>
                  <a:pt x="2336101" y="874490"/>
                </a:cubicBezTo>
                <a:cubicBezTo>
                  <a:pt x="2329624" y="874490"/>
                  <a:pt x="2324385" y="869251"/>
                  <a:pt x="2324480" y="862869"/>
                </a:cubicBezTo>
                <a:cubicBezTo>
                  <a:pt x="2324480" y="856488"/>
                  <a:pt x="2329624" y="851249"/>
                  <a:pt x="2336101" y="851249"/>
                </a:cubicBezTo>
                <a:close/>
                <a:moveTo>
                  <a:pt x="1276540" y="850677"/>
                </a:moveTo>
                <a:cubicBezTo>
                  <a:pt x="1290066" y="850677"/>
                  <a:pt x="1301019" y="861631"/>
                  <a:pt x="1301019" y="875156"/>
                </a:cubicBezTo>
                <a:cubicBezTo>
                  <a:pt x="1301019" y="888682"/>
                  <a:pt x="1290066" y="899635"/>
                  <a:pt x="1276540" y="899635"/>
                </a:cubicBezTo>
                <a:cubicBezTo>
                  <a:pt x="1263015" y="899635"/>
                  <a:pt x="1252061" y="888682"/>
                  <a:pt x="1252061" y="875156"/>
                </a:cubicBezTo>
                <a:cubicBezTo>
                  <a:pt x="1252061" y="861631"/>
                  <a:pt x="1263015" y="850677"/>
                  <a:pt x="1276540" y="850677"/>
                </a:cubicBezTo>
                <a:close/>
                <a:moveTo>
                  <a:pt x="1946814" y="849249"/>
                </a:moveTo>
                <a:cubicBezTo>
                  <a:pt x="1958435" y="849249"/>
                  <a:pt x="1967865" y="858679"/>
                  <a:pt x="1967865" y="870299"/>
                </a:cubicBezTo>
                <a:cubicBezTo>
                  <a:pt x="1967865" y="881920"/>
                  <a:pt x="1958435" y="891349"/>
                  <a:pt x="1946814" y="891349"/>
                </a:cubicBezTo>
                <a:cubicBezTo>
                  <a:pt x="1935194" y="891349"/>
                  <a:pt x="1925764" y="881920"/>
                  <a:pt x="1925764" y="870299"/>
                </a:cubicBezTo>
                <a:cubicBezTo>
                  <a:pt x="1925764" y="858679"/>
                  <a:pt x="1935194" y="849249"/>
                  <a:pt x="1946814" y="849249"/>
                </a:cubicBezTo>
                <a:close/>
                <a:moveTo>
                  <a:pt x="294799" y="848963"/>
                </a:moveTo>
                <a:cubicBezTo>
                  <a:pt x="303562" y="848963"/>
                  <a:pt x="310705" y="856107"/>
                  <a:pt x="310705" y="864870"/>
                </a:cubicBezTo>
                <a:cubicBezTo>
                  <a:pt x="310705" y="873633"/>
                  <a:pt x="303562" y="880777"/>
                  <a:pt x="294799" y="880777"/>
                </a:cubicBezTo>
                <a:cubicBezTo>
                  <a:pt x="286036" y="880777"/>
                  <a:pt x="278987" y="873633"/>
                  <a:pt x="278892" y="864870"/>
                </a:cubicBezTo>
                <a:cubicBezTo>
                  <a:pt x="278892" y="856107"/>
                  <a:pt x="286036" y="848963"/>
                  <a:pt x="294799" y="848963"/>
                </a:cubicBezTo>
                <a:close/>
                <a:moveTo>
                  <a:pt x="2259615" y="848391"/>
                </a:moveTo>
                <a:cubicBezTo>
                  <a:pt x="2268093" y="848391"/>
                  <a:pt x="2275046" y="855249"/>
                  <a:pt x="2275046" y="863822"/>
                </a:cubicBezTo>
                <a:cubicBezTo>
                  <a:pt x="2275046" y="872299"/>
                  <a:pt x="2268188" y="879252"/>
                  <a:pt x="2259615" y="879252"/>
                </a:cubicBezTo>
                <a:cubicBezTo>
                  <a:pt x="2251043" y="879252"/>
                  <a:pt x="2244185" y="872299"/>
                  <a:pt x="2244185" y="863822"/>
                </a:cubicBezTo>
                <a:cubicBezTo>
                  <a:pt x="2244185" y="855344"/>
                  <a:pt x="2251043" y="848391"/>
                  <a:pt x="2259615" y="848391"/>
                </a:cubicBezTo>
                <a:close/>
                <a:moveTo>
                  <a:pt x="451008" y="848296"/>
                </a:moveTo>
                <a:cubicBezTo>
                  <a:pt x="461866" y="848296"/>
                  <a:pt x="470724" y="857154"/>
                  <a:pt x="470724" y="868013"/>
                </a:cubicBezTo>
                <a:cubicBezTo>
                  <a:pt x="470724" y="878871"/>
                  <a:pt x="461866" y="887729"/>
                  <a:pt x="451008" y="887729"/>
                </a:cubicBezTo>
                <a:cubicBezTo>
                  <a:pt x="440149" y="887729"/>
                  <a:pt x="431291" y="878871"/>
                  <a:pt x="431291" y="868013"/>
                </a:cubicBezTo>
                <a:cubicBezTo>
                  <a:pt x="431291" y="857154"/>
                  <a:pt x="440149" y="848296"/>
                  <a:pt x="451008" y="848296"/>
                </a:cubicBezTo>
                <a:close/>
                <a:moveTo>
                  <a:pt x="2182653" y="842772"/>
                </a:moveTo>
                <a:cubicBezTo>
                  <a:pt x="2194845" y="842772"/>
                  <a:pt x="2204751" y="852678"/>
                  <a:pt x="2204751" y="864870"/>
                </a:cubicBezTo>
                <a:cubicBezTo>
                  <a:pt x="2204751" y="877062"/>
                  <a:pt x="2194845" y="886968"/>
                  <a:pt x="2182653" y="886968"/>
                </a:cubicBezTo>
                <a:cubicBezTo>
                  <a:pt x="2170366" y="886968"/>
                  <a:pt x="2160555" y="877062"/>
                  <a:pt x="2160555" y="864870"/>
                </a:cubicBezTo>
                <a:cubicBezTo>
                  <a:pt x="2160555" y="852678"/>
                  <a:pt x="2170461" y="842772"/>
                  <a:pt x="2182653" y="842772"/>
                </a:cubicBezTo>
                <a:close/>
                <a:moveTo>
                  <a:pt x="611505" y="842010"/>
                </a:moveTo>
                <a:cubicBezTo>
                  <a:pt x="628745" y="842010"/>
                  <a:pt x="642652" y="856012"/>
                  <a:pt x="642652" y="873157"/>
                </a:cubicBezTo>
                <a:cubicBezTo>
                  <a:pt x="642652" y="890397"/>
                  <a:pt x="628650" y="904304"/>
                  <a:pt x="611505" y="904304"/>
                </a:cubicBezTo>
                <a:cubicBezTo>
                  <a:pt x="594264" y="904304"/>
                  <a:pt x="580358" y="890397"/>
                  <a:pt x="580358" y="873157"/>
                </a:cubicBezTo>
                <a:cubicBezTo>
                  <a:pt x="580358" y="855916"/>
                  <a:pt x="594264" y="842010"/>
                  <a:pt x="611505" y="842010"/>
                </a:cubicBezTo>
                <a:close/>
                <a:moveTo>
                  <a:pt x="694086" y="840200"/>
                </a:moveTo>
                <a:cubicBezTo>
                  <a:pt x="714470" y="840200"/>
                  <a:pt x="731043" y="856773"/>
                  <a:pt x="731043" y="877157"/>
                </a:cubicBezTo>
                <a:cubicBezTo>
                  <a:pt x="731043" y="897541"/>
                  <a:pt x="714470" y="914114"/>
                  <a:pt x="694086" y="914114"/>
                </a:cubicBezTo>
                <a:cubicBezTo>
                  <a:pt x="673703" y="914114"/>
                  <a:pt x="657129" y="897541"/>
                  <a:pt x="657129" y="877157"/>
                </a:cubicBezTo>
                <a:cubicBezTo>
                  <a:pt x="657129" y="856773"/>
                  <a:pt x="673703" y="840200"/>
                  <a:pt x="694086" y="840200"/>
                </a:cubicBezTo>
                <a:close/>
                <a:moveTo>
                  <a:pt x="2104930" y="839247"/>
                </a:moveTo>
                <a:cubicBezTo>
                  <a:pt x="2119884" y="839247"/>
                  <a:pt x="2131886" y="851344"/>
                  <a:pt x="2131886" y="866203"/>
                </a:cubicBezTo>
                <a:cubicBezTo>
                  <a:pt x="2131886" y="881062"/>
                  <a:pt x="2119789" y="893158"/>
                  <a:pt x="2104930" y="893158"/>
                </a:cubicBezTo>
                <a:cubicBezTo>
                  <a:pt x="2090071" y="893158"/>
                  <a:pt x="2078069" y="881157"/>
                  <a:pt x="2077974" y="866203"/>
                </a:cubicBezTo>
                <a:cubicBezTo>
                  <a:pt x="2077974" y="851249"/>
                  <a:pt x="2090071" y="839247"/>
                  <a:pt x="2104930" y="839247"/>
                </a:cubicBezTo>
                <a:close/>
                <a:moveTo>
                  <a:pt x="2026443" y="837723"/>
                </a:moveTo>
                <a:cubicBezTo>
                  <a:pt x="2043112" y="837723"/>
                  <a:pt x="2056732" y="851249"/>
                  <a:pt x="2056732" y="868013"/>
                </a:cubicBezTo>
                <a:cubicBezTo>
                  <a:pt x="2056732" y="884681"/>
                  <a:pt x="2043207" y="898302"/>
                  <a:pt x="2026443" y="898302"/>
                </a:cubicBezTo>
                <a:cubicBezTo>
                  <a:pt x="2009679" y="898302"/>
                  <a:pt x="1996058" y="884777"/>
                  <a:pt x="1996153" y="868013"/>
                </a:cubicBezTo>
                <a:cubicBezTo>
                  <a:pt x="1996153" y="851344"/>
                  <a:pt x="2009774" y="837723"/>
                  <a:pt x="2026443" y="837723"/>
                </a:cubicBezTo>
                <a:close/>
                <a:moveTo>
                  <a:pt x="1455991" y="831627"/>
                </a:moveTo>
                <a:cubicBezTo>
                  <a:pt x="1471135" y="831627"/>
                  <a:pt x="1483327" y="843914"/>
                  <a:pt x="1483327" y="858964"/>
                </a:cubicBezTo>
                <a:cubicBezTo>
                  <a:pt x="1483327" y="874108"/>
                  <a:pt x="1471040" y="886301"/>
                  <a:pt x="1455991" y="886301"/>
                </a:cubicBezTo>
                <a:cubicBezTo>
                  <a:pt x="1440941" y="886301"/>
                  <a:pt x="1428654" y="874013"/>
                  <a:pt x="1428654" y="858964"/>
                </a:cubicBezTo>
                <a:cubicBezTo>
                  <a:pt x="1428654" y="843819"/>
                  <a:pt x="1440941" y="831627"/>
                  <a:pt x="1455991" y="831627"/>
                </a:cubicBezTo>
                <a:close/>
                <a:moveTo>
                  <a:pt x="1554861" y="811625"/>
                </a:moveTo>
                <a:cubicBezTo>
                  <a:pt x="1569958" y="811625"/>
                  <a:pt x="1582198" y="823864"/>
                  <a:pt x="1582198" y="838962"/>
                </a:cubicBezTo>
                <a:cubicBezTo>
                  <a:pt x="1582198" y="854059"/>
                  <a:pt x="1569958" y="866299"/>
                  <a:pt x="1554861" y="866299"/>
                </a:cubicBezTo>
                <a:cubicBezTo>
                  <a:pt x="1539763" y="866299"/>
                  <a:pt x="1527524" y="854059"/>
                  <a:pt x="1527524" y="838962"/>
                </a:cubicBezTo>
                <a:cubicBezTo>
                  <a:pt x="1527524" y="823864"/>
                  <a:pt x="1539763" y="811625"/>
                  <a:pt x="1554861" y="811625"/>
                </a:cubicBezTo>
                <a:close/>
                <a:moveTo>
                  <a:pt x="1648396" y="803910"/>
                </a:moveTo>
                <a:cubicBezTo>
                  <a:pt x="1660398" y="803910"/>
                  <a:pt x="1670113" y="813625"/>
                  <a:pt x="1670113" y="825627"/>
                </a:cubicBezTo>
                <a:cubicBezTo>
                  <a:pt x="1670113" y="837629"/>
                  <a:pt x="1660398" y="847344"/>
                  <a:pt x="1648396" y="847344"/>
                </a:cubicBezTo>
                <a:cubicBezTo>
                  <a:pt x="1636395" y="847344"/>
                  <a:pt x="1626774" y="837629"/>
                  <a:pt x="1626679" y="825627"/>
                </a:cubicBezTo>
                <a:cubicBezTo>
                  <a:pt x="1626679" y="813625"/>
                  <a:pt x="1636395" y="803910"/>
                  <a:pt x="1648396" y="803910"/>
                </a:cubicBezTo>
                <a:close/>
                <a:moveTo>
                  <a:pt x="922591" y="800004"/>
                </a:moveTo>
                <a:cubicBezTo>
                  <a:pt x="944118" y="800004"/>
                  <a:pt x="961549" y="817435"/>
                  <a:pt x="961549" y="838961"/>
                </a:cubicBezTo>
                <a:cubicBezTo>
                  <a:pt x="961549" y="860488"/>
                  <a:pt x="944118" y="877919"/>
                  <a:pt x="922591" y="877919"/>
                </a:cubicBezTo>
                <a:lnTo>
                  <a:pt x="896307" y="867037"/>
                </a:lnTo>
                <a:lnTo>
                  <a:pt x="906018" y="890492"/>
                </a:lnTo>
                <a:cubicBezTo>
                  <a:pt x="906018" y="912019"/>
                  <a:pt x="888587" y="929450"/>
                  <a:pt x="867060" y="929450"/>
                </a:cubicBezTo>
                <a:cubicBezTo>
                  <a:pt x="845534" y="929450"/>
                  <a:pt x="828103" y="912019"/>
                  <a:pt x="828103" y="890492"/>
                </a:cubicBezTo>
                <a:cubicBezTo>
                  <a:pt x="828103" y="868966"/>
                  <a:pt x="845534" y="851535"/>
                  <a:pt x="867060" y="851535"/>
                </a:cubicBezTo>
                <a:lnTo>
                  <a:pt x="893344" y="862416"/>
                </a:lnTo>
                <a:lnTo>
                  <a:pt x="883634" y="838961"/>
                </a:lnTo>
                <a:cubicBezTo>
                  <a:pt x="883634" y="817435"/>
                  <a:pt x="901065" y="800004"/>
                  <a:pt x="922591" y="800004"/>
                </a:cubicBezTo>
                <a:close/>
                <a:moveTo>
                  <a:pt x="1387316" y="798861"/>
                </a:moveTo>
                <a:cubicBezTo>
                  <a:pt x="1402842" y="798861"/>
                  <a:pt x="1415415" y="811434"/>
                  <a:pt x="1415415" y="826960"/>
                </a:cubicBezTo>
                <a:cubicBezTo>
                  <a:pt x="1415415" y="842485"/>
                  <a:pt x="1402842" y="855058"/>
                  <a:pt x="1387316" y="855058"/>
                </a:cubicBezTo>
                <a:cubicBezTo>
                  <a:pt x="1371790" y="855058"/>
                  <a:pt x="1359217" y="842485"/>
                  <a:pt x="1359217" y="826960"/>
                </a:cubicBezTo>
                <a:cubicBezTo>
                  <a:pt x="1359217" y="811434"/>
                  <a:pt x="1371790" y="798861"/>
                  <a:pt x="1387316" y="798861"/>
                </a:cubicBezTo>
                <a:close/>
                <a:moveTo>
                  <a:pt x="1738026" y="797623"/>
                </a:moveTo>
                <a:cubicBezTo>
                  <a:pt x="1748313" y="797623"/>
                  <a:pt x="1756695" y="806005"/>
                  <a:pt x="1756695" y="816292"/>
                </a:cubicBezTo>
                <a:cubicBezTo>
                  <a:pt x="1756695" y="826579"/>
                  <a:pt x="1748313" y="834961"/>
                  <a:pt x="1738026" y="834961"/>
                </a:cubicBezTo>
                <a:cubicBezTo>
                  <a:pt x="1727739" y="834961"/>
                  <a:pt x="1719357" y="826674"/>
                  <a:pt x="1719357" y="816292"/>
                </a:cubicBezTo>
                <a:cubicBezTo>
                  <a:pt x="1719357" y="806005"/>
                  <a:pt x="1727739" y="797623"/>
                  <a:pt x="1738026" y="797623"/>
                </a:cubicBezTo>
                <a:close/>
                <a:moveTo>
                  <a:pt x="1824704" y="790956"/>
                </a:moveTo>
                <a:cubicBezTo>
                  <a:pt x="1834991" y="790956"/>
                  <a:pt x="1843373" y="799338"/>
                  <a:pt x="1843373" y="809625"/>
                </a:cubicBezTo>
                <a:cubicBezTo>
                  <a:pt x="1843373" y="819912"/>
                  <a:pt x="1834991" y="828294"/>
                  <a:pt x="1824704" y="828294"/>
                </a:cubicBezTo>
                <a:cubicBezTo>
                  <a:pt x="1814322" y="828294"/>
                  <a:pt x="1806035" y="819912"/>
                  <a:pt x="1806035" y="809625"/>
                </a:cubicBezTo>
                <a:cubicBezTo>
                  <a:pt x="1806035" y="799338"/>
                  <a:pt x="1814417" y="790956"/>
                  <a:pt x="1824704" y="790956"/>
                </a:cubicBezTo>
                <a:close/>
                <a:moveTo>
                  <a:pt x="1090040" y="788003"/>
                </a:moveTo>
                <a:cubicBezTo>
                  <a:pt x="1111567" y="788003"/>
                  <a:pt x="1128998" y="805434"/>
                  <a:pt x="1128998" y="826960"/>
                </a:cubicBezTo>
                <a:cubicBezTo>
                  <a:pt x="1128998" y="848487"/>
                  <a:pt x="1111567" y="865918"/>
                  <a:pt x="1090040" y="865918"/>
                </a:cubicBezTo>
                <a:cubicBezTo>
                  <a:pt x="1068609" y="865918"/>
                  <a:pt x="1051083" y="848487"/>
                  <a:pt x="1051083" y="826960"/>
                </a:cubicBezTo>
                <a:cubicBezTo>
                  <a:pt x="1051083" y="805434"/>
                  <a:pt x="1068514" y="788003"/>
                  <a:pt x="1090040" y="788003"/>
                </a:cubicBezTo>
                <a:close/>
                <a:moveTo>
                  <a:pt x="90583" y="786860"/>
                </a:moveTo>
                <a:cubicBezTo>
                  <a:pt x="92583" y="786860"/>
                  <a:pt x="94202" y="788479"/>
                  <a:pt x="94202" y="790479"/>
                </a:cubicBezTo>
                <a:cubicBezTo>
                  <a:pt x="94202" y="792480"/>
                  <a:pt x="92583" y="794099"/>
                  <a:pt x="90583" y="794099"/>
                </a:cubicBezTo>
                <a:cubicBezTo>
                  <a:pt x="88582" y="794099"/>
                  <a:pt x="86963" y="792480"/>
                  <a:pt x="86963" y="790479"/>
                </a:cubicBezTo>
                <a:cubicBezTo>
                  <a:pt x="86963" y="788479"/>
                  <a:pt x="88582" y="786860"/>
                  <a:pt x="90583" y="786860"/>
                </a:cubicBezTo>
                <a:close/>
                <a:moveTo>
                  <a:pt x="1908904" y="783526"/>
                </a:moveTo>
                <a:cubicBezTo>
                  <a:pt x="1920525" y="783526"/>
                  <a:pt x="1929954" y="792956"/>
                  <a:pt x="1929954" y="804576"/>
                </a:cubicBezTo>
                <a:cubicBezTo>
                  <a:pt x="1929954" y="816197"/>
                  <a:pt x="1920525" y="825626"/>
                  <a:pt x="1908904" y="825626"/>
                </a:cubicBezTo>
                <a:cubicBezTo>
                  <a:pt x="1897284" y="825626"/>
                  <a:pt x="1887854" y="816197"/>
                  <a:pt x="1887854" y="804576"/>
                </a:cubicBezTo>
                <a:cubicBezTo>
                  <a:pt x="1887854" y="792956"/>
                  <a:pt x="1897284" y="783526"/>
                  <a:pt x="1908904" y="783526"/>
                </a:cubicBezTo>
                <a:close/>
                <a:moveTo>
                  <a:pt x="168116" y="783335"/>
                </a:moveTo>
                <a:cubicBezTo>
                  <a:pt x="172783" y="783335"/>
                  <a:pt x="176594" y="787145"/>
                  <a:pt x="176594" y="791812"/>
                </a:cubicBezTo>
                <a:cubicBezTo>
                  <a:pt x="176594" y="796480"/>
                  <a:pt x="172783" y="800289"/>
                  <a:pt x="168116" y="800289"/>
                </a:cubicBezTo>
                <a:cubicBezTo>
                  <a:pt x="163449" y="800289"/>
                  <a:pt x="159639" y="796480"/>
                  <a:pt x="159639" y="791812"/>
                </a:cubicBezTo>
                <a:cubicBezTo>
                  <a:pt x="159639" y="787145"/>
                  <a:pt x="163449" y="783335"/>
                  <a:pt x="168116" y="783335"/>
                </a:cubicBezTo>
                <a:close/>
                <a:moveTo>
                  <a:pt x="2152268" y="783050"/>
                </a:moveTo>
                <a:cubicBezTo>
                  <a:pt x="2159031" y="783050"/>
                  <a:pt x="2164556" y="788575"/>
                  <a:pt x="2164556" y="795337"/>
                </a:cubicBezTo>
                <a:cubicBezTo>
                  <a:pt x="2164556" y="802100"/>
                  <a:pt x="2159031" y="807625"/>
                  <a:pt x="2152268" y="807625"/>
                </a:cubicBezTo>
                <a:cubicBezTo>
                  <a:pt x="2145506" y="807625"/>
                  <a:pt x="2140076" y="802100"/>
                  <a:pt x="2139981" y="795337"/>
                </a:cubicBezTo>
                <a:cubicBezTo>
                  <a:pt x="2139981" y="788575"/>
                  <a:pt x="2145506" y="783050"/>
                  <a:pt x="2152268" y="783050"/>
                </a:cubicBezTo>
                <a:close/>
                <a:moveTo>
                  <a:pt x="1314163" y="782859"/>
                </a:moveTo>
                <a:cubicBezTo>
                  <a:pt x="1327689" y="782859"/>
                  <a:pt x="1338642" y="793813"/>
                  <a:pt x="1338642" y="807338"/>
                </a:cubicBezTo>
                <a:cubicBezTo>
                  <a:pt x="1338642" y="820864"/>
                  <a:pt x="1327689" y="831817"/>
                  <a:pt x="1314163" y="831817"/>
                </a:cubicBezTo>
                <a:cubicBezTo>
                  <a:pt x="1300638" y="831817"/>
                  <a:pt x="1289684" y="820864"/>
                  <a:pt x="1289684" y="807338"/>
                </a:cubicBezTo>
                <a:cubicBezTo>
                  <a:pt x="1289684" y="793813"/>
                  <a:pt x="1300638" y="782859"/>
                  <a:pt x="1314163" y="782859"/>
                </a:cubicBezTo>
                <a:close/>
                <a:moveTo>
                  <a:pt x="246221" y="782383"/>
                </a:moveTo>
                <a:cubicBezTo>
                  <a:pt x="252317" y="782383"/>
                  <a:pt x="257270" y="787336"/>
                  <a:pt x="257270" y="793432"/>
                </a:cubicBezTo>
                <a:cubicBezTo>
                  <a:pt x="257270" y="799528"/>
                  <a:pt x="252317" y="804481"/>
                  <a:pt x="246221" y="804481"/>
                </a:cubicBezTo>
                <a:cubicBezTo>
                  <a:pt x="240125" y="804481"/>
                  <a:pt x="235172" y="799528"/>
                  <a:pt x="235172" y="793432"/>
                </a:cubicBezTo>
                <a:cubicBezTo>
                  <a:pt x="235172" y="787336"/>
                  <a:pt x="240125" y="782383"/>
                  <a:pt x="246221" y="782383"/>
                </a:cubicBezTo>
                <a:close/>
                <a:moveTo>
                  <a:pt x="739331" y="782288"/>
                </a:moveTo>
                <a:cubicBezTo>
                  <a:pt x="758190" y="782288"/>
                  <a:pt x="773430" y="797528"/>
                  <a:pt x="773430" y="816388"/>
                </a:cubicBezTo>
                <a:cubicBezTo>
                  <a:pt x="773430" y="835247"/>
                  <a:pt x="758190" y="850487"/>
                  <a:pt x="739331" y="850487"/>
                </a:cubicBezTo>
                <a:cubicBezTo>
                  <a:pt x="720471" y="850487"/>
                  <a:pt x="705231" y="835152"/>
                  <a:pt x="705231" y="816388"/>
                </a:cubicBezTo>
                <a:cubicBezTo>
                  <a:pt x="705231" y="797528"/>
                  <a:pt x="720471" y="782288"/>
                  <a:pt x="739331" y="782288"/>
                </a:cubicBezTo>
                <a:close/>
                <a:moveTo>
                  <a:pt x="2386869" y="781240"/>
                </a:moveTo>
                <a:cubicBezTo>
                  <a:pt x="2392013" y="781240"/>
                  <a:pt x="2396109" y="785336"/>
                  <a:pt x="2396109" y="790479"/>
                </a:cubicBezTo>
                <a:cubicBezTo>
                  <a:pt x="2396109" y="795623"/>
                  <a:pt x="2392013" y="799719"/>
                  <a:pt x="2386869" y="799719"/>
                </a:cubicBezTo>
                <a:cubicBezTo>
                  <a:pt x="2381726" y="799719"/>
                  <a:pt x="2377630" y="795623"/>
                  <a:pt x="2377630" y="790479"/>
                </a:cubicBezTo>
                <a:cubicBezTo>
                  <a:pt x="2377630" y="785336"/>
                  <a:pt x="2381726" y="781240"/>
                  <a:pt x="2386869" y="781240"/>
                </a:cubicBezTo>
                <a:close/>
                <a:moveTo>
                  <a:pt x="325088" y="781050"/>
                </a:moveTo>
                <a:cubicBezTo>
                  <a:pt x="332993" y="781050"/>
                  <a:pt x="339375" y="787432"/>
                  <a:pt x="339375" y="795338"/>
                </a:cubicBezTo>
                <a:cubicBezTo>
                  <a:pt x="339375" y="803243"/>
                  <a:pt x="332993" y="809625"/>
                  <a:pt x="325088" y="809625"/>
                </a:cubicBezTo>
                <a:cubicBezTo>
                  <a:pt x="317277" y="809625"/>
                  <a:pt x="310895" y="803243"/>
                  <a:pt x="310800" y="795338"/>
                </a:cubicBezTo>
                <a:cubicBezTo>
                  <a:pt x="310800" y="787432"/>
                  <a:pt x="317182" y="781050"/>
                  <a:pt x="325088" y="781050"/>
                </a:cubicBezTo>
                <a:close/>
                <a:moveTo>
                  <a:pt x="652748" y="778478"/>
                </a:moveTo>
                <a:cubicBezTo>
                  <a:pt x="669988" y="778478"/>
                  <a:pt x="683895" y="792384"/>
                  <a:pt x="683895" y="809625"/>
                </a:cubicBezTo>
                <a:cubicBezTo>
                  <a:pt x="683895" y="826865"/>
                  <a:pt x="669893" y="840771"/>
                  <a:pt x="652748" y="840771"/>
                </a:cubicBezTo>
                <a:cubicBezTo>
                  <a:pt x="635507" y="840771"/>
                  <a:pt x="621601" y="826770"/>
                  <a:pt x="621601" y="809625"/>
                </a:cubicBezTo>
                <a:cubicBezTo>
                  <a:pt x="621601" y="792384"/>
                  <a:pt x="635507" y="778478"/>
                  <a:pt x="652748" y="778478"/>
                </a:cubicBezTo>
                <a:close/>
                <a:moveTo>
                  <a:pt x="405003" y="777239"/>
                </a:moveTo>
                <a:cubicBezTo>
                  <a:pt x="416338" y="777239"/>
                  <a:pt x="425481" y="786383"/>
                  <a:pt x="425481" y="797718"/>
                </a:cubicBezTo>
                <a:cubicBezTo>
                  <a:pt x="425481" y="809053"/>
                  <a:pt x="416338" y="818197"/>
                  <a:pt x="405003" y="818197"/>
                </a:cubicBezTo>
                <a:cubicBezTo>
                  <a:pt x="393668" y="818197"/>
                  <a:pt x="384524" y="809053"/>
                  <a:pt x="384524" y="797718"/>
                </a:cubicBezTo>
                <a:cubicBezTo>
                  <a:pt x="384524" y="786383"/>
                  <a:pt x="393668" y="777239"/>
                  <a:pt x="405003" y="777239"/>
                </a:cubicBezTo>
                <a:close/>
                <a:moveTo>
                  <a:pt x="486060" y="777049"/>
                </a:moveTo>
                <a:cubicBezTo>
                  <a:pt x="499205" y="777049"/>
                  <a:pt x="509777" y="787622"/>
                  <a:pt x="509777" y="800766"/>
                </a:cubicBezTo>
                <a:cubicBezTo>
                  <a:pt x="509777" y="813911"/>
                  <a:pt x="499110" y="824483"/>
                  <a:pt x="486060" y="824483"/>
                </a:cubicBezTo>
                <a:cubicBezTo>
                  <a:pt x="472916" y="824483"/>
                  <a:pt x="462343" y="813911"/>
                  <a:pt x="462343" y="800766"/>
                </a:cubicBezTo>
                <a:cubicBezTo>
                  <a:pt x="462343" y="787622"/>
                  <a:pt x="472916" y="777049"/>
                  <a:pt x="486060" y="777049"/>
                </a:cubicBezTo>
                <a:close/>
                <a:moveTo>
                  <a:pt x="2309335" y="776477"/>
                </a:moveTo>
                <a:cubicBezTo>
                  <a:pt x="2317813" y="776477"/>
                  <a:pt x="2324766" y="783335"/>
                  <a:pt x="2324766" y="791908"/>
                </a:cubicBezTo>
                <a:cubicBezTo>
                  <a:pt x="2324766" y="800385"/>
                  <a:pt x="2317908" y="807338"/>
                  <a:pt x="2309335" y="807338"/>
                </a:cubicBezTo>
                <a:cubicBezTo>
                  <a:pt x="2300763" y="807338"/>
                  <a:pt x="2293905" y="800385"/>
                  <a:pt x="2293905" y="791908"/>
                </a:cubicBezTo>
                <a:cubicBezTo>
                  <a:pt x="2293905" y="783430"/>
                  <a:pt x="2300763" y="776477"/>
                  <a:pt x="2309335" y="776477"/>
                </a:cubicBezTo>
                <a:close/>
                <a:moveTo>
                  <a:pt x="568452" y="776477"/>
                </a:moveTo>
                <a:cubicBezTo>
                  <a:pt x="583978" y="776477"/>
                  <a:pt x="596551" y="789050"/>
                  <a:pt x="596551" y="804576"/>
                </a:cubicBezTo>
                <a:cubicBezTo>
                  <a:pt x="596551" y="820102"/>
                  <a:pt x="583978" y="832675"/>
                  <a:pt x="568452" y="832675"/>
                </a:cubicBezTo>
                <a:cubicBezTo>
                  <a:pt x="552926" y="832675"/>
                  <a:pt x="540353" y="820102"/>
                  <a:pt x="540353" y="804576"/>
                </a:cubicBezTo>
                <a:cubicBezTo>
                  <a:pt x="540353" y="789050"/>
                  <a:pt x="552926" y="776477"/>
                  <a:pt x="568452" y="776477"/>
                </a:cubicBezTo>
                <a:close/>
                <a:moveTo>
                  <a:pt x="1238726" y="776287"/>
                </a:moveTo>
                <a:cubicBezTo>
                  <a:pt x="1252252" y="776287"/>
                  <a:pt x="1263205" y="787241"/>
                  <a:pt x="1263205" y="800766"/>
                </a:cubicBezTo>
                <a:cubicBezTo>
                  <a:pt x="1263205" y="814292"/>
                  <a:pt x="1252252" y="825245"/>
                  <a:pt x="1238726" y="825245"/>
                </a:cubicBezTo>
                <a:cubicBezTo>
                  <a:pt x="1225201" y="825245"/>
                  <a:pt x="1214247" y="814292"/>
                  <a:pt x="1214247" y="800766"/>
                </a:cubicBezTo>
                <a:cubicBezTo>
                  <a:pt x="1214247" y="787241"/>
                  <a:pt x="1225201" y="776287"/>
                  <a:pt x="1238726" y="776287"/>
                </a:cubicBezTo>
                <a:close/>
                <a:moveTo>
                  <a:pt x="2231231" y="773715"/>
                </a:moveTo>
                <a:cubicBezTo>
                  <a:pt x="2242185" y="773715"/>
                  <a:pt x="2250948" y="782573"/>
                  <a:pt x="2250948" y="793432"/>
                </a:cubicBezTo>
                <a:cubicBezTo>
                  <a:pt x="2250948" y="804290"/>
                  <a:pt x="2242089" y="813148"/>
                  <a:pt x="2231231" y="813148"/>
                </a:cubicBezTo>
                <a:cubicBezTo>
                  <a:pt x="2220372" y="813148"/>
                  <a:pt x="2211514" y="804290"/>
                  <a:pt x="2211514" y="793432"/>
                </a:cubicBezTo>
                <a:cubicBezTo>
                  <a:pt x="2211514" y="782573"/>
                  <a:pt x="2220277" y="773715"/>
                  <a:pt x="2231231" y="773715"/>
                </a:cubicBezTo>
                <a:close/>
                <a:moveTo>
                  <a:pt x="2072449" y="770191"/>
                </a:moveTo>
                <a:cubicBezTo>
                  <a:pt x="2087689" y="770191"/>
                  <a:pt x="2099976" y="782478"/>
                  <a:pt x="2099976" y="797718"/>
                </a:cubicBezTo>
                <a:cubicBezTo>
                  <a:pt x="2099976" y="812958"/>
                  <a:pt x="2087689" y="825245"/>
                  <a:pt x="2072449" y="825245"/>
                </a:cubicBezTo>
                <a:cubicBezTo>
                  <a:pt x="2057209" y="825245"/>
                  <a:pt x="2044922" y="812958"/>
                  <a:pt x="2044922" y="797718"/>
                </a:cubicBezTo>
                <a:cubicBezTo>
                  <a:pt x="2044922" y="782478"/>
                  <a:pt x="2057209" y="770191"/>
                  <a:pt x="2072449" y="770191"/>
                </a:cubicBezTo>
                <a:close/>
                <a:moveTo>
                  <a:pt x="1991392" y="769620"/>
                </a:moveTo>
                <a:cubicBezTo>
                  <a:pt x="2008632" y="769620"/>
                  <a:pt x="2022538" y="783526"/>
                  <a:pt x="2022538" y="800767"/>
                </a:cubicBezTo>
                <a:cubicBezTo>
                  <a:pt x="2022538" y="818007"/>
                  <a:pt x="2008632" y="831913"/>
                  <a:pt x="1991392" y="831913"/>
                </a:cubicBezTo>
                <a:cubicBezTo>
                  <a:pt x="1974247" y="831913"/>
                  <a:pt x="1960245" y="818007"/>
                  <a:pt x="1960245" y="800767"/>
                </a:cubicBezTo>
                <a:cubicBezTo>
                  <a:pt x="1960245" y="783526"/>
                  <a:pt x="1974247" y="769620"/>
                  <a:pt x="1991392" y="769620"/>
                </a:cubicBezTo>
                <a:close/>
                <a:moveTo>
                  <a:pt x="1492186" y="768858"/>
                </a:moveTo>
                <a:cubicBezTo>
                  <a:pt x="1507331" y="768858"/>
                  <a:pt x="1519523" y="781145"/>
                  <a:pt x="1519523" y="796195"/>
                </a:cubicBezTo>
                <a:cubicBezTo>
                  <a:pt x="1519523" y="811339"/>
                  <a:pt x="1507235" y="823531"/>
                  <a:pt x="1492186" y="823531"/>
                </a:cubicBezTo>
                <a:cubicBezTo>
                  <a:pt x="1477136" y="823531"/>
                  <a:pt x="1464849" y="811339"/>
                  <a:pt x="1464849" y="796195"/>
                </a:cubicBezTo>
                <a:cubicBezTo>
                  <a:pt x="1464849" y="781050"/>
                  <a:pt x="1477136" y="768858"/>
                  <a:pt x="1492186" y="768858"/>
                </a:cubicBezTo>
                <a:close/>
                <a:moveTo>
                  <a:pt x="1163192" y="768381"/>
                </a:moveTo>
                <a:cubicBezTo>
                  <a:pt x="1184719" y="768381"/>
                  <a:pt x="1202150" y="785812"/>
                  <a:pt x="1202150" y="807338"/>
                </a:cubicBezTo>
                <a:cubicBezTo>
                  <a:pt x="1202150" y="828865"/>
                  <a:pt x="1184719" y="846296"/>
                  <a:pt x="1163192" y="846296"/>
                </a:cubicBezTo>
                <a:cubicBezTo>
                  <a:pt x="1141761" y="846296"/>
                  <a:pt x="1124330" y="828865"/>
                  <a:pt x="1124235" y="807338"/>
                </a:cubicBezTo>
                <a:cubicBezTo>
                  <a:pt x="1124235" y="785812"/>
                  <a:pt x="1141666" y="768381"/>
                  <a:pt x="1163192" y="768381"/>
                </a:cubicBezTo>
                <a:close/>
                <a:moveTo>
                  <a:pt x="1591437" y="749331"/>
                </a:moveTo>
                <a:cubicBezTo>
                  <a:pt x="1605956" y="749331"/>
                  <a:pt x="1617726" y="761101"/>
                  <a:pt x="1617726" y="775620"/>
                </a:cubicBezTo>
                <a:cubicBezTo>
                  <a:pt x="1617726" y="790139"/>
                  <a:pt x="1605956" y="801909"/>
                  <a:pt x="1591437" y="801909"/>
                </a:cubicBezTo>
                <a:cubicBezTo>
                  <a:pt x="1576918" y="801909"/>
                  <a:pt x="1565148" y="790139"/>
                  <a:pt x="1565148" y="775620"/>
                </a:cubicBezTo>
                <a:cubicBezTo>
                  <a:pt x="1565148" y="761101"/>
                  <a:pt x="1576918" y="749331"/>
                  <a:pt x="1591437" y="749331"/>
                </a:cubicBezTo>
                <a:close/>
                <a:moveTo>
                  <a:pt x="1686020" y="742473"/>
                </a:moveTo>
                <a:cubicBezTo>
                  <a:pt x="1696307" y="742473"/>
                  <a:pt x="1704689" y="750855"/>
                  <a:pt x="1704689" y="761142"/>
                </a:cubicBezTo>
                <a:cubicBezTo>
                  <a:pt x="1704689" y="771429"/>
                  <a:pt x="1696307" y="779811"/>
                  <a:pt x="1686020" y="779811"/>
                </a:cubicBezTo>
                <a:cubicBezTo>
                  <a:pt x="1675733" y="779811"/>
                  <a:pt x="1667351" y="771429"/>
                  <a:pt x="1667351" y="761142"/>
                </a:cubicBezTo>
                <a:cubicBezTo>
                  <a:pt x="1667351" y="750855"/>
                  <a:pt x="1675733" y="742473"/>
                  <a:pt x="1686020" y="742473"/>
                </a:cubicBezTo>
                <a:close/>
                <a:moveTo>
                  <a:pt x="886015" y="736663"/>
                </a:moveTo>
                <a:cubicBezTo>
                  <a:pt x="907541" y="736663"/>
                  <a:pt x="924972" y="754094"/>
                  <a:pt x="924972" y="775620"/>
                </a:cubicBezTo>
                <a:cubicBezTo>
                  <a:pt x="924972" y="797147"/>
                  <a:pt x="907541" y="814578"/>
                  <a:pt x="886015" y="814578"/>
                </a:cubicBezTo>
                <a:lnTo>
                  <a:pt x="858661" y="803268"/>
                </a:lnTo>
                <a:lnTo>
                  <a:pt x="867918" y="825626"/>
                </a:lnTo>
                <a:cubicBezTo>
                  <a:pt x="867918" y="847153"/>
                  <a:pt x="850487" y="864584"/>
                  <a:pt x="828960" y="864584"/>
                </a:cubicBezTo>
                <a:lnTo>
                  <a:pt x="807681" y="855774"/>
                </a:lnTo>
                <a:lnTo>
                  <a:pt x="818769" y="882587"/>
                </a:lnTo>
                <a:cubicBezTo>
                  <a:pt x="818769" y="904494"/>
                  <a:pt x="801052" y="922306"/>
                  <a:pt x="779050" y="922306"/>
                </a:cubicBezTo>
                <a:cubicBezTo>
                  <a:pt x="757047" y="922306"/>
                  <a:pt x="739235" y="904589"/>
                  <a:pt x="739235" y="882587"/>
                </a:cubicBezTo>
                <a:cubicBezTo>
                  <a:pt x="739235" y="860584"/>
                  <a:pt x="757047" y="842772"/>
                  <a:pt x="779050" y="842772"/>
                </a:cubicBezTo>
                <a:lnTo>
                  <a:pt x="800848" y="851822"/>
                </a:lnTo>
                <a:lnTo>
                  <a:pt x="790003" y="825626"/>
                </a:lnTo>
                <a:cubicBezTo>
                  <a:pt x="790003" y="804100"/>
                  <a:pt x="807434" y="786669"/>
                  <a:pt x="828960" y="786669"/>
                </a:cubicBezTo>
                <a:lnTo>
                  <a:pt x="856286" y="797982"/>
                </a:lnTo>
                <a:lnTo>
                  <a:pt x="847057" y="775620"/>
                </a:lnTo>
                <a:cubicBezTo>
                  <a:pt x="847057" y="754094"/>
                  <a:pt x="864488" y="736663"/>
                  <a:pt x="886015" y="736663"/>
                </a:cubicBezTo>
                <a:close/>
                <a:moveTo>
                  <a:pt x="1423892" y="735329"/>
                </a:moveTo>
                <a:cubicBezTo>
                  <a:pt x="1439418" y="735329"/>
                  <a:pt x="1451991" y="747902"/>
                  <a:pt x="1451991" y="763428"/>
                </a:cubicBezTo>
                <a:cubicBezTo>
                  <a:pt x="1451991" y="778954"/>
                  <a:pt x="1439418" y="791527"/>
                  <a:pt x="1423892" y="791527"/>
                </a:cubicBezTo>
                <a:cubicBezTo>
                  <a:pt x="1408366" y="791527"/>
                  <a:pt x="1395793" y="778858"/>
                  <a:pt x="1395793" y="763428"/>
                </a:cubicBezTo>
                <a:cubicBezTo>
                  <a:pt x="1395793" y="747902"/>
                  <a:pt x="1408366" y="735329"/>
                  <a:pt x="1423892" y="735329"/>
                </a:cubicBezTo>
                <a:close/>
                <a:moveTo>
                  <a:pt x="1776984" y="731996"/>
                </a:moveTo>
                <a:cubicBezTo>
                  <a:pt x="1787271" y="731996"/>
                  <a:pt x="1795653" y="740378"/>
                  <a:pt x="1795653" y="750665"/>
                </a:cubicBezTo>
                <a:cubicBezTo>
                  <a:pt x="1795653" y="760952"/>
                  <a:pt x="1787271" y="769334"/>
                  <a:pt x="1776984" y="769334"/>
                </a:cubicBezTo>
                <a:cubicBezTo>
                  <a:pt x="1766602" y="769334"/>
                  <a:pt x="1758315" y="760952"/>
                  <a:pt x="1758315" y="750665"/>
                </a:cubicBezTo>
                <a:cubicBezTo>
                  <a:pt x="1758315" y="740378"/>
                  <a:pt x="1766697" y="731996"/>
                  <a:pt x="1776984" y="731996"/>
                </a:cubicBezTo>
                <a:close/>
                <a:moveTo>
                  <a:pt x="791337" y="729995"/>
                </a:moveTo>
                <a:cubicBezTo>
                  <a:pt x="808577" y="729995"/>
                  <a:pt x="822484" y="743901"/>
                  <a:pt x="822484" y="761142"/>
                </a:cubicBezTo>
                <a:cubicBezTo>
                  <a:pt x="822484" y="778382"/>
                  <a:pt x="808482" y="792289"/>
                  <a:pt x="791337" y="792289"/>
                </a:cubicBezTo>
                <a:cubicBezTo>
                  <a:pt x="774192" y="792289"/>
                  <a:pt x="760285" y="778382"/>
                  <a:pt x="760190" y="761142"/>
                </a:cubicBezTo>
                <a:cubicBezTo>
                  <a:pt x="760190" y="743901"/>
                  <a:pt x="774192" y="729995"/>
                  <a:pt x="791337" y="729995"/>
                </a:cubicBezTo>
                <a:close/>
                <a:moveTo>
                  <a:pt x="1053464" y="724376"/>
                </a:moveTo>
                <a:cubicBezTo>
                  <a:pt x="1074980" y="724376"/>
                  <a:pt x="1092422" y="741818"/>
                  <a:pt x="1092422" y="763333"/>
                </a:cubicBezTo>
                <a:cubicBezTo>
                  <a:pt x="1092422" y="784849"/>
                  <a:pt x="1074980" y="802290"/>
                  <a:pt x="1053464" y="802290"/>
                </a:cubicBezTo>
                <a:cubicBezTo>
                  <a:pt x="1031949" y="802290"/>
                  <a:pt x="1014507" y="784849"/>
                  <a:pt x="1014507" y="763333"/>
                </a:cubicBezTo>
                <a:cubicBezTo>
                  <a:pt x="1014507" y="741818"/>
                  <a:pt x="1031949" y="724376"/>
                  <a:pt x="1053464" y="724376"/>
                </a:cubicBezTo>
                <a:close/>
                <a:moveTo>
                  <a:pt x="700468" y="719518"/>
                </a:moveTo>
                <a:cubicBezTo>
                  <a:pt x="717708" y="719518"/>
                  <a:pt x="731615" y="733424"/>
                  <a:pt x="731615" y="750665"/>
                </a:cubicBezTo>
                <a:cubicBezTo>
                  <a:pt x="731615" y="767905"/>
                  <a:pt x="717708" y="781812"/>
                  <a:pt x="700468" y="781812"/>
                </a:cubicBezTo>
                <a:cubicBezTo>
                  <a:pt x="683228" y="781812"/>
                  <a:pt x="669321" y="767905"/>
                  <a:pt x="669321" y="750665"/>
                </a:cubicBezTo>
                <a:cubicBezTo>
                  <a:pt x="669321" y="733424"/>
                  <a:pt x="683323" y="719518"/>
                  <a:pt x="700468" y="719518"/>
                </a:cubicBezTo>
                <a:close/>
                <a:moveTo>
                  <a:pt x="1864994" y="719042"/>
                </a:moveTo>
                <a:cubicBezTo>
                  <a:pt x="1878139" y="719042"/>
                  <a:pt x="1888711" y="729710"/>
                  <a:pt x="1888711" y="742759"/>
                </a:cubicBezTo>
                <a:cubicBezTo>
                  <a:pt x="1888711" y="755904"/>
                  <a:pt x="1878044" y="766477"/>
                  <a:pt x="1864994" y="766477"/>
                </a:cubicBezTo>
                <a:cubicBezTo>
                  <a:pt x="1851850" y="766477"/>
                  <a:pt x="1841277" y="755904"/>
                  <a:pt x="1841277" y="742759"/>
                </a:cubicBezTo>
                <a:cubicBezTo>
                  <a:pt x="1841277" y="729615"/>
                  <a:pt x="1851850" y="719042"/>
                  <a:pt x="1864994" y="719042"/>
                </a:cubicBezTo>
                <a:close/>
                <a:moveTo>
                  <a:pt x="2034539" y="718661"/>
                </a:moveTo>
                <a:cubicBezTo>
                  <a:pt x="2041969" y="718661"/>
                  <a:pt x="2047970" y="724662"/>
                  <a:pt x="2047970" y="732091"/>
                </a:cubicBezTo>
                <a:cubicBezTo>
                  <a:pt x="2047970" y="739521"/>
                  <a:pt x="2041969" y="745521"/>
                  <a:pt x="2034539" y="745521"/>
                </a:cubicBezTo>
                <a:cubicBezTo>
                  <a:pt x="2027110" y="745521"/>
                  <a:pt x="2021014" y="739521"/>
                  <a:pt x="2021109" y="732091"/>
                </a:cubicBezTo>
                <a:cubicBezTo>
                  <a:pt x="2021109" y="724662"/>
                  <a:pt x="2027110" y="718661"/>
                  <a:pt x="2034539" y="718661"/>
                </a:cubicBezTo>
                <a:close/>
                <a:moveTo>
                  <a:pt x="2116835" y="717613"/>
                </a:moveTo>
                <a:cubicBezTo>
                  <a:pt x="2122741" y="717613"/>
                  <a:pt x="2127503" y="722376"/>
                  <a:pt x="2127503" y="728281"/>
                </a:cubicBezTo>
                <a:cubicBezTo>
                  <a:pt x="2127503" y="734187"/>
                  <a:pt x="2122741" y="738949"/>
                  <a:pt x="2116835" y="738949"/>
                </a:cubicBezTo>
                <a:cubicBezTo>
                  <a:pt x="2110930" y="738949"/>
                  <a:pt x="2106167" y="734187"/>
                  <a:pt x="2106167" y="728281"/>
                </a:cubicBezTo>
                <a:cubicBezTo>
                  <a:pt x="2106167" y="722376"/>
                  <a:pt x="2110930" y="717613"/>
                  <a:pt x="2116835" y="717613"/>
                </a:cubicBezTo>
                <a:close/>
                <a:moveTo>
                  <a:pt x="120110" y="717041"/>
                </a:moveTo>
                <a:cubicBezTo>
                  <a:pt x="122110" y="717041"/>
                  <a:pt x="123729" y="718660"/>
                  <a:pt x="123729" y="720661"/>
                </a:cubicBezTo>
                <a:cubicBezTo>
                  <a:pt x="123729" y="722661"/>
                  <a:pt x="122110" y="724280"/>
                  <a:pt x="120110" y="724280"/>
                </a:cubicBezTo>
                <a:cubicBezTo>
                  <a:pt x="118109" y="724280"/>
                  <a:pt x="116490" y="722661"/>
                  <a:pt x="116490" y="720661"/>
                </a:cubicBezTo>
                <a:cubicBezTo>
                  <a:pt x="116490" y="718660"/>
                  <a:pt x="118109" y="717041"/>
                  <a:pt x="120110" y="717041"/>
                </a:cubicBezTo>
                <a:close/>
                <a:moveTo>
                  <a:pt x="2435828" y="716946"/>
                </a:moveTo>
                <a:cubicBezTo>
                  <a:pt x="2436971" y="716946"/>
                  <a:pt x="2437828" y="717803"/>
                  <a:pt x="2437828" y="718946"/>
                </a:cubicBezTo>
                <a:cubicBezTo>
                  <a:pt x="2437828" y="720089"/>
                  <a:pt x="2436971" y="720947"/>
                  <a:pt x="2435828" y="720947"/>
                </a:cubicBezTo>
                <a:cubicBezTo>
                  <a:pt x="2434685" y="720947"/>
                  <a:pt x="2433828" y="720089"/>
                  <a:pt x="2433828" y="718946"/>
                </a:cubicBezTo>
                <a:cubicBezTo>
                  <a:pt x="2433828" y="717803"/>
                  <a:pt x="2434685" y="716946"/>
                  <a:pt x="2435828" y="716946"/>
                </a:cubicBezTo>
                <a:close/>
                <a:moveTo>
                  <a:pt x="199358" y="716470"/>
                </a:moveTo>
                <a:cubicBezTo>
                  <a:pt x="202882" y="716470"/>
                  <a:pt x="205740" y="719327"/>
                  <a:pt x="205740" y="722852"/>
                </a:cubicBezTo>
                <a:cubicBezTo>
                  <a:pt x="205740" y="726376"/>
                  <a:pt x="202882" y="729233"/>
                  <a:pt x="199358" y="729233"/>
                </a:cubicBezTo>
                <a:cubicBezTo>
                  <a:pt x="195834" y="729233"/>
                  <a:pt x="192976" y="726281"/>
                  <a:pt x="192881" y="722852"/>
                </a:cubicBezTo>
                <a:cubicBezTo>
                  <a:pt x="192881" y="719327"/>
                  <a:pt x="195834" y="716470"/>
                  <a:pt x="199358" y="716470"/>
                </a:cubicBezTo>
                <a:close/>
                <a:moveTo>
                  <a:pt x="279463" y="715327"/>
                </a:moveTo>
                <a:cubicBezTo>
                  <a:pt x="284988" y="715327"/>
                  <a:pt x="289464" y="719804"/>
                  <a:pt x="289464" y="725328"/>
                </a:cubicBezTo>
                <a:cubicBezTo>
                  <a:pt x="289464" y="730853"/>
                  <a:pt x="284988" y="735329"/>
                  <a:pt x="279463" y="735329"/>
                </a:cubicBezTo>
                <a:cubicBezTo>
                  <a:pt x="273939" y="735329"/>
                  <a:pt x="269462" y="730853"/>
                  <a:pt x="269462" y="725328"/>
                </a:cubicBezTo>
                <a:cubicBezTo>
                  <a:pt x="269462" y="719804"/>
                  <a:pt x="273939" y="715327"/>
                  <a:pt x="279463" y="715327"/>
                </a:cubicBezTo>
                <a:close/>
                <a:moveTo>
                  <a:pt x="442912" y="713612"/>
                </a:moveTo>
                <a:cubicBezTo>
                  <a:pt x="453104" y="713612"/>
                  <a:pt x="461391" y="721899"/>
                  <a:pt x="461391" y="732091"/>
                </a:cubicBezTo>
                <a:cubicBezTo>
                  <a:pt x="461391" y="742282"/>
                  <a:pt x="453104" y="750569"/>
                  <a:pt x="442912" y="750569"/>
                </a:cubicBezTo>
                <a:cubicBezTo>
                  <a:pt x="432721" y="750569"/>
                  <a:pt x="424434" y="742282"/>
                  <a:pt x="424434" y="732091"/>
                </a:cubicBezTo>
                <a:cubicBezTo>
                  <a:pt x="424434" y="721899"/>
                  <a:pt x="432721" y="713612"/>
                  <a:pt x="442912" y="713612"/>
                </a:cubicBezTo>
                <a:close/>
                <a:moveTo>
                  <a:pt x="360616" y="713327"/>
                </a:moveTo>
                <a:cubicBezTo>
                  <a:pt x="368902" y="713327"/>
                  <a:pt x="375665" y="720090"/>
                  <a:pt x="375665" y="728377"/>
                </a:cubicBezTo>
                <a:cubicBezTo>
                  <a:pt x="375665" y="736663"/>
                  <a:pt x="368902" y="743426"/>
                  <a:pt x="360616" y="743426"/>
                </a:cubicBezTo>
                <a:cubicBezTo>
                  <a:pt x="352234" y="743426"/>
                  <a:pt x="345471" y="736663"/>
                  <a:pt x="345566" y="728377"/>
                </a:cubicBezTo>
                <a:cubicBezTo>
                  <a:pt x="345566" y="720090"/>
                  <a:pt x="352329" y="713327"/>
                  <a:pt x="360616" y="713327"/>
                </a:cubicBezTo>
                <a:close/>
                <a:moveTo>
                  <a:pt x="1950624" y="713041"/>
                </a:moveTo>
                <a:cubicBezTo>
                  <a:pt x="1963769" y="713041"/>
                  <a:pt x="1974341" y="723709"/>
                  <a:pt x="1974341" y="736758"/>
                </a:cubicBezTo>
                <a:cubicBezTo>
                  <a:pt x="1974341" y="749903"/>
                  <a:pt x="1963769" y="760475"/>
                  <a:pt x="1950624" y="760475"/>
                </a:cubicBezTo>
                <a:cubicBezTo>
                  <a:pt x="1937575" y="760475"/>
                  <a:pt x="1927002" y="749903"/>
                  <a:pt x="1926907" y="736758"/>
                </a:cubicBezTo>
                <a:cubicBezTo>
                  <a:pt x="1926907" y="723614"/>
                  <a:pt x="1937575" y="713041"/>
                  <a:pt x="1950624" y="713041"/>
                </a:cubicBezTo>
                <a:close/>
                <a:moveTo>
                  <a:pt x="612457" y="711612"/>
                </a:moveTo>
                <a:cubicBezTo>
                  <a:pt x="629697" y="711612"/>
                  <a:pt x="643604" y="725614"/>
                  <a:pt x="643604" y="742759"/>
                </a:cubicBezTo>
                <a:cubicBezTo>
                  <a:pt x="643604" y="759999"/>
                  <a:pt x="629697" y="773906"/>
                  <a:pt x="612457" y="773906"/>
                </a:cubicBezTo>
                <a:cubicBezTo>
                  <a:pt x="595217" y="773906"/>
                  <a:pt x="581310" y="759999"/>
                  <a:pt x="581310" y="742759"/>
                </a:cubicBezTo>
                <a:cubicBezTo>
                  <a:pt x="581310" y="725518"/>
                  <a:pt x="595312" y="711612"/>
                  <a:pt x="612457" y="711612"/>
                </a:cubicBezTo>
                <a:close/>
                <a:moveTo>
                  <a:pt x="2357246" y="711422"/>
                </a:moveTo>
                <a:cubicBezTo>
                  <a:pt x="2362390" y="711422"/>
                  <a:pt x="2366486" y="715518"/>
                  <a:pt x="2366486" y="720661"/>
                </a:cubicBezTo>
                <a:cubicBezTo>
                  <a:pt x="2366486" y="725805"/>
                  <a:pt x="2362390" y="729900"/>
                  <a:pt x="2357246" y="729900"/>
                </a:cubicBezTo>
                <a:cubicBezTo>
                  <a:pt x="2352198" y="729900"/>
                  <a:pt x="2348007" y="725805"/>
                  <a:pt x="2348007" y="720661"/>
                </a:cubicBezTo>
                <a:cubicBezTo>
                  <a:pt x="2348007" y="715518"/>
                  <a:pt x="2352103" y="711422"/>
                  <a:pt x="2357246" y="711422"/>
                </a:cubicBezTo>
                <a:close/>
                <a:moveTo>
                  <a:pt x="526731" y="711422"/>
                </a:moveTo>
                <a:cubicBezTo>
                  <a:pt x="540733" y="711422"/>
                  <a:pt x="552068" y="722757"/>
                  <a:pt x="552068" y="736758"/>
                </a:cubicBezTo>
                <a:cubicBezTo>
                  <a:pt x="552068" y="750760"/>
                  <a:pt x="540733" y="762095"/>
                  <a:pt x="526731" y="762095"/>
                </a:cubicBezTo>
                <a:cubicBezTo>
                  <a:pt x="512730" y="762095"/>
                  <a:pt x="501395" y="750760"/>
                  <a:pt x="501395" y="736758"/>
                </a:cubicBezTo>
                <a:cubicBezTo>
                  <a:pt x="501395" y="722757"/>
                  <a:pt x="512730" y="711422"/>
                  <a:pt x="526731" y="711422"/>
                </a:cubicBezTo>
                <a:close/>
                <a:moveTo>
                  <a:pt x="2278093" y="709326"/>
                </a:moveTo>
                <a:cubicBezTo>
                  <a:pt x="2285523" y="709326"/>
                  <a:pt x="2291524" y="715327"/>
                  <a:pt x="2291524" y="722756"/>
                </a:cubicBezTo>
                <a:cubicBezTo>
                  <a:pt x="2291524" y="730186"/>
                  <a:pt x="2285523" y="736186"/>
                  <a:pt x="2278093" y="736186"/>
                </a:cubicBezTo>
                <a:cubicBezTo>
                  <a:pt x="2270664" y="736186"/>
                  <a:pt x="2264568" y="730186"/>
                  <a:pt x="2264663" y="722756"/>
                </a:cubicBezTo>
                <a:cubicBezTo>
                  <a:pt x="2264663" y="715327"/>
                  <a:pt x="2270664" y="709326"/>
                  <a:pt x="2278093" y="709326"/>
                </a:cubicBezTo>
                <a:close/>
                <a:moveTo>
                  <a:pt x="1528381" y="707231"/>
                </a:moveTo>
                <a:cubicBezTo>
                  <a:pt x="1542859" y="707231"/>
                  <a:pt x="1554670" y="718947"/>
                  <a:pt x="1554670" y="733520"/>
                </a:cubicBezTo>
                <a:cubicBezTo>
                  <a:pt x="1554670" y="747998"/>
                  <a:pt x="1542954" y="759809"/>
                  <a:pt x="1528381" y="759809"/>
                </a:cubicBezTo>
                <a:cubicBezTo>
                  <a:pt x="1513903" y="759809"/>
                  <a:pt x="1502092" y="748093"/>
                  <a:pt x="1502092" y="733520"/>
                </a:cubicBezTo>
                <a:cubicBezTo>
                  <a:pt x="1502092" y="719042"/>
                  <a:pt x="1513808" y="707231"/>
                  <a:pt x="1528381" y="707231"/>
                </a:cubicBezTo>
                <a:close/>
                <a:moveTo>
                  <a:pt x="2197988" y="706469"/>
                </a:moveTo>
                <a:cubicBezTo>
                  <a:pt x="2208371" y="706469"/>
                  <a:pt x="2216848" y="714851"/>
                  <a:pt x="2216848" y="725329"/>
                </a:cubicBezTo>
                <a:cubicBezTo>
                  <a:pt x="2216848" y="735711"/>
                  <a:pt x="2208371" y="744188"/>
                  <a:pt x="2197988" y="744188"/>
                </a:cubicBezTo>
                <a:cubicBezTo>
                  <a:pt x="2187511" y="744188"/>
                  <a:pt x="2179129" y="735711"/>
                  <a:pt x="2179129" y="725329"/>
                </a:cubicBezTo>
                <a:cubicBezTo>
                  <a:pt x="2179129" y="714946"/>
                  <a:pt x="2187606" y="706469"/>
                  <a:pt x="2197988" y="706469"/>
                </a:cubicBezTo>
                <a:close/>
                <a:moveTo>
                  <a:pt x="1351502" y="706278"/>
                </a:moveTo>
                <a:cubicBezTo>
                  <a:pt x="1370743" y="706278"/>
                  <a:pt x="1386268" y="721804"/>
                  <a:pt x="1386268" y="741044"/>
                </a:cubicBezTo>
                <a:cubicBezTo>
                  <a:pt x="1386268" y="760285"/>
                  <a:pt x="1370743" y="775810"/>
                  <a:pt x="1351502" y="775810"/>
                </a:cubicBezTo>
                <a:cubicBezTo>
                  <a:pt x="1332357" y="775810"/>
                  <a:pt x="1316736" y="760189"/>
                  <a:pt x="1316736" y="741044"/>
                </a:cubicBezTo>
                <a:cubicBezTo>
                  <a:pt x="1316736" y="721804"/>
                  <a:pt x="1332357" y="706278"/>
                  <a:pt x="1351502" y="706278"/>
                </a:cubicBezTo>
                <a:close/>
                <a:moveTo>
                  <a:pt x="1125854" y="706278"/>
                </a:moveTo>
                <a:cubicBezTo>
                  <a:pt x="1145095" y="706278"/>
                  <a:pt x="1160620" y="721804"/>
                  <a:pt x="1160620" y="741044"/>
                </a:cubicBezTo>
                <a:cubicBezTo>
                  <a:pt x="1160620" y="760285"/>
                  <a:pt x="1144999" y="775810"/>
                  <a:pt x="1125854" y="775810"/>
                </a:cubicBezTo>
                <a:cubicBezTo>
                  <a:pt x="1106709" y="775810"/>
                  <a:pt x="1091183" y="760189"/>
                  <a:pt x="1091088" y="741044"/>
                </a:cubicBezTo>
                <a:cubicBezTo>
                  <a:pt x="1091088" y="721804"/>
                  <a:pt x="1106614" y="706278"/>
                  <a:pt x="1125854" y="706278"/>
                </a:cubicBezTo>
                <a:close/>
                <a:moveTo>
                  <a:pt x="1276635" y="694943"/>
                </a:moveTo>
                <a:cubicBezTo>
                  <a:pt x="1295876" y="694943"/>
                  <a:pt x="1311401" y="710469"/>
                  <a:pt x="1311401" y="729709"/>
                </a:cubicBezTo>
                <a:cubicBezTo>
                  <a:pt x="1311401" y="748950"/>
                  <a:pt x="1295780" y="764476"/>
                  <a:pt x="1276635" y="764476"/>
                </a:cubicBezTo>
                <a:cubicBezTo>
                  <a:pt x="1257395" y="764476"/>
                  <a:pt x="1241869" y="748950"/>
                  <a:pt x="1241869" y="729709"/>
                </a:cubicBezTo>
                <a:cubicBezTo>
                  <a:pt x="1241869" y="710469"/>
                  <a:pt x="1257395" y="694943"/>
                  <a:pt x="1276635" y="694943"/>
                </a:cubicBezTo>
                <a:close/>
                <a:moveTo>
                  <a:pt x="1200816" y="694943"/>
                </a:moveTo>
                <a:cubicBezTo>
                  <a:pt x="1220057" y="694943"/>
                  <a:pt x="1235583" y="710469"/>
                  <a:pt x="1235583" y="729709"/>
                </a:cubicBezTo>
                <a:cubicBezTo>
                  <a:pt x="1235583" y="748950"/>
                  <a:pt x="1220057" y="764476"/>
                  <a:pt x="1200816" y="764476"/>
                </a:cubicBezTo>
                <a:cubicBezTo>
                  <a:pt x="1181671" y="764476"/>
                  <a:pt x="1166050" y="748950"/>
                  <a:pt x="1166050" y="729709"/>
                </a:cubicBezTo>
                <a:cubicBezTo>
                  <a:pt x="1166050" y="710469"/>
                  <a:pt x="1181671" y="694943"/>
                  <a:pt x="1200816" y="694943"/>
                </a:cubicBezTo>
                <a:close/>
                <a:moveTo>
                  <a:pt x="948975" y="694562"/>
                </a:moveTo>
                <a:cubicBezTo>
                  <a:pt x="970502" y="694562"/>
                  <a:pt x="987933" y="711993"/>
                  <a:pt x="987933" y="733519"/>
                </a:cubicBezTo>
                <a:lnTo>
                  <a:pt x="976606" y="760877"/>
                </a:lnTo>
                <a:lnTo>
                  <a:pt x="985170" y="757332"/>
                </a:lnTo>
                <a:cubicBezTo>
                  <a:pt x="1006697" y="757332"/>
                  <a:pt x="1024128" y="774763"/>
                  <a:pt x="1024128" y="796289"/>
                </a:cubicBezTo>
                <a:lnTo>
                  <a:pt x="1012829" y="823580"/>
                </a:lnTo>
                <a:lnTo>
                  <a:pt x="1021460" y="820007"/>
                </a:lnTo>
                <a:cubicBezTo>
                  <a:pt x="1042987" y="820007"/>
                  <a:pt x="1060418" y="837438"/>
                  <a:pt x="1060418" y="858964"/>
                </a:cubicBezTo>
                <a:lnTo>
                  <a:pt x="1049091" y="886322"/>
                </a:lnTo>
                <a:lnTo>
                  <a:pt x="1057655" y="882777"/>
                </a:lnTo>
                <a:cubicBezTo>
                  <a:pt x="1079182" y="882777"/>
                  <a:pt x="1096613" y="900208"/>
                  <a:pt x="1096613" y="921734"/>
                </a:cubicBezTo>
                <a:lnTo>
                  <a:pt x="1091596" y="933853"/>
                </a:lnTo>
                <a:lnTo>
                  <a:pt x="1093850" y="933164"/>
                </a:lnTo>
                <a:cubicBezTo>
                  <a:pt x="1100922" y="933164"/>
                  <a:pt x="1107661" y="934598"/>
                  <a:pt x="1113792" y="937192"/>
                </a:cubicBezTo>
                <a:lnTo>
                  <a:pt x="1115919" y="938627"/>
                </a:lnTo>
                <a:lnTo>
                  <a:pt x="1116548" y="935510"/>
                </a:lnTo>
                <a:lnTo>
                  <a:pt x="1122645" y="928108"/>
                </a:lnTo>
                <a:lnTo>
                  <a:pt x="1099256" y="918424"/>
                </a:lnTo>
                <a:cubicBezTo>
                  <a:pt x="1092208" y="911376"/>
                  <a:pt x="1087850" y="901636"/>
                  <a:pt x="1087850" y="890873"/>
                </a:cubicBezTo>
                <a:cubicBezTo>
                  <a:pt x="1087850" y="869347"/>
                  <a:pt x="1105281" y="851916"/>
                  <a:pt x="1126807" y="851916"/>
                </a:cubicBezTo>
                <a:cubicBezTo>
                  <a:pt x="1148334" y="851916"/>
                  <a:pt x="1165765" y="869347"/>
                  <a:pt x="1165765" y="890873"/>
                </a:cubicBezTo>
                <a:lnTo>
                  <a:pt x="1159734" y="905439"/>
                </a:lnTo>
                <a:lnTo>
                  <a:pt x="1163764" y="904208"/>
                </a:lnTo>
                <a:cubicBezTo>
                  <a:pt x="1170836" y="904208"/>
                  <a:pt x="1177575" y="905642"/>
                  <a:pt x="1183706" y="908236"/>
                </a:cubicBezTo>
                <a:lnTo>
                  <a:pt x="1197122" y="917283"/>
                </a:lnTo>
                <a:lnTo>
                  <a:pt x="1199599" y="913610"/>
                </a:lnTo>
                <a:lnTo>
                  <a:pt x="1173265" y="902707"/>
                </a:lnTo>
                <a:cubicBezTo>
                  <a:pt x="1166217" y="895659"/>
                  <a:pt x="1161859" y="885919"/>
                  <a:pt x="1161859" y="875156"/>
                </a:cubicBezTo>
                <a:cubicBezTo>
                  <a:pt x="1161859" y="853630"/>
                  <a:pt x="1179290" y="836199"/>
                  <a:pt x="1200816" y="836199"/>
                </a:cubicBezTo>
                <a:cubicBezTo>
                  <a:pt x="1222343" y="836199"/>
                  <a:pt x="1239774" y="853630"/>
                  <a:pt x="1239774" y="875156"/>
                </a:cubicBezTo>
                <a:lnTo>
                  <a:pt x="1231220" y="895818"/>
                </a:lnTo>
                <a:lnTo>
                  <a:pt x="1238726" y="894302"/>
                </a:lnTo>
                <a:cubicBezTo>
                  <a:pt x="1252871" y="894302"/>
                  <a:pt x="1265682" y="900041"/>
                  <a:pt x="1274957" y="909315"/>
                </a:cubicBezTo>
                <a:lnTo>
                  <a:pt x="1280330" y="917284"/>
                </a:lnTo>
                <a:lnTo>
                  <a:pt x="1293746" y="908236"/>
                </a:lnTo>
                <a:cubicBezTo>
                  <a:pt x="1299877" y="905642"/>
                  <a:pt x="1306616" y="904208"/>
                  <a:pt x="1313688" y="904208"/>
                </a:cubicBezTo>
                <a:cubicBezTo>
                  <a:pt x="1334905" y="904208"/>
                  <a:pt x="1353121" y="917120"/>
                  <a:pt x="1360904" y="935510"/>
                </a:cubicBezTo>
                <a:lnTo>
                  <a:pt x="1361533" y="938627"/>
                </a:lnTo>
                <a:lnTo>
                  <a:pt x="1363660" y="937192"/>
                </a:lnTo>
                <a:cubicBezTo>
                  <a:pt x="1369790" y="934598"/>
                  <a:pt x="1376529" y="933164"/>
                  <a:pt x="1383601" y="933164"/>
                </a:cubicBezTo>
                <a:cubicBezTo>
                  <a:pt x="1404819" y="933164"/>
                  <a:pt x="1423035" y="946076"/>
                  <a:pt x="1430818" y="964466"/>
                </a:cubicBezTo>
                <a:lnTo>
                  <a:pt x="1434173" y="981076"/>
                </a:lnTo>
                <a:lnTo>
                  <a:pt x="1443609" y="979170"/>
                </a:lnTo>
                <a:lnTo>
                  <a:pt x="1460474" y="982577"/>
                </a:lnTo>
                <a:lnTo>
                  <a:pt x="1453705" y="966216"/>
                </a:lnTo>
                <a:cubicBezTo>
                  <a:pt x="1453705" y="951071"/>
                  <a:pt x="1465897" y="938879"/>
                  <a:pt x="1481042" y="938879"/>
                </a:cubicBezTo>
                <a:cubicBezTo>
                  <a:pt x="1496187" y="938879"/>
                  <a:pt x="1508379" y="951166"/>
                  <a:pt x="1508379" y="966216"/>
                </a:cubicBezTo>
                <a:cubicBezTo>
                  <a:pt x="1508379" y="981360"/>
                  <a:pt x="1496091" y="993552"/>
                  <a:pt x="1481042" y="993552"/>
                </a:cubicBezTo>
                <a:lnTo>
                  <a:pt x="1475485" y="991247"/>
                </a:lnTo>
                <a:lnTo>
                  <a:pt x="1479840" y="994183"/>
                </a:lnTo>
                <a:cubicBezTo>
                  <a:pt x="1489115" y="1003458"/>
                  <a:pt x="1494853" y="1016269"/>
                  <a:pt x="1494853" y="1030414"/>
                </a:cubicBezTo>
                <a:lnTo>
                  <a:pt x="1492026" y="1039664"/>
                </a:lnTo>
                <a:lnTo>
                  <a:pt x="1509557" y="1043206"/>
                </a:lnTo>
                <a:lnTo>
                  <a:pt x="1528551" y="1058849"/>
                </a:lnTo>
                <a:lnTo>
                  <a:pt x="1533298" y="1051810"/>
                </a:lnTo>
                <a:lnTo>
                  <a:pt x="1543715" y="1044784"/>
                </a:lnTo>
                <a:lnTo>
                  <a:pt x="1531715" y="1049749"/>
                </a:lnTo>
                <a:cubicBezTo>
                  <a:pt x="1516570" y="1049749"/>
                  <a:pt x="1504378" y="1037557"/>
                  <a:pt x="1504378" y="1022413"/>
                </a:cubicBezTo>
                <a:cubicBezTo>
                  <a:pt x="1504378" y="1007268"/>
                  <a:pt x="1516665" y="995076"/>
                  <a:pt x="1531715" y="995076"/>
                </a:cubicBezTo>
                <a:cubicBezTo>
                  <a:pt x="1546859" y="995076"/>
                  <a:pt x="1559051" y="1007363"/>
                  <a:pt x="1559051" y="1022413"/>
                </a:cubicBezTo>
                <a:lnTo>
                  <a:pt x="1551582" y="1040422"/>
                </a:lnTo>
                <a:lnTo>
                  <a:pt x="1569529" y="1036796"/>
                </a:lnTo>
                <a:cubicBezTo>
                  <a:pt x="1590746" y="1036796"/>
                  <a:pt x="1608962" y="1049708"/>
                  <a:pt x="1616745" y="1068099"/>
                </a:cubicBezTo>
                <a:lnTo>
                  <a:pt x="1618284" y="1075718"/>
                </a:lnTo>
                <a:lnTo>
                  <a:pt x="1623500" y="1063144"/>
                </a:lnTo>
                <a:cubicBezTo>
                  <a:pt x="1629537" y="1057107"/>
                  <a:pt x="1637871" y="1053369"/>
                  <a:pt x="1647063" y="1053369"/>
                </a:cubicBezTo>
                <a:cubicBezTo>
                  <a:pt x="1656255" y="1053369"/>
                  <a:pt x="1664589" y="1057107"/>
                  <a:pt x="1670625" y="1063144"/>
                </a:cubicBezTo>
                <a:lnTo>
                  <a:pt x="1679603" y="1084786"/>
                </a:lnTo>
                <a:lnTo>
                  <a:pt x="1692057" y="1054738"/>
                </a:lnTo>
                <a:cubicBezTo>
                  <a:pt x="1700022" y="1046773"/>
                  <a:pt x="1711024" y="1041844"/>
                  <a:pt x="1723168" y="1041844"/>
                </a:cubicBezTo>
                <a:cubicBezTo>
                  <a:pt x="1747456" y="1041844"/>
                  <a:pt x="1767173" y="1061561"/>
                  <a:pt x="1767173" y="1085850"/>
                </a:cubicBezTo>
                <a:cubicBezTo>
                  <a:pt x="1767173" y="1110138"/>
                  <a:pt x="1747456" y="1129855"/>
                  <a:pt x="1723168" y="1129855"/>
                </a:cubicBezTo>
                <a:cubicBezTo>
                  <a:pt x="1711024" y="1129855"/>
                  <a:pt x="1700022" y="1124926"/>
                  <a:pt x="1692057" y="1116960"/>
                </a:cubicBezTo>
                <a:lnTo>
                  <a:pt x="1679959" y="1087771"/>
                </a:lnTo>
                <a:lnTo>
                  <a:pt x="1670625" y="1110269"/>
                </a:lnTo>
                <a:cubicBezTo>
                  <a:pt x="1664589" y="1116305"/>
                  <a:pt x="1656255" y="1120044"/>
                  <a:pt x="1647063" y="1120044"/>
                </a:cubicBezTo>
                <a:cubicBezTo>
                  <a:pt x="1637871" y="1120044"/>
                  <a:pt x="1629537" y="1116305"/>
                  <a:pt x="1623500" y="1110269"/>
                </a:cubicBezTo>
                <a:lnTo>
                  <a:pt x="1618646" y="1098569"/>
                </a:lnTo>
                <a:lnTo>
                  <a:pt x="1616744" y="1107982"/>
                </a:lnTo>
                <a:cubicBezTo>
                  <a:pt x="1614150" y="1114112"/>
                  <a:pt x="1610397" y="1119634"/>
                  <a:pt x="1605760" y="1124271"/>
                </a:cubicBezTo>
                <a:lnTo>
                  <a:pt x="1598644" y="1129069"/>
                </a:lnTo>
                <a:lnTo>
                  <a:pt x="1616523" y="1136487"/>
                </a:lnTo>
                <a:cubicBezTo>
                  <a:pt x="1622560" y="1142523"/>
                  <a:pt x="1626298" y="1150858"/>
                  <a:pt x="1626298" y="1160050"/>
                </a:cubicBezTo>
                <a:cubicBezTo>
                  <a:pt x="1626298" y="1169241"/>
                  <a:pt x="1622560" y="1177576"/>
                  <a:pt x="1616523" y="1183612"/>
                </a:cubicBezTo>
                <a:lnTo>
                  <a:pt x="1610683" y="1186035"/>
                </a:lnTo>
                <a:lnTo>
                  <a:pt x="1620809" y="1188081"/>
                </a:lnTo>
                <a:cubicBezTo>
                  <a:pt x="1630004" y="1191972"/>
                  <a:pt x="1637830" y="1198472"/>
                  <a:pt x="1643356" y="1206651"/>
                </a:cubicBezTo>
                <a:lnTo>
                  <a:pt x="1650011" y="1228425"/>
                </a:lnTo>
                <a:lnTo>
                  <a:pt x="1654814" y="1216854"/>
                </a:lnTo>
                <a:cubicBezTo>
                  <a:pt x="1659541" y="1212127"/>
                  <a:pt x="1666066" y="1209198"/>
                  <a:pt x="1673257" y="1209198"/>
                </a:cubicBezTo>
                <a:cubicBezTo>
                  <a:pt x="1687639" y="1209198"/>
                  <a:pt x="1699355" y="1220914"/>
                  <a:pt x="1699355" y="1235297"/>
                </a:cubicBezTo>
                <a:cubicBezTo>
                  <a:pt x="1699355" y="1249679"/>
                  <a:pt x="1687639" y="1261395"/>
                  <a:pt x="1673257" y="1261395"/>
                </a:cubicBezTo>
                <a:cubicBezTo>
                  <a:pt x="1666066" y="1261395"/>
                  <a:pt x="1659541" y="1258490"/>
                  <a:pt x="1654814" y="1253776"/>
                </a:cubicBezTo>
                <a:lnTo>
                  <a:pt x="1650488" y="1243333"/>
                </a:lnTo>
                <a:lnTo>
                  <a:pt x="1648083" y="1255239"/>
                </a:lnTo>
                <a:cubicBezTo>
                  <a:pt x="1645489" y="1261369"/>
                  <a:pt x="1641735" y="1266890"/>
                  <a:pt x="1637098" y="1271528"/>
                </a:cubicBezTo>
                <a:lnTo>
                  <a:pt x="1630372" y="1276064"/>
                </a:lnTo>
                <a:lnTo>
                  <a:pt x="1640177" y="1290603"/>
                </a:lnTo>
                <a:lnTo>
                  <a:pt x="1643059" y="1304872"/>
                </a:lnTo>
                <a:lnTo>
                  <a:pt x="1648242" y="1292388"/>
                </a:lnTo>
                <a:cubicBezTo>
                  <a:pt x="1652969" y="1287661"/>
                  <a:pt x="1659493" y="1284732"/>
                  <a:pt x="1666684" y="1284732"/>
                </a:cubicBezTo>
                <a:cubicBezTo>
                  <a:pt x="1681067" y="1284732"/>
                  <a:pt x="1692783" y="1296448"/>
                  <a:pt x="1692783" y="1310830"/>
                </a:cubicBezTo>
                <a:cubicBezTo>
                  <a:pt x="1692783" y="1318022"/>
                  <a:pt x="1689854" y="1324547"/>
                  <a:pt x="1685127" y="1329273"/>
                </a:cubicBezTo>
                <a:lnTo>
                  <a:pt x="1667120" y="1336749"/>
                </a:lnTo>
                <a:lnTo>
                  <a:pt x="1683294" y="1347656"/>
                </a:lnTo>
                <a:cubicBezTo>
                  <a:pt x="1687931" y="1352293"/>
                  <a:pt x="1691684" y="1357815"/>
                  <a:pt x="1694278" y="1363945"/>
                </a:cubicBezTo>
                <a:lnTo>
                  <a:pt x="1698019" y="1382457"/>
                </a:lnTo>
                <a:lnTo>
                  <a:pt x="1704725" y="1366301"/>
                </a:lnTo>
                <a:cubicBezTo>
                  <a:pt x="1709452" y="1361574"/>
                  <a:pt x="1715977" y="1358645"/>
                  <a:pt x="1723168" y="1358645"/>
                </a:cubicBezTo>
                <a:cubicBezTo>
                  <a:pt x="1737550" y="1358645"/>
                  <a:pt x="1749266" y="1370361"/>
                  <a:pt x="1749266" y="1384744"/>
                </a:cubicBezTo>
                <a:cubicBezTo>
                  <a:pt x="1749266" y="1399126"/>
                  <a:pt x="1737550" y="1410842"/>
                  <a:pt x="1723168" y="1410842"/>
                </a:cubicBezTo>
                <a:cubicBezTo>
                  <a:pt x="1715977" y="1410842"/>
                  <a:pt x="1709452" y="1407937"/>
                  <a:pt x="1704725" y="1403222"/>
                </a:cubicBezTo>
                <a:lnTo>
                  <a:pt x="1697785" y="1386472"/>
                </a:lnTo>
                <a:lnTo>
                  <a:pt x="1694279" y="1403828"/>
                </a:lnTo>
                <a:cubicBezTo>
                  <a:pt x="1686496" y="1422219"/>
                  <a:pt x="1668280" y="1435131"/>
                  <a:pt x="1647063" y="1435131"/>
                </a:cubicBezTo>
                <a:cubicBezTo>
                  <a:pt x="1632918" y="1435131"/>
                  <a:pt x="1620107" y="1429416"/>
                  <a:pt x="1610832" y="1420153"/>
                </a:cubicBezTo>
                <a:lnTo>
                  <a:pt x="1607373" y="1415025"/>
                </a:lnTo>
                <a:lnTo>
                  <a:pt x="1589471" y="1429770"/>
                </a:lnTo>
                <a:lnTo>
                  <a:pt x="1579641" y="1431755"/>
                </a:lnTo>
                <a:lnTo>
                  <a:pt x="1582959" y="1448180"/>
                </a:lnTo>
                <a:lnTo>
                  <a:pt x="1579557" y="1465023"/>
                </a:lnTo>
                <a:lnTo>
                  <a:pt x="1591567" y="1467449"/>
                </a:lnTo>
                <a:cubicBezTo>
                  <a:pt x="1609957" y="1475231"/>
                  <a:pt x="1622869" y="1493448"/>
                  <a:pt x="1622869" y="1514665"/>
                </a:cubicBezTo>
                <a:cubicBezTo>
                  <a:pt x="1622869" y="1542954"/>
                  <a:pt x="1599914" y="1565909"/>
                  <a:pt x="1571625" y="1565909"/>
                </a:cubicBezTo>
                <a:lnTo>
                  <a:pt x="1568696" y="1565014"/>
                </a:lnTo>
                <a:lnTo>
                  <a:pt x="1569339" y="1568196"/>
                </a:lnTo>
                <a:cubicBezTo>
                  <a:pt x="1569339" y="1582341"/>
                  <a:pt x="1563600" y="1595152"/>
                  <a:pt x="1554326" y="1604427"/>
                </a:cubicBezTo>
                <a:lnTo>
                  <a:pt x="1543353" y="1611826"/>
                </a:lnTo>
                <a:lnTo>
                  <a:pt x="1554860" y="1607058"/>
                </a:lnTo>
                <a:cubicBezTo>
                  <a:pt x="1568481" y="1607058"/>
                  <a:pt x="1579530" y="1618107"/>
                  <a:pt x="1579530" y="1631728"/>
                </a:cubicBezTo>
                <a:cubicBezTo>
                  <a:pt x="1579530" y="1645349"/>
                  <a:pt x="1568481" y="1656397"/>
                  <a:pt x="1554860" y="1656397"/>
                </a:cubicBezTo>
                <a:cubicBezTo>
                  <a:pt x="1541144" y="1656397"/>
                  <a:pt x="1530095" y="1645349"/>
                  <a:pt x="1530191" y="1631728"/>
                </a:cubicBezTo>
                <a:lnTo>
                  <a:pt x="1536853" y="1615651"/>
                </a:lnTo>
                <a:lnTo>
                  <a:pt x="1518095" y="1619440"/>
                </a:lnTo>
                <a:cubicBezTo>
                  <a:pt x="1510999" y="1619440"/>
                  <a:pt x="1504248" y="1618006"/>
                  <a:pt x="1498113" y="1615412"/>
                </a:cubicBezTo>
                <a:lnTo>
                  <a:pt x="1488361" y="1608833"/>
                </a:lnTo>
                <a:lnTo>
                  <a:pt x="1489519" y="1611630"/>
                </a:lnTo>
                <a:cubicBezTo>
                  <a:pt x="1489519" y="1630147"/>
                  <a:pt x="1474508" y="1645158"/>
                  <a:pt x="1455991" y="1645158"/>
                </a:cubicBezTo>
                <a:cubicBezTo>
                  <a:pt x="1437474" y="1645158"/>
                  <a:pt x="1422463" y="1630147"/>
                  <a:pt x="1422463" y="1611630"/>
                </a:cubicBezTo>
                <a:cubicBezTo>
                  <a:pt x="1422463" y="1593113"/>
                  <a:pt x="1437474" y="1578102"/>
                  <a:pt x="1455991" y="1578102"/>
                </a:cubicBezTo>
                <a:lnTo>
                  <a:pt x="1470015" y="1583911"/>
                </a:lnTo>
                <a:lnTo>
                  <a:pt x="1466850" y="1568196"/>
                </a:lnTo>
                <a:lnTo>
                  <a:pt x="1470066" y="1552277"/>
                </a:lnTo>
                <a:lnTo>
                  <a:pt x="1452396" y="1546892"/>
                </a:lnTo>
                <a:cubicBezTo>
                  <a:pt x="1444217" y="1541377"/>
                  <a:pt x="1437717" y="1533562"/>
                  <a:pt x="1433826" y="1524360"/>
                </a:cubicBezTo>
                <a:lnTo>
                  <a:pt x="1430281" y="1506779"/>
                </a:lnTo>
                <a:lnTo>
                  <a:pt x="1412248" y="1528675"/>
                </a:lnTo>
                <a:cubicBezTo>
                  <a:pt x="1404069" y="1534202"/>
                  <a:pt x="1394210" y="1537430"/>
                  <a:pt x="1383601" y="1537430"/>
                </a:cubicBezTo>
                <a:cubicBezTo>
                  <a:pt x="1376529" y="1537430"/>
                  <a:pt x="1369790" y="1535996"/>
                  <a:pt x="1363660" y="1533402"/>
                </a:cubicBezTo>
                <a:lnTo>
                  <a:pt x="1361533" y="1531967"/>
                </a:lnTo>
                <a:lnTo>
                  <a:pt x="1360904" y="1535084"/>
                </a:lnTo>
                <a:cubicBezTo>
                  <a:pt x="1353121" y="1553474"/>
                  <a:pt x="1334905" y="1566386"/>
                  <a:pt x="1313688" y="1566386"/>
                </a:cubicBezTo>
                <a:cubicBezTo>
                  <a:pt x="1285398" y="1566386"/>
                  <a:pt x="1262443" y="1543431"/>
                  <a:pt x="1262443" y="1515142"/>
                </a:cubicBezTo>
                <a:lnTo>
                  <a:pt x="1265838" y="1498338"/>
                </a:lnTo>
                <a:lnTo>
                  <a:pt x="1256503" y="1496458"/>
                </a:lnTo>
                <a:cubicBezTo>
                  <a:pt x="1250373" y="1493871"/>
                  <a:pt x="1244851" y="1490127"/>
                  <a:pt x="1240214" y="1485495"/>
                </a:cubicBezTo>
                <a:lnTo>
                  <a:pt x="1238713" y="1483271"/>
                </a:lnTo>
                <a:lnTo>
                  <a:pt x="1237238" y="1485460"/>
                </a:lnTo>
                <a:cubicBezTo>
                  <a:pt x="1232600" y="1490097"/>
                  <a:pt x="1227079" y="1493850"/>
                  <a:pt x="1220948" y="1496444"/>
                </a:cubicBezTo>
                <a:lnTo>
                  <a:pt x="1211613" y="1498330"/>
                </a:lnTo>
                <a:lnTo>
                  <a:pt x="1215009" y="1515142"/>
                </a:lnTo>
                <a:cubicBezTo>
                  <a:pt x="1215009" y="1543431"/>
                  <a:pt x="1192054" y="1566386"/>
                  <a:pt x="1163764" y="1566386"/>
                </a:cubicBezTo>
                <a:cubicBezTo>
                  <a:pt x="1142547" y="1566386"/>
                  <a:pt x="1124331" y="1553474"/>
                  <a:pt x="1116548" y="1535084"/>
                </a:cubicBezTo>
                <a:lnTo>
                  <a:pt x="1115919" y="1531967"/>
                </a:lnTo>
                <a:lnTo>
                  <a:pt x="1113792" y="1533402"/>
                </a:lnTo>
                <a:cubicBezTo>
                  <a:pt x="1107661" y="1535996"/>
                  <a:pt x="1100922" y="1537430"/>
                  <a:pt x="1093850" y="1537430"/>
                </a:cubicBezTo>
                <a:cubicBezTo>
                  <a:pt x="1072633" y="1537430"/>
                  <a:pt x="1054417" y="1524518"/>
                  <a:pt x="1046634" y="1506128"/>
                </a:cubicBezTo>
                <a:lnTo>
                  <a:pt x="1043279" y="1489518"/>
                </a:lnTo>
                <a:lnTo>
                  <a:pt x="1033843" y="1491424"/>
                </a:lnTo>
                <a:lnTo>
                  <a:pt x="1014790" y="1487575"/>
                </a:lnTo>
                <a:lnTo>
                  <a:pt x="1021746" y="1504378"/>
                </a:lnTo>
                <a:cubicBezTo>
                  <a:pt x="1021746" y="1518379"/>
                  <a:pt x="1010411" y="1529714"/>
                  <a:pt x="996410" y="1529714"/>
                </a:cubicBezTo>
                <a:cubicBezTo>
                  <a:pt x="982408" y="1529714"/>
                  <a:pt x="971073" y="1518379"/>
                  <a:pt x="971073" y="1504378"/>
                </a:cubicBezTo>
                <a:cubicBezTo>
                  <a:pt x="971073" y="1490376"/>
                  <a:pt x="982408" y="1479041"/>
                  <a:pt x="996410" y="1479041"/>
                </a:cubicBezTo>
                <a:lnTo>
                  <a:pt x="1009627" y="1484513"/>
                </a:lnTo>
                <a:lnTo>
                  <a:pt x="997612" y="1476411"/>
                </a:lnTo>
                <a:cubicBezTo>
                  <a:pt x="988338" y="1467136"/>
                  <a:pt x="982599" y="1454324"/>
                  <a:pt x="982599" y="1440179"/>
                </a:cubicBezTo>
                <a:cubicBezTo>
                  <a:pt x="982599" y="1418962"/>
                  <a:pt x="995511" y="1400746"/>
                  <a:pt x="1013901" y="1392964"/>
                </a:cubicBezTo>
                <a:lnTo>
                  <a:pt x="1024206" y="1390882"/>
                </a:lnTo>
                <a:lnTo>
                  <a:pt x="1020984" y="1374934"/>
                </a:lnTo>
                <a:lnTo>
                  <a:pt x="1025829" y="1359081"/>
                </a:lnTo>
                <a:lnTo>
                  <a:pt x="1014581" y="1356808"/>
                </a:lnTo>
                <a:lnTo>
                  <a:pt x="997598" y="1342803"/>
                </a:lnTo>
                <a:lnTo>
                  <a:pt x="995112" y="1346490"/>
                </a:lnTo>
                <a:cubicBezTo>
                  <a:pt x="985837" y="1355764"/>
                  <a:pt x="973026" y="1361503"/>
                  <a:pt x="958881" y="1361503"/>
                </a:cubicBezTo>
                <a:cubicBezTo>
                  <a:pt x="937664" y="1361503"/>
                  <a:pt x="919448" y="1348591"/>
                  <a:pt x="911665" y="1330201"/>
                </a:cubicBezTo>
                <a:lnTo>
                  <a:pt x="908126" y="1312678"/>
                </a:lnTo>
                <a:lnTo>
                  <a:pt x="901803" y="1327951"/>
                </a:lnTo>
                <a:cubicBezTo>
                  <a:pt x="897374" y="1332380"/>
                  <a:pt x="891254" y="1335118"/>
                  <a:pt x="884491" y="1335118"/>
                </a:cubicBezTo>
                <a:cubicBezTo>
                  <a:pt x="870966" y="1335118"/>
                  <a:pt x="860012" y="1324165"/>
                  <a:pt x="860012" y="1310639"/>
                </a:cubicBezTo>
                <a:cubicBezTo>
                  <a:pt x="860012" y="1297114"/>
                  <a:pt x="870966" y="1286160"/>
                  <a:pt x="884491" y="1286160"/>
                </a:cubicBezTo>
                <a:cubicBezTo>
                  <a:pt x="891254" y="1286160"/>
                  <a:pt x="897374" y="1288899"/>
                  <a:pt x="901803" y="1293328"/>
                </a:cubicBezTo>
                <a:lnTo>
                  <a:pt x="908022" y="1308351"/>
                </a:lnTo>
                <a:lnTo>
                  <a:pt x="911665" y="1290317"/>
                </a:lnTo>
                <a:lnTo>
                  <a:pt x="920713" y="1276901"/>
                </a:lnTo>
                <a:lnTo>
                  <a:pt x="912744" y="1271528"/>
                </a:lnTo>
                <a:lnTo>
                  <a:pt x="902826" y="1256821"/>
                </a:lnTo>
                <a:lnTo>
                  <a:pt x="901445" y="1260158"/>
                </a:lnTo>
                <a:cubicBezTo>
                  <a:pt x="895087" y="1266516"/>
                  <a:pt x="886300" y="1270445"/>
                  <a:pt x="876585" y="1270445"/>
                </a:cubicBezTo>
                <a:cubicBezTo>
                  <a:pt x="857154" y="1270445"/>
                  <a:pt x="841438" y="1254728"/>
                  <a:pt x="841438" y="1235297"/>
                </a:cubicBezTo>
                <a:cubicBezTo>
                  <a:pt x="841438" y="1215866"/>
                  <a:pt x="857154" y="1200150"/>
                  <a:pt x="876585" y="1200150"/>
                </a:cubicBezTo>
                <a:cubicBezTo>
                  <a:pt x="886300" y="1200150"/>
                  <a:pt x="895087" y="1204079"/>
                  <a:pt x="901445" y="1210437"/>
                </a:cubicBezTo>
                <a:lnTo>
                  <a:pt x="902826" y="1213774"/>
                </a:lnTo>
                <a:lnTo>
                  <a:pt x="912744" y="1199066"/>
                </a:lnTo>
                <a:lnTo>
                  <a:pt x="920712" y="1193693"/>
                </a:lnTo>
                <a:lnTo>
                  <a:pt x="911665" y="1180277"/>
                </a:lnTo>
                <a:lnTo>
                  <a:pt x="911535" y="1179632"/>
                </a:lnTo>
                <a:lnTo>
                  <a:pt x="909351" y="1184910"/>
                </a:lnTo>
                <a:cubicBezTo>
                  <a:pt x="902993" y="1191268"/>
                  <a:pt x="894206" y="1195197"/>
                  <a:pt x="884491" y="1195197"/>
                </a:cubicBezTo>
                <a:cubicBezTo>
                  <a:pt x="865060" y="1195197"/>
                  <a:pt x="849344" y="1179480"/>
                  <a:pt x="849344" y="1160049"/>
                </a:cubicBezTo>
                <a:cubicBezTo>
                  <a:pt x="849344" y="1140618"/>
                  <a:pt x="865060" y="1124902"/>
                  <a:pt x="884491" y="1124902"/>
                </a:cubicBezTo>
                <a:cubicBezTo>
                  <a:pt x="894206" y="1124902"/>
                  <a:pt x="902993" y="1128831"/>
                  <a:pt x="909351" y="1135189"/>
                </a:cubicBezTo>
                <a:lnTo>
                  <a:pt x="912786" y="1143488"/>
                </a:lnTo>
                <a:lnTo>
                  <a:pt x="916392" y="1131689"/>
                </a:lnTo>
                <a:cubicBezTo>
                  <a:pt x="921918" y="1123510"/>
                  <a:pt x="929744" y="1117011"/>
                  <a:pt x="938939" y="1113119"/>
                </a:cubicBezTo>
                <a:lnTo>
                  <a:pt x="955099" y="1109855"/>
                </a:lnTo>
                <a:lnTo>
                  <a:pt x="947070" y="1090421"/>
                </a:lnTo>
                <a:cubicBezTo>
                  <a:pt x="947070" y="1079181"/>
                  <a:pt x="951642" y="1068990"/>
                  <a:pt x="959024" y="1061608"/>
                </a:cubicBezTo>
                <a:lnTo>
                  <a:pt x="986590" y="1050171"/>
                </a:lnTo>
                <a:lnTo>
                  <a:pt x="982599" y="1030414"/>
                </a:lnTo>
                <a:cubicBezTo>
                  <a:pt x="982599" y="1023342"/>
                  <a:pt x="984033" y="1016603"/>
                  <a:pt x="986627" y="1010472"/>
                </a:cubicBezTo>
                <a:lnTo>
                  <a:pt x="991556" y="1003164"/>
                </a:lnTo>
                <a:lnTo>
                  <a:pt x="968858" y="993766"/>
                </a:lnTo>
                <a:cubicBezTo>
                  <a:pt x="961810" y="986718"/>
                  <a:pt x="957452" y="976978"/>
                  <a:pt x="957452" y="966215"/>
                </a:cubicBezTo>
                <a:cubicBezTo>
                  <a:pt x="957452" y="944689"/>
                  <a:pt x="974883" y="927258"/>
                  <a:pt x="996409" y="927258"/>
                </a:cubicBezTo>
                <a:cubicBezTo>
                  <a:pt x="1017936" y="927258"/>
                  <a:pt x="1035367" y="944689"/>
                  <a:pt x="1035367" y="966215"/>
                </a:cubicBezTo>
                <a:lnTo>
                  <a:pt x="1029653" y="980016"/>
                </a:lnTo>
                <a:lnTo>
                  <a:pt x="1033843" y="979170"/>
                </a:lnTo>
                <a:lnTo>
                  <a:pt x="1043093" y="981997"/>
                </a:lnTo>
                <a:lnTo>
                  <a:pt x="1046634" y="964466"/>
                </a:lnTo>
                <a:lnTo>
                  <a:pt x="1051759" y="958243"/>
                </a:lnTo>
                <a:lnTo>
                  <a:pt x="1030104" y="949249"/>
                </a:lnTo>
                <a:cubicBezTo>
                  <a:pt x="1023056" y="942189"/>
                  <a:pt x="1018698" y="932449"/>
                  <a:pt x="1018698" y="921734"/>
                </a:cubicBezTo>
                <a:lnTo>
                  <a:pt x="1030024" y="894376"/>
                </a:lnTo>
                <a:lnTo>
                  <a:pt x="1021460" y="897922"/>
                </a:lnTo>
                <a:cubicBezTo>
                  <a:pt x="999934" y="897922"/>
                  <a:pt x="982503" y="880491"/>
                  <a:pt x="982503" y="858964"/>
                </a:cubicBezTo>
                <a:lnTo>
                  <a:pt x="993801" y="831673"/>
                </a:lnTo>
                <a:lnTo>
                  <a:pt x="985170" y="835247"/>
                </a:lnTo>
                <a:cubicBezTo>
                  <a:pt x="963644" y="835247"/>
                  <a:pt x="946213" y="817720"/>
                  <a:pt x="946213" y="796289"/>
                </a:cubicBezTo>
                <a:lnTo>
                  <a:pt x="957539" y="768931"/>
                </a:lnTo>
                <a:lnTo>
                  <a:pt x="948975" y="772477"/>
                </a:lnTo>
                <a:cubicBezTo>
                  <a:pt x="927449" y="772477"/>
                  <a:pt x="910018" y="755046"/>
                  <a:pt x="910018" y="733519"/>
                </a:cubicBezTo>
                <a:cubicBezTo>
                  <a:pt x="910018" y="711993"/>
                  <a:pt x="927449" y="694562"/>
                  <a:pt x="948975" y="694562"/>
                </a:cubicBezTo>
                <a:close/>
                <a:moveTo>
                  <a:pt x="1628012" y="691610"/>
                </a:moveTo>
                <a:cubicBezTo>
                  <a:pt x="1639538" y="691610"/>
                  <a:pt x="1648872" y="700944"/>
                  <a:pt x="1648872" y="712470"/>
                </a:cubicBezTo>
                <a:cubicBezTo>
                  <a:pt x="1648872" y="723995"/>
                  <a:pt x="1639538" y="733329"/>
                  <a:pt x="1628012" y="733329"/>
                </a:cubicBezTo>
                <a:cubicBezTo>
                  <a:pt x="1616392" y="733329"/>
                  <a:pt x="1607058" y="723995"/>
                  <a:pt x="1607153" y="712470"/>
                </a:cubicBezTo>
                <a:cubicBezTo>
                  <a:pt x="1607153" y="700944"/>
                  <a:pt x="1616487" y="691610"/>
                  <a:pt x="1628012" y="691610"/>
                </a:cubicBezTo>
                <a:close/>
                <a:moveTo>
                  <a:pt x="849439" y="686562"/>
                </a:moveTo>
                <a:cubicBezTo>
                  <a:pt x="863727" y="686562"/>
                  <a:pt x="875347" y="698183"/>
                  <a:pt x="875347" y="712470"/>
                </a:cubicBezTo>
                <a:cubicBezTo>
                  <a:pt x="875347" y="726758"/>
                  <a:pt x="863727" y="738378"/>
                  <a:pt x="849439" y="738378"/>
                </a:cubicBezTo>
                <a:cubicBezTo>
                  <a:pt x="835152" y="738378"/>
                  <a:pt x="823531" y="726758"/>
                  <a:pt x="823531" y="712470"/>
                </a:cubicBezTo>
                <a:cubicBezTo>
                  <a:pt x="823531" y="698183"/>
                  <a:pt x="835152" y="686562"/>
                  <a:pt x="849439" y="686562"/>
                </a:cubicBezTo>
                <a:close/>
                <a:moveTo>
                  <a:pt x="1460468" y="673703"/>
                </a:moveTo>
                <a:cubicBezTo>
                  <a:pt x="1474946" y="673703"/>
                  <a:pt x="1486757" y="685419"/>
                  <a:pt x="1486757" y="699992"/>
                </a:cubicBezTo>
                <a:cubicBezTo>
                  <a:pt x="1486757" y="714470"/>
                  <a:pt x="1475041" y="726281"/>
                  <a:pt x="1460468" y="726281"/>
                </a:cubicBezTo>
                <a:cubicBezTo>
                  <a:pt x="1445895" y="726281"/>
                  <a:pt x="1434179" y="714565"/>
                  <a:pt x="1434179" y="699992"/>
                </a:cubicBezTo>
                <a:cubicBezTo>
                  <a:pt x="1434179" y="685514"/>
                  <a:pt x="1445895" y="673703"/>
                  <a:pt x="1460468" y="673703"/>
                </a:cubicBezTo>
                <a:close/>
                <a:moveTo>
                  <a:pt x="1723358" y="673322"/>
                </a:moveTo>
                <a:cubicBezTo>
                  <a:pt x="1736503" y="673322"/>
                  <a:pt x="1747075" y="683990"/>
                  <a:pt x="1747075" y="697039"/>
                </a:cubicBezTo>
                <a:cubicBezTo>
                  <a:pt x="1747075" y="710184"/>
                  <a:pt x="1736408" y="720756"/>
                  <a:pt x="1723358" y="720756"/>
                </a:cubicBezTo>
                <a:cubicBezTo>
                  <a:pt x="1710214" y="720756"/>
                  <a:pt x="1699641" y="710184"/>
                  <a:pt x="1699641" y="697039"/>
                </a:cubicBezTo>
                <a:cubicBezTo>
                  <a:pt x="1699641" y="683895"/>
                  <a:pt x="1710214" y="673322"/>
                  <a:pt x="1723358" y="673322"/>
                </a:cubicBezTo>
                <a:close/>
                <a:moveTo>
                  <a:pt x="754094" y="665892"/>
                </a:moveTo>
                <a:cubicBezTo>
                  <a:pt x="771334" y="665892"/>
                  <a:pt x="785241" y="679798"/>
                  <a:pt x="785241" y="697039"/>
                </a:cubicBezTo>
                <a:cubicBezTo>
                  <a:pt x="785241" y="714279"/>
                  <a:pt x="771239" y="728185"/>
                  <a:pt x="754094" y="728185"/>
                </a:cubicBezTo>
                <a:cubicBezTo>
                  <a:pt x="736853" y="728185"/>
                  <a:pt x="722947" y="714279"/>
                  <a:pt x="722947" y="697039"/>
                </a:cubicBezTo>
                <a:cubicBezTo>
                  <a:pt x="722947" y="679798"/>
                  <a:pt x="736949" y="665892"/>
                  <a:pt x="754094" y="665892"/>
                </a:cubicBezTo>
                <a:close/>
                <a:moveTo>
                  <a:pt x="1815274" y="661797"/>
                </a:moveTo>
                <a:cubicBezTo>
                  <a:pt x="1828419" y="661797"/>
                  <a:pt x="1838992" y="672465"/>
                  <a:pt x="1838992" y="685514"/>
                </a:cubicBezTo>
                <a:cubicBezTo>
                  <a:pt x="1838992" y="698659"/>
                  <a:pt x="1828419" y="709231"/>
                  <a:pt x="1815274" y="709231"/>
                </a:cubicBezTo>
                <a:cubicBezTo>
                  <a:pt x="1802225" y="709231"/>
                  <a:pt x="1791652" y="698659"/>
                  <a:pt x="1791557" y="685514"/>
                </a:cubicBezTo>
                <a:cubicBezTo>
                  <a:pt x="1791557" y="672370"/>
                  <a:pt x="1802225" y="661797"/>
                  <a:pt x="1815274" y="661797"/>
                </a:cubicBezTo>
                <a:close/>
                <a:moveTo>
                  <a:pt x="1016984" y="661035"/>
                </a:moveTo>
                <a:cubicBezTo>
                  <a:pt x="1038511" y="661035"/>
                  <a:pt x="1055942" y="678466"/>
                  <a:pt x="1055942" y="699992"/>
                </a:cubicBezTo>
                <a:cubicBezTo>
                  <a:pt x="1055942" y="721519"/>
                  <a:pt x="1038511" y="738950"/>
                  <a:pt x="1016984" y="738950"/>
                </a:cubicBezTo>
                <a:cubicBezTo>
                  <a:pt x="995458" y="738950"/>
                  <a:pt x="978027" y="721519"/>
                  <a:pt x="978027" y="699992"/>
                </a:cubicBezTo>
                <a:cubicBezTo>
                  <a:pt x="978027" y="678466"/>
                  <a:pt x="995458" y="661035"/>
                  <a:pt x="1016984" y="661035"/>
                </a:cubicBezTo>
                <a:close/>
                <a:moveTo>
                  <a:pt x="1991487" y="655510"/>
                </a:moveTo>
                <a:cubicBezTo>
                  <a:pt x="1999297" y="655510"/>
                  <a:pt x="2005584" y="661892"/>
                  <a:pt x="2005584" y="669607"/>
                </a:cubicBezTo>
                <a:cubicBezTo>
                  <a:pt x="2005584" y="677418"/>
                  <a:pt x="1999297" y="683704"/>
                  <a:pt x="1991487" y="683704"/>
                </a:cubicBezTo>
                <a:cubicBezTo>
                  <a:pt x="1983676" y="683704"/>
                  <a:pt x="1977390" y="677418"/>
                  <a:pt x="1977390" y="669607"/>
                </a:cubicBezTo>
                <a:cubicBezTo>
                  <a:pt x="1977390" y="661797"/>
                  <a:pt x="1983676" y="655510"/>
                  <a:pt x="1991487" y="655510"/>
                </a:cubicBezTo>
                <a:close/>
                <a:moveTo>
                  <a:pt x="662082" y="654367"/>
                </a:moveTo>
                <a:cubicBezTo>
                  <a:pt x="679322" y="654367"/>
                  <a:pt x="693229" y="668274"/>
                  <a:pt x="693229" y="685514"/>
                </a:cubicBezTo>
                <a:cubicBezTo>
                  <a:pt x="693229" y="702754"/>
                  <a:pt x="679227" y="716661"/>
                  <a:pt x="662082" y="716661"/>
                </a:cubicBezTo>
                <a:cubicBezTo>
                  <a:pt x="644937" y="716661"/>
                  <a:pt x="630935" y="702754"/>
                  <a:pt x="630935" y="685514"/>
                </a:cubicBezTo>
                <a:cubicBezTo>
                  <a:pt x="630935" y="668274"/>
                  <a:pt x="644841" y="654367"/>
                  <a:pt x="662082" y="654367"/>
                </a:cubicBezTo>
                <a:close/>
                <a:moveTo>
                  <a:pt x="572929" y="654367"/>
                </a:moveTo>
                <a:cubicBezTo>
                  <a:pt x="585216" y="654367"/>
                  <a:pt x="595217" y="664368"/>
                  <a:pt x="595217" y="676656"/>
                </a:cubicBezTo>
                <a:cubicBezTo>
                  <a:pt x="595217" y="688943"/>
                  <a:pt x="585216" y="698944"/>
                  <a:pt x="572929" y="698944"/>
                </a:cubicBezTo>
                <a:cubicBezTo>
                  <a:pt x="560641" y="698944"/>
                  <a:pt x="550640" y="688943"/>
                  <a:pt x="550640" y="676656"/>
                </a:cubicBezTo>
                <a:cubicBezTo>
                  <a:pt x="550640" y="664368"/>
                  <a:pt x="560641" y="654367"/>
                  <a:pt x="572929" y="654367"/>
                </a:cubicBezTo>
                <a:close/>
                <a:moveTo>
                  <a:pt x="485965" y="653510"/>
                </a:moveTo>
                <a:cubicBezTo>
                  <a:pt x="494823" y="653510"/>
                  <a:pt x="502062" y="660749"/>
                  <a:pt x="502062" y="669607"/>
                </a:cubicBezTo>
                <a:cubicBezTo>
                  <a:pt x="502062" y="678466"/>
                  <a:pt x="494823" y="685704"/>
                  <a:pt x="485965" y="685704"/>
                </a:cubicBezTo>
                <a:cubicBezTo>
                  <a:pt x="477107" y="685704"/>
                  <a:pt x="469868" y="678561"/>
                  <a:pt x="469868" y="669607"/>
                </a:cubicBezTo>
                <a:cubicBezTo>
                  <a:pt x="469868" y="660749"/>
                  <a:pt x="477107" y="653510"/>
                  <a:pt x="485965" y="653510"/>
                </a:cubicBezTo>
                <a:close/>
                <a:moveTo>
                  <a:pt x="2076545" y="652557"/>
                </a:moveTo>
                <a:cubicBezTo>
                  <a:pt x="2082927" y="652557"/>
                  <a:pt x="2088165" y="657701"/>
                  <a:pt x="2088165" y="664178"/>
                </a:cubicBezTo>
                <a:cubicBezTo>
                  <a:pt x="2088165" y="670559"/>
                  <a:pt x="2083022" y="675798"/>
                  <a:pt x="2076545" y="675798"/>
                </a:cubicBezTo>
                <a:cubicBezTo>
                  <a:pt x="2070068" y="675798"/>
                  <a:pt x="2064829" y="670559"/>
                  <a:pt x="2064924" y="664178"/>
                </a:cubicBezTo>
                <a:cubicBezTo>
                  <a:pt x="2064924" y="657796"/>
                  <a:pt x="2070068" y="652557"/>
                  <a:pt x="2076545" y="652557"/>
                </a:cubicBezTo>
                <a:close/>
                <a:moveTo>
                  <a:pt x="400907" y="652557"/>
                </a:moveTo>
                <a:cubicBezTo>
                  <a:pt x="407288" y="652557"/>
                  <a:pt x="412527" y="657796"/>
                  <a:pt x="412527" y="664178"/>
                </a:cubicBezTo>
                <a:cubicBezTo>
                  <a:pt x="412527" y="670559"/>
                  <a:pt x="407384" y="675798"/>
                  <a:pt x="400907" y="675798"/>
                </a:cubicBezTo>
                <a:cubicBezTo>
                  <a:pt x="394430" y="675798"/>
                  <a:pt x="389286" y="670559"/>
                  <a:pt x="389286" y="664178"/>
                </a:cubicBezTo>
                <a:cubicBezTo>
                  <a:pt x="389286" y="657796"/>
                  <a:pt x="394430" y="652557"/>
                  <a:pt x="400907" y="652557"/>
                </a:cubicBezTo>
                <a:close/>
                <a:moveTo>
                  <a:pt x="317373" y="650176"/>
                </a:moveTo>
                <a:cubicBezTo>
                  <a:pt x="322611" y="650176"/>
                  <a:pt x="326802" y="654367"/>
                  <a:pt x="326802" y="659606"/>
                </a:cubicBezTo>
                <a:cubicBezTo>
                  <a:pt x="326802" y="664845"/>
                  <a:pt x="322611" y="669035"/>
                  <a:pt x="317373" y="669035"/>
                </a:cubicBezTo>
                <a:cubicBezTo>
                  <a:pt x="312134" y="669035"/>
                  <a:pt x="307943" y="664845"/>
                  <a:pt x="307943" y="659606"/>
                </a:cubicBezTo>
                <a:cubicBezTo>
                  <a:pt x="307943" y="654367"/>
                  <a:pt x="312134" y="650176"/>
                  <a:pt x="317373" y="650176"/>
                </a:cubicBezTo>
                <a:close/>
                <a:moveTo>
                  <a:pt x="73723" y="649700"/>
                </a:moveTo>
                <a:cubicBezTo>
                  <a:pt x="74009" y="649700"/>
                  <a:pt x="74294" y="649891"/>
                  <a:pt x="74294" y="650271"/>
                </a:cubicBezTo>
                <a:cubicBezTo>
                  <a:pt x="74294" y="650557"/>
                  <a:pt x="74104" y="650843"/>
                  <a:pt x="73723" y="650843"/>
                </a:cubicBezTo>
                <a:cubicBezTo>
                  <a:pt x="73342" y="650843"/>
                  <a:pt x="73056" y="650557"/>
                  <a:pt x="73151" y="650271"/>
                </a:cubicBezTo>
                <a:cubicBezTo>
                  <a:pt x="73151" y="649986"/>
                  <a:pt x="73342" y="649700"/>
                  <a:pt x="73723" y="649700"/>
                </a:cubicBezTo>
                <a:close/>
                <a:moveTo>
                  <a:pt x="1388649" y="649319"/>
                </a:moveTo>
                <a:cubicBezTo>
                  <a:pt x="1403127" y="649319"/>
                  <a:pt x="1414938" y="661035"/>
                  <a:pt x="1414938" y="675608"/>
                </a:cubicBezTo>
                <a:cubicBezTo>
                  <a:pt x="1414938" y="690086"/>
                  <a:pt x="1403222" y="701897"/>
                  <a:pt x="1388649" y="701897"/>
                </a:cubicBezTo>
                <a:cubicBezTo>
                  <a:pt x="1374171" y="701897"/>
                  <a:pt x="1362360" y="690181"/>
                  <a:pt x="1362360" y="675608"/>
                </a:cubicBezTo>
                <a:cubicBezTo>
                  <a:pt x="1362360" y="661130"/>
                  <a:pt x="1374076" y="649319"/>
                  <a:pt x="1388649" y="649319"/>
                </a:cubicBezTo>
                <a:close/>
                <a:moveTo>
                  <a:pt x="235076" y="648271"/>
                </a:moveTo>
                <a:cubicBezTo>
                  <a:pt x="239267" y="648271"/>
                  <a:pt x="242696" y="651700"/>
                  <a:pt x="242696" y="655891"/>
                </a:cubicBezTo>
                <a:cubicBezTo>
                  <a:pt x="242696" y="660082"/>
                  <a:pt x="239267" y="663511"/>
                  <a:pt x="235076" y="663511"/>
                </a:cubicBezTo>
                <a:cubicBezTo>
                  <a:pt x="230885" y="663511"/>
                  <a:pt x="227456" y="660082"/>
                  <a:pt x="227456" y="655891"/>
                </a:cubicBezTo>
                <a:cubicBezTo>
                  <a:pt x="227456" y="651700"/>
                  <a:pt x="230885" y="648271"/>
                  <a:pt x="235076" y="648271"/>
                </a:cubicBezTo>
                <a:close/>
                <a:moveTo>
                  <a:pt x="2403728" y="648176"/>
                </a:moveTo>
                <a:cubicBezTo>
                  <a:pt x="2404871" y="648176"/>
                  <a:pt x="2405729" y="649033"/>
                  <a:pt x="2405729" y="650176"/>
                </a:cubicBezTo>
                <a:cubicBezTo>
                  <a:pt x="2405729" y="651319"/>
                  <a:pt x="2404871" y="652176"/>
                  <a:pt x="2403728" y="652176"/>
                </a:cubicBezTo>
                <a:cubicBezTo>
                  <a:pt x="2402681" y="652176"/>
                  <a:pt x="2401728" y="651319"/>
                  <a:pt x="2401728" y="650176"/>
                </a:cubicBezTo>
                <a:cubicBezTo>
                  <a:pt x="2401728" y="649033"/>
                  <a:pt x="2402585" y="648176"/>
                  <a:pt x="2403728" y="648176"/>
                </a:cubicBezTo>
                <a:close/>
                <a:moveTo>
                  <a:pt x="153923" y="647414"/>
                </a:moveTo>
                <a:cubicBezTo>
                  <a:pt x="156971" y="647414"/>
                  <a:pt x="159352" y="649795"/>
                  <a:pt x="159352" y="652843"/>
                </a:cubicBezTo>
                <a:cubicBezTo>
                  <a:pt x="159352" y="655796"/>
                  <a:pt x="156876" y="658272"/>
                  <a:pt x="153923" y="658272"/>
                </a:cubicBezTo>
                <a:cubicBezTo>
                  <a:pt x="150971" y="658272"/>
                  <a:pt x="148494" y="655796"/>
                  <a:pt x="148494" y="652843"/>
                </a:cubicBezTo>
                <a:cubicBezTo>
                  <a:pt x="148494" y="649795"/>
                  <a:pt x="150971" y="647414"/>
                  <a:pt x="153923" y="647414"/>
                </a:cubicBezTo>
                <a:close/>
                <a:moveTo>
                  <a:pt x="1904523" y="646366"/>
                </a:moveTo>
                <a:cubicBezTo>
                  <a:pt x="1921192" y="646366"/>
                  <a:pt x="1934812" y="659891"/>
                  <a:pt x="1934812" y="676656"/>
                </a:cubicBezTo>
                <a:cubicBezTo>
                  <a:pt x="1934812" y="693324"/>
                  <a:pt x="1921287" y="706945"/>
                  <a:pt x="1904523" y="706945"/>
                </a:cubicBezTo>
                <a:cubicBezTo>
                  <a:pt x="1887759" y="706945"/>
                  <a:pt x="1874138" y="693420"/>
                  <a:pt x="1874138" y="676656"/>
                </a:cubicBezTo>
                <a:cubicBezTo>
                  <a:pt x="1874138" y="659987"/>
                  <a:pt x="1887759" y="646366"/>
                  <a:pt x="1904523" y="646366"/>
                </a:cubicBezTo>
                <a:close/>
                <a:moveTo>
                  <a:pt x="912780" y="644842"/>
                </a:moveTo>
                <a:cubicBezTo>
                  <a:pt x="927068" y="644842"/>
                  <a:pt x="938688" y="656463"/>
                  <a:pt x="938688" y="670750"/>
                </a:cubicBezTo>
                <a:cubicBezTo>
                  <a:pt x="938688" y="685038"/>
                  <a:pt x="927068" y="696658"/>
                  <a:pt x="912780" y="696658"/>
                </a:cubicBezTo>
                <a:cubicBezTo>
                  <a:pt x="898493" y="696658"/>
                  <a:pt x="886872" y="685133"/>
                  <a:pt x="886872" y="670750"/>
                </a:cubicBezTo>
                <a:cubicBezTo>
                  <a:pt x="886872" y="656463"/>
                  <a:pt x="898493" y="644842"/>
                  <a:pt x="912780" y="644842"/>
                </a:cubicBezTo>
                <a:close/>
                <a:moveTo>
                  <a:pt x="1564672" y="644556"/>
                </a:moveTo>
                <a:cubicBezTo>
                  <a:pt x="1579150" y="644556"/>
                  <a:pt x="1590961" y="656272"/>
                  <a:pt x="1590961" y="670845"/>
                </a:cubicBezTo>
                <a:cubicBezTo>
                  <a:pt x="1590961" y="685323"/>
                  <a:pt x="1579245" y="697134"/>
                  <a:pt x="1564672" y="697134"/>
                </a:cubicBezTo>
                <a:cubicBezTo>
                  <a:pt x="1550098" y="697134"/>
                  <a:pt x="1538287" y="685323"/>
                  <a:pt x="1538383" y="670845"/>
                </a:cubicBezTo>
                <a:cubicBezTo>
                  <a:pt x="1538383" y="656367"/>
                  <a:pt x="1550098" y="644556"/>
                  <a:pt x="1564672" y="644556"/>
                </a:cubicBezTo>
                <a:close/>
                <a:moveTo>
                  <a:pt x="2323528" y="644080"/>
                </a:moveTo>
                <a:cubicBezTo>
                  <a:pt x="2328290" y="644080"/>
                  <a:pt x="2332196" y="647985"/>
                  <a:pt x="2332196" y="652748"/>
                </a:cubicBezTo>
                <a:cubicBezTo>
                  <a:pt x="2332196" y="657510"/>
                  <a:pt x="2328290" y="661415"/>
                  <a:pt x="2323528" y="661415"/>
                </a:cubicBezTo>
                <a:cubicBezTo>
                  <a:pt x="2318670" y="661415"/>
                  <a:pt x="2314860" y="657605"/>
                  <a:pt x="2314860" y="652748"/>
                </a:cubicBezTo>
                <a:cubicBezTo>
                  <a:pt x="2314860" y="647985"/>
                  <a:pt x="2318765" y="644080"/>
                  <a:pt x="2323528" y="644080"/>
                </a:cubicBezTo>
                <a:close/>
                <a:moveTo>
                  <a:pt x="1088707" y="640841"/>
                </a:moveTo>
                <a:cubicBezTo>
                  <a:pt x="1107948" y="640841"/>
                  <a:pt x="1123473" y="656367"/>
                  <a:pt x="1123473" y="675607"/>
                </a:cubicBezTo>
                <a:cubicBezTo>
                  <a:pt x="1123473" y="694848"/>
                  <a:pt x="1107852" y="710374"/>
                  <a:pt x="1088707" y="710374"/>
                </a:cubicBezTo>
                <a:cubicBezTo>
                  <a:pt x="1069562" y="710374"/>
                  <a:pt x="1054036" y="694848"/>
                  <a:pt x="1053941" y="675607"/>
                </a:cubicBezTo>
                <a:cubicBezTo>
                  <a:pt x="1053941" y="656367"/>
                  <a:pt x="1069562" y="640841"/>
                  <a:pt x="1088707" y="640841"/>
                </a:cubicBezTo>
                <a:close/>
                <a:moveTo>
                  <a:pt x="2242280" y="639984"/>
                </a:moveTo>
                <a:cubicBezTo>
                  <a:pt x="2251043" y="639984"/>
                  <a:pt x="2258186" y="647128"/>
                  <a:pt x="2258186" y="655891"/>
                </a:cubicBezTo>
                <a:cubicBezTo>
                  <a:pt x="2258186" y="664654"/>
                  <a:pt x="2251043" y="671797"/>
                  <a:pt x="2242280" y="671797"/>
                </a:cubicBezTo>
                <a:cubicBezTo>
                  <a:pt x="2233517" y="671797"/>
                  <a:pt x="2226373" y="664654"/>
                  <a:pt x="2226373" y="655891"/>
                </a:cubicBezTo>
                <a:cubicBezTo>
                  <a:pt x="2226373" y="647128"/>
                  <a:pt x="2233517" y="639984"/>
                  <a:pt x="2242280" y="639984"/>
                </a:cubicBezTo>
                <a:close/>
                <a:moveTo>
                  <a:pt x="2160079" y="639318"/>
                </a:moveTo>
                <a:cubicBezTo>
                  <a:pt x="2171319" y="639318"/>
                  <a:pt x="2180368" y="648367"/>
                  <a:pt x="2180368" y="659606"/>
                </a:cubicBezTo>
                <a:cubicBezTo>
                  <a:pt x="2180368" y="670846"/>
                  <a:pt x="2171319" y="679894"/>
                  <a:pt x="2160079" y="679894"/>
                </a:cubicBezTo>
                <a:cubicBezTo>
                  <a:pt x="2148840" y="679894"/>
                  <a:pt x="2139791" y="670846"/>
                  <a:pt x="2139791" y="659606"/>
                </a:cubicBezTo>
                <a:cubicBezTo>
                  <a:pt x="2139791" y="648367"/>
                  <a:pt x="2148840" y="639318"/>
                  <a:pt x="2160079" y="639318"/>
                </a:cubicBezTo>
                <a:close/>
                <a:moveTo>
                  <a:pt x="1314354" y="626078"/>
                </a:moveTo>
                <a:cubicBezTo>
                  <a:pt x="1333595" y="626078"/>
                  <a:pt x="1349121" y="641604"/>
                  <a:pt x="1349121" y="660844"/>
                </a:cubicBezTo>
                <a:cubicBezTo>
                  <a:pt x="1349121" y="680085"/>
                  <a:pt x="1333500" y="695610"/>
                  <a:pt x="1314354" y="695610"/>
                </a:cubicBezTo>
                <a:cubicBezTo>
                  <a:pt x="1295114" y="695610"/>
                  <a:pt x="1279588" y="680085"/>
                  <a:pt x="1279588" y="660844"/>
                </a:cubicBezTo>
                <a:cubicBezTo>
                  <a:pt x="1279588" y="641604"/>
                  <a:pt x="1295209" y="626078"/>
                  <a:pt x="1314354" y="626078"/>
                </a:cubicBezTo>
                <a:close/>
                <a:moveTo>
                  <a:pt x="1163097" y="626078"/>
                </a:moveTo>
                <a:cubicBezTo>
                  <a:pt x="1182338" y="626078"/>
                  <a:pt x="1197864" y="641604"/>
                  <a:pt x="1197864" y="660844"/>
                </a:cubicBezTo>
                <a:cubicBezTo>
                  <a:pt x="1197864" y="680085"/>
                  <a:pt x="1182338" y="695610"/>
                  <a:pt x="1163097" y="695610"/>
                </a:cubicBezTo>
                <a:cubicBezTo>
                  <a:pt x="1143857" y="695610"/>
                  <a:pt x="1128331" y="680085"/>
                  <a:pt x="1128331" y="660844"/>
                </a:cubicBezTo>
                <a:cubicBezTo>
                  <a:pt x="1128331" y="641604"/>
                  <a:pt x="1143952" y="626078"/>
                  <a:pt x="1163097" y="626078"/>
                </a:cubicBezTo>
                <a:close/>
                <a:moveTo>
                  <a:pt x="1664398" y="625602"/>
                </a:moveTo>
                <a:cubicBezTo>
                  <a:pt x="1677543" y="625602"/>
                  <a:pt x="1688115" y="636270"/>
                  <a:pt x="1688115" y="649319"/>
                </a:cubicBezTo>
                <a:cubicBezTo>
                  <a:pt x="1688115" y="662464"/>
                  <a:pt x="1677448" y="673037"/>
                  <a:pt x="1664398" y="673037"/>
                </a:cubicBezTo>
                <a:cubicBezTo>
                  <a:pt x="1651349" y="673037"/>
                  <a:pt x="1640776" y="662464"/>
                  <a:pt x="1640681" y="649319"/>
                </a:cubicBezTo>
                <a:cubicBezTo>
                  <a:pt x="1640681" y="636175"/>
                  <a:pt x="1651349" y="625602"/>
                  <a:pt x="1664398" y="625602"/>
                </a:cubicBezTo>
                <a:close/>
                <a:moveTo>
                  <a:pt x="812958" y="623411"/>
                </a:moveTo>
                <a:cubicBezTo>
                  <a:pt x="827246" y="623411"/>
                  <a:pt x="838866" y="635032"/>
                  <a:pt x="838866" y="649319"/>
                </a:cubicBezTo>
                <a:cubicBezTo>
                  <a:pt x="838866" y="663607"/>
                  <a:pt x="827246" y="675227"/>
                  <a:pt x="812958" y="675227"/>
                </a:cubicBezTo>
                <a:cubicBezTo>
                  <a:pt x="798671" y="675227"/>
                  <a:pt x="787050" y="663702"/>
                  <a:pt x="787050" y="649319"/>
                </a:cubicBezTo>
                <a:cubicBezTo>
                  <a:pt x="787050" y="635032"/>
                  <a:pt x="798671" y="623411"/>
                  <a:pt x="812958" y="623411"/>
                </a:cubicBezTo>
                <a:close/>
                <a:moveTo>
                  <a:pt x="1238726" y="621125"/>
                </a:moveTo>
                <a:cubicBezTo>
                  <a:pt x="1257967" y="621125"/>
                  <a:pt x="1273492" y="636746"/>
                  <a:pt x="1273492" y="655891"/>
                </a:cubicBezTo>
                <a:cubicBezTo>
                  <a:pt x="1273492" y="675132"/>
                  <a:pt x="1257871" y="690658"/>
                  <a:pt x="1238726" y="690658"/>
                </a:cubicBezTo>
                <a:cubicBezTo>
                  <a:pt x="1219486" y="690658"/>
                  <a:pt x="1203960" y="675037"/>
                  <a:pt x="1203960" y="655891"/>
                </a:cubicBezTo>
                <a:cubicBezTo>
                  <a:pt x="1203960" y="636651"/>
                  <a:pt x="1219486" y="621125"/>
                  <a:pt x="1238726" y="621125"/>
                </a:cubicBezTo>
                <a:close/>
                <a:moveTo>
                  <a:pt x="1496854" y="615981"/>
                </a:moveTo>
                <a:cubicBezTo>
                  <a:pt x="1508379" y="615981"/>
                  <a:pt x="1517713" y="625316"/>
                  <a:pt x="1517713" y="636841"/>
                </a:cubicBezTo>
                <a:cubicBezTo>
                  <a:pt x="1517713" y="648366"/>
                  <a:pt x="1508379" y="657701"/>
                  <a:pt x="1496854" y="657701"/>
                </a:cubicBezTo>
                <a:cubicBezTo>
                  <a:pt x="1485328" y="657701"/>
                  <a:pt x="1475994" y="648271"/>
                  <a:pt x="1475994" y="636841"/>
                </a:cubicBezTo>
                <a:cubicBezTo>
                  <a:pt x="1475994" y="625316"/>
                  <a:pt x="1485328" y="615981"/>
                  <a:pt x="1496854" y="615981"/>
                </a:cubicBezTo>
                <a:close/>
                <a:moveTo>
                  <a:pt x="1760410" y="609504"/>
                </a:moveTo>
                <a:cubicBezTo>
                  <a:pt x="1773555" y="609504"/>
                  <a:pt x="1784127" y="620172"/>
                  <a:pt x="1784127" y="633221"/>
                </a:cubicBezTo>
                <a:cubicBezTo>
                  <a:pt x="1784127" y="646366"/>
                  <a:pt x="1773460" y="656938"/>
                  <a:pt x="1760410" y="656938"/>
                </a:cubicBezTo>
                <a:cubicBezTo>
                  <a:pt x="1747361" y="656938"/>
                  <a:pt x="1736693" y="646270"/>
                  <a:pt x="1736693" y="633221"/>
                </a:cubicBezTo>
                <a:cubicBezTo>
                  <a:pt x="1736693" y="620077"/>
                  <a:pt x="1747266" y="609504"/>
                  <a:pt x="1760410" y="609504"/>
                </a:cubicBezTo>
                <a:close/>
                <a:moveTo>
                  <a:pt x="980503" y="607218"/>
                </a:moveTo>
                <a:cubicBezTo>
                  <a:pt x="996790" y="607218"/>
                  <a:pt x="1010030" y="620458"/>
                  <a:pt x="1010030" y="636745"/>
                </a:cubicBezTo>
                <a:cubicBezTo>
                  <a:pt x="1010030" y="653033"/>
                  <a:pt x="996790" y="666273"/>
                  <a:pt x="980503" y="666273"/>
                </a:cubicBezTo>
                <a:cubicBezTo>
                  <a:pt x="964215" y="666273"/>
                  <a:pt x="950975" y="653128"/>
                  <a:pt x="950975" y="636745"/>
                </a:cubicBezTo>
                <a:cubicBezTo>
                  <a:pt x="950975" y="620458"/>
                  <a:pt x="964215" y="607218"/>
                  <a:pt x="980503" y="607218"/>
                </a:cubicBezTo>
                <a:close/>
                <a:moveTo>
                  <a:pt x="716946" y="606933"/>
                </a:moveTo>
                <a:cubicBezTo>
                  <a:pt x="731424" y="606933"/>
                  <a:pt x="743235" y="618649"/>
                  <a:pt x="743235" y="633222"/>
                </a:cubicBezTo>
                <a:cubicBezTo>
                  <a:pt x="743235" y="647700"/>
                  <a:pt x="731519" y="659511"/>
                  <a:pt x="716946" y="659511"/>
                </a:cubicBezTo>
                <a:cubicBezTo>
                  <a:pt x="702468" y="659511"/>
                  <a:pt x="690657" y="647700"/>
                  <a:pt x="690657" y="633222"/>
                </a:cubicBezTo>
                <a:cubicBezTo>
                  <a:pt x="690657" y="618744"/>
                  <a:pt x="702373" y="606933"/>
                  <a:pt x="716946" y="606933"/>
                </a:cubicBezTo>
                <a:close/>
                <a:moveTo>
                  <a:pt x="1853278" y="597408"/>
                </a:moveTo>
                <a:cubicBezTo>
                  <a:pt x="1866232" y="597408"/>
                  <a:pt x="1876615" y="607885"/>
                  <a:pt x="1876615" y="620744"/>
                </a:cubicBezTo>
                <a:cubicBezTo>
                  <a:pt x="1876615" y="633603"/>
                  <a:pt x="1866137" y="644081"/>
                  <a:pt x="1853278" y="644081"/>
                </a:cubicBezTo>
                <a:cubicBezTo>
                  <a:pt x="1840420" y="644081"/>
                  <a:pt x="1829942" y="633603"/>
                  <a:pt x="1829942" y="620744"/>
                </a:cubicBezTo>
                <a:cubicBezTo>
                  <a:pt x="1829942" y="607885"/>
                  <a:pt x="1840420" y="597408"/>
                  <a:pt x="1853278" y="597408"/>
                </a:cubicBezTo>
                <a:close/>
                <a:moveTo>
                  <a:pt x="1943480" y="596836"/>
                </a:moveTo>
                <a:cubicBezTo>
                  <a:pt x="1951291" y="596836"/>
                  <a:pt x="1957577" y="603122"/>
                  <a:pt x="1957577" y="610933"/>
                </a:cubicBezTo>
                <a:cubicBezTo>
                  <a:pt x="1957577" y="618743"/>
                  <a:pt x="1951291" y="625030"/>
                  <a:pt x="1943480" y="625030"/>
                </a:cubicBezTo>
                <a:cubicBezTo>
                  <a:pt x="1935765" y="625030"/>
                  <a:pt x="1929383" y="618743"/>
                  <a:pt x="1929383" y="610933"/>
                </a:cubicBezTo>
                <a:cubicBezTo>
                  <a:pt x="1929383" y="603122"/>
                  <a:pt x="1935765" y="596836"/>
                  <a:pt x="1943480" y="596836"/>
                </a:cubicBezTo>
                <a:close/>
                <a:moveTo>
                  <a:pt x="624173" y="594836"/>
                </a:moveTo>
                <a:cubicBezTo>
                  <a:pt x="638460" y="594836"/>
                  <a:pt x="650081" y="606456"/>
                  <a:pt x="650081" y="620744"/>
                </a:cubicBezTo>
                <a:cubicBezTo>
                  <a:pt x="650081" y="635031"/>
                  <a:pt x="638460" y="646652"/>
                  <a:pt x="624173" y="646652"/>
                </a:cubicBezTo>
                <a:cubicBezTo>
                  <a:pt x="609790" y="646652"/>
                  <a:pt x="598265" y="635031"/>
                  <a:pt x="598265" y="620744"/>
                </a:cubicBezTo>
                <a:cubicBezTo>
                  <a:pt x="598265" y="606456"/>
                  <a:pt x="609885" y="594836"/>
                  <a:pt x="624173" y="594836"/>
                </a:cubicBezTo>
                <a:close/>
                <a:moveTo>
                  <a:pt x="533971" y="594264"/>
                </a:moveTo>
                <a:cubicBezTo>
                  <a:pt x="543210" y="594264"/>
                  <a:pt x="550640" y="601693"/>
                  <a:pt x="550640" y="610933"/>
                </a:cubicBezTo>
                <a:cubicBezTo>
                  <a:pt x="550640" y="620172"/>
                  <a:pt x="543210" y="627602"/>
                  <a:pt x="533971" y="627602"/>
                </a:cubicBezTo>
                <a:cubicBezTo>
                  <a:pt x="524731" y="627602"/>
                  <a:pt x="517302" y="620172"/>
                  <a:pt x="517302" y="610933"/>
                </a:cubicBezTo>
                <a:cubicBezTo>
                  <a:pt x="517302" y="601693"/>
                  <a:pt x="524731" y="594264"/>
                  <a:pt x="533971" y="594264"/>
                </a:cubicBezTo>
                <a:close/>
                <a:moveTo>
                  <a:pt x="2031492" y="593312"/>
                </a:moveTo>
                <a:cubicBezTo>
                  <a:pt x="2036921" y="593312"/>
                  <a:pt x="2041302" y="597693"/>
                  <a:pt x="2041302" y="603123"/>
                </a:cubicBezTo>
                <a:cubicBezTo>
                  <a:pt x="2041302" y="608552"/>
                  <a:pt x="2036921" y="612933"/>
                  <a:pt x="2031492" y="612933"/>
                </a:cubicBezTo>
                <a:cubicBezTo>
                  <a:pt x="2026063" y="612933"/>
                  <a:pt x="2021681" y="608552"/>
                  <a:pt x="2021681" y="603123"/>
                </a:cubicBezTo>
                <a:cubicBezTo>
                  <a:pt x="2021681" y="597693"/>
                  <a:pt x="2026063" y="593312"/>
                  <a:pt x="2031492" y="593312"/>
                </a:cubicBezTo>
                <a:close/>
                <a:moveTo>
                  <a:pt x="1600867" y="589597"/>
                </a:moveTo>
                <a:cubicBezTo>
                  <a:pt x="1611058" y="589597"/>
                  <a:pt x="1619345" y="597884"/>
                  <a:pt x="1619345" y="608075"/>
                </a:cubicBezTo>
                <a:cubicBezTo>
                  <a:pt x="1619345" y="618267"/>
                  <a:pt x="1611058" y="626554"/>
                  <a:pt x="1600867" y="626554"/>
                </a:cubicBezTo>
                <a:cubicBezTo>
                  <a:pt x="1590675" y="626554"/>
                  <a:pt x="1582388" y="618267"/>
                  <a:pt x="1582388" y="608075"/>
                </a:cubicBezTo>
                <a:cubicBezTo>
                  <a:pt x="1582388" y="597884"/>
                  <a:pt x="1590675" y="589597"/>
                  <a:pt x="1600867" y="589597"/>
                </a:cubicBezTo>
                <a:close/>
                <a:moveTo>
                  <a:pt x="445960" y="589502"/>
                </a:moveTo>
                <a:cubicBezTo>
                  <a:pt x="453485" y="589502"/>
                  <a:pt x="459581" y="595598"/>
                  <a:pt x="459581" y="603123"/>
                </a:cubicBezTo>
                <a:cubicBezTo>
                  <a:pt x="459581" y="610648"/>
                  <a:pt x="453485" y="616744"/>
                  <a:pt x="445960" y="616744"/>
                </a:cubicBezTo>
                <a:cubicBezTo>
                  <a:pt x="438435" y="616744"/>
                  <a:pt x="432339" y="610648"/>
                  <a:pt x="432339" y="603123"/>
                </a:cubicBezTo>
                <a:cubicBezTo>
                  <a:pt x="432339" y="595598"/>
                  <a:pt x="438435" y="589502"/>
                  <a:pt x="445960" y="589502"/>
                </a:cubicBezTo>
                <a:close/>
                <a:moveTo>
                  <a:pt x="359759" y="588168"/>
                </a:moveTo>
                <a:cubicBezTo>
                  <a:pt x="364426" y="588168"/>
                  <a:pt x="368236" y="591978"/>
                  <a:pt x="368236" y="596645"/>
                </a:cubicBezTo>
                <a:cubicBezTo>
                  <a:pt x="368236" y="601313"/>
                  <a:pt x="364426" y="605122"/>
                  <a:pt x="359759" y="605122"/>
                </a:cubicBezTo>
                <a:cubicBezTo>
                  <a:pt x="355092" y="605122"/>
                  <a:pt x="351377" y="601408"/>
                  <a:pt x="351282" y="596645"/>
                </a:cubicBezTo>
                <a:cubicBezTo>
                  <a:pt x="351282" y="591978"/>
                  <a:pt x="355092" y="588168"/>
                  <a:pt x="359759" y="588168"/>
                </a:cubicBezTo>
                <a:close/>
                <a:moveTo>
                  <a:pt x="1425701" y="586739"/>
                </a:moveTo>
                <a:cubicBezTo>
                  <a:pt x="1439036" y="586739"/>
                  <a:pt x="1449800" y="597502"/>
                  <a:pt x="1449800" y="610837"/>
                </a:cubicBezTo>
                <a:cubicBezTo>
                  <a:pt x="1449800" y="624172"/>
                  <a:pt x="1439036" y="634936"/>
                  <a:pt x="1425701" y="634936"/>
                </a:cubicBezTo>
                <a:cubicBezTo>
                  <a:pt x="1412366" y="634936"/>
                  <a:pt x="1401603" y="624172"/>
                  <a:pt x="1401603" y="610837"/>
                </a:cubicBezTo>
                <a:cubicBezTo>
                  <a:pt x="1401603" y="597502"/>
                  <a:pt x="1412366" y="586739"/>
                  <a:pt x="1425701" y="586739"/>
                </a:cubicBezTo>
                <a:close/>
                <a:moveTo>
                  <a:pt x="275176" y="586073"/>
                </a:moveTo>
                <a:cubicBezTo>
                  <a:pt x="278224" y="586073"/>
                  <a:pt x="280605" y="588550"/>
                  <a:pt x="280605" y="591502"/>
                </a:cubicBezTo>
                <a:cubicBezTo>
                  <a:pt x="280605" y="594550"/>
                  <a:pt x="278129" y="596931"/>
                  <a:pt x="275176" y="596931"/>
                </a:cubicBezTo>
                <a:cubicBezTo>
                  <a:pt x="272128" y="596931"/>
                  <a:pt x="269747" y="594455"/>
                  <a:pt x="269747" y="591502"/>
                </a:cubicBezTo>
                <a:cubicBezTo>
                  <a:pt x="269747" y="588454"/>
                  <a:pt x="272224" y="586073"/>
                  <a:pt x="275176" y="586073"/>
                </a:cubicBezTo>
                <a:close/>
                <a:moveTo>
                  <a:pt x="191833" y="583691"/>
                </a:moveTo>
                <a:cubicBezTo>
                  <a:pt x="193738" y="583691"/>
                  <a:pt x="195262" y="585215"/>
                  <a:pt x="195262" y="587120"/>
                </a:cubicBezTo>
                <a:cubicBezTo>
                  <a:pt x="195262" y="589025"/>
                  <a:pt x="193738" y="590549"/>
                  <a:pt x="191833" y="590549"/>
                </a:cubicBezTo>
                <a:cubicBezTo>
                  <a:pt x="189928" y="590549"/>
                  <a:pt x="188404" y="589025"/>
                  <a:pt x="188404" y="587120"/>
                </a:cubicBezTo>
                <a:cubicBezTo>
                  <a:pt x="188404" y="585215"/>
                  <a:pt x="189928" y="583691"/>
                  <a:pt x="191833" y="583691"/>
                </a:cubicBezTo>
                <a:close/>
                <a:moveTo>
                  <a:pt x="1051749" y="581310"/>
                </a:moveTo>
                <a:cubicBezTo>
                  <a:pt x="1068037" y="581310"/>
                  <a:pt x="1081277" y="594550"/>
                  <a:pt x="1081277" y="610837"/>
                </a:cubicBezTo>
                <a:cubicBezTo>
                  <a:pt x="1081277" y="627125"/>
                  <a:pt x="1068037" y="640365"/>
                  <a:pt x="1051749" y="640365"/>
                </a:cubicBezTo>
                <a:cubicBezTo>
                  <a:pt x="1035462" y="640365"/>
                  <a:pt x="1022222" y="627125"/>
                  <a:pt x="1022222" y="610837"/>
                </a:cubicBezTo>
                <a:cubicBezTo>
                  <a:pt x="1022222" y="594550"/>
                  <a:pt x="1035462" y="581310"/>
                  <a:pt x="1051749" y="581310"/>
                </a:cubicBezTo>
                <a:close/>
                <a:moveTo>
                  <a:pt x="2117693" y="579501"/>
                </a:moveTo>
                <a:cubicBezTo>
                  <a:pt x="2127218" y="579501"/>
                  <a:pt x="2134933" y="587216"/>
                  <a:pt x="2134933" y="596741"/>
                </a:cubicBezTo>
                <a:cubicBezTo>
                  <a:pt x="2134933" y="606266"/>
                  <a:pt x="2127218" y="613981"/>
                  <a:pt x="2117693" y="613981"/>
                </a:cubicBezTo>
                <a:cubicBezTo>
                  <a:pt x="2108073" y="613981"/>
                  <a:pt x="2100358" y="606266"/>
                  <a:pt x="2100453" y="596741"/>
                </a:cubicBezTo>
                <a:cubicBezTo>
                  <a:pt x="2100453" y="587216"/>
                  <a:pt x="2108168" y="579501"/>
                  <a:pt x="2117693" y="579501"/>
                </a:cubicBezTo>
                <a:close/>
                <a:moveTo>
                  <a:pt x="2367724" y="578548"/>
                </a:moveTo>
                <a:cubicBezTo>
                  <a:pt x="2370391" y="578548"/>
                  <a:pt x="2372581" y="580739"/>
                  <a:pt x="2372581" y="583406"/>
                </a:cubicBezTo>
                <a:cubicBezTo>
                  <a:pt x="2372581" y="586073"/>
                  <a:pt x="2370391" y="588263"/>
                  <a:pt x="2367724" y="588263"/>
                </a:cubicBezTo>
                <a:cubicBezTo>
                  <a:pt x="2365057" y="588263"/>
                  <a:pt x="2362961" y="586168"/>
                  <a:pt x="2362866" y="583406"/>
                </a:cubicBezTo>
                <a:cubicBezTo>
                  <a:pt x="2362866" y="580739"/>
                  <a:pt x="2365057" y="578548"/>
                  <a:pt x="2367724" y="578548"/>
                </a:cubicBezTo>
                <a:close/>
                <a:moveTo>
                  <a:pt x="876585" y="578548"/>
                </a:moveTo>
                <a:cubicBezTo>
                  <a:pt x="892873" y="578548"/>
                  <a:pt x="906113" y="591788"/>
                  <a:pt x="906113" y="608075"/>
                </a:cubicBezTo>
                <a:cubicBezTo>
                  <a:pt x="906113" y="624363"/>
                  <a:pt x="892873" y="637603"/>
                  <a:pt x="876585" y="637603"/>
                </a:cubicBezTo>
                <a:cubicBezTo>
                  <a:pt x="860298" y="637603"/>
                  <a:pt x="847058" y="624363"/>
                  <a:pt x="847058" y="608075"/>
                </a:cubicBezTo>
                <a:cubicBezTo>
                  <a:pt x="847058" y="591788"/>
                  <a:pt x="860298" y="578548"/>
                  <a:pt x="876585" y="578548"/>
                </a:cubicBezTo>
                <a:close/>
                <a:moveTo>
                  <a:pt x="2202274" y="578072"/>
                </a:moveTo>
                <a:cubicBezTo>
                  <a:pt x="2209704" y="578072"/>
                  <a:pt x="2215705" y="584073"/>
                  <a:pt x="2215705" y="591502"/>
                </a:cubicBezTo>
                <a:cubicBezTo>
                  <a:pt x="2215705" y="598932"/>
                  <a:pt x="2209704" y="604932"/>
                  <a:pt x="2202274" y="604932"/>
                </a:cubicBezTo>
                <a:cubicBezTo>
                  <a:pt x="2194845" y="604932"/>
                  <a:pt x="2188749" y="598932"/>
                  <a:pt x="2188844" y="591502"/>
                </a:cubicBezTo>
                <a:cubicBezTo>
                  <a:pt x="2188844" y="584073"/>
                  <a:pt x="2194845" y="578072"/>
                  <a:pt x="2202274" y="578072"/>
                </a:cubicBezTo>
                <a:close/>
                <a:moveTo>
                  <a:pt x="2285523" y="575881"/>
                </a:moveTo>
                <a:cubicBezTo>
                  <a:pt x="2291715" y="575881"/>
                  <a:pt x="2296763" y="580929"/>
                  <a:pt x="2296763" y="587121"/>
                </a:cubicBezTo>
                <a:cubicBezTo>
                  <a:pt x="2296763" y="593312"/>
                  <a:pt x="2291715" y="598360"/>
                  <a:pt x="2285523" y="598360"/>
                </a:cubicBezTo>
                <a:cubicBezTo>
                  <a:pt x="2279332" y="598360"/>
                  <a:pt x="2274284" y="593312"/>
                  <a:pt x="2274284" y="587121"/>
                </a:cubicBezTo>
                <a:cubicBezTo>
                  <a:pt x="2274284" y="580929"/>
                  <a:pt x="2279332" y="575881"/>
                  <a:pt x="2285523" y="575881"/>
                </a:cubicBezTo>
                <a:close/>
                <a:moveTo>
                  <a:pt x="1700879" y="567880"/>
                </a:moveTo>
                <a:cubicBezTo>
                  <a:pt x="1711070" y="567880"/>
                  <a:pt x="1719357" y="576167"/>
                  <a:pt x="1719357" y="586359"/>
                </a:cubicBezTo>
                <a:cubicBezTo>
                  <a:pt x="1719357" y="596550"/>
                  <a:pt x="1711070" y="604837"/>
                  <a:pt x="1700879" y="604837"/>
                </a:cubicBezTo>
                <a:cubicBezTo>
                  <a:pt x="1690687" y="604837"/>
                  <a:pt x="1682400" y="596550"/>
                  <a:pt x="1682400" y="586359"/>
                </a:cubicBezTo>
                <a:cubicBezTo>
                  <a:pt x="1682400" y="576167"/>
                  <a:pt x="1690687" y="567880"/>
                  <a:pt x="1700879" y="567880"/>
                </a:cubicBezTo>
                <a:close/>
                <a:moveTo>
                  <a:pt x="1351883" y="561689"/>
                </a:moveTo>
                <a:cubicBezTo>
                  <a:pt x="1369409" y="561689"/>
                  <a:pt x="1383601" y="575881"/>
                  <a:pt x="1383601" y="593407"/>
                </a:cubicBezTo>
                <a:cubicBezTo>
                  <a:pt x="1383601" y="610933"/>
                  <a:pt x="1369409" y="625125"/>
                  <a:pt x="1351883" y="625125"/>
                </a:cubicBezTo>
                <a:cubicBezTo>
                  <a:pt x="1334357" y="625125"/>
                  <a:pt x="1320165" y="610933"/>
                  <a:pt x="1320165" y="593407"/>
                </a:cubicBezTo>
                <a:cubicBezTo>
                  <a:pt x="1320165" y="575881"/>
                  <a:pt x="1334357" y="561689"/>
                  <a:pt x="1351883" y="561689"/>
                </a:cubicBezTo>
                <a:close/>
                <a:moveTo>
                  <a:pt x="1125569" y="561689"/>
                </a:moveTo>
                <a:cubicBezTo>
                  <a:pt x="1143095" y="561689"/>
                  <a:pt x="1157287" y="575881"/>
                  <a:pt x="1157287" y="593407"/>
                </a:cubicBezTo>
                <a:cubicBezTo>
                  <a:pt x="1157287" y="610933"/>
                  <a:pt x="1143095" y="625125"/>
                  <a:pt x="1125569" y="625125"/>
                </a:cubicBezTo>
                <a:cubicBezTo>
                  <a:pt x="1107948" y="625125"/>
                  <a:pt x="1093755" y="610933"/>
                  <a:pt x="1093850" y="593407"/>
                </a:cubicBezTo>
                <a:cubicBezTo>
                  <a:pt x="1093850" y="575881"/>
                  <a:pt x="1108043" y="561689"/>
                  <a:pt x="1125569" y="561689"/>
                </a:cubicBezTo>
                <a:close/>
                <a:moveTo>
                  <a:pt x="1533334" y="555212"/>
                </a:moveTo>
                <a:cubicBezTo>
                  <a:pt x="1543525" y="555212"/>
                  <a:pt x="1551812" y="563499"/>
                  <a:pt x="1551812" y="573690"/>
                </a:cubicBezTo>
                <a:cubicBezTo>
                  <a:pt x="1551812" y="583882"/>
                  <a:pt x="1543525" y="592169"/>
                  <a:pt x="1533334" y="592169"/>
                </a:cubicBezTo>
                <a:cubicBezTo>
                  <a:pt x="1523142" y="592169"/>
                  <a:pt x="1514855" y="583882"/>
                  <a:pt x="1514855" y="573690"/>
                </a:cubicBezTo>
                <a:cubicBezTo>
                  <a:pt x="1514855" y="563499"/>
                  <a:pt x="1523142" y="555212"/>
                  <a:pt x="1533334" y="555212"/>
                </a:cubicBezTo>
                <a:close/>
                <a:moveTo>
                  <a:pt x="776573" y="555212"/>
                </a:moveTo>
                <a:cubicBezTo>
                  <a:pt x="793813" y="555212"/>
                  <a:pt x="807720" y="569214"/>
                  <a:pt x="807720" y="586359"/>
                </a:cubicBezTo>
                <a:cubicBezTo>
                  <a:pt x="807720" y="603599"/>
                  <a:pt x="793718" y="617506"/>
                  <a:pt x="776573" y="617506"/>
                </a:cubicBezTo>
                <a:cubicBezTo>
                  <a:pt x="759332" y="617506"/>
                  <a:pt x="745426" y="603504"/>
                  <a:pt x="745426" y="586359"/>
                </a:cubicBezTo>
                <a:cubicBezTo>
                  <a:pt x="745426" y="569118"/>
                  <a:pt x="759332" y="555212"/>
                  <a:pt x="776573" y="555212"/>
                </a:cubicBezTo>
                <a:close/>
                <a:moveTo>
                  <a:pt x="1276635" y="552831"/>
                </a:moveTo>
                <a:cubicBezTo>
                  <a:pt x="1294161" y="552831"/>
                  <a:pt x="1308354" y="567023"/>
                  <a:pt x="1308354" y="584549"/>
                </a:cubicBezTo>
                <a:cubicBezTo>
                  <a:pt x="1308354" y="602075"/>
                  <a:pt x="1294161" y="616267"/>
                  <a:pt x="1276635" y="616267"/>
                </a:cubicBezTo>
                <a:cubicBezTo>
                  <a:pt x="1259109" y="616267"/>
                  <a:pt x="1244917" y="602075"/>
                  <a:pt x="1244917" y="584549"/>
                </a:cubicBezTo>
                <a:cubicBezTo>
                  <a:pt x="1244917" y="567023"/>
                  <a:pt x="1259109" y="552831"/>
                  <a:pt x="1276635" y="552831"/>
                </a:cubicBezTo>
                <a:close/>
                <a:moveTo>
                  <a:pt x="1200816" y="552831"/>
                </a:moveTo>
                <a:cubicBezTo>
                  <a:pt x="1218342" y="552831"/>
                  <a:pt x="1232534" y="567023"/>
                  <a:pt x="1232534" y="584549"/>
                </a:cubicBezTo>
                <a:cubicBezTo>
                  <a:pt x="1232534" y="602075"/>
                  <a:pt x="1218342" y="616267"/>
                  <a:pt x="1200816" y="616267"/>
                </a:cubicBezTo>
                <a:cubicBezTo>
                  <a:pt x="1183290" y="616267"/>
                  <a:pt x="1169098" y="602075"/>
                  <a:pt x="1169098" y="584549"/>
                </a:cubicBezTo>
                <a:cubicBezTo>
                  <a:pt x="1169098" y="567023"/>
                  <a:pt x="1183290" y="552831"/>
                  <a:pt x="1200816" y="552831"/>
                </a:cubicBezTo>
                <a:close/>
                <a:moveTo>
                  <a:pt x="944118" y="544163"/>
                </a:moveTo>
                <a:cubicBezTo>
                  <a:pt x="960405" y="544163"/>
                  <a:pt x="973645" y="557403"/>
                  <a:pt x="973645" y="573690"/>
                </a:cubicBezTo>
                <a:cubicBezTo>
                  <a:pt x="973645" y="589978"/>
                  <a:pt x="960405" y="603218"/>
                  <a:pt x="944118" y="603218"/>
                </a:cubicBezTo>
                <a:cubicBezTo>
                  <a:pt x="927830" y="603218"/>
                  <a:pt x="914590" y="589978"/>
                  <a:pt x="914590" y="573690"/>
                </a:cubicBezTo>
                <a:cubicBezTo>
                  <a:pt x="914590" y="557403"/>
                  <a:pt x="927830" y="544163"/>
                  <a:pt x="944118" y="544163"/>
                </a:cubicBezTo>
                <a:close/>
                <a:moveTo>
                  <a:pt x="679989" y="544163"/>
                </a:moveTo>
                <a:cubicBezTo>
                  <a:pt x="693991" y="544163"/>
                  <a:pt x="705326" y="555498"/>
                  <a:pt x="705326" y="569499"/>
                </a:cubicBezTo>
                <a:cubicBezTo>
                  <a:pt x="705326" y="583501"/>
                  <a:pt x="693991" y="594836"/>
                  <a:pt x="679989" y="594836"/>
                </a:cubicBezTo>
                <a:cubicBezTo>
                  <a:pt x="666083" y="594836"/>
                  <a:pt x="654653" y="583501"/>
                  <a:pt x="654653" y="569499"/>
                </a:cubicBezTo>
                <a:cubicBezTo>
                  <a:pt x="654653" y="555498"/>
                  <a:pt x="665988" y="544163"/>
                  <a:pt x="679989" y="544163"/>
                </a:cubicBezTo>
                <a:close/>
                <a:moveTo>
                  <a:pt x="1797367" y="541115"/>
                </a:moveTo>
                <a:cubicBezTo>
                  <a:pt x="1813083" y="541115"/>
                  <a:pt x="1825847" y="553879"/>
                  <a:pt x="1825847" y="569595"/>
                </a:cubicBezTo>
                <a:cubicBezTo>
                  <a:pt x="1825847" y="585311"/>
                  <a:pt x="1813083" y="598074"/>
                  <a:pt x="1797367" y="598074"/>
                </a:cubicBezTo>
                <a:cubicBezTo>
                  <a:pt x="1781651" y="598074"/>
                  <a:pt x="1768887" y="585311"/>
                  <a:pt x="1768792" y="569595"/>
                </a:cubicBezTo>
                <a:cubicBezTo>
                  <a:pt x="1768792" y="553879"/>
                  <a:pt x="1781651" y="541115"/>
                  <a:pt x="1797367" y="541115"/>
                </a:cubicBezTo>
                <a:close/>
                <a:moveTo>
                  <a:pt x="586454" y="539591"/>
                </a:moveTo>
                <a:cubicBezTo>
                  <a:pt x="595693" y="539591"/>
                  <a:pt x="603123" y="547020"/>
                  <a:pt x="603123" y="556260"/>
                </a:cubicBezTo>
                <a:cubicBezTo>
                  <a:pt x="603123" y="565499"/>
                  <a:pt x="595693" y="572929"/>
                  <a:pt x="586454" y="572929"/>
                </a:cubicBezTo>
                <a:cubicBezTo>
                  <a:pt x="577214" y="572929"/>
                  <a:pt x="569785" y="565499"/>
                  <a:pt x="569785" y="556260"/>
                </a:cubicBezTo>
                <a:cubicBezTo>
                  <a:pt x="569785" y="547020"/>
                  <a:pt x="577214" y="539591"/>
                  <a:pt x="586454" y="539591"/>
                </a:cubicBezTo>
                <a:close/>
                <a:moveTo>
                  <a:pt x="495394" y="535114"/>
                </a:moveTo>
                <a:cubicBezTo>
                  <a:pt x="501205" y="535114"/>
                  <a:pt x="505872" y="539781"/>
                  <a:pt x="505872" y="545591"/>
                </a:cubicBezTo>
                <a:cubicBezTo>
                  <a:pt x="505872" y="551402"/>
                  <a:pt x="501205" y="556069"/>
                  <a:pt x="495394" y="556069"/>
                </a:cubicBezTo>
                <a:cubicBezTo>
                  <a:pt x="489680" y="556069"/>
                  <a:pt x="484917" y="551402"/>
                  <a:pt x="484917" y="545591"/>
                </a:cubicBezTo>
                <a:cubicBezTo>
                  <a:pt x="484917" y="539781"/>
                  <a:pt x="489584" y="535114"/>
                  <a:pt x="495394" y="535114"/>
                </a:cubicBezTo>
                <a:close/>
                <a:moveTo>
                  <a:pt x="1890998" y="529304"/>
                </a:moveTo>
                <a:cubicBezTo>
                  <a:pt x="1905857" y="529304"/>
                  <a:pt x="1917954" y="541401"/>
                  <a:pt x="1917954" y="556260"/>
                </a:cubicBezTo>
                <a:cubicBezTo>
                  <a:pt x="1917954" y="571214"/>
                  <a:pt x="1905857" y="583216"/>
                  <a:pt x="1890998" y="583216"/>
                </a:cubicBezTo>
                <a:cubicBezTo>
                  <a:pt x="1876044" y="583216"/>
                  <a:pt x="1864042" y="571119"/>
                  <a:pt x="1864042" y="556260"/>
                </a:cubicBezTo>
                <a:cubicBezTo>
                  <a:pt x="1864042" y="541401"/>
                  <a:pt x="1876139" y="529304"/>
                  <a:pt x="1890998" y="529304"/>
                </a:cubicBezTo>
                <a:close/>
                <a:moveTo>
                  <a:pt x="406431" y="528065"/>
                </a:moveTo>
                <a:cubicBezTo>
                  <a:pt x="411384" y="528065"/>
                  <a:pt x="415289" y="532066"/>
                  <a:pt x="415289" y="536923"/>
                </a:cubicBezTo>
                <a:cubicBezTo>
                  <a:pt x="415289" y="541781"/>
                  <a:pt x="411289" y="545782"/>
                  <a:pt x="406431" y="545782"/>
                </a:cubicBezTo>
                <a:cubicBezTo>
                  <a:pt x="401573" y="545782"/>
                  <a:pt x="397668" y="541876"/>
                  <a:pt x="397573" y="536923"/>
                </a:cubicBezTo>
                <a:cubicBezTo>
                  <a:pt x="397573" y="532066"/>
                  <a:pt x="401573" y="528065"/>
                  <a:pt x="406431" y="528065"/>
                </a:cubicBezTo>
                <a:close/>
                <a:moveTo>
                  <a:pt x="1462564" y="527970"/>
                </a:moveTo>
                <a:cubicBezTo>
                  <a:pt x="1472755" y="527970"/>
                  <a:pt x="1481042" y="536257"/>
                  <a:pt x="1481042" y="546448"/>
                </a:cubicBezTo>
                <a:cubicBezTo>
                  <a:pt x="1481042" y="556640"/>
                  <a:pt x="1472755" y="564927"/>
                  <a:pt x="1462564" y="564927"/>
                </a:cubicBezTo>
                <a:cubicBezTo>
                  <a:pt x="1452277" y="564927"/>
                  <a:pt x="1444085" y="556736"/>
                  <a:pt x="1444085" y="546448"/>
                </a:cubicBezTo>
                <a:cubicBezTo>
                  <a:pt x="1444085" y="536257"/>
                  <a:pt x="1452372" y="527970"/>
                  <a:pt x="1462564" y="527970"/>
                </a:cubicBezTo>
                <a:close/>
                <a:moveTo>
                  <a:pt x="1637062" y="526827"/>
                </a:moveTo>
                <a:cubicBezTo>
                  <a:pt x="1647253" y="526827"/>
                  <a:pt x="1655540" y="535114"/>
                  <a:pt x="1655540" y="545305"/>
                </a:cubicBezTo>
                <a:cubicBezTo>
                  <a:pt x="1655540" y="555497"/>
                  <a:pt x="1647253" y="563784"/>
                  <a:pt x="1637062" y="563784"/>
                </a:cubicBezTo>
                <a:cubicBezTo>
                  <a:pt x="1626870" y="563784"/>
                  <a:pt x="1618583" y="555593"/>
                  <a:pt x="1618583" y="545305"/>
                </a:cubicBezTo>
                <a:cubicBezTo>
                  <a:pt x="1618583" y="535114"/>
                  <a:pt x="1626870" y="526827"/>
                  <a:pt x="1637062" y="526827"/>
                </a:cubicBezTo>
                <a:close/>
                <a:moveTo>
                  <a:pt x="1982057" y="523493"/>
                </a:moveTo>
                <a:cubicBezTo>
                  <a:pt x="1994249" y="523493"/>
                  <a:pt x="2004155" y="533399"/>
                  <a:pt x="2004155" y="545591"/>
                </a:cubicBezTo>
                <a:cubicBezTo>
                  <a:pt x="2004155" y="557783"/>
                  <a:pt x="1994249" y="567689"/>
                  <a:pt x="1982057" y="567689"/>
                </a:cubicBezTo>
                <a:cubicBezTo>
                  <a:pt x="1969865" y="567689"/>
                  <a:pt x="1959959" y="557783"/>
                  <a:pt x="1959959" y="545591"/>
                </a:cubicBezTo>
                <a:cubicBezTo>
                  <a:pt x="1959959" y="533399"/>
                  <a:pt x="1969865" y="523493"/>
                  <a:pt x="1982057" y="523493"/>
                </a:cubicBezTo>
                <a:close/>
                <a:moveTo>
                  <a:pt x="319373" y="523493"/>
                </a:moveTo>
                <a:cubicBezTo>
                  <a:pt x="322993" y="523493"/>
                  <a:pt x="325850" y="526350"/>
                  <a:pt x="325850" y="529875"/>
                </a:cubicBezTo>
                <a:cubicBezTo>
                  <a:pt x="325850" y="533399"/>
                  <a:pt x="322897" y="536257"/>
                  <a:pt x="319373" y="536257"/>
                </a:cubicBezTo>
                <a:cubicBezTo>
                  <a:pt x="315754" y="536257"/>
                  <a:pt x="312896" y="533399"/>
                  <a:pt x="312991" y="529875"/>
                </a:cubicBezTo>
                <a:cubicBezTo>
                  <a:pt x="312991" y="526350"/>
                  <a:pt x="315849" y="523493"/>
                  <a:pt x="319373" y="523493"/>
                </a:cubicBezTo>
                <a:close/>
                <a:moveTo>
                  <a:pt x="840391" y="519112"/>
                </a:moveTo>
                <a:cubicBezTo>
                  <a:pt x="854869" y="519112"/>
                  <a:pt x="866680" y="530828"/>
                  <a:pt x="866680" y="545401"/>
                </a:cubicBezTo>
                <a:cubicBezTo>
                  <a:pt x="866680" y="559879"/>
                  <a:pt x="854964" y="571690"/>
                  <a:pt x="840391" y="571690"/>
                </a:cubicBezTo>
                <a:cubicBezTo>
                  <a:pt x="825817" y="571690"/>
                  <a:pt x="814006" y="559879"/>
                  <a:pt x="814102" y="545401"/>
                </a:cubicBezTo>
                <a:cubicBezTo>
                  <a:pt x="814102" y="530923"/>
                  <a:pt x="825817" y="519112"/>
                  <a:pt x="840391" y="519112"/>
                </a:cubicBezTo>
                <a:close/>
                <a:moveTo>
                  <a:pt x="2070925" y="519017"/>
                </a:moveTo>
                <a:cubicBezTo>
                  <a:pt x="2080831" y="519017"/>
                  <a:pt x="2088832" y="527018"/>
                  <a:pt x="2088832" y="536924"/>
                </a:cubicBezTo>
                <a:cubicBezTo>
                  <a:pt x="2088832" y="546830"/>
                  <a:pt x="2080831" y="554831"/>
                  <a:pt x="2070925" y="554831"/>
                </a:cubicBezTo>
                <a:cubicBezTo>
                  <a:pt x="2061114" y="554831"/>
                  <a:pt x="2053113" y="546830"/>
                  <a:pt x="2053018" y="536924"/>
                </a:cubicBezTo>
                <a:cubicBezTo>
                  <a:pt x="2053018" y="527018"/>
                  <a:pt x="2061019" y="519017"/>
                  <a:pt x="2070925" y="519017"/>
                </a:cubicBezTo>
                <a:close/>
                <a:moveTo>
                  <a:pt x="233743" y="518636"/>
                </a:moveTo>
                <a:cubicBezTo>
                  <a:pt x="236600" y="518636"/>
                  <a:pt x="238982" y="521017"/>
                  <a:pt x="238982" y="523875"/>
                </a:cubicBezTo>
                <a:cubicBezTo>
                  <a:pt x="238982" y="526732"/>
                  <a:pt x="236600" y="529113"/>
                  <a:pt x="233743" y="529113"/>
                </a:cubicBezTo>
                <a:cubicBezTo>
                  <a:pt x="230885" y="529113"/>
                  <a:pt x="228504" y="526828"/>
                  <a:pt x="228504" y="523875"/>
                </a:cubicBezTo>
                <a:cubicBezTo>
                  <a:pt x="228504" y="521017"/>
                  <a:pt x="230885" y="518636"/>
                  <a:pt x="233743" y="518636"/>
                </a:cubicBezTo>
                <a:close/>
                <a:moveTo>
                  <a:pt x="2327910" y="517874"/>
                </a:moveTo>
                <a:cubicBezTo>
                  <a:pt x="2328481" y="517874"/>
                  <a:pt x="2328958" y="518255"/>
                  <a:pt x="2328958" y="518827"/>
                </a:cubicBezTo>
                <a:cubicBezTo>
                  <a:pt x="2328958" y="519398"/>
                  <a:pt x="2328481" y="519874"/>
                  <a:pt x="2327910" y="519874"/>
                </a:cubicBezTo>
                <a:cubicBezTo>
                  <a:pt x="2327338" y="519874"/>
                  <a:pt x="2326862" y="519303"/>
                  <a:pt x="2326862" y="518827"/>
                </a:cubicBezTo>
                <a:cubicBezTo>
                  <a:pt x="2326862" y="518350"/>
                  <a:pt x="2327338" y="517874"/>
                  <a:pt x="2327910" y="517874"/>
                </a:cubicBezTo>
                <a:close/>
                <a:moveTo>
                  <a:pt x="2243708" y="517016"/>
                </a:moveTo>
                <a:cubicBezTo>
                  <a:pt x="2247518" y="517016"/>
                  <a:pt x="2250566" y="520064"/>
                  <a:pt x="2250566" y="523874"/>
                </a:cubicBezTo>
                <a:cubicBezTo>
                  <a:pt x="2250566" y="527684"/>
                  <a:pt x="2247518" y="530732"/>
                  <a:pt x="2243708" y="530732"/>
                </a:cubicBezTo>
                <a:cubicBezTo>
                  <a:pt x="2239898" y="530732"/>
                  <a:pt x="2236850" y="527684"/>
                  <a:pt x="2236850" y="523874"/>
                </a:cubicBezTo>
                <a:cubicBezTo>
                  <a:pt x="2236850" y="520064"/>
                  <a:pt x="2239898" y="517016"/>
                  <a:pt x="2243708" y="517016"/>
                </a:cubicBezTo>
                <a:close/>
                <a:moveTo>
                  <a:pt x="1014889" y="516921"/>
                </a:moveTo>
                <a:cubicBezTo>
                  <a:pt x="1031176" y="516921"/>
                  <a:pt x="1044416" y="530161"/>
                  <a:pt x="1044416" y="546448"/>
                </a:cubicBezTo>
                <a:cubicBezTo>
                  <a:pt x="1044416" y="562736"/>
                  <a:pt x="1031176" y="575976"/>
                  <a:pt x="1014889" y="575976"/>
                </a:cubicBezTo>
                <a:cubicBezTo>
                  <a:pt x="998601" y="575976"/>
                  <a:pt x="985361" y="562831"/>
                  <a:pt x="985361" y="546448"/>
                </a:cubicBezTo>
                <a:cubicBezTo>
                  <a:pt x="985361" y="530161"/>
                  <a:pt x="998601" y="516921"/>
                  <a:pt x="1014889" y="516921"/>
                </a:cubicBezTo>
                <a:close/>
                <a:moveTo>
                  <a:pt x="2158079" y="515492"/>
                </a:moveTo>
                <a:cubicBezTo>
                  <a:pt x="2165984" y="515492"/>
                  <a:pt x="2172366" y="521874"/>
                  <a:pt x="2172366" y="529780"/>
                </a:cubicBezTo>
                <a:cubicBezTo>
                  <a:pt x="2172366" y="537685"/>
                  <a:pt x="2165984" y="544067"/>
                  <a:pt x="2158079" y="544067"/>
                </a:cubicBezTo>
                <a:cubicBezTo>
                  <a:pt x="2150173" y="544067"/>
                  <a:pt x="2143791" y="537685"/>
                  <a:pt x="2143791" y="529780"/>
                </a:cubicBezTo>
                <a:cubicBezTo>
                  <a:pt x="2143791" y="521874"/>
                  <a:pt x="2150173" y="515492"/>
                  <a:pt x="2158079" y="515492"/>
                </a:cubicBezTo>
                <a:close/>
                <a:moveTo>
                  <a:pt x="740187" y="502538"/>
                </a:moveTo>
                <a:cubicBezTo>
                  <a:pt x="751712" y="502538"/>
                  <a:pt x="761047" y="511873"/>
                  <a:pt x="761047" y="523398"/>
                </a:cubicBezTo>
                <a:cubicBezTo>
                  <a:pt x="761047" y="534923"/>
                  <a:pt x="751712" y="544258"/>
                  <a:pt x="740187" y="544258"/>
                </a:cubicBezTo>
                <a:cubicBezTo>
                  <a:pt x="728662" y="544258"/>
                  <a:pt x="719327" y="534923"/>
                  <a:pt x="719327" y="523398"/>
                </a:cubicBezTo>
                <a:cubicBezTo>
                  <a:pt x="719327" y="511873"/>
                  <a:pt x="728662" y="502538"/>
                  <a:pt x="740187" y="502538"/>
                </a:cubicBezTo>
                <a:close/>
                <a:moveTo>
                  <a:pt x="1389316" y="500729"/>
                </a:moveTo>
                <a:cubicBezTo>
                  <a:pt x="1403698" y="500729"/>
                  <a:pt x="1415414" y="512445"/>
                  <a:pt x="1415414" y="526828"/>
                </a:cubicBezTo>
                <a:cubicBezTo>
                  <a:pt x="1415414" y="541210"/>
                  <a:pt x="1403698" y="552926"/>
                  <a:pt x="1389316" y="552926"/>
                </a:cubicBezTo>
                <a:cubicBezTo>
                  <a:pt x="1374838" y="552926"/>
                  <a:pt x="1363217" y="541306"/>
                  <a:pt x="1363217" y="526828"/>
                </a:cubicBezTo>
                <a:cubicBezTo>
                  <a:pt x="1363217" y="512445"/>
                  <a:pt x="1374933" y="500729"/>
                  <a:pt x="1389316" y="500729"/>
                </a:cubicBezTo>
                <a:close/>
                <a:moveTo>
                  <a:pt x="1088135" y="497300"/>
                </a:moveTo>
                <a:cubicBezTo>
                  <a:pt x="1104423" y="497300"/>
                  <a:pt x="1117663" y="510540"/>
                  <a:pt x="1117663" y="526828"/>
                </a:cubicBezTo>
                <a:cubicBezTo>
                  <a:pt x="1117663" y="543115"/>
                  <a:pt x="1104423" y="556355"/>
                  <a:pt x="1088135" y="556355"/>
                </a:cubicBezTo>
                <a:cubicBezTo>
                  <a:pt x="1071848" y="556355"/>
                  <a:pt x="1058608" y="543115"/>
                  <a:pt x="1058608" y="526828"/>
                </a:cubicBezTo>
                <a:cubicBezTo>
                  <a:pt x="1058608" y="510540"/>
                  <a:pt x="1071848" y="497300"/>
                  <a:pt x="1088135" y="497300"/>
                </a:cubicBezTo>
                <a:close/>
                <a:moveTo>
                  <a:pt x="1737264" y="494918"/>
                </a:moveTo>
                <a:cubicBezTo>
                  <a:pt x="1753075" y="494918"/>
                  <a:pt x="1765839" y="507682"/>
                  <a:pt x="1765839" y="523398"/>
                </a:cubicBezTo>
                <a:cubicBezTo>
                  <a:pt x="1765839" y="539114"/>
                  <a:pt x="1752980" y="551877"/>
                  <a:pt x="1737264" y="551877"/>
                </a:cubicBezTo>
                <a:cubicBezTo>
                  <a:pt x="1721452" y="551877"/>
                  <a:pt x="1708784" y="539114"/>
                  <a:pt x="1708784" y="523398"/>
                </a:cubicBezTo>
                <a:cubicBezTo>
                  <a:pt x="1708784" y="507682"/>
                  <a:pt x="1721548" y="494918"/>
                  <a:pt x="1737264" y="494918"/>
                </a:cubicBezTo>
                <a:close/>
                <a:moveTo>
                  <a:pt x="1569624" y="492156"/>
                </a:moveTo>
                <a:cubicBezTo>
                  <a:pt x="1579816" y="492156"/>
                  <a:pt x="1588103" y="500443"/>
                  <a:pt x="1588103" y="510635"/>
                </a:cubicBezTo>
                <a:cubicBezTo>
                  <a:pt x="1588103" y="520826"/>
                  <a:pt x="1579816" y="529113"/>
                  <a:pt x="1569624" y="529113"/>
                </a:cubicBezTo>
                <a:cubicBezTo>
                  <a:pt x="1559433" y="529113"/>
                  <a:pt x="1551146" y="520826"/>
                  <a:pt x="1551146" y="510635"/>
                </a:cubicBezTo>
                <a:cubicBezTo>
                  <a:pt x="1551146" y="500443"/>
                  <a:pt x="1559433" y="492156"/>
                  <a:pt x="1569624" y="492156"/>
                </a:cubicBezTo>
                <a:close/>
                <a:moveTo>
                  <a:pt x="643223" y="489299"/>
                </a:moveTo>
                <a:cubicBezTo>
                  <a:pt x="652462" y="489299"/>
                  <a:pt x="659892" y="496729"/>
                  <a:pt x="659892" y="505968"/>
                </a:cubicBezTo>
                <a:cubicBezTo>
                  <a:pt x="659892" y="515207"/>
                  <a:pt x="652462" y="522637"/>
                  <a:pt x="643223" y="522637"/>
                </a:cubicBezTo>
                <a:cubicBezTo>
                  <a:pt x="633983" y="522637"/>
                  <a:pt x="626554" y="515207"/>
                  <a:pt x="626554" y="505968"/>
                </a:cubicBezTo>
                <a:cubicBezTo>
                  <a:pt x="626554" y="496729"/>
                  <a:pt x="633983" y="489299"/>
                  <a:pt x="643223" y="489299"/>
                </a:cubicBezTo>
                <a:close/>
                <a:moveTo>
                  <a:pt x="1314450" y="488918"/>
                </a:moveTo>
                <a:cubicBezTo>
                  <a:pt x="1328832" y="488918"/>
                  <a:pt x="1340548" y="500634"/>
                  <a:pt x="1340548" y="515016"/>
                </a:cubicBezTo>
                <a:cubicBezTo>
                  <a:pt x="1340548" y="529399"/>
                  <a:pt x="1328832" y="541115"/>
                  <a:pt x="1314450" y="541115"/>
                </a:cubicBezTo>
                <a:cubicBezTo>
                  <a:pt x="1299972" y="541115"/>
                  <a:pt x="1288351" y="529399"/>
                  <a:pt x="1288351" y="515016"/>
                </a:cubicBezTo>
                <a:cubicBezTo>
                  <a:pt x="1288351" y="500634"/>
                  <a:pt x="1300067" y="488918"/>
                  <a:pt x="1314450" y="488918"/>
                </a:cubicBezTo>
                <a:close/>
                <a:moveTo>
                  <a:pt x="1163002" y="488918"/>
                </a:moveTo>
                <a:cubicBezTo>
                  <a:pt x="1177385" y="488918"/>
                  <a:pt x="1189101" y="500634"/>
                  <a:pt x="1189101" y="515016"/>
                </a:cubicBezTo>
                <a:cubicBezTo>
                  <a:pt x="1189101" y="529399"/>
                  <a:pt x="1177385" y="541115"/>
                  <a:pt x="1163002" y="541115"/>
                </a:cubicBezTo>
                <a:cubicBezTo>
                  <a:pt x="1148620" y="541115"/>
                  <a:pt x="1136904" y="529399"/>
                  <a:pt x="1136904" y="515016"/>
                </a:cubicBezTo>
                <a:cubicBezTo>
                  <a:pt x="1136904" y="500634"/>
                  <a:pt x="1148620" y="488918"/>
                  <a:pt x="1163002" y="488918"/>
                </a:cubicBezTo>
                <a:close/>
                <a:moveTo>
                  <a:pt x="1238726" y="484917"/>
                </a:moveTo>
                <a:cubicBezTo>
                  <a:pt x="1253108" y="484917"/>
                  <a:pt x="1264824" y="496633"/>
                  <a:pt x="1264824" y="511016"/>
                </a:cubicBezTo>
                <a:cubicBezTo>
                  <a:pt x="1264824" y="525398"/>
                  <a:pt x="1253108" y="537114"/>
                  <a:pt x="1238726" y="537114"/>
                </a:cubicBezTo>
                <a:cubicBezTo>
                  <a:pt x="1224248" y="537114"/>
                  <a:pt x="1212627" y="525493"/>
                  <a:pt x="1212627" y="511016"/>
                </a:cubicBezTo>
                <a:cubicBezTo>
                  <a:pt x="1212627" y="496633"/>
                  <a:pt x="1224343" y="484917"/>
                  <a:pt x="1238726" y="484917"/>
                </a:cubicBezTo>
                <a:close/>
                <a:moveTo>
                  <a:pt x="549020" y="481488"/>
                </a:moveTo>
                <a:cubicBezTo>
                  <a:pt x="554831" y="481488"/>
                  <a:pt x="559498" y="486155"/>
                  <a:pt x="559498" y="491966"/>
                </a:cubicBezTo>
                <a:cubicBezTo>
                  <a:pt x="559498" y="497776"/>
                  <a:pt x="554831" y="502443"/>
                  <a:pt x="549020" y="502443"/>
                </a:cubicBezTo>
                <a:cubicBezTo>
                  <a:pt x="543210" y="502443"/>
                  <a:pt x="538543" y="497776"/>
                  <a:pt x="538543" y="491966"/>
                </a:cubicBezTo>
                <a:cubicBezTo>
                  <a:pt x="538543" y="486155"/>
                  <a:pt x="543210" y="481488"/>
                  <a:pt x="549020" y="481488"/>
                </a:cubicBezTo>
                <a:close/>
                <a:moveTo>
                  <a:pt x="1834229" y="481203"/>
                </a:moveTo>
                <a:cubicBezTo>
                  <a:pt x="1847944" y="481203"/>
                  <a:pt x="1859089" y="492347"/>
                  <a:pt x="1859089" y="506063"/>
                </a:cubicBezTo>
                <a:cubicBezTo>
                  <a:pt x="1859089" y="519779"/>
                  <a:pt x="1847944" y="530924"/>
                  <a:pt x="1834229" y="530924"/>
                </a:cubicBezTo>
                <a:cubicBezTo>
                  <a:pt x="1820417" y="530924"/>
                  <a:pt x="1809273" y="519684"/>
                  <a:pt x="1809273" y="506063"/>
                </a:cubicBezTo>
                <a:cubicBezTo>
                  <a:pt x="1809273" y="492347"/>
                  <a:pt x="1820417" y="481203"/>
                  <a:pt x="1834229" y="481203"/>
                </a:cubicBezTo>
                <a:close/>
                <a:moveTo>
                  <a:pt x="907732" y="481107"/>
                </a:moveTo>
                <a:cubicBezTo>
                  <a:pt x="924019" y="481107"/>
                  <a:pt x="937259" y="494347"/>
                  <a:pt x="937259" y="510635"/>
                </a:cubicBezTo>
                <a:cubicBezTo>
                  <a:pt x="937259" y="526922"/>
                  <a:pt x="924019" y="540162"/>
                  <a:pt x="907732" y="540162"/>
                </a:cubicBezTo>
                <a:cubicBezTo>
                  <a:pt x="891444" y="540162"/>
                  <a:pt x="878204" y="526922"/>
                  <a:pt x="878204" y="510635"/>
                </a:cubicBezTo>
                <a:cubicBezTo>
                  <a:pt x="878204" y="494347"/>
                  <a:pt x="891444" y="481107"/>
                  <a:pt x="907732" y="481107"/>
                </a:cubicBezTo>
                <a:close/>
                <a:moveTo>
                  <a:pt x="1928431" y="472440"/>
                </a:moveTo>
                <a:cubicBezTo>
                  <a:pt x="1939215" y="472440"/>
                  <a:pt x="1947957" y="481182"/>
                  <a:pt x="1947957" y="491966"/>
                </a:cubicBezTo>
                <a:cubicBezTo>
                  <a:pt x="1947957" y="502750"/>
                  <a:pt x="1939215" y="511493"/>
                  <a:pt x="1928431" y="511493"/>
                </a:cubicBezTo>
                <a:cubicBezTo>
                  <a:pt x="1917647" y="511493"/>
                  <a:pt x="1908905" y="502750"/>
                  <a:pt x="1908905" y="491966"/>
                </a:cubicBezTo>
                <a:cubicBezTo>
                  <a:pt x="1908905" y="481182"/>
                  <a:pt x="1917647" y="472440"/>
                  <a:pt x="1928431" y="472440"/>
                </a:cubicBezTo>
                <a:close/>
                <a:moveTo>
                  <a:pt x="457199" y="471773"/>
                </a:moveTo>
                <a:cubicBezTo>
                  <a:pt x="462057" y="471773"/>
                  <a:pt x="466058" y="475774"/>
                  <a:pt x="466058" y="480631"/>
                </a:cubicBezTo>
                <a:cubicBezTo>
                  <a:pt x="466058" y="485489"/>
                  <a:pt x="462057" y="489490"/>
                  <a:pt x="457199" y="489490"/>
                </a:cubicBezTo>
                <a:cubicBezTo>
                  <a:pt x="452342" y="489490"/>
                  <a:pt x="448341" y="485489"/>
                  <a:pt x="448341" y="480631"/>
                </a:cubicBezTo>
                <a:cubicBezTo>
                  <a:pt x="448341" y="475774"/>
                  <a:pt x="452342" y="471773"/>
                  <a:pt x="457199" y="471773"/>
                </a:cubicBezTo>
                <a:close/>
                <a:moveTo>
                  <a:pt x="2020252" y="464343"/>
                </a:moveTo>
                <a:cubicBezTo>
                  <a:pt x="2029301" y="464343"/>
                  <a:pt x="2036539" y="471677"/>
                  <a:pt x="2036539" y="480631"/>
                </a:cubicBezTo>
                <a:cubicBezTo>
                  <a:pt x="2036539" y="489679"/>
                  <a:pt x="2029205" y="496918"/>
                  <a:pt x="2020252" y="496918"/>
                </a:cubicBezTo>
                <a:cubicBezTo>
                  <a:pt x="2011203" y="496918"/>
                  <a:pt x="2003964" y="489584"/>
                  <a:pt x="2003964" y="480631"/>
                </a:cubicBezTo>
                <a:cubicBezTo>
                  <a:pt x="2003964" y="471582"/>
                  <a:pt x="2011298" y="464343"/>
                  <a:pt x="2020252" y="464343"/>
                </a:cubicBezTo>
                <a:close/>
                <a:moveTo>
                  <a:pt x="367474" y="464343"/>
                </a:moveTo>
                <a:cubicBezTo>
                  <a:pt x="371284" y="464343"/>
                  <a:pt x="374332" y="467391"/>
                  <a:pt x="374332" y="471201"/>
                </a:cubicBezTo>
                <a:cubicBezTo>
                  <a:pt x="374332" y="475011"/>
                  <a:pt x="371284" y="478059"/>
                  <a:pt x="367474" y="478059"/>
                </a:cubicBezTo>
                <a:cubicBezTo>
                  <a:pt x="363664" y="478059"/>
                  <a:pt x="360616" y="475011"/>
                  <a:pt x="360616" y="471201"/>
                </a:cubicBezTo>
                <a:cubicBezTo>
                  <a:pt x="360616" y="467391"/>
                  <a:pt x="363664" y="464343"/>
                  <a:pt x="367474" y="464343"/>
                </a:cubicBezTo>
                <a:close/>
                <a:moveTo>
                  <a:pt x="1499329" y="463962"/>
                </a:moveTo>
                <a:cubicBezTo>
                  <a:pt x="1509521" y="463962"/>
                  <a:pt x="1517808" y="472249"/>
                  <a:pt x="1517808" y="482441"/>
                </a:cubicBezTo>
                <a:cubicBezTo>
                  <a:pt x="1517808" y="492632"/>
                  <a:pt x="1509521" y="500919"/>
                  <a:pt x="1499329" y="500919"/>
                </a:cubicBezTo>
                <a:cubicBezTo>
                  <a:pt x="1489042" y="500919"/>
                  <a:pt x="1480756" y="492632"/>
                  <a:pt x="1480851" y="482441"/>
                </a:cubicBezTo>
                <a:cubicBezTo>
                  <a:pt x="1480851" y="472249"/>
                  <a:pt x="1489138" y="463962"/>
                  <a:pt x="1499329" y="463962"/>
                </a:cubicBezTo>
                <a:close/>
                <a:moveTo>
                  <a:pt x="279463" y="462343"/>
                </a:moveTo>
                <a:cubicBezTo>
                  <a:pt x="280034" y="462343"/>
                  <a:pt x="280511" y="462819"/>
                  <a:pt x="280511" y="463391"/>
                </a:cubicBezTo>
                <a:cubicBezTo>
                  <a:pt x="280511" y="463962"/>
                  <a:pt x="280034" y="464438"/>
                  <a:pt x="279463" y="464438"/>
                </a:cubicBezTo>
                <a:cubicBezTo>
                  <a:pt x="278891" y="464438"/>
                  <a:pt x="278415" y="463962"/>
                  <a:pt x="278415" y="463391"/>
                </a:cubicBezTo>
                <a:cubicBezTo>
                  <a:pt x="278415" y="462819"/>
                  <a:pt x="278891" y="462343"/>
                  <a:pt x="279463" y="462343"/>
                </a:cubicBezTo>
                <a:close/>
                <a:moveTo>
                  <a:pt x="804100" y="460343"/>
                </a:moveTo>
                <a:cubicBezTo>
                  <a:pt x="816388" y="460343"/>
                  <a:pt x="826389" y="470344"/>
                  <a:pt x="826389" y="482631"/>
                </a:cubicBezTo>
                <a:cubicBezTo>
                  <a:pt x="826389" y="494919"/>
                  <a:pt x="816388" y="504920"/>
                  <a:pt x="804100" y="504920"/>
                </a:cubicBezTo>
                <a:cubicBezTo>
                  <a:pt x="791813" y="504920"/>
                  <a:pt x="781812" y="494919"/>
                  <a:pt x="781812" y="482631"/>
                </a:cubicBezTo>
                <a:cubicBezTo>
                  <a:pt x="781812" y="470344"/>
                  <a:pt x="791813" y="460343"/>
                  <a:pt x="804100" y="460343"/>
                </a:cubicBezTo>
                <a:close/>
                <a:moveTo>
                  <a:pt x="2109978" y="459866"/>
                </a:moveTo>
                <a:cubicBezTo>
                  <a:pt x="2116264" y="459866"/>
                  <a:pt x="2121408" y="465010"/>
                  <a:pt x="2121408" y="471296"/>
                </a:cubicBezTo>
                <a:cubicBezTo>
                  <a:pt x="2121408" y="477583"/>
                  <a:pt x="2116264" y="482726"/>
                  <a:pt x="2109978" y="482726"/>
                </a:cubicBezTo>
                <a:cubicBezTo>
                  <a:pt x="2103691" y="482726"/>
                  <a:pt x="2098548" y="477583"/>
                  <a:pt x="2098548" y="471296"/>
                </a:cubicBezTo>
                <a:cubicBezTo>
                  <a:pt x="2098548" y="465010"/>
                  <a:pt x="2103691" y="459866"/>
                  <a:pt x="2109978" y="459866"/>
                </a:cubicBezTo>
                <a:close/>
                <a:moveTo>
                  <a:pt x="1673256" y="456342"/>
                </a:moveTo>
                <a:cubicBezTo>
                  <a:pt x="1687734" y="456342"/>
                  <a:pt x="1699545" y="468058"/>
                  <a:pt x="1699545" y="482631"/>
                </a:cubicBezTo>
                <a:cubicBezTo>
                  <a:pt x="1699545" y="497109"/>
                  <a:pt x="1687829" y="508920"/>
                  <a:pt x="1673256" y="508920"/>
                </a:cubicBezTo>
                <a:cubicBezTo>
                  <a:pt x="1658778" y="508920"/>
                  <a:pt x="1646967" y="497109"/>
                  <a:pt x="1646967" y="482631"/>
                </a:cubicBezTo>
                <a:cubicBezTo>
                  <a:pt x="1646967" y="468153"/>
                  <a:pt x="1658683" y="456342"/>
                  <a:pt x="1673256" y="456342"/>
                </a:cubicBezTo>
                <a:close/>
                <a:moveTo>
                  <a:pt x="978122" y="456152"/>
                </a:moveTo>
                <a:cubicBezTo>
                  <a:pt x="992600" y="456152"/>
                  <a:pt x="1004411" y="467868"/>
                  <a:pt x="1004411" y="482441"/>
                </a:cubicBezTo>
                <a:cubicBezTo>
                  <a:pt x="1004411" y="496919"/>
                  <a:pt x="992695" y="508730"/>
                  <a:pt x="978122" y="508730"/>
                </a:cubicBezTo>
                <a:cubicBezTo>
                  <a:pt x="963644" y="508730"/>
                  <a:pt x="951833" y="496919"/>
                  <a:pt x="951833" y="482441"/>
                </a:cubicBezTo>
                <a:cubicBezTo>
                  <a:pt x="951833" y="467963"/>
                  <a:pt x="963549" y="456152"/>
                  <a:pt x="978122" y="456152"/>
                </a:cubicBezTo>
                <a:close/>
                <a:moveTo>
                  <a:pt x="2197988" y="455294"/>
                </a:moveTo>
                <a:cubicBezTo>
                  <a:pt x="2202465" y="455294"/>
                  <a:pt x="2206180" y="458914"/>
                  <a:pt x="2206180" y="463486"/>
                </a:cubicBezTo>
                <a:cubicBezTo>
                  <a:pt x="2206180" y="467962"/>
                  <a:pt x="2202560" y="471677"/>
                  <a:pt x="2197988" y="471677"/>
                </a:cubicBezTo>
                <a:cubicBezTo>
                  <a:pt x="2193416" y="471677"/>
                  <a:pt x="2189702" y="467962"/>
                  <a:pt x="2189797" y="463486"/>
                </a:cubicBezTo>
                <a:cubicBezTo>
                  <a:pt x="2189797" y="459009"/>
                  <a:pt x="2193416" y="455294"/>
                  <a:pt x="2197988" y="455294"/>
                </a:cubicBezTo>
                <a:close/>
                <a:moveTo>
                  <a:pt x="2284476" y="454437"/>
                </a:moveTo>
                <a:cubicBezTo>
                  <a:pt x="2285809" y="454437"/>
                  <a:pt x="2286857" y="455485"/>
                  <a:pt x="2286857" y="456818"/>
                </a:cubicBezTo>
                <a:cubicBezTo>
                  <a:pt x="2286857" y="458152"/>
                  <a:pt x="2285809" y="459200"/>
                  <a:pt x="2284476" y="459200"/>
                </a:cubicBezTo>
                <a:cubicBezTo>
                  <a:pt x="2283142" y="459200"/>
                  <a:pt x="2281999" y="458152"/>
                  <a:pt x="2282095" y="456818"/>
                </a:cubicBezTo>
                <a:cubicBezTo>
                  <a:pt x="2282095" y="455485"/>
                  <a:pt x="2283142" y="454437"/>
                  <a:pt x="2284476" y="454437"/>
                </a:cubicBezTo>
                <a:close/>
                <a:moveTo>
                  <a:pt x="703802" y="439578"/>
                </a:moveTo>
                <a:cubicBezTo>
                  <a:pt x="715327" y="439578"/>
                  <a:pt x="724662" y="448912"/>
                  <a:pt x="724662" y="460438"/>
                </a:cubicBezTo>
                <a:cubicBezTo>
                  <a:pt x="724662" y="471963"/>
                  <a:pt x="715327" y="481297"/>
                  <a:pt x="703802" y="481297"/>
                </a:cubicBezTo>
                <a:cubicBezTo>
                  <a:pt x="692277" y="481297"/>
                  <a:pt x="682942" y="471963"/>
                  <a:pt x="682942" y="460438"/>
                </a:cubicBezTo>
                <a:cubicBezTo>
                  <a:pt x="682942" y="448912"/>
                  <a:pt x="692277" y="439578"/>
                  <a:pt x="703802" y="439578"/>
                </a:cubicBezTo>
                <a:close/>
                <a:moveTo>
                  <a:pt x="1773555" y="435102"/>
                </a:moveTo>
                <a:cubicBezTo>
                  <a:pt x="1787556" y="435102"/>
                  <a:pt x="1798891" y="446437"/>
                  <a:pt x="1798891" y="460438"/>
                </a:cubicBezTo>
                <a:cubicBezTo>
                  <a:pt x="1798891" y="474440"/>
                  <a:pt x="1787556" y="485775"/>
                  <a:pt x="1773555" y="485775"/>
                </a:cubicBezTo>
                <a:cubicBezTo>
                  <a:pt x="1759648" y="485775"/>
                  <a:pt x="1748313" y="474440"/>
                  <a:pt x="1748218" y="460438"/>
                </a:cubicBezTo>
                <a:cubicBezTo>
                  <a:pt x="1748218" y="446437"/>
                  <a:pt x="1759553" y="435102"/>
                  <a:pt x="1773555" y="435102"/>
                </a:cubicBezTo>
                <a:close/>
                <a:moveTo>
                  <a:pt x="1426559" y="435006"/>
                </a:moveTo>
                <a:cubicBezTo>
                  <a:pt x="1440941" y="435006"/>
                  <a:pt x="1452657" y="446722"/>
                  <a:pt x="1452657" y="461105"/>
                </a:cubicBezTo>
                <a:cubicBezTo>
                  <a:pt x="1452657" y="475487"/>
                  <a:pt x="1440941" y="487203"/>
                  <a:pt x="1426559" y="487203"/>
                </a:cubicBezTo>
                <a:cubicBezTo>
                  <a:pt x="1412081" y="487203"/>
                  <a:pt x="1400460" y="475487"/>
                  <a:pt x="1400460" y="461105"/>
                </a:cubicBezTo>
                <a:cubicBezTo>
                  <a:pt x="1400460" y="446722"/>
                  <a:pt x="1412176" y="435006"/>
                  <a:pt x="1426559" y="435006"/>
                </a:cubicBezTo>
                <a:close/>
                <a:moveTo>
                  <a:pt x="1050892" y="431577"/>
                </a:moveTo>
                <a:cubicBezTo>
                  <a:pt x="1067180" y="431577"/>
                  <a:pt x="1080420" y="444817"/>
                  <a:pt x="1080420" y="461104"/>
                </a:cubicBezTo>
                <a:cubicBezTo>
                  <a:pt x="1080420" y="477392"/>
                  <a:pt x="1067180" y="490632"/>
                  <a:pt x="1050892" y="490632"/>
                </a:cubicBezTo>
                <a:cubicBezTo>
                  <a:pt x="1034605" y="490632"/>
                  <a:pt x="1021365" y="477392"/>
                  <a:pt x="1021365" y="461104"/>
                </a:cubicBezTo>
                <a:cubicBezTo>
                  <a:pt x="1021365" y="444817"/>
                  <a:pt x="1034605" y="431577"/>
                  <a:pt x="1050892" y="431577"/>
                </a:cubicBezTo>
                <a:close/>
                <a:moveTo>
                  <a:pt x="1606009" y="426053"/>
                </a:moveTo>
                <a:cubicBezTo>
                  <a:pt x="1617916" y="426053"/>
                  <a:pt x="1627536" y="435673"/>
                  <a:pt x="1627536" y="447580"/>
                </a:cubicBezTo>
                <a:cubicBezTo>
                  <a:pt x="1627536" y="459486"/>
                  <a:pt x="1617916" y="469106"/>
                  <a:pt x="1606009" y="469106"/>
                </a:cubicBezTo>
                <a:cubicBezTo>
                  <a:pt x="1594198" y="469106"/>
                  <a:pt x="1584578" y="459486"/>
                  <a:pt x="1584483" y="447580"/>
                </a:cubicBezTo>
                <a:cubicBezTo>
                  <a:pt x="1584483" y="435673"/>
                  <a:pt x="1594103" y="426053"/>
                  <a:pt x="1606009" y="426053"/>
                </a:cubicBezTo>
                <a:close/>
                <a:moveTo>
                  <a:pt x="606456" y="425195"/>
                </a:moveTo>
                <a:cubicBezTo>
                  <a:pt x="616076" y="425195"/>
                  <a:pt x="623887" y="433005"/>
                  <a:pt x="623887" y="442626"/>
                </a:cubicBezTo>
                <a:cubicBezTo>
                  <a:pt x="623887" y="452246"/>
                  <a:pt x="616076" y="460057"/>
                  <a:pt x="606456" y="460057"/>
                </a:cubicBezTo>
                <a:cubicBezTo>
                  <a:pt x="596836" y="460057"/>
                  <a:pt x="589025" y="452151"/>
                  <a:pt x="588930" y="442626"/>
                </a:cubicBezTo>
                <a:cubicBezTo>
                  <a:pt x="588930" y="433005"/>
                  <a:pt x="596836" y="425195"/>
                  <a:pt x="606456" y="425195"/>
                </a:cubicBezTo>
                <a:close/>
                <a:moveTo>
                  <a:pt x="871347" y="423005"/>
                </a:moveTo>
                <a:cubicBezTo>
                  <a:pt x="884968" y="423005"/>
                  <a:pt x="896017" y="434054"/>
                  <a:pt x="896017" y="447675"/>
                </a:cubicBezTo>
                <a:cubicBezTo>
                  <a:pt x="896017" y="461296"/>
                  <a:pt x="884968" y="472345"/>
                  <a:pt x="871347" y="472345"/>
                </a:cubicBezTo>
                <a:cubicBezTo>
                  <a:pt x="857726" y="472345"/>
                  <a:pt x="846677" y="461296"/>
                  <a:pt x="846677" y="447675"/>
                </a:cubicBezTo>
                <a:cubicBezTo>
                  <a:pt x="846677" y="434054"/>
                  <a:pt x="857726" y="423005"/>
                  <a:pt x="871347" y="423005"/>
                </a:cubicBezTo>
                <a:close/>
                <a:moveTo>
                  <a:pt x="1352073" y="420623"/>
                </a:moveTo>
                <a:cubicBezTo>
                  <a:pt x="1366456" y="420623"/>
                  <a:pt x="1378172" y="432339"/>
                  <a:pt x="1378172" y="446722"/>
                </a:cubicBezTo>
                <a:cubicBezTo>
                  <a:pt x="1378172" y="461104"/>
                  <a:pt x="1366456" y="472820"/>
                  <a:pt x="1352073" y="472820"/>
                </a:cubicBezTo>
                <a:cubicBezTo>
                  <a:pt x="1337691" y="472820"/>
                  <a:pt x="1325975" y="461104"/>
                  <a:pt x="1325975" y="446722"/>
                </a:cubicBezTo>
                <a:cubicBezTo>
                  <a:pt x="1325975" y="432339"/>
                  <a:pt x="1337691" y="420623"/>
                  <a:pt x="1352073" y="420623"/>
                </a:cubicBezTo>
                <a:close/>
                <a:moveTo>
                  <a:pt x="1870900" y="420433"/>
                </a:moveTo>
                <a:cubicBezTo>
                  <a:pt x="1883092" y="420433"/>
                  <a:pt x="1892998" y="430339"/>
                  <a:pt x="1892998" y="442531"/>
                </a:cubicBezTo>
                <a:cubicBezTo>
                  <a:pt x="1892998" y="454723"/>
                  <a:pt x="1883092" y="464629"/>
                  <a:pt x="1870900" y="464629"/>
                </a:cubicBezTo>
                <a:cubicBezTo>
                  <a:pt x="1858708" y="464629"/>
                  <a:pt x="1848802" y="454723"/>
                  <a:pt x="1848802" y="442531"/>
                </a:cubicBezTo>
                <a:cubicBezTo>
                  <a:pt x="1848802" y="430339"/>
                  <a:pt x="1858708" y="420433"/>
                  <a:pt x="1870900" y="420433"/>
                </a:cubicBezTo>
                <a:close/>
                <a:moveTo>
                  <a:pt x="511777" y="419100"/>
                </a:moveTo>
                <a:cubicBezTo>
                  <a:pt x="516635" y="419100"/>
                  <a:pt x="520636" y="423100"/>
                  <a:pt x="520636" y="427958"/>
                </a:cubicBezTo>
                <a:cubicBezTo>
                  <a:pt x="520636" y="432816"/>
                  <a:pt x="516635" y="436817"/>
                  <a:pt x="511777" y="436817"/>
                </a:cubicBezTo>
                <a:cubicBezTo>
                  <a:pt x="506824" y="436817"/>
                  <a:pt x="502919" y="432816"/>
                  <a:pt x="502919" y="427958"/>
                </a:cubicBezTo>
                <a:cubicBezTo>
                  <a:pt x="502919" y="423100"/>
                  <a:pt x="506920" y="419100"/>
                  <a:pt x="511777" y="419100"/>
                </a:cubicBezTo>
                <a:close/>
                <a:moveTo>
                  <a:pt x="1125283" y="417194"/>
                </a:moveTo>
                <a:cubicBezTo>
                  <a:pt x="1141571" y="417194"/>
                  <a:pt x="1154811" y="430434"/>
                  <a:pt x="1154811" y="446722"/>
                </a:cubicBezTo>
                <a:cubicBezTo>
                  <a:pt x="1154811" y="463009"/>
                  <a:pt x="1141571" y="476249"/>
                  <a:pt x="1125283" y="476249"/>
                </a:cubicBezTo>
                <a:cubicBezTo>
                  <a:pt x="1108996" y="476249"/>
                  <a:pt x="1095756" y="463009"/>
                  <a:pt x="1095756" y="446722"/>
                </a:cubicBezTo>
                <a:cubicBezTo>
                  <a:pt x="1095756" y="430434"/>
                  <a:pt x="1108996" y="417194"/>
                  <a:pt x="1125283" y="417194"/>
                </a:cubicBezTo>
                <a:close/>
                <a:moveTo>
                  <a:pt x="1965674" y="414909"/>
                </a:moveTo>
                <a:cubicBezTo>
                  <a:pt x="1972913" y="414909"/>
                  <a:pt x="1978724" y="420719"/>
                  <a:pt x="1978724" y="427958"/>
                </a:cubicBezTo>
                <a:cubicBezTo>
                  <a:pt x="1978724" y="435197"/>
                  <a:pt x="1972913" y="441007"/>
                  <a:pt x="1965674" y="441007"/>
                </a:cubicBezTo>
                <a:cubicBezTo>
                  <a:pt x="1958435" y="441007"/>
                  <a:pt x="1952625" y="435197"/>
                  <a:pt x="1952625" y="427958"/>
                </a:cubicBezTo>
                <a:cubicBezTo>
                  <a:pt x="1952625" y="420719"/>
                  <a:pt x="1958435" y="414909"/>
                  <a:pt x="1965674" y="414909"/>
                </a:cubicBezTo>
                <a:close/>
                <a:moveTo>
                  <a:pt x="1276635" y="413385"/>
                </a:moveTo>
                <a:cubicBezTo>
                  <a:pt x="1291049" y="413385"/>
                  <a:pt x="1302734" y="425070"/>
                  <a:pt x="1302734" y="439483"/>
                </a:cubicBezTo>
                <a:cubicBezTo>
                  <a:pt x="1302734" y="453897"/>
                  <a:pt x="1291049" y="465582"/>
                  <a:pt x="1276635" y="465582"/>
                </a:cubicBezTo>
                <a:cubicBezTo>
                  <a:pt x="1262222" y="465582"/>
                  <a:pt x="1250537" y="453897"/>
                  <a:pt x="1250537" y="439483"/>
                </a:cubicBezTo>
                <a:cubicBezTo>
                  <a:pt x="1250537" y="425070"/>
                  <a:pt x="1262222" y="413385"/>
                  <a:pt x="1276635" y="413385"/>
                </a:cubicBezTo>
                <a:close/>
                <a:moveTo>
                  <a:pt x="1200816" y="413385"/>
                </a:moveTo>
                <a:cubicBezTo>
                  <a:pt x="1215230" y="413385"/>
                  <a:pt x="1226915" y="425070"/>
                  <a:pt x="1226915" y="439483"/>
                </a:cubicBezTo>
                <a:cubicBezTo>
                  <a:pt x="1226915" y="453897"/>
                  <a:pt x="1215230" y="465582"/>
                  <a:pt x="1200816" y="465582"/>
                </a:cubicBezTo>
                <a:cubicBezTo>
                  <a:pt x="1186403" y="465582"/>
                  <a:pt x="1174718" y="453897"/>
                  <a:pt x="1174718" y="439483"/>
                </a:cubicBezTo>
                <a:cubicBezTo>
                  <a:pt x="1174718" y="425070"/>
                  <a:pt x="1186403" y="413385"/>
                  <a:pt x="1200816" y="413385"/>
                </a:cubicBezTo>
                <a:close/>
                <a:moveTo>
                  <a:pt x="419290" y="411289"/>
                </a:moveTo>
                <a:cubicBezTo>
                  <a:pt x="421862" y="411289"/>
                  <a:pt x="423957" y="413289"/>
                  <a:pt x="423957" y="415861"/>
                </a:cubicBezTo>
                <a:cubicBezTo>
                  <a:pt x="423957" y="418433"/>
                  <a:pt x="421862" y="420528"/>
                  <a:pt x="419290" y="420528"/>
                </a:cubicBezTo>
                <a:cubicBezTo>
                  <a:pt x="416719" y="420528"/>
                  <a:pt x="414623" y="418433"/>
                  <a:pt x="414623" y="415861"/>
                </a:cubicBezTo>
                <a:cubicBezTo>
                  <a:pt x="414623" y="413385"/>
                  <a:pt x="416719" y="411289"/>
                  <a:pt x="419290" y="411289"/>
                </a:cubicBezTo>
                <a:close/>
                <a:moveTo>
                  <a:pt x="1536001" y="410813"/>
                </a:moveTo>
                <a:cubicBezTo>
                  <a:pt x="1540288" y="410813"/>
                  <a:pt x="1543812" y="414337"/>
                  <a:pt x="1543812" y="418623"/>
                </a:cubicBezTo>
                <a:cubicBezTo>
                  <a:pt x="1543812" y="422910"/>
                  <a:pt x="1540288" y="426434"/>
                  <a:pt x="1536001" y="426434"/>
                </a:cubicBezTo>
                <a:cubicBezTo>
                  <a:pt x="1531620" y="426434"/>
                  <a:pt x="1528191" y="422910"/>
                  <a:pt x="1528191" y="418623"/>
                </a:cubicBezTo>
                <a:cubicBezTo>
                  <a:pt x="1528191" y="414337"/>
                  <a:pt x="1531620" y="410813"/>
                  <a:pt x="1536001" y="410813"/>
                </a:cubicBezTo>
                <a:close/>
                <a:moveTo>
                  <a:pt x="2058162" y="404621"/>
                </a:moveTo>
                <a:cubicBezTo>
                  <a:pt x="2064353" y="404621"/>
                  <a:pt x="2069401" y="409669"/>
                  <a:pt x="2069401" y="415861"/>
                </a:cubicBezTo>
                <a:cubicBezTo>
                  <a:pt x="2069401" y="422052"/>
                  <a:pt x="2064353" y="427100"/>
                  <a:pt x="2058162" y="427100"/>
                </a:cubicBezTo>
                <a:cubicBezTo>
                  <a:pt x="2051970" y="427100"/>
                  <a:pt x="2046922" y="422052"/>
                  <a:pt x="2046922" y="415861"/>
                </a:cubicBezTo>
                <a:cubicBezTo>
                  <a:pt x="2046922" y="409669"/>
                  <a:pt x="2051970" y="404621"/>
                  <a:pt x="2058162" y="404621"/>
                </a:cubicBezTo>
                <a:close/>
                <a:moveTo>
                  <a:pt x="328802" y="404145"/>
                </a:moveTo>
                <a:cubicBezTo>
                  <a:pt x="329660" y="404145"/>
                  <a:pt x="330422" y="404907"/>
                  <a:pt x="330422" y="405764"/>
                </a:cubicBezTo>
                <a:cubicBezTo>
                  <a:pt x="330422" y="406621"/>
                  <a:pt x="329660" y="407384"/>
                  <a:pt x="328802" y="407384"/>
                </a:cubicBezTo>
                <a:cubicBezTo>
                  <a:pt x="327850" y="407384"/>
                  <a:pt x="327183" y="406717"/>
                  <a:pt x="327183" y="405764"/>
                </a:cubicBezTo>
                <a:cubicBezTo>
                  <a:pt x="327183" y="404907"/>
                  <a:pt x="327945" y="404145"/>
                  <a:pt x="328802" y="404145"/>
                </a:cubicBezTo>
                <a:close/>
                <a:moveTo>
                  <a:pt x="767905" y="403002"/>
                </a:moveTo>
                <a:cubicBezTo>
                  <a:pt x="777240" y="403002"/>
                  <a:pt x="784765" y="410527"/>
                  <a:pt x="784765" y="419861"/>
                </a:cubicBezTo>
                <a:cubicBezTo>
                  <a:pt x="784765" y="429196"/>
                  <a:pt x="777240" y="436720"/>
                  <a:pt x="767905" y="436720"/>
                </a:cubicBezTo>
                <a:cubicBezTo>
                  <a:pt x="758571" y="436720"/>
                  <a:pt x="751046" y="429196"/>
                  <a:pt x="751046" y="419861"/>
                </a:cubicBezTo>
                <a:cubicBezTo>
                  <a:pt x="751046" y="410527"/>
                  <a:pt x="758571" y="403002"/>
                  <a:pt x="767905" y="403002"/>
                </a:cubicBezTo>
                <a:close/>
                <a:moveTo>
                  <a:pt x="2148649" y="397287"/>
                </a:moveTo>
                <a:cubicBezTo>
                  <a:pt x="2153221" y="397287"/>
                  <a:pt x="2157031" y="401097"/>
                  <a:pt x="2157031" y="405764"/>
                </a:cubicBezTo>
                <a:cubicBezTo>
                  <a:pt x="2157031" y="410432"/>
                  <a:pt x="2153317" y="414242"/>
                  <a:pt x="2148649" y="414242"/>
                </a:cubicBezTo>
                <a:cubicBezTo>
                  <a:pt x="2143982" y="414242"/>
                  <a:pt x="2140172" y="410432"/>
                  <a:pt x="2140172" y="405764"/>
                </a:cubicBezTo>
                <a:cubicBezTo>
                  <a:pt x="2140172" y="401097"/>
                  <a:pt x="2143982" y="397287"/>
                  <a:pt x="2148649" y="397287"/>
                </a:cubicBezTo>
                <a:close/>
                <a:moveTo>
                  <a:pt x="1709452" y="397287"/>
                </a:moveTo>
                <a:cubicBezTo>
                  <a:pt x="1721929" y="397287"/>
                  <a:pt x="1732121" y="407479"/>
                  <a:pt x="1732121" y="419957"/>
                </a:cubicBezTo>
                <a:cubicBezTo>
                  <a:pt x="1732121" y="432434"/>
                  <a:pt x="1722024" y="442626"/>
                  <a:pt x="1709452" y="442626"/>
                </a:cubicBezTo>
                <a:cubicBezTo>
                  <a:pt x="1696974" y="442626"/>
                  <a:pt x="1686782" y="432434"/>
                  <a:pt x="1686782" y="419957"/>
                </a:cubicBezTo>
                <a:cubicBezTo>
                  <a:pt x="1686782" y="407479"/>
                  <a:pt x="1696878" y="397287"/>
                  <a:pt x="1709452" y="397287"/>
                </a:cubicBezTo>
                <a:close/>
                <a:moveTo>
                  <a:pt x="941594" y="395249"/>
                </a:moveTo>
                <a:cubicBezTo>
                  <a:pt x="954481" y="395309"/>
                  <a:pt x="964881" y="405806"/>
                  <a:pt x="964820" y="418694"/>
                </a:cubicBezTo>
                <a:cubicBezTo>
                  <a:pt x="964760" y="431582"/>
                  <a:pt x="954264" y="441982"/>
                  <a:pt x="941376" y="441921"/>
                </a:cubicBezTo>
                <a:cubicBezTo>
                  <a:pt x="928487" y="441861"/>
                  <a:pt x="918088" y="431365"/>
                  <a:pt x="918148" y="418476"/>
                </a:cubicBezTo>
                <a:cubicBezTo>
                  <a:pt x="918208" y="405588"/>
                  <a:pt x="928705" y="395189"/>
                  <a:pt x="941594" y="395249"/>
                </a:cubicBezTo>
                <a:close/>
                <a:moveTo>
                  <a:pt x="2237421" y="394049"/>
                </a:moveTo>
                <a:cubicBezTo>
                  <a:pt x="2239231" y="394049"/>
                  <a:pt x="2240660" y="395478"/>
                  <a:pt x="2240660" y="397288"/>
                </a:cubicBezTo>
                <a:cubicBezTo>
                  <a:pt x="2240660" y="399097"/>
                  <a:pt x="2239231" y="400526"/>
                  <a:pt x="2237421" y="400526"/>
                </a:cubicBezTo>
                <a:cubicBezTo>
                  <a:pt x="2235612" y="400526"/>
                  <a:pt x="2234183" y="399097"/>
                  <a:pt x="2234183" y="397288"/>
                </a:cubicBezTo>
                <a:cubicBezTo>
                  <a:pt x="2234183" y="395478"/>
                  <a:pt x="2235612" y="394049"/>
                  <a:pt x="2237421" y="394049"/>
                </a:cubicBezTo>
                <a:close/>
                <a:moveTo>
                  <a:pt x="667512" y="382523"/>
                </a:moveTo>
                <a:cubicBezTo>
                  <a:pt x="675798" y="382523"/>
                  <a:pt x="682561" y="389286"/>
                  <a:pt x="682561" y="397573"/>
                </a:cubicBezTo>
                <a:cubicBezTo>
                  <a:pt x="682561" y="405859"/>
                  <a:pt x="675798" y="412622"/>
                  <a:pt x="667512" y="412622"/>
                </a:cubicBezTo>
                <a:cubicBezTo>
                  <a:pt x="659225" y="412622"/>
                  <a:pt x="652462" y="405859"/>
                  <a:pt x="652462" y="397573"/>
                </a:cubicBezTo>
                <a:cubicBezTo>
                  <a:pt x="652462" y="389286"/>
                  <a:pt x="659225" y="382523"/>
                  <a:pt x="667512" y="382523"/>
                </a:cubicBezTo>
                <a:close/>
                <a:moveTo>
                  <a:pt x="1809940" y="379190"/>
                </a:moveTo>
                <a:cubicBezTo>
                  <a:pt x="1820036" y="379190"/>
                  <a:pt x="1828228" y="387381"/>
                  <a:pt x="1828228" y="397478"/>
                </a:cubicBezTo>
                <a:cubicBezTo>
                  <a:pt x="1828228" y="407574"/>
                  <a:pt x="1820036" y="415766"/>
                  <a:pt x="1809940" y="415766"/>
                </a:cubicBezTo>
                <a:cubicBezTo>
                  <a:pt x="1799844" y="415766"/>
                  <a:pt x="1791652" y="407574"/>
                  <a:pt x="1791652" y="397478"/>
                </a:cubicBezTo>
                <a:cubicBezTo>
                  <a:pt x="1791652" y="387381"/>
                  <a:pt x="1799844" y="379190"/>
                  <a:pt x="1809940" y="379190"/>
                </a:cubicBezTo>
                <a:close/>
                <a:moveTo>
                  <a:pt x="1463706" y="375665"/>
                </a:moveTo>
                <a:cubicBezTo>
                  <a:pt x="1474850" y="375665"/>
                  <a:pt x="1483804" y="384714"/>
                  <a:pt x="1483804" y="395763"/>
                </a:cubicBezTo>
                <a:cubicBezTo>
                  <a:pt x="1483804" y="406907"/>
                  <a:pt x="1474755" y="415861"/>
                  <a:pt x="1463706" y="415861"/>
                </a:cubicBezTo>
                <a:cubicBezTo>
                  <a:pt x="1452562" y="415861"/>
                  <a:pt x="1443608" y="406907"/>
                  <a:pt x="1443608" y="395763"/>
                </a:cubicBezTo>
                <a:cubicBezTo>
                  <a:pt x="1443608" y="384619"/>
                  <a:pt x="1452562" y="375665"/>
                  <a:pt x="1463706" y="375665"/>
                </a:cubicBezTo>
                <a:close/>
                <a:moveTo>
                  <a:pt x="1013745" y="372427"/>
                </a:moveTo>
                <a:cubicBezTo>
                  <a:pt x="1026604" y="372427"/>
                  <a:pt x="1037081" y="382905"/>
                  <a:pt x="1037081" y="395763"/>
                </a:cubicBezTo>
                <a:cubicBezTo>
                  <a:pt x="1037081" y="408717"/>
                  <a:pt x="1026604" y="419100"/>
                  <a:pt x="1013745" y="419100"/>
                </a:cubicBezTo>
                <a:cubicBezTo>
                  <a:pt x="1000886" y="419100"/>
                  <a:pt x="990504" y="408622"/>
                  <a:pt x="990409" y="395763"/>
                </a:cubicBezTo>
                <a:cubicBezTo>
                  <a:pt x="990409" y="382905"/>
                  <a:pt x="1000886" y="372427"/>
                  <a:pt x="1013745" y="372427"/>
                </a:cubicBezTo>
                <a:close/>
                <a:moveTo>
                  <a:pt x="569880" y="370332"/>
                </a:moveTo>
                <a:cubicBezTo>
                  <a:pt x="574833" y="370332"/>
                  <a:pt x="578738" y="374332"/>
                  <a:pt x="578738" y="379190"/>
                </a:cubicBezTo>
                <a:cubicBezTo>
                  <a:pt x="578738" y="384048"/>
                  <a:pt x="574738" y="388049"/>
                  <a:pt x="569880" y="388049"/>
                </a:cubicBezTo>
                <a:cubicBezTo>
                  <a:pt x="564927" y="388049"/>
                  <a:pt x="561022" y="384048"/>
                  <a:pt x="561022" y="379190"/>
                </a:cubicBezTo>
                <a:cubicBezTo>
                  <a:pt x="561022" y="374332"/>
                  <a:pt x="565022" y="370332"/>
                  <a:pt x="569880" y="370332"/>
                </a:cubicBezTo>
                <a:close/>
                <a:moveTo>
                  <a:pt x="835056" y="365664"/>
                </a:moveTo>
                <a:cubicBezTo>
                  <a:pt x="845533" y="365664"/>
                  <a:pt x="854106" y="374141"/>
                  <a:pt x="854106" y="384714"/>
                </a:cubicBezTo>
                <a:cubicBezTo>
                  <a:pt x="854106" y="395192"/>
                  <a:pt x="845629" y="403764"/>
                  <a:pt x="835056" y="403764"/>
                </a:cubicBezTo>
                <a:cubicBezTo>
                  <a:pt x="824579" y="403764"/>
                  <a:pt x="816006" y="395192"/>
                  <a:pt x="816006" y="384714"/>
                </a:cubicBezTo>
                <a:cubicBezTo>
                  <a:pt x="816006" y="374237"/>
                  <a:pt x="824483" y="365664"/>
                  <a:pt x="835056" y="365664"/>
                </a:cubicBezTo>
                <a:close/>
                <a:moveTo>
                  <a:pt x="1907571" y="363569"/>
                </a:moveTo>
                <a:cubicBezTo>
                  <a:pt x="1916143" y="363569"/>
                  <a:pt x="1923192" y="370522"/>
                  <a:pt x="1923192" y="379190"/>
                </a:cubicBezTo>
                <a:cubicBezTo>
                  <a:pt x="1923192" y="387858"/>
                  <a:pt x="1916239" y="394906"/>
                  <a:pt x="1907571" y="394906"/>
                </a:cubicBezTo>
                <a:cubicBezTo>
                  <a:pt x="1898903" y="394906"/>
                  <a:pt x="1891950" y="387858"/>
                  <a:pt x="1891950" y="379190"/>
                </a:cubicBezTo>
                <a:cubicBezTo>
                  <a:pt x="1891950" y="370618"/>
                  <a:pt x="1898903" y="363569"/>
                  <a:pt x="1907571" y="363569"/>
                </a:cubicBezTo>
                <a:close/>
                <a:moveTo>
                  <a:pt x="1642395" y="359283"/>
                </a:moveTo>
                <a:cubicBezTo>
                  <a:pt x="1656397" y="359283"/>
                  <a:pt x="1667732" y="370618"/>
                  <a:pt x="1667732" y="384619"/>
                </a:cubicBezTo>
                <a:cubicBezTo>
                  <a:pt x="1667732" y="398621"/>
                  <a:pt x="1656397" y="409956"/>
                  <a:pt x="1642395" y="409956"/>
                </a:cubicBezTo>
                <a:cubicBezTo>
                  <a:pt x="1628394" y="409956"/>
                  <a:pt x="1617059" y="398621"/>
                  <a:pt x="1617059" y="384619"/>
                </a:cubicBezTo>
                <a:cubicBezTo>
                  <a:pt x="1617059" y="370618"/>
                  <a:pt x="1628394" y="359283"/>
                  <a:pt x="1642395" y="359283"/>
                </a:cubicBezTo>
                <a:close/>
                <a:moveTo>
                  <a:pt x="474630" y="357187"/>
                </a:moveTo>
                <a:cubicBezTo>
                  <a:pt x="478440" y="357187"/>
                  <a:pt x="481488" y="360235"/>
                  <a:pt x="481488" y="364045"/>
                </a:cubicBezTo>
                <a:cubicBezTo>
                  <a:pt x="481488" y="367855"/>
                  <a:pt x="478345" y="370903"/>
                  <a:pt x="474630" y="370903"/>
                </a:cubicBezTo>
                <a:cubicBezTo>
                  <a:pt x="470820" y="370903"/>
                  <a:pt x="467772" y="367855"/>
                  <a:pt x="467772" y="364045"/>
                </a:cubicBezTo>
                <a:cubicBezTo>
                  <a:pt x="467772" y="360235"/>
                  <a:pt x="470820" y="357187"/>
                  <a:pt x="474630" y="357187"/>
                </a:cubicBezTo>
                <a:close/>
                <a:moveTo>
                  <a:pt x="1087754" y="354520"/>
                </a:moveTo>
                <a:cubicBezTo>
                  <a:pt x="1101566" y="354520"/>
                  <a:pt x="1112710" y="365664"/>
                  <a:pt x="1112710" y="379380"/>
                </a:cubicBezTo>
                <a:cubicBezTo>
                  <a:pt x="1112710" y="393096"/>
                  <a:pt x="1101470" y="404240"/>
                  <a:pt x="1087754" y="404240"/>
                </a:cubicBezTo>
                <a:cubicBezTo>
                  <a:pt x="1074039" y="404240"/>
                  <a:pt x="1062894" y="393096"/>
                  <a:pt x="1062799" y="379380"/>
                </a:cubicBezTo>
                <a:cubicBezTo>
                  <a:pt x="1062799" y="365664"/>
                  <a:pt x="1074039" y="354520"/>
                  <a:pt x="1087754" y="354520"/>
                </a:cubicBezTo>
                <a:close/>
                <a:moveTo>
                  <a:pt x="1389602" y="354234"/>
                </a:moveTo>
                <a:cubicBezTo>
                  <a:pt x="1403508" y="354234"/>
                  <a:pt x="1414748" y="365474"/>
                  <a:pt x="1414748" y="379380"/>
                </a:cubicBezTo>
                <a:cubicBezTo>
                  <a:pt x="1414748" y="393287"/>
                  <a:pt x="1403508" y="404526"/>
                  <a:pt x="1389602" y="404526"/>
                </a:cubicBezTo>
                <a:cubicBezTo>
                  <a:pt x="1375791" y="404526"/>
                  <a:pt x="1364551" y="393287"/>
                  <a:pt x="1364551" y="379380"/>
                </a:cubicBezTo>
                <a:cubicBezTo>
                  <a:pt x="1364551" y="365474"/>
                  <a:pt x="1375695" y="354234"/>
                  <a:pt x="1389602" y="354234"/>
                </a:cubicBezTo>
                <a:close/>
                <a:moveTo>
                  <a:pt x="2002821" y="350996"/>
                </a:moveTo>
                <a:cubicBezTo>
                  <a:pt x="2010060" y="350996"/>
                  <a:pt x="2015871" y="356806"/>
                  <a:pt x="2015871" y="364045"/>
                </a:cubicBezTo>
                <a:cubicBezTo>
                  <a:pt x="2015871" y="371284"/>
                  <a:pt x="2010060" y="377095"/>
                  <a:pt x="2002821" y="377095"/>
                </a:cubicBezTo>
                <a:cubicBezTo>
                  <a:pt x="1995582" y="377095"/>
                  <a:pt x="1989772" y="371284"/>
                  <a:pt x="1989772" y="364045"/>
                </a:cubicBezTo>
                <a:cubicBezTo>
                  <a:pt x="1989772" y="356806"/>
                  <a:pt x="1995582" y="350996"/>
                  <a:pt x="2002821" y="350996"/>
                </a:cubicBezTo>
                <a:close/>
                <a:moveTo>
                  <a:pt x="381571" y="349758"/>
                </a:moveTo>
                <a:cubicBezTo>
                  <a:pt x="382429" y="349758"/>
                  <a:pt x="383191" y="350520"/>
                  <a:pt x="383191" y="351377"/>
                </a:cubicBezTo>
                <a:cubicBezTo>
                  <a:pt x="383191" y="352234"/>
                  <a:pt x="382429" y="352997"/>
                  <a:pt x="381571" y="352997"/>
                </a:cubicBezTo>
                <a:cubicBezTo>
                  <a:pt x="380714" y="352997"/>
                  <a:pt x="379952" y="352234"/>
                  <a:pt x="379952" y="351377"/>
                </a:cubicBezTo>
                <a:cubicBezTo>
                  <a:pt x="379952" y="350520"/>
                  <a:pt x="380714" y="349758"/>
                  <a:pt x="381571" y="349758"/>
                </a:cubicBezTo>
                <a:close/>
                <a:moveTo>
                  <a:pt x="1572577" y="348614"/>
                </a:moveTo>
                <a:cubicBezTo>
                  <a:pt x="1576101" y="348614"/>
                  <a:pt x="1578959" y="351472"/>
                  <a:pt x="1578959" y="354996"/>
                </a:cubicBezTo>
                <a:cubicBezTo>
                  <a:pt x="1578959" y="358520"/>
                  <a:pt x="1576101" y="361378"/>
                  <a:pt x="1572577" y="361378"/>
                </a:cubicBezTo>
                <a:cubicBezTo>
                  <a:pt x="1569053" y="361378"/>
                  <a:pt x="1566195" y="358520"/>
                  <a:pt x="1566195" y="354996"/>
                </a:cubicBezTo>
                <a:cubicBezTo>
                  <a:pt x="1566195" y="351472"/>
                  <a:pt x="1569053" y="348614"/>
                  <a:pt x="1572577" y="348614"/>
                </a:cubicBezTo>
                <a:close/>
                <a:moveTo>
                  <a:pt x="1163002" y="347757"/>
                </a:moveTo>
                <a:cubicBezTo>
                  <a:pt x="1175004" y="347757"/>
                  <a:pt x="1184719" y="357473"/>
                  <a:pt x="1184719" y="369474"/>
                </a:cubicBezTo>
                <a:cubicBezTo>
                  <a:pt x="1184719" y="381476"/>
                  <a:pt x="1175004" y="391191"/>
                  <a:pt x="1163002" y="391191"/>
                </a:cubicBezTo>
                <a:cubicBezTo>
                  <a:pt x="1151000" y="391191"/>
                  <a:pt x="1141285" y="381476"/>
                  <a:pt x="1141285" y="369474"/>
                </a:cubicBezTo>
                <a:cubicBezTo>
                  <a:pt x="1141285" y="357473"/>
                  <a:pt x="1151000" y="347757"/>
                  <a:pt x="1163002" y="347757"/>
                </a:cubicBezTo>
                <a:close/>
                <a:moveTo>
                  <a:pt x="2095881" y="344519"/>
                </a:moveTo>
                <a:cubicBezTo>
                  <a:pt x="2099691" y="344519"/>
                  <a:pt x="2102739" y="347567"/>
                  <a:pt x="2102739" y="351377"/>
                </a:cubicBezTo>
                <a:cubicBezTo>
                  <a:pt x="2102739" y="355187"/>
                  <a:pt x="2099691" y="358235"/>
                  <a:pt x="2095881" y="358235"/>
                </a:cubicBezTo>
                <a:cubicBezTo>
                  <a:pt x="2092071" y="358235"/>
                  <a:pt x="2089023" y="355092"/>
                  <a:pt x="2089023" y="351377"/>
                </a:cubicBezTo>
                <a:cubicBezTo>
                  <a:pt x="2089023" y="347567"/>
                  <a:pt x="2092071" y="344519"/>
                  <a:pt x="2095881" y="344519"/>
                </a:cubicBezTo>
                <a:close/>
                <a:moveTo>
                  <a:pt x="1314449" y="343757"/>
                </a:moveTo>
                <a:cubicBezTo>
                  <a:pt x="1328642" y="343757"/>
                  <a:pt x="1340167" y="355282"/>
                  <a:pt x="1340167" y="369475"/>
                </a:cubicBezTo>
                <a:cubicBezTo>
                  <a:pt x="1340167" y="383667"/>
                  <a:pt x="1328642" y="395192"/>
                  <a:pt x="1314449" y="395192"/>
                </a:cubicBezTo>
                <a:cubicBezTo>
                  <a:pt x="1300257" y="395192"/>
                  <a:pt x="1288732" y="383667"/>
                  <a:pt x="1288732" y="369475"/>
                </a:cubicBezTo>
                <a:cubicBezTo>
                  <a:pt x="1288732" y="355282"/>
                  <a:pt x="1300257" y="343757"/>
                  <a:pt x="1314449" y="343757"/>
                </a:cubicBezTo>
                <a:close/>
                <a:moveTo>
                  <a:pt x="731710" y="340328"/>
                </a:moveTo>
                <a:cubicBezTo>
                  <a:pt x="741045" y="340328"/>
                  <a:pt x="748569" y="347853"/>
                  <a:pt x="748569" y="357187"/>
                </a:cubicBezTo>
                <a:cubicBezTo>
                  <a:pt x="748569" y="366522"/>
                  <a:pt x="741045" y="374047"/>
                  <a:pt x="731710" y="374047"/>
                </a:cubicBezTo>
                <a:cubicBezTo>
                  <a:pt x="722376" y="374047"/>
                  <a:pt x="714851" y="366522"/>
                  <a:pt x="714851" y="357187"/>
                </a:cubicBezTo>
                <a:cubicBezTo>
                  <a:pt x="714851" y="347853"/>
                  <a:pt x="722376" y="340328"/>
                  <a:pt x="731710" y="340328"/>
                </a:cubicBezTo>
                <a:close/>
                <a:moveTo>
                  <a:pt x="1238726" y="340233"/>
                </a:moveTo>
                <a:cubicBezTo>
                  <a:pt x="1253014" y="340233"/>
                  <a:pt x="1264634" y="351853"/>
                  <a:pt x="1264634" y="366141"/>
                </a:cubicBezTo>
                <a:cubicBezTo>
                  <a:pt x="1264634" y="380428"/>
                  <a:pt x="1253014" y="392049"/>
                  <a:pt x="1238726" y="392049"/>
                </a:cubicBezTo>
                <a:cubicBezTo>
                  <a:pt x="1224439" y="392049"/>
                  <a:pt x="1212818" y="380524"/>
                  <a:pt x="1212818" y="366141"/>
                </a:cubicBezTo>
                <a:cubicBezTo>
                  <a:pt x="1212818" y="351853"/>
                  <a:pt x="1224439" y="340233"/>
                  <a:pt x="1238726" y="340233"/>
                </a:cubicBezTo>
                <a:close/>
                <a:moveTo>
                  <a:pt x="904875" y="338232"/>
                </a:moveTo>
                <a:cubicBezTo>
                  <a:pt x="914114" y="338232"/>
                  <a:pt x="921544" y="345662"/>
                  <a:pt x="921544" y="354901"/>
                </a:cubicBezTo>
                <a:cubicBezTo>
                  <a:pt x="921544" y="364140"/>
                  <a:pt x="914114" y="371570"/>
                  <a:pt x="904875" y="371570"/>
                </a:cubicBezTo>
                <a:cubicBezTo>
                  <a:pt x="895635" y="371570"/>
                  <a:pt x="888206" y="364140"/>
                  <a:pt x="888206" y="354901"/>
                </a:cubicBezTo>
                <a:cubicBezTo>
                  <a:pt x="888206" y="345662"/>
                  <a:pt x="895635" y="338232"/>
                  <a:pt x="904875" y="338232"/>
                </a:cubicBezTo>
                <a:close/>
                <a:moveTo>
                  <a:pt x="1745742" y="337089"/>
                </a:moveTo>
                <a:cubicBezTo>
                  <a:pt x="1756886" y="337089"/>
                  <a:pt x="1765840" y="346138"/>
                  <a:pt x="1765840" y="357187"/>
                </a:cubicBezTo>
                <a:cubicBezTo>
                  <a:pt x="1765840" y="368331"/>
                  <a:pt x="1756791" y="377285"/>
                  <a:pt x="1745742" y="377285"/>
                </a:cubicBezTo>
                <a:cubicBezTo>
                  <a:pt x="1734598" y="377285"/>
                  <a:pt x="1725644" y="368236"/>
                  <a:pt x="1725644" y="357187"/>
                </a:cubicBezTo>
                <a:cubicBezTo>
                  <a:pt x="1725644" y="346043"/>
                  <a:pt x="1734598" y="337089"/>
                  <a:pt x="1745742" y="337089"/>
                </a:cubicBezTo>
                <a:close/>
                <a:moveTo>
                  <a:pt x="631221" y="324135"/>
                </a:moveTo>
                <a:cubicBezTo>
                  <a:pt x="637032" y="324135"/>
                  <a:pt x="641699" y="328802"/>
                  <a:pt x="641699" y="334613"/>
                </a:cubicBezTo>
                <a:cubicBezTo>
                  <a:pt x="641699" y="340423"/>
                  <a:pt x="637032" y="345090"/>
                  <a:pt x="631221" y="345090"/>
                </a:cubicBezTo>
                <a:cubicBezTo>
                  <a:pt x="625411" y="345090"/>
                  <a:pt x="620744" y="340423"/>
                  <a:pt x="620744" y="334613"/>
                </a:cubicBezTo>
                <a:cubicBezTo>
                  <a:pt x="620744" y="328802"/>
                  <a:pt x="625411" y="324135"/>
                  <a:pt x="631221" y="324135"/>
                </a:cubicBezTo>
                <a:close/>
                <a:moveTo>
                  <a:pt x="1500663" y="324040"/>
                </a:moveTo>
                <a:cubicBezTo>
                  <a:pt x="1504473" y="324040"/>
                  <a:pt x="1507521" y="327088"/>
                  <a:pt x="1507521" y="330898"/>
                </a:cubicBezTo>
                <a:cubicBezTo>
                  <a:pt x="1507521" y="334708"/>
                  <a:pt x="1504473" y="337756"/>
                  <a:pt x="1500663" y="337756"/>
                </a:cubicBezTo>
                <a:cubicBezTo>
                  <a:pt x="1496853" y="337756"/>
                  <a:pt x="1493805" y="334708"/>
                  <a:pt x="1493805" y="330898"/>
                </a:cubicBezTo>
                <a:cubicBezTo>
                  <a:pt x="1493805" y="327088"/>
                  <a:pt x="1496853" y="324040"/>
                  <a:pt x="1500663" y="324040"/>
                </a:cubicBezTo>
                <a:close/>
                <a:moveTo>
                  <a:pt x="1846231" y="320325"/>
                </a:moveTo>
                <a:cubicBezTo>
                  <a:pt x="1854136" y="320325"/>
                  <a:pt x="1860518" y="326707"/>
                  <a:pt x="1860518" y="334613"/>
                </a:cubicBezTo>
                <a:cubicBezTo>
                  <a:pt x="1860518" y="342518"/>
                  <a:pt x="1854136" y="348900"/>
                  <a:pt x="1846231" y="348900"/>
                </a:cubicBezTo>
                <a:cubicBezTo>
                  <a:pt x="1838325" y="348900"/>
                  <a:pt x="1831943" y="342518"/>
                  <a:pt x="1831943" y="334613"/>
                </a:cubicBezTo>
                <a:cubicBezTo>
                  <a:pt x="1831943" y="326707"/>
                  <a:pt x="1838325" y="320325"/>
                  <a:pt x="1846231" y="320325"/>
                </a:cubicBezTo>
                <a:close/>
                <a:moveTo>
                  <a:pt x="976788" y="312610"/>
                </a:moveTo>
                <a:cubicBezTo>
                  <a:pt x="986885" y="312610"/>
                  <a:pt x="995076" y="320802"/>
                  <a:pt x="995076" y="330898"/>
                </a:cubicBezTo>
                <a:cubicBezTo>
                  <a:pt x="995076" y="340994"/>
                  <a:pt x="986885" y="349186"/>
                  <a:pt x="976788" y="349186"/>
                </a:cubicBezTo>
                <a:cubicBezTo>
                  <a:pt x="966692" y="349186"/>
                  <a:pt x="958500" y="340994"/>
                  <a:pt x="958500" y="330898"/>
                </a:cubicBezTo>
                <a:cubicBezTo>
                  <a:pt x="958500" y="320802"/>
                  <a:pt x="966692" y="312610"/>
                  <a:pt x="976788" y="312610"/>
                </a:cubicBezTo>
                <a:close/>
                <a:moveTo>
                  <a:pt x="533208" y="308133"/>
                </a:moveTo>
                <a:cubicBezTo>
                  <a:pt x="537495" y="308133"/>
                  <a:pt x="541019" y="311657"/>
                  <a:pt x="541019" y="315943"/>
                </a:cubicBezTo>
                <a:cubicBezTo>
                  <a:pt x="541019" y="320230"/>
                  <a:pt x="537495" y="323754"/>
                  <a:pt x="533208" y="323754"/>
                </a:cubicBezTo>
                <a:cubicBezTo>
                  <a:pt x="528922" y="323754"/>
                  <a:pt x="525398" y="320230"/>
                  <a:pt x="525398" y="315943"/>
                </a:cubicBezTo>
                <a:cubicBezTo>
                  <a:pt x="525398" y="311657"/>
                  <a:pt x="528922" y="308133"/>
                  <a:pt x="533208" y="308133"/>
                </a:cubicBezTo>
                <a:close/>
                <a:moveTo>
                  <a:pt x="798766" y="306323"/>
                </a:moveTo>
                <a:cubicBezTo>
                  <a:pt x="807244" y="306323"/>
                  <a:pt x="814197" y="313181"/>
                  <a:pt x="814197" y="321753"/>
                </a:cubicBezTo>
                <a:cubicBezTo>
                  <a:pt x="814197" y="330231"/>
                  <a:pt x="807339" y="337184"/>
                  <a:pt x="798766" y="337184"/>
                </a:cubicBezTo>
                <a:cubicBezTo>
                  <a:pt x="790194" y="337184"/>
                  <a:pt x="783241" y="330326"/>
                  <a:pt x="783336" y="321753"/>
                </a:cubicBezTo>
                <a:cubicBezTo>
                  <a:pt x="783336" y="313276"/>
                  <a:pt x="790194" y="306323"/>
                  <a:pt x="798766" y="306323"/>
                </a:cubicBezTo>
                <a:close/>
                <a:moveTo>
                  <a:pt x="1944147" y="303847"/>
                </a:moveTo>
                <a:cubicBezTo>
                  <a:pt x="1950815" y="303847"/>
                  <a:pt x="1956244" y="309181"/>
                  <a:pt x="1956244" y="315849"/>
                </a:cubicBezTo>
                <a:cubicBezTo>
                  <a:pt x="1956244" y="322516"/>
                  <a:pt x="1950815" y="327945"/>
                  <a:pt x="1944147" y="327945"/>
                </a:cubicBezTo>
                <a:cubicBezTo>
                  <a:pt x="1937480" y="327945"/>
                  <a:pt x="1932146" y="322611"/>
                  <a:pt x="1932146" y="315849"/>
                </a:cubicBezTo>
                <a:cubicBezTo>
                  <a:pt x="1932146" y="309276"/>
                  <a:pt x="1937480" y="303847"/>
                  <a:pt x="1944147" y="303847"/>
                </a:cubicBezTo>
                <a:close/>
                <a:moveTo>
                  <a:pt x="1678686" y="303276"/>
                </a:moveTo>
                <a:cubicBezTo>
                  <a:pt x="1688877" y="303276"/>
                  <a:pt x="1697164" y="311563"/>
                  <a:pt x="1697164" y="321754"/>
                </a:cubicBezTo>
                <a:cubicBezTo>
                  <a:pt x="1697164" y="331946"/>
                  <a:pt x="1688877" y="340233"/>
                  <a:pt x="1678686" y="340233"/>
                </a:cubicBezTo>
                <a:cubicBezTo>
                  <a:pt x="1668494" y="340233"/>
                  <a:pt x="1660207" y="331946"/>
                  <a:pt x="1660207" y="321754"/>
                </a:cubicBezTo>
                <a:cubicBezTo>
                  <a:pt x="1660207" y="311563"/>
                  <a:pt x="1668494" y="303276"/>
                  <a:pt x="1678686" y="303276"/>
                </a:cubicBezTo>
                <a:close/>
                <a:moveTo>
                  <a:pt x="437577" y="295941"/>
                </a:moveTo>
                <a:cubicBezTo>
                  <a:pt x="439959" y="295941"/>
                  <a:pt x="441959" y="297846"/>
                  <a:pt x="441959" y="300323"/>
                </a:cubicBezTo>
                <a:cubicBezTo>
                  <a:pt x="441959" y="302704"/>
                  <a:pt x="440054" y="304704"/>
                  <a:pt x="437577" y="304704"/>
                </a:cubicBezTo>
                <a:cubicBezTo>
                  <a:pt x="435196" y="304704"/>
                  <a:pt x="433196" y="302704"/>
                  <a:pt x="433196" y="300323"/>
                </a:cubicBezTo>
                <a:cubicBezTo>
                  <a:pt x="433196" y="297941"/>
                  <a:pt x="435101" y="295941"/>
                  <a:pt x="437577" y="295941"/>
                </a:cubicBezTo>
                <a:close/>
                <a:moveTo>
                  <a:pt x="2039778" y="293370"/>
                </a:moveTo>
                <a:cubicBezTo>
                  <a:pt x="2043566" y="293370"/>
                  <a:pt x="2046636" y="296440"/>
                  <a:pt x="2046636" y="300228"/>
                </a:cubicBezTo>
                <a:cubicBezTo>
                  <a:pt x="2046636" y="304016"/>
                  <a:pt x="2043566" y="307086"/>
                  <a:pt x="2039778" y="307086"/>
                </a:cubicBezTo>
                <a:cubicBezTo>
                  <a:pt x="2035990" y="307086"/>
                  <a:pt x="2032920" y="304016"/>
                  <a:pt x="2032920" y="300228"/>
                </a:cubicBezTo>
                <a:cubicBezTo>
                  <a:pt x="2032920" y="296440"/>
                  <a:pt x="2035990" y="293370"/>
                  <a:pt x="2039778" y="293370"/>
                </a:cubicBezTo>
                <a:close/>
                <a:moveTo>
                  <a:pt x="1050417" y="293084"/>
                </a:moveTo>
                <a:cubicBezTo>
                  <a:pt x="1061306" y="293084"/>
                  <a:pt x="1070133" y="301912"/>
                  <a:pt x="1070133" y="312801"/>
                </a:cubicBezTo>
                <a:cubicBezTo>
                  <a:pt x="1070133" y="323690"/>
                  <a:pt x="1061306" y="332518"/>
                  <a:pt x="1050417" y="332518"/>
                </a:cubicBezTo>
                <a:cubicBezTo>
                  <a:pt x="1039528" y="332518"/>
                  <a:pt x="1030700" y="323690"/>
                  <a:pt x="1030700" y="312801"/>
                </a:cubicBezTo>
                <a:cubicBezTo>
                  <a:pt x="1030700" y="301912"/>
                  <a:pt x="1039528" y="293084"/>
                  <a:pt x="1050417" y="293084"/>
                </a:cubicBezTo>
                <a:close/>
                <a:moveTo>
                  <a:pt x="1427035" y="292703"/>
                </a:moveTo>
                <a:cubicBezTo>
                  <a:pt x="1438179" y="292703"/>
                  <a:pt x="1447132" y="301752"/>
                  <a:pt x="1447132" y="312801"/>
                </a:cubicBezTo>
                <a:cubicBezTo>
                  <a:pt x="1447132" y="323945"/>
                  <a:pt x="1438179" y="332899"/>
                  <a:pt x="1427035" y="332899"/>
                </a:cubicBezTo>
                <a:cubicBezTo>
                  <a:pt x="1415986" y="332899"/>
                  <a:pt x="1406937" y="323850"/>
                  <a:pt x="1406937" y="312801"/>
                </a:cubicBezTo>
                <a:cubicBezTo>
                  <a:pt x="1406937" y="301657"/>
                  <a:pt x="1415986" y="292703"/>
                  <a:pt x="1427035" y="292703"/>
                </a:cubicBezTo>
                <a:close/>
                <a:moveTo>
                  <a:pt x="2133409" y="283940"/>
                </a:moveTo>
                <a:cubicBezTo>
                  <a:pt x="2135124" y="283940"/>
                  <a:pt x="2136457" y="285369"/>
                  <a:pt x="2136457" y="286988"/>
                </a:cubicBezTo>
                <a:cubicBezTo>
                  <a:pt x="2136457" y="288703"/>
                  <a:pt x="2135028" y="290036"/>
                  <a:pt x="2133409" y="290036"/>
                </a:cubicBezTo>
                <a:cubicBezTo>
                  <a:pt x="2131694" y="290036"/>
                  <a:pt x="2130361" y="288703"/>
                  <a:pt x="2130361" y="286988"/>
                </a:cubicBezTo>
                <a:cubicBezTo>
                  <a:pt x="2130361" y="285274"/>
                  <a:pt x="2131790" y="283940"/>
                  <a:pt x="2133409" y="283940"/>
                </a:cubicBezTo>
                <a:close/>
                <a:moveTo>
                  <a:pt x="695515" y="283749"/>
                </a:moveTo>
                <a:cubicBezTo>
                  <a:pt x="701420" y="283749"/>
                  <a:pt x="706183" y="288512"/>
                  <a:pt x="706183" y="294417"/>
                </a:cubicBezTo>
                <a:cubicBezTo>
                  <a:pt x="706183" y="300322"/>
                  <a:pt x="701420" y="305085"/>
                  <a:pt x="695515" y="305085"/>
                </a:cubicBezTo>
                <a:cubicBezTo>
                  <a:pt x="689610" y="305085"/>
                  <a:pt x="684847" y="300322"/>
                  <a:pt x="684847" y="294417"/>
                </a:cubicBezTo>
                <a:cubicBezTo>
                  <a:pt x="684847" y="288512"/>
                  <a:pt x="689610" y="283749"/>
                  <a:pt x="695515" y="283749"/>
                </a:cubicBezTo>
                <a:close/>
                <a:moveTo>
                  <a:pt x="1125188" y="280511"/>
                </a:moveTo>
                <a:cubicBezTo>
                  <a:pt x="1136237" y="280511"/>
                  <a:pt x="1145286" y="289560"/>
                  <a:pt x="1145286" y="300609"/>
                </a:cubicBezTo>
                <a:cubicBezTo>
                  <a:pt x="1145286" y="311753"/>
                  <a:pt x="1136237" y="320706"/>
                  <a:pt x="1125188" y="320706"/>
                </a:cubicBezTo>
                <a:cubicBezTo>
                  <a:pt x="1114139" y="320706"/>
                  <a:pt x="1105185" y="311753"/>
                  <a:pt x="1105090" y="300609"/>
                </a:cubicBezTo>
                <a:cubicBezTo>
                  <a:pt x="1105090" y="289464"/>
                  <a:pt x="1114139" y="280511"/>
                  <a:pt x="1125188" y="280511"/>
                </a:cubicBezTo>
                <a:close/>
                <a:moveTo>
                  <a:pt x="1352083" y="280133"/>
                </a:moveTo>
                <a:cubicBezTo>
                  <a:pt x="1363392" y="280075"/>
                  <a:pt x="1372608" y="289197"/>
                  <a:pt x="1372666" y="300507"/>
                </a:cubicBezTo>
                <a:cubicBezTo>
                  <a:pt x="1372724" y="311817"/>
                  <a:pt x="1363602" y="321033"/>
                  <a:pt x="1352292" y="321090"/>
                </a:cubicBezTo>
                <a:cubicBezTo>
                  <a:pt x="1340982" y="321148"/>
                  <a:pt x="1331766" y="312026"/>
                  <a:pt x="1331709" y="300716"/>
                </a:cubicBezTo>
                <a:cubicBezTo>
                  <a:pt x="1331651" y="289407"/>
                  <a:pt x="1340773" y="280191"/>
                  <a:pt x="1352083" y="280133"/>
                </a:cubicBezTo>
                <a:close/>
                <a:moveTo>
                  <a:pt x="1781937" y="277749"/>
                </a:moveTo>
                <a:cubicBezTo>
                  <a:pt x="1791143" y="277749"/>
                  <a:pt x="1798606" y="285212"/>
                  <a:pt x="1798606" y="294418"/>
                </a:cubicBezTo>
                <a:cubicBezTo>
                  <a:pt x="1798606" y="303624"/>
                  <a:pt x="1791143" y="311087"/>
                  <a:pt x="1781937" y="311087"/>
                </a:cubicBezTo>
                <a:cubicBezTo>
                  <a:pt x="1772731" y="311087"/>
                  <a:pt x="1765268" y="303624"/>
                  <a:pt x="1765268" y="294418"/>
                </a:cubicBezTo>
                <a:cubicBezTo>
                  <a:pt x="1765268" y="285212"/>
                  <a:pt x="1772731" y="277749"/>
                  <a:pt x="1781937" y="277749"/>
                </a:cubicBezTo>
                <a:close/>
                <a:moveTo>
                  <a:pt x="868299" y="274796"/>
                </a:moveTo>
                <a:cubicBezTo>
                  <a:pt x="877538" y="274796"/>
                  <a:pt x="884968" y="282225"/>
                  <a:pt x="884968" y="291465"/>
                </a:cubicBezTo>
                <a:cubicBezTo>
                  <a:pt x="884968" y="300704"/>
                  <a:pt x="877538" y="308133"/>
                  <a:pt x="868299" y="308133"/>
                </a:cubicBezTo>
                <a:cubicBezTo>
                  <a:pt x="859059" y="308133"/>
                  <a:pt x="851630" y="300609"/>
                  <a:pt x="851630" y="291465"/>
                </a:cubicBezTo>
                <a:cubicBezTo>
                  <a:pt x="851630" y="282225"/>
                  <a:pt x="859059" y="274796"/>
                  <a:pt x="868299" y="274796"/>
                </a:cubicBezTo>
                <a:close/>
                <a:moveTo>
                  <a:pt x="1200816" y="274034"/>
                </a:moveTo>
                <a:cubicBezTo>
                  <a:pt x="1212151" y="274034"/>
                  <a:pt x="1221295" y="283178"/>
                  <a:pt x="1221295" y="294513"/>
                </a:cubicBezTo>
                <a:cubicBezTo>
                  <a:pt x="1221295" y="305848"/>
                  <a:pt x="1212151" y="314991"/>
                  <a:pt x="1200816" y="314991"/>
                </a:cubicBezTo>
                <a:cubicBezTo>
                  <a:pt x="1189481" y="314991"/>
                  <a:pt x="1180337" y="305848"/>
                  <a:pt x="1180337" y="294513"/>
                </a:cubicBezTo>
                <a:cubicBezTo>
                  <a:pt x="1180337" y="283178"/>
                  <a:pt x="1189481" y="274034"/>
                  <a:pt x="1200816" y="274034"/>
                </a:cubicBezTo>
                <a:close/>
                <a:moveTo>
                  <a:pt x="1276635" y="273653"/>
                </a:moveTo>
                <a:cubicBezTo>
                  <a:pt x="1288160" y="273653"/>
                  <a:pt x="1297495" y="282987"/>
                  <a:pt x="1297495" y="294513"/>
                </a:cubicBezTo>
                <a:cubicBezTo>
                  <a:pt x="1297495" y="306038"/>
                  <a:pt x="1288160" y="315373"/>
                  <a:pt x="1276635" y="315373"/>
                </a:cubicBezTo>
                <a:cubicBezTo>
                  <a:pt x="1265110" y="315373"/>
                  <a:pt x="1255775" y="306038"/>
                  <a:pt x="1255775" y="294513"/>
                </a:cubicBezTo>
                <a:cubicBezTo>
                  <a:pt x="1255775" y="282987"/>
                  <a:pt x="1265110" y="273653"/>
                  <a:pt x="1276635" y="273653"/>
                </a:cubicBezTo>
                <a:close/>
                <a:moveTo>
                  <a:pt x="1609153" y="271081"/>
                </a:moveTo>
                <a:cubicBezTo>
                  <a:pt x="1620393" y="271081"/>
                  <a:pt x="1629442" y="280130"/>
                  <a:pt x="1629442" y="291369"/>
                </a:cubicBezTo>
                <a:cubicBezTo>
                  <a:pt x="1629442" y="302609"/>
                  <a:pt x="1620393" y="311658"/>
                  <a:pt x="1609153" y="311658"/>
                </a:cubicBezTo>
                <a:cubicBezTo>
                  <a:pt x="1598009" y="311658"/>
                  <a:pt x="1588865" y="302609"/>
                  <a:pt x="1588865" y="291369"/>
                </a:cubicBezTo>
                <a:cubicBezTo>
                  <a:pt x="1588865" y="280130"/>
                  <a:pt x="1597914" y="271081"/>
                  <a:pt x="1609153" y="271081"/>
                </a:cubicBezTo>
                <a:close/>
                <a:moveTo>
                  <a:pt x="594931" y="265080"/>
                </a:moveTo>
                <a:cubicBezTo>
                  <a:pt x="598645" y="265080"/>
                  <a:pt x="601598" y="268128"/>
                  <a:pt x="601598" y="271748"/>
                </a:cubicBezTo>
                <a:cubicBezTo>
                  <a:pt x="601598" y="275462"/>
                  <a:pt x="598550" y="278415"/>
                  <a:pt x="594931" y="278415"/>
                </a:cubicBezTo>
                <a:cubicBezTo>
                  <a:pt x="591216" y="278415"/>
                  <a:pt x="588263" y="275462"/>
                  <a:pt x="588263" y="271748"/>
                </a:cubicBezTo>
                <a:cubicBezTo>
                  <a:pt x="588263" y="268033"/>
                  <a:pt x="591311" y="265080"/>
                  <a:pt x="594931" y="265080"/>
                </a:cubicBezTo>
                <a:close/>
                <a:moveTo>
                  <a:pt x="1882520" y="262508"/>
                </a:moveTo>
                <a:cubicBezTo>
                  <a:pt x="1887664" y="262508"/>
                  <a:pt x="1891760" y="266604"/>
                  <a:pt x="1891760" y="271747"/>
                </a:cubicBezTo>
                <a:cubicBezTo>
                  <a:pt x="1891760" y="276891"/>
                  <a:pt x="1887664" y="280987"/>
                  <a:pt x="1882520" y="280987"/>
                </a:cubicBezTo>
                <a:cubicBezTo>
                  <a:pt x="1877472" y="280987"/>
                  <a:pt x="1873281" y="276891"/>
                  <a:pt x="1873281" y="271747"/>
                </a:cubicBezTo>
                <a:cubicBezTo>
                  <a:pt x="1873281" y="266604"/>
                  <a:pt x="1877377" y="262508"/>
                  <a:pt x="1882520" y="262508"/>
                </a:cubicBezTo>
                <a:close/>
                <a:moveTo>
                  <a:pt x="939831" y="254603"/>
                </a:moveTo>
                <a:cubicBezTo>
                  <a:pt x="946308" y="254603"/>
                  <a:pt x="951642" y="259842"/>
                  <a:pt x="951642" y="266414"/>
                </a:cubicBezTo>
                <a:cubicBezTo>
                  <a:pt x="951642" y="272891"/>
                  <a:pt x="946403" y="278225"/>
                  <a:pt x="939831" y="278225"/>
                </a:cubicBezTo>
                <a:cubicBezTo>
                  <a:pt x="933259" y="278225"/>
                  <a:pt x="928020" y="272891"/>
                  <a:pt x="928020" y="266414"/>
                </a:cubicBezTo>
                <a:cubicBezTo>
                  <a:pt x="928020" y="259937"/>
                  <a:pt x="933354" y="254603"/>
                  <a:pt x="939831" y="254603"/>
                </a:cubicBezTo>
                <a:close/>
                <a:moveTo>
                  <a:pt x="496729" y="251745"/>
                </a:moveTo>
                <a:cubicBezTo>
                  <a:pt x="497300" y="251745"/>
                  <a:pt x="497776" y="252126"/>
                  <a:pt x="497776" y="252698"/>
                </a:cubicBezTo>
                <a:cubicBezTo>
                  <a:pt x="497776" y="253269"/>
                  <a:pt x="497300" y="253745"/>
                  <a:pt x="496729" y="253745"/>
                </a:cubicBezTo>
                <a:cubicBezTo>
                  <a:pt x="496157" y="253745"/>
                  <a:pt x="495681" y="253269"/>
                  <a:pt x="495681" y="252698"/>
                </a:cubicBezTo>
                <a:cubicBezTo>
                  <a:pt x="495681" y="252221"/>
                  <a:pt x="496157" y="251745"/>
                  <a:pt x="496729" y="251745"/>
                </a:cubicBezTo>
                <a:close/>
                <a:moveTo>
                  <a:pt x="1537620" y="248983"/>
                </a:moveTo>
                <a:cubicBezTo>
                  <a:pt x="1547336" y="248983"/>
                  <a:pt x="1555147" y="256793"/>
                  <a:pt x="1555147" y="266414"/>
                </a:cubicBezTo>
                <a:cubicBezTo>
                  <a:pt x="1555147" y="276034"/>
                  <a:pt x="1547241" y="283845"/>
                  <a:pt x="1537620" y="283845"/>
                </a:cubicBezTo>
                <a:cubicBezTo>
                  <a:pt x="1527905" y="283845"/>
                  <a:pt x="1520095" y="276034"/>
                  <a:pt x="1520190" y="266414"/>
                </a:cubicBezTo>
                <a:cubicBezTo>
                  <a:pt x="1520190" y="256793"/>
                  <a:pt x="1528000" y="248983"/>
                  <a:pt x="1537620" y="248983"/>
                </a:cubicBezTo>
                <a:close/>
                <a:moveTo>
                  <a:pt x="1980724" y="247078"/>
                </a:moveTo>
                <a:cubicBezTo>
                  <a:pt x="1983867" y="247078"/>
                  <a:pt x="1986343" y="249555"/>
                  <a:pt x="1986343" y="252698"/>
                </a:cubicBezTo>
                <a:cubicBezTo>
                  <a:pt x="1986343" y="255841"/>
                  <a:pt x="1983867" y="258318"/>
                  <a:pt x="1980724" y="258318"/>
                </a:cubicBezTo>
                <a:cubicBezTo>
                  <a:pt x="1977580" y="258318"/>
                  <a:pt x="1975104" y="255841"/>
                  <a:pt x="1975104" y="252698"/>
                </a:cubicBezTo>
                <a:cubicBezTo>
                  <a:pt x="1975104" y="249555"/>
                  <a:pt x="1977580" y="247078"/>
                  <a:pt x="1980724" y="247078"/>
                </a:cubicBezTo>
                <a:close/>
                <a:moveTo>
                  <a:pt x="762476" y="244697"/>
                </a:moveTo>
                <a:cubicBezTo>
                  <a:pt x="770287" y="244697"/>
                  <a:pt x="776573" y="250983"/>
                  <a:pt x="776573" y="258794"/>
                </a:cubicBezTo>
                <a:cubicBezTo>
                  <a:pt x="776573" y="266604"/>
                  <a:pt x="770191" y="272891"/>
                  <a:pt x="762476" y="272891"/>
                </a:cubicBezTo>
                <a:cubicBezTo>
                  <a:pt x="754666" y="272891"/>
                  <a:pt x="748379" y="266604"/>
                  <a:pt x="748379" y="258794"/>
                </a:cubicBezTo>
                <a:cubicBezTo>
                  <a:pt x="748379" y="250983"/>
                  <a:pt x="754666" y="244697"/>
                  <a:pt x="762476" y="244697"/>
                </a:cubicBezTo>
                <a:close/>
                <a:moveTo>
                  <a:pt x="1714976" y="244506"/>
                </a:moveTo>
                <a:cubicBezTo>
                  <a:pt x="1722881" y="244506"/>
                  <a:pt x="1729263" y="250888"/>
                  <a:pt x="1729263" y="258794"/>
                </a:cubicBezTo>
                <a:cubicBezTo>
                  <a:pt x="1729263" y="266699"/>
                  <a:pt x="1722881" y="273081"/>
                  <a:pt x="1714976" y="273081"/>
                </a:cubicBezTo>
                <a:cubicBezTo>
                  <a:pt x="1707070" y="273081"/>
                  <a:pt x="1700688" y="266699"/>
                  <a:pt x="1700688" y="258794"/>
                </a:cubicBezTo>
                <a:cubicBezTo>
                  <a:pt x="1700688" y="250888"/>
                  <a:pt x="1707070" y="244506"/>
                  <a:pt x="1714976" y="244506"/>
                </a:cubicBezTo>
                <a:close/>
                <a:moveTo>
                  <a:pt x="2076735" y="234600"/>
                </a:moveTo>
                <a:cubicBezTo>
                  <a:pt x="2077878" y="234600"/>
                  <a:pt x="2078735" y="235457"/>
                  <a:pt x="2078735" y="236600"/>
                </a:cubicBezTo>
                <a:cubicBezTo>
                  <a:pt x="2078735" y="237743"/>
                  <a:pt x="2077878" y="238601"/>
                  <a:pt x="2076735" y="238601"/>
                </a:cubicBezTo>
                <a:cubicBezTo>
                  <a:pt x="2075592" y="238601"/>
                  <a:pt x="2074735" y="237743"/>
                  <a:pt x="2074735" y="236600"/>
                </a:cubicBezTo>
                <a:cubicBezTo>
                  <a:pt x="2074735" y="235457"/>
                  <a:pt x="2075592" y="234600"/>
                  <a:pt x="2076735" y="234600"/>
                </a:cubicBezTo>
                <a:close/>
                <a:moveTo>
                  <a:pt x="1013079" y="232029"/>
                </a:moveTo>
                <a:cubicBezTo>
                  <a:pt x="1021175" y="232029"/>
                  <a:pt x="1027747" y="238601"/>
                  <a:pt x="1027747" y="246697"/>
                </a:cubicBezTo>
                <a:cubicBezTo>
                  <a:pt x="1027747" y="254794"/>
                  <a:pt x="1021175" y="261366"/>
                  <a:pt x="1013079" y="261366"/>
                </a:cubicBezTo>
                <a:cubicBezTo>
                  <a:pt x="1004982" y="261366"/>
                  <a:pt x="998410" y="254794"/>
                  <a:pt x="998410" y="246697"/>
                </a:cubicBezTo>
                <a:cubicBezTo>
                  <a:pt x="998410" y="238601"/>
                  <a:pt x="1004982" y="232029"/>
                  <a:pt x="1013079" y="232029"/>
                </a:cubicBezTo>
                <a:close/>
                <a:moveTo>
                  <a:pt x="1464373" y="228790"/>
                </a:moveTo>
                <a:cubicBezTo>
                  <a:pt x="1474279" y="228790"/>
                  <a:pt x="1482280" y="236791"/>
                  <a:pt x="1482280" y="246697"/>
                </a:cubicBezTo>
                <a:cubicBezTo>
                  <a:pt x="1482280" y="256603"/>
                  <a:pt x="1474279" y="264604"/>
                  <a:pt x="1464373" y="264604"/>
                </a:cubicBezTo>
                <a:cubicBezTo>
                  <a:pt x="1454467" y="264604"/>
                  <a:pt x="1446466" y="256603"/>
                  <a:pt x="1446466" y="246697"/>
                </a:cubicBezTo>
                <a:cubicBezTo>
                  <a:pt x="1446466" y="236791"/>
                  <a:pt x="1454467" y="228790"/>
                  <a:pt x="1464373" y="228790"/>
                </a:cubicBezTo>
                <a:close/>
                <a:moveTo>
                  <a:pt x="659320" y="223170"/>
                </a:moveTo>
                <a:cubicBezTo>
                  <a:pt x="663987" y="223170"/>
                  <a:pt x="667797" y="226980"/>
                  <a:pt x="667797" y="231647"/>
                </a:cubicBezTo>
                <a:cubicBezTo>
                  <a:pt x="667797" y="236314"/>
                  <a:pt x="663987" y="240124"/>
                  <a:pt x="659320" y="240124"/>
                </a:cubicBezTo>
                <a:cubicBezTo>
                  <a:pt x="654653" y="240124"/>
                  <a:pt x="650843" y="236410"/>
                  <a:pt x="650843" y="231647"/>
                </a:cubicBezTo>
                <a:cubicBezTo>
                  <a:pt x="650843" y="226980"/>
                  <a:pt x="654653" y="223170"/>
                  <a:pt x="659320" y="223170"/>
                </a:cubicBezTo>
                <a:close/>
                <a:moveTo>
                  <a:pt x="1818132" y="220694"/>
                </a:moveTo>
                <a:cubicBezTo>
                  <a:pt x="1824228" y="220694"/>
                  <a:pt x="1829181" y="225647"/>
                  <a:pt x="1829181" y="231743"/>
                </a:cubicBezTo>
                <a:cubicBezTo>
                  <a:pt x="1829181" y="237839"/>
                  <a:pt x="1824228" y="242792"/>
                  <a:pt x="1818132" y="242792"/>
                </a:cubicBezTo>
                <a:cubicBezTo>
                  <a:pt x="1812036" y="242792"/>
                  <a:pt x="1807083" y="237839"/>
                  <a:pt x="1807083" y="231743"/>
                </a:cubicBezTo>
                <a:cubicBezTo>
                  <a:pt x="1807083" y="225647"/>
                  <a:pt x="1812036" y="220694"/>
                  <a:pt x="1818132" y="220694"/>
                </a:cubicBezTo>
                <a:close/>
                <a:moveTo>
                  <a:pt x="1087564" y="217265"/>
                </a:moveTo>
                <a:cubicBezTo>
                  <a:pt x="1096041" y="217265"/>
                  <a:pt x="1102994" y="224123"/>
                  <a:pt x="1102994" y="232696"/>
                </a:cubicBezTo>
                <a:cubicBezTo>
                  <a:pt x="1102994" y="241173"/>
                  <a:pt x="1096136" y="248126"/>
                  <a:pt x="1087564" y="248126"/>
                </a:cubicBezTo>
                <a:cubicBezTo>
                  <a:pt x="1078991" y="248126"/>
                  <a:pt x="1072133" y="241173"/>
                  <a:pt x="1072133" y="232696"/>
                </a:cubicBezTo>
                <a:cubicBezTo>
                  <a:pt x="1072133" y="224218"/>
                  <a:pt x="1078991" y="217265"/>
                  <a:pt x="1087564" y="217265"/>
                </a:cubicBezTo>
                <a:close/>
                <a:moveTo>
                  <a:pt x="831722" y="217265"/>
                </a:moveTo>
                <a:cubicBezTo>
                  <a:pt x="837628" y="217265"/>
                  <a:pt x="842390" y="222028"/>
                  <a:pt x="842390" y="227933"/>
                </a:cubicBezTo>
                <a:cubicBezTo>
                  <a:pt x="842390" y="233838"/>
                  <a:pt x="837628" y="238601"/>
                  <a:pt x="831722" y="238601"/>
                </a:cubicBezTo>
                <a:cubicBezTo>
                  <a:pt x="825817" y="238601"/>
                  <a:pt x="821054" y="233838"/>
                  <a:pt x="821054" y="227933"/>
                </a:cubicBezTo>
                <a:cubicBezTo>
                  <a:pt x="821054" y="222028"/>
                  <a:pt x="825817" y="217265"/>
                  <a:pt x="831722" y="217265"/>
                </a:cubicBezTo>
                <a:close/>
                <a:moveTo>
                  <a:pt x="1389887" y="216979"/>
                </a:moveTo>
                <a:cubicBezTo>
                  <a:pt x="1398460" y="216979"/>
                  <a:pt x="1405508" y="223932"/>
                  <a:pt x="1405508" y="232600"/>
                </a:cubicBezTo>
                <a:cubicBezTo>
                  <a:pt x="1405508" y="241268"/>
                  <a:pt x="1398555" y="248316"/>
                  <a:pt x="1389887" y="248316"/>
                </a:cubicBezTo>
                <a:cubicBezTo>
                  <a:pt x="1381219" y="248316"/>
                  <a:pt x="1374171" y="241268"/>
                  <a:pt x="1374171" y="232600"/>
                </a:cubicBezTo>
                <a:cubicBezTo>
                  <a:pt x="1374171" y="224027"/>
                  <a:pt x="1381219" y="216979"/>
                  <a:pt x="1389887" y="216979"/>
                </a:cubicBezTo>
                <a:close/>
                <a:moveTo>
                  <a:pt x="1645729" y="210978"/>
                </a:moveTo>
                <a:cubicBezTo>
                  <a:pt x="1655158" y="210978"/>
                  <a:pt x="1662778" y="218598"/>
                  <a:pt x="1662778" y="228028"/>
                </a:cubicBezTo>
                <a:cubicBezTo>
                  <a:pt x="1662778" y="237458"/>
                  <a:pt x="1655158" y="245078"/>
                  <a:pt x="1645729" y="245078"/>
                </a:cubicBezTo>
                <a:cubicBezTo>
                  <a:pt x="1636299" y="245078"/>
                  <a:pt x="1628584" y="237458"/>
                  <a:pt x="1628679" y="228028"/>
                </a:cubicBezTo>
                <a:cubicBezTo>
                  <a:pt x="1628679" y="218598"/>
                  <a:pt x="1636299" y="210978"/>
                  <a:pt x="1645729" y="210978"/>
                </a:cubicBezTo>
                <a:close/>
                <a:moveTo>
                  <a:pt x="1162907" y="208216"/>
                </a:moveTo>
                <a:cubicBezTo>
                  <a:pt x="1171692" y="208216"/>
                  <a:pt x="1178814" y="215338"/>
                  <a:pt x="1178814" y="224123"/>
                </a:cubicBezTo>
                <a:cubicBezTo>
                  <a:pt x="1178814" y="232908"/>
                  <a:pt x="1171692" y="240030"/>
                  <a:pt x="1162907" y="240030"/>
                </a:cubicBezTo>
                <a:cubicBezTo>
                  <a:pt x="1154122" y="240030"/>
                  <a:pt x="1147000" y="232908"/>
                  <a:pt x="1147000" y="224123"/>
                </a:cubicBezTo>
                <a:cubicBezTo>
                  <a:pt x="1147000" y="215338"/>
                  <a:pt x="1154122" y="208216"/>
                  <a:pt x="1162907" y="208216"/>
                </a:cubicBezTo>
                <a:close/>
                <a:moveTo>
                  <a:pt x="1314449" y="208026"/>
                </a:moveTo>
                <a:cubicBezTo>
                  <a:pt x="1323403" y="208026"/>
                  <a:pt x="1330547" y="215265"/>
                  <a:pt x="1330547" y="224123"/>
                </a:cubicBezTo>
                <a:cubicBezTo>
                  <a:pt x="1330547" y="233077"/>
                  <a:pt x="1323307" y="240220"/>
                  <a:pt x="1314449" y="240220"/>
                </a:cubicBezTo>
                <a:cubicBezTo>
                  <a:pt x="1305591" y="240220"/>
                  <a:pt x="1298447" y="233077"/>
                  <a:pt x="1298352" y="224123"/>
                </a:cubicBezTo>
                <a:cubicBezTo>
                  <a:pt x="1298352" y="215170"/>
                  <a:pt x="1305591" y="208026"/>
                  <a:pt x="1314449" y="208026"/>
                </a:cubicBezTo>
                <a:close/>
                <a:moveTo>
                  <a:pt x="1238726" y="205168"/>
                </a:moveTo>
                <a:cubicBezTo>
                  <a:pt x="1247584" y="205168"/>
                  <a:pt x="1254824" y="212407"/>
                  <a:pt x="1254824" y="221265"/>
                </a:cubicBezTo>
                <a:cubicBezTo>
                  <a:pt x="1254824" y="230123"/>
                  <a:pt x="1247584" y="237362"/>
                  <a:pt x="1238726" y="237362"/>
                </a:cubicBezTo>
                <a:cubicBezTo>
                  <a:pt x="1229868" y="237362"/>
                  <a:pt x="1222629" y="230219"/>
                  <a:pt x="1222629" y="221265"/>
                </a:cubicBezTo>
                <a:cubicBezTo>
                  <a:pt x="1222629" y="212407"/>
                  <a:pt x="1229868" y="205168"/>
                  <a:pt x="1238726" y="205168"/>
                </a:cubicBezTo>
                <a:close/>
                <a:moveTo>
                  <a:pt x="1918811" y="205073"/>
                </a:moveTo>
                <a:cubicBezTo>
                  <a:pt x="1920906" y="205073"/>
                  <a:pt x="1922621" y="206787"/>
                  <a:pt x="1922621" y="208883"/>
                </a:cubicBezTo>
                <a:cubicBezTo>
                  <a:pt x="1922621" y="210978"/>
                  <a:pt x="1920906" y="212693"/>
                  <a:pt x="1918811" y="212693"/>
                </a:cubicBezTo>
                <a:cubicBezTo>
                  <a:pt x="1916715" y="212693"/>
                  <a:pt x="1915001" y="211074"/>
                  <a:pt x="1915001" y="208883"/>
                </a:cubicBezTo>
                <a:cubicBezTo>
                  <a:pt x="1915001" y="206787"/>
                  <a:pt x="1916715" y="205073"/>
                  <a:pt x="1918811" y="205073"/>
                </a:cubicBezTo>
                <a:close/>
                <a:moveTo>
                  <a:pt x="902969" y="192500"/>
                </a:moveTo>
                <a:cubicBezTo>
                  <a:pt x="908303" y="192500"/>
                  <a:pt x="912589" y="196786"/>
                  <a:pt x="912589" y="202120"/>
                </a:cubicBezTo>
                <a:cubicBezTo>
                  <a:pt x="912589" y="207454"/>
                  <a:pt x="908303" y="211741"/>
                  <a:pt x="902969" y="211741"/>
                </a:cubicBezTo>
                <a:cubicBezTo>
                  <a:pt x="897635" y="211741"/>
                  <a:pt x="893349" y="207359"/>
                  <a:pt x="893349" y="202120"/>
                </a:cubicBezTo>
                <a:cubicBezTo>
                  <a:pt x="893349" y="196786"/>
                  <a:pt x="897635" y="192500"/>
                  <a:pt x="902969" y="192500"/>
                </a:cubicBezTo>
                <a:close/>
                <a:moveTo>
                  <a:pt x="2017204" y="189261"/>
                </a:moveTo>
                <a:cubicBezTo>
                  <a:pt x="2017394" y="189261"/>
                  <a:pt x="2017585" y="189451"/>
                  <a:pt x="2017585" y="189642"/>
                </a:cubicBezTo>
                <a:cubicBezTo>
                  <a:pt x="2017585" y="189832"/>
                  <a:pt x="2017394" y="190023"/>
                  <a:pt x="2017204" y="190023"/>
                </a:cubicBezTo>
                <a:cubicBezTo>
                  <a:pt x="2017013" y="190023"/>
                  <a:pt x="2016823" y="189832"/>
                  <a:pt x="2016823" y="189642"/>
                </a:cubicBezTo>
                <a:cubicBezTo>
                  <a:pt x="2016823" y="189451"/>
                  <a:pt x="2017013" y="189261"/>
                  <a:pt x="2017204" y="189261"/>
                </a:cubicBezTo>
                <a:close/>
                <a:moveTo>
                  <a:pt x="1574387" y="188499"/>
                </a:moveTo>
                <a:cubicBezTo>
                  <a:pt x="1581912" y="188499"/>
                  <a:pt x="1588008" y="194595"/>
                  <a:pt x="1588008" y="202120"/>
                </a:cubicBezTo>
                <a:cubicBezTo>
                  <a:pt x="1588008" y="209644"/>
                  <a:pt x="1581912" y="215740"/>
                  <a:pt x="1574387" y="215740"/>
                </a:cubicBezTo>
                <a:cubicBezTo>
                  <a:pt x="1566862" y="215740"/>
                  <a:pt x="1560766" y="209644"/>
                  <a:pt x="1560766" y="202120"/>
                </a:cubicBezTo>
                <a:cubicBezTo>
                  <a:pt x="1560766" y="194595"/>
                  <a:pt x="1566862" y="188499"/>
                  <a:pt x="1574387" y="188499"/>
                </a:cubicBezTo>
                <a:close/>
                <a:moveTo>
                  <a:pt x="726186" y="186499"/>
                </a:moveTo>
                <a:cubicBezTo>
                  <a:pt x="731394" y="186499"/>
                  <a:pt x="735616" y="190721"/>
                  <a:pt x="735616" y="195929"/>
                </a:cubicBezTo>
                <a:cubicBezTo>
                  <a:pt x="735616" y="201137"/>
                  <a:pt x="731394" y="205358"/>
                  <a:pt x="726186" y="205358"/>
                </a:cubicBezTo>
                <a:cubicBezTo>
                  <a:pt x="720978" y="205358"/>
                  <a:pt x="716756" y="201137"/>
                  <a:pt x="716756" y="195929"/>
                </a:cubicBezTo>
                <a:cubicBezTo>
                  <a:pt x="716756" y="190721"/>
                  <a:pt x="720978" y="186499"/>
                  <a:pt x="726186" y="186499"/>
                </a:cubicBezTo>
                <a:close/>
                <a:moveTo>
                  <a:pt x="1751266" y="186213"/>
                </a:moveTo>
                <a:cubicBezTo>
                  <a:pt x="1756695" y="186213"/>
                  <a:pt x="1761076" y="190595"/>
                  <a:pt x="1761076" y="196024"/>
                </a:cubicBezTo>
                <a:cubicBezTo>
                  <a:pt x="1761076" y="201453"/>
                  <a:pt x="1756695" y="205835"/>
                  <a:pt x="1751266" y="205835"/>
                </a:cubicBezTo>
                <a:cubicBezTo>
                  <a:pt x="1745836" y="205835"/>
                  <a:pt x="1741455" y="201453"/>
                  <a:pt x="1741455" y="196024"/>
                </a:cubicBezTo>
                <a:cubicBezTo>
                  <a:pt x="1741455" y="190595"/>
                  <a:pt x="1745836" y="186213"/>
                  <a:pt x="1751266" y="186213"/>
                </a:cubicBezTo>
                <a:close/>
                <a:moveTo>
                  <a:pt x="975931" y="171164"/>
                </a:moveTo>
                <a:cubicBezTo>
                  <a:pt x="981455" y="171164"/>
                  <a:pt x="985932" y="175641"/>
                  <a:pt x="985932" y="181165"/>
                </a:cubicBezTo>
                <a:cubicBezTo>
                  <a:pt x="985932" y="186690"/>
                  <a:pt x="981455" y="191167"/>
                  <a:pt x="975931" y="191167"/>
                </a:cubicBezTo>
                <a:cubicBezTo>
                  <a:pt x="970311" y="191167"/>
                  <a:pt x="965834" y="186690"/>
                  <a:pt x="965929" y="181165"/>
                </a:cubicBezTo>
                <a:cubicBezTo>
                  <a:pt x="965929" y="175641"/>
                  <a:pt x="970406" y="171164"/>
                  <a:pt x="975931" y="171164"/>
                </a:cubicBezTo>
                <a:close/>
                <a:moveTo>
                  <a:pt x="1501520" y="166687"/>
                </a:moveTo>
                <a:cubicBezTo>
                  <a:pt x="1509521" y="166687"/>
                  <a:pt x="1515998" y="173164"/>
                  <a:pt x="1515998" y="181165"/>
                </a:cubicBezTo>
                <a:cubicBezTo>
                  <a:pt x="1515998" y="189166"/>
                  <a:pt x="1509521" y="195643"/>
                  <a:pt x="1501520" y="195643"/>
                </a:cubicBezTo>
                <a:cubicBezTo>
                  <a:pt x="1493519" y="195643"/>
                  <a:pt x="1487042" y="189166"/>
                  <a:pt x="1487042" y="181165"/>
                </a:cubicBezTo>
                <a:cubicBezTo>
                  <a:pt x="1487042" y="173164"/>
                  <a:pt x="1493519" y="166687"/>
                  <a:pt x="1501520" y="166687"/>
                </a:cubicBezTo>
                <a:close/>
                <a:moveTo>
                  <a:pt x="623125" y="165925"/>
                </a:moveTo>
                <a:cubicBezTo>
                  <a:pt x="624840" y="165925"/>
                  <a:pt x="626173" y="167354"/>
                  <a:pt x="626173" y="168973"/>
                </a:cubicBezTo>
                <a:cubicBezTo>
                  <a:pt x="626173" y="170688"/>
                  <a:pt x="624744" y="172021"/>
                  <a:pt x="623125" y="172021"/>
                </a:cubicBezTo>
                <a:cubicBezTo>
                  <a:pt x="621410" y="172021"/>
                  <a:pt x="620077" y="170688"/>
                  <a:pt x="620077" y="168973"/>
                </a:cubicBezTo>
                <a:cubicBezTo>
                  <a:pt x="620077" y="167258"/>
                  <a:pt x="621410" y="165925"/>
                  <a:pt x="623125" y="165925"/>
                </a:cubicBezTo>
                <a:close/>
                <a:moveTo>
                  <a:pt x="1854327" y="162115"/>
                </a:moveTo>
                <a:cubicBezTo>
                  <a:pt x="1858137" y="162115"/>
                  <a:pt x="1861185" y="165163"/>
                  <a:pt x="1861185" y="168973"/>
                </a:cubicBezTo>
                <a:cubicBezTo>
                  <a:pt x="1861185" y="172783"/>
                  <a:pt x="1858137" y="175831"/>
                  <a:pt x="1854327" y="175831"/>
                </a:cubicBezTo>
                <a:cubicBezTo>
                  <a:pt x="1850612" y="175831"/>
                  <a:pt x="1847469" y="172783"/>
                  <a:pt x="1847469" y="168973"/>
                </a:cubicBezTo>
                <a:cubicBezTo>
                  <a:pt x="1847469" y="165163"/>
                  <a:pt x="1850517" y="162115"/>
                  <a:pt x="1854327" y="162115"/>
                </a:cubicBezTo>
                <a:close/>
                <a:moveTo>
                  <a:pt x="795241" y="156114"/>
                </a:moveTo>
                <a:cubicBezTo>
                  <a:pt x="799909" y="156114"/>
                  <a:pt x="803718" y="159924"/>
                  <a:pt x="803718" y="164591"/>
                </a:cubicBezTo>
                <a:cubicBezTo>
                  <a:pt x="803718" y="169259"/>
                  <a:pt x="799909" y="173069"/>
                  <a:pt x="795241" y="173069"/>
                </a:cubicBezTo>
                <a:cubicBezTo>
                  <a:pt x="790574" y="173069"/>
                  <a:pt x="786764" y="169354"/>
                  <a:pt x="786764" y="164591"/>
                </a:cubicBezTo>
                <a:cubicBezTo>
                  <a:pt x="786764" y="159924"/>
                  <a:pt x="790574" y="156114"/>
                  <a:pt x="795241" y="156114"/>
                </a:cubicBezTo>
                <a:close/>
                <a:moveTo>
                  <a:pt x="1050035" y="154495"/>
                </a:moveTo>
                <a:cubicBezTo>
                  <a:pt x="1056036" y="154495"/>
                  <a:pt x="1060894" y="159353"/>
                  <a:pt x="1060894" y="165354"/>
                </a:cubicBezTo>
                <a:cubicBezTo>
                  <a:pt x="1060894" y="171354"/>
                  <a:pt x="1056036" y="176212"/>
                  <a:pt x="1050035" y="176212"/>
                </a:cubicBezTo>
                <a:cubicBezTo>
                  <a:pt x="1044035" y="176212"/>
                  <a:pt x="1039177" y="171354"/>
                  <a:pt x="1039177" y="165354"/>
                </a:cubicBezTo>
                <a:cubicBezTo>
                  <a:pt x="1039177" y="159353"/>
                  <a:pt x="1044035" y="154495"/>
                  <a:pt x="1050035" y="154495"/>
                </a:cubicBezTo>
                <a:close/>
                <a:moveTo>
                  <a:pt x="1427321" y="154019"/>
                </a:moveTo>
                <a:cubicBezTo>
                  <a:pt x="1433608" y="154019"/>
                  <a:pt x="1438751" y="159162"/>
                  <a:pt x="1438751" y="165449"/>
                </a:cubicBezTo>
                <a:cubicBezTo>
                  <a:pt x="1438751" y="171736"/>
                  <a:pt x="1433608" y="176879"/>
                  <a:pt x="1427321" y="176879"/>
                </a:cubicBezTo>
                <a:cubicBezTo>
                  <a:pt x="1421035" y="176879"/>
                  <a:pt x="1415891" y="171736"/>
                  <a:pt x="1415891" y="165449"/>
                </a:cubicBezTo>
                <a:cubicBezTo>
                  <a:pt x="1415891" y="159162"/>
                  <a:pt x="1421035" y="154019"/>
                  <a:pt x="1427321" y="154019"/>
                </a:cubicBezTo>
                <a:close/>
                <a:moveTo>
                  <a:pt x="1682210" y="153447"/>
                </a:moveTo>
                <a:cubicBezTo>
                  <a:pt x="1688401" y="153447"/>
                  <a:pt x="1693449" y="158495"/>
                  <a:pt x="1693449" y="164687"/>
                </a:cubicBezTo>
                <a:cubicBezTo>
                  <a:pt x="1693449" y="170878"/>
                  <a:pt x="1688401" y="175926"/>
                  <a:pt x="1682210" y="175926"/>
                </a:cubicBezTo>
                <a:cubicBezTo>
                  <a:pt x="1676018" y="175926"/>
                  <a:pt x="1670970" y="170878"/>
                  <a:pt x="1670970" y="164687"/>
                </a:cubicBezTo>
                <a:cubicBezTo>
                  <a:pt x="1670970" y="158495"/>
                  <a:pt x="1676018" y="153447"/>
                  <a:pt x="1682210" y="153447"/>
                </a:cubicBezTo>
                <a:close/>
                <a:moveTo>
                  <a:pt x="1955101" y="145732"/>
                </a:moveTo>
                <a:cubicBezTo>
                  <a:pt x="1955291" y="145732"/>
                  <a:pt x="1955482" y="145922"/>
                  <a:pt x="1955482" y="146113"/>
                </a:cubicBezTo>
                <a:cubicBezTo>
                  <a:pt x="1955482" y="146303"/>
                  <a:pt x="1955291" y="146494"/>
                  <a:pt x="1955101" y="146494"/>
                </a:cubicBezTo>
                <a:cubicBezTo>
                  <a:pt x="1954911" y="146494"/>
                  <a:pt x="1954720" y="146303"/>
                  <a:pt x="1954720" y="146113"/>
                </a:cubicBezTo>
                <a:cubicBezTo>
                  <a:pt x="1954720" y="145922"/>
                  <a:pt x="1954911" y="145732"/>
                  <a:pt x="1955101" y="145732"/>
                </a:cubicBezTo>
                <a:close/>
                <a:moveTo>
                  <a:pt x="1125187" y="143446"/>
                </a:moveTo>
                <a:cubicBezTo>
                  <a:pt x="1131474" y="143446"/>
                  <a:pt x="1136617" y="148589"/>
                  <a:pt x="1136617" y="154876"/>
                </a:cubicBezTo>
                <a:cubicBezTo>
                  <a:pt x="1136617" y="161162"/>
                  <a:pt x="1131474" y="166306"/>
                  <a:pt x="1125187" y="166306"/>
                </a:cubicBezTo>
                <a:cubicBezTo>
                  <a:pt x="1118806" y="166306"/>
                  <a:pt x="1113662" y="161162"/>
                  <a:pt x="1113757" y="154876"/>
                </a:cubicBezTo>
                <a:cubicBezTo>
                  <a:pt x="1113757" y="148589"/>
                  <a:pt x="1118901" y="143446"/>
                  <a:pt x="1125187" y="143446"/>
                </a:cubicBezTo>
                <a:close/>
                <a:moveTo>
                  <a:pt x="1352264" y="143065"/>
                </a:moveTo>
                <a:cubicBezTo>
                  <a:pt x="1358836" y="143065"/>
                  <a:pt x="1364170" y="148304"/>
                  <a:pt x="1364170" y="154876"/>
                </a:cubicBezTo>
                <a:cubicBezTo>
                  <a:pt x="1364170" y="161353"/>
                  <a:pt x="1358836" y="166687"/>
                  <a:pt x="1352264" y="166687"/>
                </a:cubicBezTo>
                <a:cubicBezTo>
                  <a:pt x="1345692" y="166687"/>
                  <a:pt x="1340453" y="161353"/>
                  <a:pt x="1340453" y="154876"/>
                </a:cubicBezTo>
                <a:cubicBezTo>
                  <a:pt x="1340453" y="148399"/>
                  <a:pt x="1345692" y="143065"/>
                  <a:pt x="1352264" y="143065"/>
                </a:cubicBezTo>
                <a:close/>
                <a:moveTo>
                  <a:pt x="1276635" y="137826"/>
                </a:moveTo>
                <a:cubicBezTo>
                  <a:pt x="1283112" y="137826"/>
                  <a:pt x="1288446" y="143065"/>
                  <a:pt x="1288446" y="149637"/>
                </a:cubicBezTo>
                <a:cubicBezTo>
                  <a:pt x="1288446" y="156114"/>
                  <a:pt x="1283207" y="161448"/>
                  <a:pt x="1276635" y="161448"/>
                </a:cubicBezTo>
                <a:cubicBezTo>
                  <a:pt x="1270063" y="161448"/>
                  <a:pt x="1264824" y="156114"/>
                  <a:pt x="1264824" y="149637"/>
                </a:cubicBezTo>
                <a:cubicBezTo>
                  <a:pt x="1264824" y="143160"/>
                  <a:pt x="1270063" y="137826"/>
                  <a:pt x="1276635" y="137826"/>
                </a:cubicBezTo>
                <a:close/>
                <a:moveTo>
                  <a:pt x="1200816" y="137826"/>
                </a:moveTo>
                <a:cubicBezTo>
                  <a:pt x="1207293" y="137826"/>
                  <a:pt x="1212627" y="143065"/>
                  <a:pt x="1212627" y="149637"/>
                </a:cubicBezTo>
                <a:cubicBezTo>
                  <a:pt x="1212627" y="156114"/>
                  <a:pt x="1207389" y="161448"/>
                  <a:pt x="1200816" y="161448"/>
                </a:cubicBezTo>
                <a:cubicBezTo>
                  <a:pt x="1194244" y="161448"/>
                  <a:pt x="1188910" y="156114"/>
                  <a:pt x="1188910" y="149637"/>
                </a:cubicBezTo>
                <a:cubicBezTo>
                  <a:pt x="1188910" y="143160"/>
                  <a:pt x="1194244" y="137826"/>
                  <a:pt x="1200816" y="137826"/>
                </a:cubicBezTo>
                <a:close/>
                <a:moveTo>
                  <a:pt x="866203" y="133635"/>
                </a:moveTo>
                <a:cubicBezTo>
                  <a:pt x="868585" y="133635"/>
                  <a:pt x="870585" y="135635"/>
                  <a:pt x="870585" y="138017"/>
                </a:cubicBezTo>
                <a:cubicBezTo>
                  <a:pt x="870585" y="140398"/>
                  <a:pt x="868680" y="142398"/>
                  <a:pt x="866203" y="142398"/>
                </a:cubicBezTo>
                <a:cubicBezTo>
                  <a:pt x="863727" y="142398"/>
                  <a:pt x="861822" y="140398"/>
                  <a:pt x="861822" y="138017"/>
                </a:cubicBezTo>
                <a:cubicBezTo>
                  <a:pt x="861822" y="135635"/>
                  <a:pt x="863727" y="133635"/>
                  <a:pt x="866203" y="133635"/>
                </a:cubicBezTo>
                <a:close/>
                <a:moveTo>
                  <a:pt x="689895" y="132588"/>
                </a:moveTo>
                <a:cubicBezTo>
                  <a:pt x="690181" y="132588"/>
                  <a:pt x="690467" y="132874"/>
                  <a:pt x="690467" y="133159"/>
                </a:cubicBezTo>
                <a:cubicBezTo>
                  <a:pt x="690467" y="133445"/>
                  <a:pt x="690276" y="133731"/>
                  <a:pt x="689895" y="133731"/>
                </a:cubicBezTo>
                <a:cubicBezTo>
                  <a:pt x="689514" y="133731"/>
                  <a:pt x="689324" y="133445"/>
                  <a:pt x="689324" y="133159"/>
                </a:cubicBezTo>
                <a:cubicBezTo>
                  <a:pt x="689324" y="132874"/>
                  <a:pt x="689610" y="132588"/>
                  <a:pt x="689895" y="132588"/>
                </a:cubicBezTo>
                <a:close/>
                <a:moveTo>
                  <a:pt x="1611249" y="129825"/>
                </a:moveTo>
                <a:cubicBezTo>
                  <a:pt x="1615726" y="129825"/>
                  <a:pt x="1619440" y="133540"/>
                  <a:pt x="1619440" y="138016"/>
                </a:cubicBezTo>
                <a:cubicBezTo>
                  <a:pt x="1619440" y="142493"/>
                  <a:pt x="1615821" y="146208"/>
                  <a:pt x="1611249" y="146208"/>
                </a:cubicBezTo>
                <a:cubicBezTo>
                  <a:pt x="1606677" y="146208"/>
                  <a:pt x="1602962" y="142493"/>
                  <a:pt x="1602962" y="138016"/>
                </a:cubicBezTo>
                <a:cubicBezTo>
                  <a:pt x="1602962" y="133540"/>
                  <a:pt x="1606772" y="129825"/>
                  <a:pt x="1611249" y="129825"/>
                </a:cubicBezTo>
                <a:close/>
                <a:moveTo>
                  <a:pt x="1787556" y="129349"/>
                </a:moveTo>
                <a:cubicBezTo>
                  <a:pt x="1789651" y="129349"/>
                  <a:pt x="1791366" y="131064"/>
                  <a:pt x="1791366" y="133159"/>
                </a:cubicBezTo>
                <a:cubicBezTo>
                  <a:pt x="1791366" y="135254"/>
                  <a:pt x="1789651" y="136969"/>
                  <a:pt x="1787556" y="136969"/>
                </a:cubicBezTo>
                <a:cubicBezTo>
                  <a:pt x="1785460" y="136969"/>
                  <a:pt x="1783746" y="135254"/>
                  <a:pt x="1783746" y="133159"/>
                </a:cubicBezTo>
                <a:cubicBezTo>
                  <a:pt x="1783746" y="131064"/>
                  <a:pt x="1785460" y="129349"/>
                  <a:pt x="1787556" y="129349"/>
                </a:cubicBezTo>
                <a:close/>
                <a:moveTo>
                  <a:pt x="938784" y="110013"/>
                </a:moveTo>
                <a:cubicBezTo>
                  <a:pt x="942118" y="110013"/>
                  <a:pt x="944785" y="112680"/>
                  <a:pt x="944785" y="116014"/>
                </a:cubicBezTo>
                <a:cubicBezTo>
                  <a:pt x="944785" y="119347"/>
                  <a:pt x="942118" y="122015"/>
                  <a:pt x="938784" y="122015"/>
                </a:cubicBezTo>
                <a:cubicBezTo>
                  <a:pt x="935450" y="122015"/>
                  <a:pt x="932783" y="119252"/>
                  <a:pt x="932783" y="116014"/>
                </a:cubicBezTo>
                <a:cubicBezTo>
                  <a:pt x="932783" y="112680"/>
                  <a:pt x="935450" y="110013"/>
                  <a:pt x="938784" y="110013"/>
                </a:cubicBezTo>
                <a:close/>
                <a:moveTo>
                  <a:pt x="1538668" y="106870"/>
                </a:moveTo>
                <a:cubicBezTo>
                  <a:pt x="1543716" y="106870"/>
                  <a:pt x="1547717" y="110966"/>
                  <a:pt x="1547717" y="115919"/>
                </a:cubicBezTo>
                <a:cubicBezTo>
                  <a:pt x="1547717" y="120967"/>
                  <a:pt x="1543621" y="124967"/>
                  <a:pt x="1538668" y="124967"/>
                </a:cubicBezTo>
                <a:cubicBezTo>
                  <a:pt x="1533619" y="124967"/>
                  <a:pt x="1529619" y="120967"/>
                  <a:pt x="1529619" y="115919"/>
                </a:cubicBezTo>
                <a:cubicBezTo>
                  <a:pt x="1529619" y="110871"/>
                  <a:pt x="1533715" y="106870"/>
                  <a:pt x="1538668" y="106870"/>
                </a:cubicBezTo>
                <a:close/>
                <a:moveTo>
                  <a:pt x="758761" y="98012"/>
                </a:moveTo>
                <a:cubicBezTo>
                  <a:pt x="760666" y="98012"/>
                  <a:pt x="762190" y="99536"/>
                  <a:pt x="762190" y="101441"/>
                </a:cubicBezTo>
                <a:cubicBezTo>
                  <a:pt x="762190" y="103346"/>
                  <a:pt x="760666" y="104870"/>
                  <a:pt x="758761" y="104870"/>
                </a:cubicBezTo>
                <a:cubicBezTo>
                  <a:pt x="756856" y="104870"/>
                  <a:pt x="755332" y="103346"/>
                  <a:pt x="755332" y="101441"/>
                </a:cubicBezTo>
                <a:cubicBezTo>
                  <a:pt x="755332" y="99536"/>
                  <a:pt x="756856" y="98012"/>
                  <a:pt x="758761" y="98012"/>
                </a:cubicBezTo>
                <a:close/>
                <a:moveTo>
                  <a:pt x="1718690" y="95440"/>
                </a:moveTo>
                <a:cubicBezTo>
                  <a:pt x="1722024" y="95440"/>
                  <a:pt x="1724691" y="98107"/>
                  <a:pt x="1724691" y="101441"/>
                </a:cubicBezTo>
                <a:cubicBezTo>
                  <a:pt x="1724691" y="104774"/>
                  <a:pt x="1722024" y="107441"/>
                  <a:pt x="1718690" y="107441"/>
                </a:cubicBezTo>
                <a:cubicBezTo>
                  <a:pt x="1715356" y="107441"/>
                  <a:pt x="1712594" y="104774"/>
                  <a:pt x="1712689" y="101441"/>
                </a:cubicBezTo>
                <a:cubicBezTo>
                  <a:pt x="1712689" y="98107"/>
                  <a:pt x="1715356" y="95440"/>
                  <a:pt x="1718690" y="95440"/>
                </a:cubicBezTo>
                <a:close/>
                <a:moveTo>
                  <a:pt x="1012602" y="90773"/>
                </a:moveTo>
                <a:cubicBezTo>
                  <a:pt x="1016983" y="90773"/>
                  <a:pt x="1020603" y="94297"/>
                  <a:pt x="1020603" y="98774"/>
                </a:cubicBezTo>
                <a:cubicBezTo>
                  <a:pt x="1020603" y="103156"/>
                  <a:pt x="1017079" y="106775"/>
                  <a:pt x="1012602" y="106775"/>
                </a:cubicBezTo>
                <a:cubicBezTo>
                  <a:pt x="1008220" y="106775"/>
                  <a:pt x="1004601" y="103156"/>
                  <a:pt x="1004601" y="98774"/>
                </a:cubicBezTo>
                <a:cubicBezTo>
                  <a:pt x="1004601" y="94393"/>
                  <a:pt x="1008220" y="90773"/>
                  <a:pt x="1012602" y="90773"/>
                </a:cubicBezTo>
                <a:close/>
                <a:moveTo>
                  <a:pt x="1464754" y="88391"/>
                </a:moveTo>
                <a:cubicBezTo>
                  <a:pt x="1470469" y="88391"/>
                  <a:pt x="1475041" y="93058"/>
                  <a:pt x="1475041" y="98678"/>
                </a:cubicBezTo>
                <a:cubicBezTo>
                  <a:pt x="1475041" y="104393"/>
                  <a:pt x="1470374" y="108965"/>
                  <a:pt x="1464754" y="108965"/>
                </a:cubicBezTo>
                <a:cubicBezTo>
                  <a:pt x="1459134" y="108965"/>
                  <a:pt x="1454562" y="104393"/>
                  <a:pt x="1454467" y="98678"/>
                </a:cubicBezTo>
                <a:cubicBezTo>
                  <a:pt x="1454467" y="92963"/>
                  <a:pt x="1459134" y="88391"/>
                  <a:pt x="1464754" y="88391"/>
                </a:cubicBezTo>
                <a:close/>
                <a:moveTo>
                  <a:pt x="1087468" y="77533"/>
                </a:moveTo>
                <a:cubicBezTo>
                  <a:pt x="1092326" y="77533"/>
                  <a:pt x="1096327" y="81534"/>
                  <a:pt x="1096327" y="86391"/>
                </a:cubicBezTo>
                <a:cubicBezTo>
                  <a:pt x="1096327" y="91249"/>
                  <a:pt x="1092326" y="95249"/>
                  <a:pt x="1087468" y="95249"/>
                </a:cubicBezTo>
                <a:cubicBezTo>
                  <a:pt x="1082611" y="95249"/>
                  <a:pt x="1078610" y="91249"/>
                  <a:pt x="1078610" y="86391"/>
                </a:cubicBezTo>
                <a:cubicBezTo>
                  <a:pt x="1078610" y="81534"/>
                  <a:pt x="1082611" y="77533"/>
                  <a:pt x="1087468" y="77533"/>
                </a:cubicBezTo>
                <a:close/>
                <a:moveTo>
                  <a:pt x="1389983" y="77342"/>
                </a:moveTo>
                <a:cubicBezTo>
                  <a:pt x="1395031" y="77342"/>
                  <a:pt x="1399032" y="81438"/>
                  <a:pt x="1399032" y="86391"/>
                </a:cubicBezTo>
                <a:cubicBezTo>
                  <a:pt x="1399032" y="91439"/>
                  <a:pt x="1394936" y="95440"/>
                  <a:pt x="1389983" y="95440"/>
                </a:cubicBezTo>
                <a:cubicBezTo>
                  <a:pt x="1385030" y="95440"/>
                  <a:pt x="1380934" y="91344"/>
                  <a:pt x="1380934" y="86391"/>
                </a:cubicBezTo>
                <a:cubicBezTo>
                  <a:pt x="1380934" y="81343"/>
                  <a:pt x="1385030" y="77342"/>
                  <a:pt x="1389983" y="77342"/>
                </a:cubicBezTo>
                <a:close/>
                <a:moveTo>
                  <a:pt x="829532" y="69723"/>
                </a:moveTo>
                <a:cubicBezTo>
                  <a:pt x="831913" y="69723"/>
                  <a:pt x="833913" y="71628"/>
                  <a:pt x="833913" y="74105"/>
                </a:cubicBezTo>
                <a:cubicBezTo>
                  <a:pt x="833913" y="76486"/>
                  <a:pt x="832008" y="78486"/>
                  <a:pt x="829532" y="78486"/>
                </a:cubicBezTo>
                <a:cubicBezTo>
                  <a:pt x="827055" y="78486"/>
                  <a:pt x="825055" y="76486"/>
                  <a:pt x="825150" y="74105"/>
                </a:cubicBezTo>
                <a:cubicBezTo>
                  <a:pt x="825150" y="71723"/>
                  <a:pt x="827055" y="69723"/>
                  <a:pt x="829532" y="69723"/>
                </a:cubicBezTo>
                <a:close/>
                <a:moveTo>
                  <a:pt x="653605" y="69723"/>
                </a:moveTo>
                <a:cubicBezTo>
                  <a:pt x="653890" y="69723"/>
                  <a:pt x="654176" y="69913"/>
                  <a:pt x="654176" y="70294"/>
                </a:cubicBezTo>
                <a:cubicBezTo>
                  <a:pt x="654176" y="70580"/>
                  <a:pt x="653986" y="70866"/>
                  <a:pt x="653605" y="70866"/>
                </a:cubicBezTo>
                <a:cubicBezTo>
                  <a:pt x="653224" y="70866"/>
                  <a:pt x="653033" y="70580"/>
                  <a:pt x="653033" y="70294"/>
                </a:cubicBezTo>
                <a:cubicBezTo>
                  <a:pt x="653033" y="70009"/>
                  <a:pt x="653224" y="69723"/>
                  <a:pt x="653605" y="69723"/>
                </a:cubicBezTo>
                <a:close/>
                <a:moveTo>
                  <a:pt x="1314450" y="69532"/>
                </a:moveTo>
                <a:cubicBezTo>
                  <a:pt x="1319689" y="69532"/>
                  <a:pt x="1323880" y="73723"/>
                  <a:pt x="1323880" y="78962"/>
                </a:cubicBezTo>
                <a:cubicBezTo>
                  <a:pt x="1323880" y="84201"/>
                  <a:pt x="1319689" y="88391"/>
                  <a:pt x="1314450" y="88391"/>
                </a:cubicBezTo>
                <a:cubicBezTo>
                  <a:pt x="1309306" y="88391"/>
                  <a:pt x="1305020" y="84201"/>
                  <a:pt x="1305020" y="78962"/>
                </a:cubicBezTo>
                <a:cubicBezTo>
                  <a:pt x="1305020" y="73723"/>
                  <a:pt x="1309211" y="69532"/>
                  <a:pt x="1314450" y="69532"/>
                </a:cubicBezTo>
                <a:close/>
                <a:moveTo>
                  <a:pt x="1162907" y="69532"/>
                </a:moveTo>
                <a:cubicBezTo>
                  <a:pt x="1168146" y="69532"/>
                  <a:pt x="1172337" y="73723"/>
                  <a:pt x="1172337" y="78962"/>
                </a:cubicBezTo>
                <a:cubicBezTo>
                  <a:pt x="1172337" y="84201"/>
                  <a:pt x="1168146" y="88391"/>
                  <a:pt x="1162907" y="88391"/>
                </a:cubicBezTo>
                <a:cubicBezTo>
                  <a:pt x="1157668" y="88391"/>
                  <a:pt x="1153477" y="84201"/>
                  <a:pt x="1153477" y="78962"/>
                </a:cubicBezTo>
                <a:cubicBezTo>
                  <a:pt x="1153477" y="73723"/>
                  <a:pt x="1157668" y="69532"/>
                  <a:pt x="1162907" y="69532"/>
                </a:cubicBezTo>
                <a:close/>
                <a:moveTo>
                  <a:pt x="1823847" y="68865"/>
                </a:moveTo>
                <a:cubicBezTo>
                  <a:pt x="1824609" y="68865"/>
                  <a:pt x="1825276" y="69532"/>
                  <a:pt x="1825276" y="70294"/>
                </a:cubicBezTo>
                <a:cubicBezTo>
                  <a:pt x="1825276" y="71056"/>
                  <a:pt x="1824609" y="71723"/>
                  <a:pt x="1823847" y="71723"/>
                </a:cubicBezTo>
                <a:cubicBezTo>
                  <a:pt x="1822989" y="71723"/>
                  <a:pt x="1822418" y="71056"/>
                  <a:pt x="1822418" y="70294"/>
                </a:cubicBezTo>
                <a:cubicBezTo>
                  <a:pt x="1822418" y="69532"/>
                  <a:pt x="1823085" y="68865"/>
                  <a:pt x="1823847" y="68865"/>
                </a:cubicBezTo>
                <a:close/>
                <a:moveTo>
                  <a:pt x="1238726" y="67055"/>
                </a:moveTo>
                <a:cubicBezTo>
                  <a:pt x="1243965" y="67055"/>
                  <a:pt x="1248155" y="71246"/>
                  <a:pt x="1248155" y="76485"/>
                </a:cubicBezTo>
                <a:cubicBezTo>
                  <a:pt x="1248155" y="81724"/>
                  <a:pt x="1243965" y="85915"/>
                  <a:pt x="1238726" y="85915"/>
                </a:cubicBezTo>
                <a:cubicBezTo>
                  <a:pt x="1233487" y="85915"/>
                  <a:pt x="1229296" y="81724"/>
                  <a:pt x="1229296" y="76485"/>
                </a:cubicBezTo>
                <a:cubicBezTo>
                  <a:pt x="1229296" y="71246"/>
                  <a:pt x="1233487" y="67055"/>
                  <a:pt x="1238726" y="67055"/>
                </a:cubicBezTo>
                <a:close/>
                <a:moveTo>
                  <a:pt x="1647920" y="65913"/>
                </a:moveTo>
                <a:cubicBezTo>
                  <a:pt x="1652396" y="65913"/>
                  <a:pt x="1656111" y="69533"/>
                  <a:pt x="1656111" y="74105"/>
                </a:cubicBezTo>
                <a:cubicBezTo>
                  <a:pt x="1656111" y="78581"/>
                  <a:pt x="1652492" y="82296"/>
                  <a:pt x="1647920" y="82296"/>
                </a:cubicBezTo>
                <a:cubicBezTo>
                  <a:pt x="1643348" y="82296"/>
                  <a:pt x="1639728" y="78581"/>
                  <a:pt x="1639633" y="74105"/>
                </a:cubicBezTo>
                <a:cubicBezTo>
                  <a:pt x="1639633" y="69628"/>
                  <a:pt x="1643348" y="65913"/>
                  <a:pt x="1647920" y="65913"/>
                </a:cubicBezTo>
                <a:close/>
                <a:moveTo>
                  <a:pt x="901731" y="49434"/>
                </a:moveTo>
                <a:cubicBezTo>
                  <a:pt x="902589" y="49434"/>
                  <a:pt x="903350" y="50196"/>
                  <a:pt x="903350" y="51053"/>
                </a:cubicBezTo>
                <a:cubicBezTo>
                  <a:pt x="903350" y="51910"/>
                  <a:pt x="902589" y="52673"/>
                  <a:pt x="901731" y="52673"/>
                </a:cubicBezTo>
                <a:cubicBezTo>
                  <a:pt x="900874" y="52673"/>
                  <a:pt x="900112" y="51910"/>
                  <a:pt x="900112" y="51053"/>
                </a:cubicBezTo>
                <a:cubicBezTo>
                  <a:pt x="900112" y="50196"/>
                  <a:pt x="900874" y="49434"/>
                  <a:pt x="901731" y="49434"/>
                </a:cubicBezTo>
                <a:close/>
                <a:moveTo>
                  <a:pt x="1575625" y="47434"/>
                </a:moveTo>
                <a:cubicBezTo>
                  <a:pt x="1577625" y="47434"/>
                  <a:pt x="1579244" y="49053"/>
                  <a:pt x="1579244" y="51054"/>
                </a:cubicBezTo>
                <a:cubicBezTo>
                  <a:pt x="1579244" y="53054"/>
                  <a:pt x="1577625" y="54673"/>
                  <a:pt x="1575625" y="54673"/>
                </a:cubicBezTo>
                <a:cubicBezTo>
                  <a:pt x="1573624" y="54673"/>
                  <a:pt x="1572005" y="53054"/>
                  <a:pt x="1572005" y="51054"/>
                </a:cubicBezTo>
                <a:cubicBezTo>
                  <a:pt x="1572005" y="49053"/>
                  <a:pt x="1573624" y="47434"/>
                  <a:pt x="1575625" y="47434"/>
                </a:cubicBezTo>
                <a:close/>
                <a:moveTo>
                  <a:pt x="975264" y="29146"/>
                </a:moveTo>
                <a:cubicBezTo>
                  <a:pt x="977158" y="29146"/>
                  <a:pt x="978693" y="30681"/>
                  <a:pt x="978693" y="32575"/>
                </a:cubicBezTo>
                <a:cubicBezTo>
                  <a:pt x="978693" y="34469"/>
                  <a:pt x="977158" y="36004"/>
                  <a:pt x="975264" y="36004"/>
                </a:cubicBezTo>
                <a:cubicBezTo>
                  <a:pt x="973370" y="36004"/>
                  <a:pt x="971835" y="34469"/>
                  <a:pt x="971835" y="32575"/>
                </a:cubicBezTo>
                <a:cubicBezTo>
                  <a:pt x="971835" y="30681"/>
                  <a:pt x="973370" y="29146"/>
                  <a:pt x="975264" y="29146"/>
                </a:cubicBezTo>
                <a:close/>
                <a:moveTo>
                  <a:pt x="1502092" y="27622"/>
                </a:moveTo>
                <a:cubicBezTo>
                  <a:pt x="1504759" y="27622"/>
                  <a:pt x="1506950" y="29813"/>
                  <a:pt x="1506950" y="32480"/>
                </a:cubicBezTo>
                <a:cubicBezTo>
                  <a:pt x="1506950" y="35147"/>
                  <a:pt x="1504759" y="37338"/>
                  <a:pt x="1502092" y="37338"/>
                </a:cubicBezTo>
                <a:cubicBezTo>
                  <a:pt x="1499425" y="37338"/>
                  <a:pt x="1497329" y="35242"/>
                  <a:pt x="1497234" y="32480"/>
                </a:cubicBezTo>
                <a:cubicBezTo>
                  <a:pt x="1497234" y="29813"/>
                  <a:pt x="1499425" y="27622"/>
                  <a:pt x="1502092" y="27622"/>
                </a:cubicBezTo>
                <a:close/>
                <a:moveTo>
                  <a:pt x="1049845" y="15144"/>
                </a:moveTo>
                <a:cubicBezTo>
                  <a:pt x="1051739" y="15144"/>
                  <a:pt x="1053274" y="16679"/>
                  <a:pt x="1053274" y="18573"/>
                </a:cubicBezTo>
                <a:cubicBezTo>
                  <a:pt x="1053274" y="20467"/>
                  <a:pt x="1051739" y="22002"/>
                  <a:pt x="1049845" y="22002"/>
                </a:cubicBezTo>
                <a:cubicBezTo>
                  <a:pt x="1047951" y="22002"/>
                  <a:pt x="1046416" y="20467"/>
                  <a:pt x="1046416" y="18573"/>
                </a:cubicBezTo>
                <a:cubicBezTo>
                  <a:pt x="1046416" y="16679"/>
                  <a:pt x="1047951" y="15144"/>
                  <a:pt x="1049845" y="15144"/>
                </a:cubicBezTo>
                <a:close/>
                <a:moveTo>
                  <a:pt x="1427606" y="14477"/>
                </a:moveTo>
                <a:cubicBezTo>
                  <a:pt x="1429892" y="14477"/>
                  <a:pt x="1431797" y="16287"/>
                  <a:pt x="1431797" y="18668"/>
                </a:cubicBezTo>
                <a:cubicBezTo>
                  <a:pt x="1431797" y="20954"/>
                  <a:pt x="1429988" y="22859"/>
                  <a:pt x="1427606" y="22859"/>
                </a:cubicBezTo>
                <a:cubicBezTo>
                  <a:pt x="1425225" y="22859"/>
                  <a:pt x="1423320" y="20954"/>
                  <a:pt x="1423415" y="18668"/>
                </a:cubicBezTo>
                <a:cubicBezTo>
                  <a:pt x="1423415" y="16382"/>
                  <a:pt x="1425320" y="14477"/>
                  <a:pt x="1427606" y="14477"/>
                </a:cubicBezTo>
                <a:close/>
                <a:moveTo>
                  <a:pt x="1684591" y="10096"/>
                </a:moveTo>
                <a:cubicBezTo>
                  <a:pt x="1684686" y="10096"/>
                  <a:pt x="1684781" y="10191"/>
                  <a:pt x="1684781" y="10287"/>
                </a:cubicBezTo>
                <a:cubicBezTo>
                  <a:pt x="1684781" y="10382"/>
                  <a:pt x="1684686" y="10477"/>
                  <a:pt x="1684591" y="10477"/>
                </a:cubicBezTo>
                <a:cubicBezTo>
                  <a:pt x="1684495" y="10477"/>
                  <a:pt x="1684400" y="10382"/>
                  <a:pt x="1684400" y="10287"/>
                </a:cubicBezTo>
                <a:cubicBezTo>
                  <a:pt x="1684400" y="10191"/>
                  <a:pt x="1684495" y="10096"/>
                  <a:pt x="1684591" y="10096"/>
                </a:cubicBezTo>
                <a:close/>
                <a:moveTo>
                  <a:pt x="1125093" y="5143"/>
                </a:moveTo>
                <a:cubicBezTo>
                  <a:pt x="1127379" y="5143"/>
                  <a:pt x="1129284" y="7048"/>
                  <a:pt x="1129284" y="9334"/>
                </a:cubicBezTo>
                <a:cubicBezTo>
                  <a:pt x="1129284" y="11620"/>
                  <a:pt x="1127379" y="13525"/>
                  <a:pt x="1125093" y="13525"/>
                </a:cubicBezTo>
                <a:cubicBezTo>
                  <a:pt x="1122807" y="13525"/>
                  <a:pt x="1120902" y="11620"/>
                  <a:pt x="1120902" y="9334"/>
                </a:cubicBezTo>
                <a:cubicBezTo>
                  <a:pt x="1120902" y="7048"/>
                  <a:pt x="1122712" y="5143"/>
                  <a:pt x="1125093" y="5143"/>
                </a:cubicBezTo>
                <a:close/>
                <a:moveTo>
                  <a:pt x="1352359" y="4952"/>
                </a:moveTo>
                <a:cubicBezTo>
                  <a:pt x="1354740" y="4952"/>
                  <a:pt x="1356740" y="6857"/>
                  <a:pt x="1356740" y="9334"/>
                </a:cubicBezTo>
                <a:cubicBezTo>
                  <a:pt x="1356740" y="11715"/>
                  <a:pt x="1354835" y="13715"/>
                  <a:pt x="1352359" y="13715"/>
                </a:cubicBezTo>
                <a:cubicBezTo>
                  <a:pt x="1349882" y="13715"/>
                  <a:pt x="1347882" y="11715"/>
                  <a:pt x="1347977" y="9334"/>
                </a:cubicBezTo>
                <a:cubicBezTo>
                  <a:pt x="1347977" y="6952"/>
                  <a:pt x="1349882" y="4952"/>
                  <a:pt x="1352359" y="4952"/>
                </a:cubicBezTo>
                <a:close/>
                <a:moveTo>
                  <a:pt x="1200816" y="285"/>
                </a:moveTo>
                <a:cubicBezTo>
                  <a:pt x="1203197" y="285"/>
                  <a:pt x="1205197" y="2190"/>
                  <a:pt x="1205197" y="4667"/>
                </a:cubicBezTo>
                <a:cubicBezTo>
                  <a:pt x="1205197" y="7048"/>
                  <a:pt x="1203292" y="9048"/>
                  <a:pt x="1200816" y="9048"/>
                </a:cubicBezTo>
                <a:cubicBezTo>
                  <a:pt x="1198339" y="9048"/>
                  <a:pt x="1196339" y="7048"/>
                  <a:pt x="1196434" y="4667"/>
                </a:cubicBezTo>
                <a:cubicBezTo>
                  <a:pt x="1196434" y="2285"/>
                  <a:pt x="1198339" y="285"/>
                  <a:pt x="1200816" y="285"/>
                </a:cubicBezTo>
                <a:close/>
                <a:moveTo>
                  <a:pt x="1276635" y="0"/>
                </a:moveTo>
                <a:cubicBezTo>
                  <a:pt x="1279112" y="0"/>
                  <a:pt x="1281207" y="2096"/>
                  <a:pt x="1281207" y="4667"/>
                </a:cubicBezTo>
                <a:cubicBezTo>
                  <a:pt x="1281207" y="7144"/>
                  <a:pt x="1279207" y="9239"/>
                  <a:pt x="1276635" y="9239"/>
                </a:cubicBezTo>
                <a:cubicBezTo>
                  <a:pt x="1274063" y="9239"/>
                  <a:pt x="1271968" y="7144"/>
                  <a:pt x="1272063" y="4667"/>
                </a:cubicBezTo>
                <a:cubicBezTo>
                  <a:pt x="1272063" y="2096"/>
                  <a:pt x="1274063" y="0"/>
                  <a:pt x="1276635" y="0"/>
                </a:cubicBezTo>
                <a:close/>
              </a:path>
            </a:pathLst>
          </a:custGeom>
          <a:solidFill>
            <a:srgbClr val="2C59D2">
              <a:alpha val="5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864235">
              <a:defRPr/>
            </a:pPr>
            <a:endParaRPr lang="zh-CN" altLang="en-US" sz="1700">
              <a:solidFill>
                <a:prstClr val="black"/>
              </a:solidFill>
              <a:latin typeface="阿里巴巴普惠体 R"/>
              <a:ea typeface="阿里巴巴普惠体 R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54098" y="568725"/>
            <a:ext cx="10813879" cy="5956390"/>
            <a:chOff x="1214611" y="861956"/>
            <a:chExt cx="9187697" cy="5021533"/>
          </a:xfrm>
        </p:grpSpPr>
        <p:sp>
          <p:nvSpPr>
            <p:cNvPr id="11" name="梯形 10"/>
            <p:cNvSpPr/>
            <p:nvPr>
              <p:custDataLst>
                <p:tags r:id="rId48"/>
              </p:custDataLst>
            </p:nvPr>
          </p:nvSpPr>
          <p:spPr>
            <a:xfrm rot="5400000" flipH="1">
              <a:off x="950616" y="1125951"/>
              <a:ext cx="5021532" cy="4493542"/>
            </a:xfrm>
            <a:prstGeom prst="trapezoid">
              <a:avLst>
                <a:gd name="adj" fmla="val 31632"/>
              </a:avLst>
            </a:pr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45000">
                  <a:schemeClr val="bg1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4235">
                <a:defRPr/>
              </a:pPr>
              <a:endParaRPr lang="zh-CN" altLang="en-US" sz="1700">
                <a:solidFill>
                  <a:prstClr val="white"/>
                </a:solidFill>
                <a:latin typeface="阿里巴巴普惠体 R"/>
                <a:ea typeface="阿里巴巴普惠体 R"/>
              </a:endParaRPr>
            </a:p>
          </p:txBody>
        </p:sp>
        <p:sp>
          <p:nvSpPr>
            <p:cNvPr id="12" name="梯形 11"/>
            <p:cNvSpPr/>
            <p:nvPr>
              <p:custDataLst>
                <p:tags r:id="rId49"/>
              </p:custDataLst>
            </p:nvPr>
          </p:nvSpPr>
          <p:spPr>
            <a:xfrm rot="16200000">
              <a:off x="5644771" y="1125952"/>
              <a:ext cx="5021532" cy="4493542"/>
            </a:xfrm>
            <a:prstGeom prst="trapezoid">
              <a:avLst>
                <a:gd name="adj" fmla="val 32285"/>
              </a:avLst>
            </a:pr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45000">
                  <a:schemeClr val="bg1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4235">
                <a:defRPr/>
              </a:pPr>
              <a:endParaRPr lang="zh-CN" altLang="en-US" sz="1700" dirty="0">
                <a:solidFill>
                  <a:prstClr val="white"/>
                </a:solidFill>
                <a:latin typeface="阿里巴巴普惠体 R"/>
                <a:ea typeface="阿里巴巴普惠体 R"/>
              </a:endParaRPr>
            </a:p>
          </p:txBody>
        </p:sp>
      </p:grpSp>
      <p:sp>
        <p:nvSpPr>
          <p:cNvPr id="13" name="矩形: 圆角 9"/>
          <p:cNvSpPr/>
          <p:nvPr>
            <p:custDataLst>
              <p:tags r:id="rId5"/>
            </p:custDataLst>
          </p:nvPr>
        </p:nvSpPr>
        <p:spPr>
          <a:xfrm>
            <a:off x="754267" y="2135892"/>
            <a:ext cx="1519468" cy="387942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>
            <a:outerShdw blurRad="228600" dist="63500" dir="5400000" algn="t" rotWithShape="0">
              <a:srgbClr val="E54A4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0" dirty="0"/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795363" y="2145197"/>
            <a:ext cx="1437276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 defTabSz="864235">
              <a:defRPr/>
            </a:pPr>
            <a:r>
              <a:rPr lang="zh-CN" altLang="en-US" dirty="0">
                <a:solidFill>
                  <a:schemeClr val="bg1"/>
                </a:solidFill>
                <a:latin typeface="阿里巴巴普惠体 B"/>
                <a:ea typeface="阿里巴巴普惠体 B"/>
              </a:rPr>
              <a:t>机会</a:t>
            </a:r>
          </a:p>
        </p:txBody>
      </p:sp>
      <p:sp>
        <p:nvSpPr>
          <p:cNvPr id="18" name="文本框 17"/>
          <p:cNvSpPr txBox="1"/>
          <p:nvPr>
            <p:custDataLst>
              <p:tags r:id="rId7"/>
            </p:custDataLst>
          </p:nvPr>
        </p:nvSpPr>
        <p:spPr>
          <a:xfrm>
            <a:off x="7750986" y="2738667"/>
            <a:ext cx="3289815" cy="227838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</a:lvl1pPr>
          </a:lstStyle>
          <a:p>
            <a:r>
              <a:rPr lang="zh-CN" altLang="en-US" sz="1510" dirty="0">
                <a:sym typeface="儷宋 Pro" panose="02020300000000000000" charset="-120"/>
              </a:rPr>
              <a:t>铝土矿的储量和规模较小，只能作为补充型供应</a:t>
            </a:r>
            <a:endParaRPr lang="en-US" altLang="zh-CN" sz="1510" dirty="0">
              <a:sym typeface="儷宋 Pro" panose="02020300000000000000" charset="-120"/>
            </a:endParaRPr>
          </a:p>
          <a:p>
            <a:endParaRPr lang="zh-CN" altLang="en-US" sz="600" dirty="0">
              <a:sym typeface="儷宋 Pro" panose="02020300000000000000" charset="-120"/>
            </a:endParaRPr>
          </a:p>
          <a:p>
            <a:r>
              <a:rPr lang="zh-CN" altLang="en-US" sz="1510" dirty="0">
                <a:sym typeface="儷宋 Pro" panose="02020300000000000000" charset="-120"/>
              </a:rPr>
              <a:t>土耳其高通胀持续抬升采矿、人工、内陆运输和港口组织成本</a:t>
            </a:r>
            <a:endParaRPr lang="en-US" altLang="zh-CN" sz="1510" dirty="0">
              <a:sym typeface="儷宋 Pro" panose="02020300000000000000" charset="-120"/>
            </a:endParaRPr>
          </a:p>
          <a:p>
            <a:endParaRPr lang="zh-CN" altLang="en-US" sz="700" dirty="0">
              <a:sym typeface="儷宋 Pro" panose="02020300000000000000" charset="-120"/>
            </a:endParaRPr>
          </a:p>
          <a:p>
            <a:r>
              <a:rPr lang="zh-CN" altLang="en-US" sz="1510" dirty="0">
                <a:sym typeface="儷宋 Pro" panose="02020300000000000000" charset="-120"/>
              </a:rPr>
              <a:t>杂质约束，匹配下游工艺是关键</a:t>
            </a:r>
          </a:p>
          <a:p>
            <a:endParaRPr lang="zh-CN" altLang="en-US" sz="1510" dirty="0">
              <a:sym typeface="儷宋 Pro" panose="02020300000000000000" charset="-120"/>
            </a:endParaRPr>
          </a:p>
          <a:p>
            <a:r>
              <a:rPr lang="zh-CN" altLang="en-US" sz="1510" dirty="0">
                <a:sym typeface="儷宋 Pro" panose="02020300000000000000" charset="-120"/>
              </a:rPr>
              <a:t>铝土矿价格受主流出口国影响</a:t>
            </a:r>
          </a:p>
        </p:txBody>
      </p:sp>
      <p:sp>
        <p:nvSpPr>
          <p:cNvPr id="19" name="椭圆 18"/>
          <p:cNvSpPr/>
          <p:nvPr>
            <p:custDataLst>
              <p:tags r:id="rId8"/>
            </p:custDataLst>
          </p:nvPr>
        </p:nvSpPr>
        <p:spPr>
          <a:xfrm>
            <a:off x="4090401" y="1929461"/>
            <a:ext cx="3341272" cy="3341272"/>
          </a:xfrm>
          <a:prstGeom prst="ellipse">
            <a:avLst/>
          </a:prstGeom>
          <a:solidFill>
            <a:schemeClr val="accent5">
              <a:lumMod val="75000"/>
              <a:alpha val="90000"/>
            </a:schemeClr>
          </a:solidFill>
          <a:ln>
            <a:noFill/>
          </a:ln>
          <a:effectLst>
            <a:outerShdw blurRad="228600" dist="63500" dir="5400000" algn="t" rotWithShape="0">
              <a:srgbClr val="D422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0" dirty="0"/>
          </a:p>
        </p:txBody>
      </p:sp>
      <p:sp>
        <p:nvSpPr>
          <p:cNvPr id="20" name="矩形: 圆角 13"/>
          <p:cNvSpPr/>
          <p:nvPr>
            <p:custDataLst>
              <p:tags r:id="rId9"/>
            </p:custDataLst>
          </p:nvPr>
        </p:nvSpPr>
        <p:spPr>
          <a:xfrm>
            <a:off x="9361437" y="2135892"/>
            <a:ext cx="1519468" cy="387942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>
            <a:outerShdw blurRad="228600" dist="63500" dir="5400000" algn="t" rotWithShape="0">
              <a:srgbClr val="E54A4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0" dirty="0"/>
          </a:p>
        </p:txBody>
      </p:sp>
      <p:sp>
        <p:nvSpPr>
          <p:cNvPr id="21" name="文本框 20"/>
          <p:cNvSpPr txBox="1"/>
          <p:nvPr>
            <p:custDataLst>
              <p:tags r:id="rId10"/>
            </p:custDataLst>
          </p:nvPr>
        </p:nvSpPr>
        <p:spPr>
          <a:xfrm>
            <a:off x="9376410" y="2151380"/>
            <a:ext cx="1437005" cy="36957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noAutofit/>
          </a:bodyPr>
          <a:lstStyle/>
          <a:p>
            <a:pPr algn="ctr" defTabSz="864235">
              <a:defRPr/>
            </a:pPr>
            <a:r>
              <a:rPr lang="zh-CN" altLang="en-US" dirty="0">
                <a:solidFill>
                  <a:schemeClr val="bg1"/>
                </a:solidFill>
                <a:latin typeface="阿里巴巴普惠体 B"/>
                <a:ea typeface="阿里巴巴普惠体 B"/>
              </a:rPr>
              <a:t>风险</a:t>
            </a:r>
            <a:r>
              <a:rPr lang="en-US" altLang="zh-CN" dirty="0">
                <a:solidFill>
                  <a:schemeClr val="bg1"/>
                </a:solidFill>
                <a:latin typeface="阿里巴巴普惠体 B"/>
                <a:ea typeface="阿里巴巴普惠体 B"/>
              </a:rPr>
              <a:t>/</a:t>
            </a:r>
            <a:r>
              <a:rPr lang="zh-CN" altLang="en-US" dirty="0">
                <a:solidFill>
                  <a:schemeClr val="bg1"/>
                </a:solidFill>
                <a:latin typeface="阿里巴巴普惠体 B"/>
                <a:ea typeface="阿里巴巴普惠体 B"/>
              </a:rPr>
              <a:t>挑战</a:t>
            </a:r>
          </a:p>
        </p:txBody>
      </p:sp>
      <p:sp>
        <p:nvSpPr>
          <p:cNvPr id="22" name="文本框 21"/>
          <p:cNvSpPr txBox="1"/>
          <p:nvPr>
            <p:custDataLst>
              <p:tags r:id="rId11"/>
            </p:custDataLst>
          </p:nvPr>
        </p:nvSpPr>
        <p:spPr>
          <a:xfrm>
            <a:off x="770339" y="1783175"/>
            <a:ext cx="3826546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4235">
              <a:defRPr/>
            </a:pPr>
            <a:r>
              <a:rPr lang="en-US" altLang="zh-CN" dirty="0">
                <a:solidFill>
                  <a:schemeClr val="accent5">
                    <a:alpha val="40000"/>
                  </a:schemeClr>
                </a:solidFill>
                <a:ea typeface="阿里巴巴普惠体 R"/>
              </a:rPr>
              <a:t>OPPORTUNITY</a:t>
            </a:r>
          </a:p>
        </p:txBody>
      </p:sp>
      <p:sp>
        <p:nvSpPr>
          <p:cNvPr id="23" name="文本框 22"/>
          <p:cNvSpPr txBox="1"/>
          <p:nvPr>
            <p:custDataLst>
              <p:tags r:id="rId12"/>
            </p:custDataLst>
          </p:nvPr>
        </p:nvSpPr>
        <p:spPr>
          <a:xfrm>
            <a:off x="6868125" y="1783175"/>
            <a:ext cx="3826546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864235">
              <a:defRPr/>
            </a:pPr>
            <a:r>
              <a:rPr lang="en-US" altLang="zh-CN" dirty="0">
                <a:solidFill>
                  <a:schemeClr val="accent5">
                    <a:alpha val="40000"/>
                  </a:schemeClr>
                </a:solidFill>
                <a:ea typeface="阿里巴巴普惠体 R"/>
              </a:rPr>
              <a:t>RISK</a:t>
            </a:r>
          </a:p>
        </p:txBody>
      </p:sp>
      <p:grpSp>
        <p:nvGrpSpPr>
          <p:cNvPr id="24" name="图形 42"/>
          <p:cNvGrpSpPr/>
          <p:nvPr/>
        </p:nvGrpSpPr>
        <p:grpSpPr>
          <a:xfrm>
            <a:off x="5201322" y="2615293"/>
            <a:ext cx="1119430" cy="1116153"/>
            <a:chOff x="8040873" y="7025096"/>
            <a:chExt cx="1952053" cy="1946338"/>
          </a:xfrm>
          <a:gradFill>
            <a:gsLst>
              <a:gs pos="100000">
                <a:srgbClr val="FFFF00">
                  <a:alpha val="40000"/>
                </a:srgbClr>
              </a:gs>
              <a:gs pos="0">
                <a:schemeClr val="bg1"/>
              </a:gs>
            </a:gsLst>
            <a:lin ang="2700000" scaled="0"/>
          </a:gradFill>
        </p:grpSpPr>
        <p:sp>
          <p:nvSpPr>
            <p:cNvPr id="25" name="任意多边形: 形状 18"/>
            <p:cNvSpPr/>
            <p:nvPr>
              <p:custDataLst>
                <p:tags r:id="rId34"/>
              </p:custDataLst>
            </p:nvPr>
          </p:nvSpPr>
          <p:spPr>
            <a:xfrm>
              <a:off x="8040873" y="7025096"/>
              <a:ext cx="1952053" cy="1946338"/>
            </a:xfrm>
            <a:custGeom>
              <a:avLst/>
              <a:gdLst>
                <a:gd name="connsiteX0" fmla="*/ 0 w 1952053"/>
                <a:gd name="connsiteY0" fmla="*/ 1946338 h 1946338"/>
                <a:gd name="connsiteX1" fmla="*/ 15621 w 1952053"/>
                <a:gd name="connsiteY1" fmla="*/ 1716500 h 1946338"/>
                <a:gd name="connsiteX2" fmla="*/ 292227 w 1952053"/>
                <a:gd name="connsiteY2" fmla="*/ 1464469 h 1946338"/>
                <a:gd name="connsiteX3" fmla="*/ 373571 w 1952053"/>
                <a:gd name="connsiteY3" fmla="*/ 1451515 h 1946338"/>
                <a:gd name="connsiteX4" fmla="*/ 396716 w 1952053"/>
                <a:gd name="connsiteY4" fmla="*/ 1415987 h 1946338"/>
                <a:gd name="connsiteX5" fmla="*/ 387858 w 1952053"/>
                <a:gd name="connsiteY5" fmla="*/ 1393603 h 1946338"/>
                <a:gd name="connsiteX6" fmla="*/ 300419 w 1952053"/>
                <a:gd name="connsiteY6" fmla="*/ 1271016 h 1946338"/>
                <a:gd name="connsiteX7" fmla="*/ 280130 w 1952053"/>
                <a:gd name="connsiteY7" fmla="*/ 1255586 h 1946338"/>
                <a:gd name="connsiteX8" fmla="*/ 178975 w 1952053"/>
                <a:gd name="connsiteY8" fmla="*/ 1068705 h 1946338"/>
                <a:gd name="connsiteX9" fmla="*/ 179546 w 1952053"/>
                <a:gd name="connsiteY9" fmla="*/ 1032034 h 1946338"/>
                <a:gd name="connsiteX10" fmla="*/ 410909 w 1952053"/>
                <a:gd name="connsiteY10" fmla="*/ 633032 h 1946338"/>
                <a:gd name="connsiteX11" fmla="*/ 444532 w 1952053"/>
                <a:gd name="connsiteY11" fmla="*/ 627698 h 1946338"/>
                <a:gd name="connsiteX12" fmla="*/ 444532 w 1952053"/>
                <a:gd name="connsiteY12" fmla="*/ 451771 h 1946338"/>
                <a:gd name="connsiteX13" fmla="*/ 519494 w 1952053"/>
                <a:gd name="connsiteY13" fmla="*/ 375952 h 1946338"/>
                <a:gd name="connsiteX14" fmla="*/ 1110806 w 1952053"/>
                <a:gd name="connsiteY14" fmla="*/ 375952 h 1946338"/>
                <a:gd name="connsiteX15" fmla="*/ 1135380 w 1952053"/>
                <a:gd name="connsiteY15" fmla="*/ 375952 h 1946338"/>
                <a:gd name="connsiteX16" fmla="*/ 1135380 w 1952053"/>
                <a:gd name="connsiteY16" fmla="*/ 313087 h 1946338"/>
                <a:gd name="connsiteX17" fmla="*/ 1208437 w 1952053"/>
                <a:gd name="connsiteY17" fmla="*/ 313277 h 1946338"/>
                <a:gd name="connsiteX18" fmla="*/ 1254062 w 1952053"/>
                <a:gd name="connsiteY18" fmla="*/ 286893 h 1946338"/>
                <a:gd name="connsiteX19" fmla="*/ 1240346 w 1952053"/>
                <a:gd name="connsiteY19" fmla="*/ 236030 h 1946338"/>
                <a:gd name="connsiteX20" fmla="*/ 1189958 w 1952053"/>
                <a:gd name="connsiteY20" fmla="*/ 188119 h 1946338"/>
                <a:gd name="connsiteX21" fmla="*/ 1325023 w 1952053"/>
                <a:gd name="connsiteY21" fmla="*/ 52769 h 1946338"/>
                <a:gd name="connsiteX22" fmla="*/ 1374648 w 1952053"/>
                <a:gd name="connsiteY22" fmla="*/ 104299 h 1946338"/>
                <a:gd name="connsiteX23" fmla="*/ 1423988 w 1952053"/>
                <a:gd name="connsiteY23" fmla="*/ 116967 h 1946338"/>
                <a:gd name="connsiteX24" fmla="*/ 1450658 w 1952053"/>
                <a:gd name="connsiteY24" fmla="*/ 73533 h 1946338"/>
                <a:gd name="connsiteX25" fmla="*/ 1450467 w 1952053"/>
                <a:gd name="connsiteY25" fmla="*/ 0 h 1946338"/>
                <a:gd name="connsiteX26" fmla="*/ 1639062 w 1952053"/>
                <a:gd name="connsiteY26" fmla="*/ 0 h 1946338"/>
                <a:gd name="connsiteX27" fmla="*/ 1638872 w 1952053"/>
                <a:gd name="connsiteY27" fmla="*/ 74771 h 1946338"/>
                <a:gd name="connsiteX28" fmla="*/ 1664780 w 1952053"/>
                <a:gd name="connsiteY28" fmla="*/ 116586 h 1946338"/>
                <a:gd name="connsiteX29" fmla="*/ 1712881 w 1952053"/>
                <a:gd name="connsiteY29" fmla="*/ 106109 h 1946338"/>
                <a:gd name="connsiteX30" fmla="*/ 1763649 w 1952053"/>
                <a:gd name="connsiteY30" fmla="*/ 54102 h 1946338"/>
                <a:gd name="connsiteX31" fmla="*/ 1897952 w 1952053"/>
                <a:gd name="connsiteY31" fmla="*/ 188500 h 1946338"/>
                <a:gd name="connsiteX32" fmla="*/ 1846993 w 1952053"/>
                <a:gd name="connsiteY32" fmla="*/ 238316 h 1946338"/>
                <a:gd name="connsiteX33" fmla="*/ 1835087 w 1952053"/>
                <a:gd name="connsiteY33" fmla="*/ 286131 h 1946338"/>
                <a:gd name="connsiteX34" fmla="*/ 1878235 w 1952053"/>
                <a:gd name="connsiteY34" fmla="*/ 313277 h 1946338"/>
                <a:gd name="connsiteX35" fmla="*/ 1952054 w 1952053"/>
                <a:gd name="connsiteY35" fmla="*/ 313087 h 1946338"/>
                <a:gd name="connsiteX36" fmla="*/ 1952054 w 1952053"/>
                <a:gd name="connsiteY36" fmla="*/ 501682 h 1946338"/>
                <a:gd name="connsiteX37" fmla="*/ 1877949 w 1952053"/>
                <a:gd name="connsiteY37" fmla="*/ 501491 h 1946338"/>
                <a:gd name="connsiteX38" fmla="*/ 1834991 w 1952053"/>
                <a:gd name="connsiteY38" fmla="*/ 528828 h 1946338"/>
                <a:gd name="connsiteX39" fmla="*/ 1847088 w 1952053"/>
                <a:gd name="connsiteY39" fmla="*/ 576548 h 1946338"/>
                <a:gd name="connsiteX40" fmla="*/ 1899476 w 1952053"/>
                <a:gd name="connsiteY40" fmla="*/ 628745 h 1946338"/>
                <a:gd name="connsiteX41" fmla="*/ 1887855 w 1952053"/>
                <a:gd name="connsiteY41" fmla="*/ 641985 h 1946338"/>
                <a:gd name="connsiteX42" fmla="*/ 1777175 w 1952053"/>
                <a:gd name="connsiteY42" fmla="*/ 753523 h 1946338"/>
                <a:gd name="connsiteX43" fmla="*/ 1764506 w 1952053"/>
                <a:gd name="connsiteY43" fmla="*/ 784289 h 1946338"/>
                <a:gd name="connsiteX44" fmla="*/ 1764411 w 1952053"/>
                <a:gd name="connsiteY44" fmla="*/ 1275398 h 1946338"/>
                <a:gd name="connsiteX45" fmla="*/ 1755553 w 1952053"/>
                <a:gd name="connsiteY45" fmla="*/ 1312545 h 1946338"/>
                <a:gd name="connsiteX46" fmla="*/ 1623536 w 1952053"/>
                <a:gd name="connsiteY46" fmla="*/ 1575530 h 1946338"/>
                <a:gd name="connsiteX47" fmla="*/ 1584008 w 1952053"/>
                <a:gd name="connsiteY47" fmla="*/ 1622393 h 1946338"/>
                <a:gd name="connsiteX48" fmla="*/ 1576388 w 1952053"/>
                <a:gd name="connsiteY48" fmla="*/ 1642110 h 1946338"/>
                <a:gd name="connsiteX49" fmla="*/ 1576007 w 1952053"/>
                <a:gd name="connsiteY49" fmla="*/ 1814989 h 1946338"/>
                <a:gd name="connsiteX50" fmla="*/ 1506569 w 1952053"/>
                <a:gd name="connsiteY50" fmla="*/ 1884617 h 1946338"/>
                <a:gd name="connsiteX51" fmla="*/ 1096042 w 1952053"/>
                <a:gd name="connsiteY51" fmla="*/ 1884617 h 1946338"/>
                <a:gd name="connsiteX52" fmla="*/ 1073563 w 1952053"/>
                <a:gd name="connsiteY52" fmla="*/ 1884617 h 1946338"/>
                <a:gd name="connsiteX53" fmla="*/ 1073563 w 1952053"/>
                <a:gd name="connsiteY53" fmla="*/ 1946053 h 1946338"/>
                <a:gd name="connsiteX54" fmla="*/ 0 w 1952053"/>
                <a:gd name="connsiteY54" fmla="*/ 1946338 h 1946338"/>
                <a:gd name="connsiteX55" fmla="*/ 1513332 w 1952053"/>
                <a:gd name="connsiteY55" fmla="*/ 1821085 h 1946338"/>
                <a:gd name="connsiteX56" fmla="*/ 1512951 w 1952053"/>
                <a:gd name="connsiteY56" fmla="*/ 1635442 h 1946338"/>
                <a:gd name="connsiteX57" fmla="*/ 1504569 w 1952053"/>
                <a:gd name="connsiteY57" fmla="*/ 1622108 h 1946338"/>
                <a:gd name="connsiteX58" fmla="*/ 1467136 w 1952053"/>
                <a:gd name="connsiteY58" fmla="*/ 1578292 h 1946338"/>
                <a:gd name="connsiteX59" fmla="*/ 1333500 w 1952053"/>
                <a:gd name="connsiteY59" fmla="*/ 1311783 h 1946338"/>
                <a:gd name="connsiteX60" fmla="*/ 1325213 w 1952053"/>
                <a:gd name="connsiteY60" fmla="*/ 1276445 h 1946338"/>
                <a:gd name="connsiteX61" fmla="*/ 1324832 w 1952053"/>
                <a:gd name="connsiteY61" fmla="*/ 783336 h 1946338"/>
                <a:gd name="connsiteX62" fmla="*/ 1295114 w 1952053"/>
                <a:gd name="connsiteY62" fmla="*/ 753237 h 1946338"/>
                <a:gd name="connsiteX63" fmla="*/ 876681 w 1952053"/>
                <a:gd name="connsiteY63" fmla="*/ 753237 h 1946338"/>
                <a:gd name="connsiteX64" fmla="*/ 859250 w 1952053"/>
                <a:gd name="connsiteY64" fmla="*/ 754475 h 1946338"/>
                <a:gd name="connsiteX65" fmla="*/ 884206 w 1952053"/>
                <a:gd name="connsiteY65" fmla="*/ 798767 h 1946338"/>
                <a:gd name="connsiteX66" fmla="*/ 912019 w 1952053"/>
                <a:gd name="connsiteY66" fmla="*/ 816388 h 1946338"/>
                <a:gd name="connsiteX67" fmla="*/ 1240060 w 1952053"/>
                <a:gd name="connsiteY67" fmla="*/ 816007 h 1946338"/>
                <a:gd name="connsiteX68" fmla="*/ 1260443 w 1952053"/>
                <a:gd name="connsiteY68" fmla="*/ 816007 h 1946338"/>
                <a:gd name="connsiteX69" fmla="*/ 1260443 w 1952053"/>
                <a:gd name="connsiteY69" fmla="*/ 1005554 h 1946338"/>
                <a:gd name="connsiteX70" fmla="*/ 906399 w 1952053"/>
                <a:gd name="connsiteY70" fmla="*/ 1005554 h 1946338"/>
                <a:gd name="connsiteX71" fmla="*/ 900779 w 1952053"/>
                <a:gd name="connsiteY71" fmla="*/ 1024033 h 1946338"/>
                <a:gd name="connsiteX72" fmla="*/ 895445 w 1952053"/>
                <a:gd name="connsiteY72" fmla="*/ 1040892 h 1946338"/>
                <a:gd name="connsiteX73" fmla="*/ 913733 w 1952053"/>
                <a:gd name="connsiteY73" fmla="*/ 1067467 h 1946338"/>
                <a:gd name="connsiteX74" fmla="*/ 980504 w 1952053"/>
                <a:gd name="connsiteY74" fmla="*/ 1067467 h 1946338"/>
                <a:gd name="connsiteX75" fmla="*/ 1071753 w 1952053"/>
                <a:gd name="connsiteY75" fmla="*/ 1067467 h 1946338"/>
                <a:gd name="connsiteX76" fmla="*/ 1071753 w 1952053"/>
                <a:gd name="connsiteY76" fmla="*/ 1130808 h 1946338"/>
                <a:gd name="connsiteX77" fmla="*/ 918972 w 1952053"/>
                <a:gd name="connsiteY77" fmla="*/ 1130808 h 1946338"/>
                <a:gd name="connsiteX78" fmla="*/ 901541 w 1952053"/>
                <a:gd name="connsiteY78" fmla="*/ 1193768 h 1946338"/>
                <a:gd name="connsiteX79" fmla="*/ 1260348 w 1952053"/>
                <a:gd name="connsiteY79" fmla="*/ 1193768 h 1946338"/>
                <a:gd name="connsiteX80" fmla="*/ 1260348 w 1952053"/>
                <a:gd name="connsiteY80" fmla="*/ 1256824 h 1946338"/>
                <a:gd name="connsiteX81" fmla="*/ 783146 w 1952053"/>
                <a:gd name="connsiteY81" fmla="*/ 1256824 h 1946338"/>
                <a:gd name="connsiteX82" fmla="*/ 758190 w 1952053"/>
                <a:gd name="connsiteY82" fmla="*/ 1319879 h 1946338"/>
                <a:gd name="connsiteX83" fmla="*/ 1260253 w 1952053"/>
                <a:gd name="connsiteY83" fmla="*/ 1319879 h 1946338"/>
                <a:gd name="connsiteX84" fmla="*/ 1260253 w 1952053"/>
                <a:gd name="connsiteY84" fmla="*/ 1381887 h 1946338"/>
                <a:gd name="connsiteX85" fmla="*/ 1235202 w 1952053"/>
                <a:gd name="connsiteY85" fmla="*/ 1381887 h 1946338"/>
                <a:gd name="connsiteX86" fmla="*/ 728377 w 1952053"/>
                <a:gd name="connsiteY86" fmla="*/ 1381887 h 1946338"/>
                <a:gd name="connsiteX87" fmla="*/ 714851 w 1952053"/>
                <a:gd name="connsiteY87" fmla="*/ 1382173 h 1946338"/>
                <a:gd name="connsiteX88" fmla="*/ 680561 w 1952053"/>
                <a:gd name="connsiteY88" fmla="*/ 1407890 h 1946338"/>
                <a:gd name="connsiteX89" fmla="*/ 709136 w 1952053"/>
                <a:gd name="connsiteY89" fmla="*/ 1451801 h 1946338"/>
                <a:gd name="connsiteX90" fmla="*/ 786575 w 1952053"/>
                <a:gd name="connsiteY90" fmla="*/ 1464564 h 1946338"/>
                <a:gd name="connsiteX91" fmla="*/ 1062895 w 1952053"/>
                <a:gd name="connsiteY91" fmla="*/ 1715453 h 1946338"/>
                <a:gd name="connsiteX92" fmla="*/ 1076897 w 1952053"/>
                <a:gd name="connsiteY92" fmla="*/ 1820894 h 1946338"/>
                <a:gd name="connsiteX93" fmla="*/ 1513332 w 1952053"/>
                <a:gd name="connsiteY93" fmla="*/ 1821085 h 1946338"/>
                <a:gd name="connsiteX94" fmla="*/ 508254 w 1952053"/>
                <a:gd name="connsiteY94" fmla="*/ 627507 h 1946338"/>
                <a:gd name="connsiteX95" fmla="*/ 611600 w 1952053"/>
                <a:gd name="connsiteY95" fmla="*/ 627602 h 1946338"/>
                <a:gd name="connsiteX96" fmla="*/ 783050 w 1952053"/>
                <a:gd name="connsiteY96" fmla="*/ 681609 h 1946338"/>
                <a:gd name="connsiteX97" fmla="*/ 809911 w 1952053"/>
                <a:gd name="connsiteY97" fmla="*/ 689991 h 1946338"/>
                <a:gd name="connsiteX98" fmla="*/ 1230249 w 1952053"/>
                <a:gd name="connsiteY98" fmla="*/ 690277 h 1946338"/>
                <a:gd name="connsiteX99" fmla="*/ 1244632 w 1952053"/>
                <a:gd name="connsiteY99" fmla="*/ 688943 h 1946338"/>
                <a:gd name="connsiteX100" fmla="*/ 1249489 w 1952053"/>
                <a:gd name="connsiteY100" fmla="*/ 682276 h 1946338"/>
                <a:gd name="connsiteX101" fmla="*/ 1187482 w 1952053"/>
                <a:gd name="connsiteY101" fmla="*/ 630174 h 1946338"/>
                <a:gd name="connsiteX102" fmla="*/ 1242441 w 1952053"/>
                <a:gd name="connsiteY102" fmla="*/ 576453 h 1946338"/>
                <a:gd name="connsiteX103" fmla="*/ 1254252 w 1952053"/>
                <a:gd name="connsiteY103" fmla="*/ 528638 h 1946338"/>
                <a:gd name="connsiteX104" fmla="*/ 1211104 w 1952053"/>
                <a:gd name="connsiteY104" fmla="*/ 501491 h 1946338"/>
                <a:gd name="connsiteX105" fmla="*/ 1135094 w 1952053"/>
                <a:gd name="connsiteY105" fmla="*/ 501682 h 1946338"/>
                <a:gd name="connsiteX106" fmla="*/ 1135094 w 1952053"/>
                <a:gd name="connsiteY106" fmla="*/ 439769 h 1946338"/>
                <a:gd name="connsiteX107" fmla="*/ 508159 w 1952053"/>
                <a:gd name="connsiteY107" fmla="*/ 439769 h 1946338"/>
                <a:gd name="connsiteX108" fmla="*/ 508254 w 1952053"/>
                <a:gd name="connsiteY108" fmla="*/ 627507 h 1946338"/>
                <a:gd name="connsiteX109" fmla="*/ 838962 w 1952053"/>
                <a:gd name="connsiteY109" fmla="*/ 1009174 h 1946338"/>
                <a:gd name="connsiteX110" fmla="*/ 841153 w 1952053"/>
                <a:gd name="connsiteY110" fmla="*/ 1004221 h 1946338"/>
                <a:gd name="connsiteX111" fmla="*/ 651320 w 1952053"/>
                <a:gd name="connsiteY111" fmla="*/ 695135 h 1946338"/>
                <a:gd name="connsiteX112" fmla="*/ 467106 w 1952053"/>
                <a:gd name="connsiteY112" fmla="*/ 690467 h 1946338"/>
                <a:gd name="connsiteX113" fmla="*/ 229934 w 1952053"/>
                <a:gd name="connsiteY113" fmla="*/ 882301 h 1946338"/>
                <a:gd name="connsiteX114" fmla="*/ 239649 w 1952053"/>
                <a:gd name="connsiteY114" fmla="*/ 1011269 h 1946338"/>
                <a:gd name="connsiteX115" fmla="*/ 302514 w 1952053"/>
                <a:gd name="connsiteY115" fmla="*/ 1002316 h 1946338"/>
                <a:gd name="connsiteX116" fmla="*/ 399764 w 1952053"/>
                <a:gd name="connsiteY116" fmla="*/ 881158 h 1946338"/>
                <a:gd name="connsiteX117" fmla="*/ 425863 w 1952053"/>
                <a:gd name="connsiteY117" fmla="*/ 880396 h 1946338"/>
                <a:gd name="connsiteX118" fmla="*/ 491490 w 1952053"/>
                <a:gd name="connsiteY118" fmla="*/ 919544 h 1946338"/>
                <a:gd name="connsiteX119" fmla="*/ 726853 w 1952053"/>
                <a:gd name="connsiteY119" fmla="*/ 1002221 h 1946338"/>
                <a:gd name="connsiteX120" fmla="*/ 838962 w 1952053"/>
                <a:gd name="connsiteY120" fmla="*/ 1009174 h 1946338"/>
                <a:gd name="connsiteX121" fmla="*/ 1278350 w 1952053"/>
                <a:gd name="connsiteY121" fmla="*/ 185642 h 1946338"/>
                <a:gd name="connsiteX122" fmla="*/ 1311593 w 1952053"/>
                <a:gd name="connsiteY122" fmla="*/ 312134 h 1946338"/>
                <a:gd name="connsiteX123" fmla="*/ 1199960 w 1952053"/>
                <a:gd name="connsiteY123" fmla="*/ 376523 h 1946338"/>
                <a:gd name="connsiteX124" fmla="*/ 1199960 w 1952053"/>
                <a:gd name="connsiteY124" fmla="*/ 438817 h 1946338"/>
                <a:gd name="connsiteX125" fmla="*/ 1312069 w 1952053"/>
                <a:gd name="connsiteY125" fmla="*/ 504063 h 1946338"/>
                <a:gd name="connsiteX126" fmla="*/ 1279970 w 1952053"/>
                <a:gd name="connsiteY126" fmla="*/ 627983 h 1946338"/>
                <a:gd name="connsiteX127" fmla="*/ 1324166 w 1952053"/>
                <a:gd name="connsiteY127" fmla="*/ 673703 h 1946338"/>
                <a:gd name="connsiteX128" fmla="*/ 1439513 w 1952053"/>
                <a:gd name="connsiteY128" fmla="*/ 637032 h 1946338"/>
                <a:gd name="connsiteX129" fmla="*/ 1513808 w 1952053"/>
                <a:gd name="connsiteY129" fmla="*/ 751904 h 1946338"/>
                <a:gd name="connsiteX130" fmla="*/ 1576102 w 1952053"/>
                <a:gd name="connsiteY130" fmla="*/ 751904 h 1946338"/>
                <a:gd name="connsiteX131" fmla="*/ 1640586 w 1952053"/>
                <a:gd name="connsiteY131" fmla="*/ 640461 h 1946338"/>
                <a:gd name="connsiteX132" fmla="*/ 1762982 w 1952053"/>
                <a:gd name="connsiteY132" fmla="*/ 670274 h 1946338"/>
                <a:gd name="connsiteX133" fmla="*/ 1811179 w 1952053"/>
                <a:gd name="connsiteY133" fmla="*/ 629126 h 1946338"/>
                <a:gd name="connsiteX134" fmla="*/ 1777937 w 1952053"/>
                <a:gd name="connsiteY134" fmla="*/ 502634 h 1946338"/>
                <a:gd name="connsiteX135" fmla="*/ 1889570 w 1952053"/>
                <a:gd name="connsiteY135" fmla="*/ 438245 h 1946338"/>
                <a:gd name="connsiteX136" fmla="*/ 1889570 w 1952053"/>
                <a:gd name="connsiteY136" fmla="*/ 376333 h 1946338"/>
                <a:gd name="connsiteX137" fmla="*/ 1777460 w 1952053"/>
                <a:gd name="connsiteY137" fmla="*/ 310896 h 1946338"/>
                <a:gd name="connsiteX138" fmla="*/ 1809750 w 1952053"/>
                <a:gd name="connsiteY138" fmla="*/ 186785 h 1946338"/>
                <a:gd name="connsiteX139" fmla="*/ 1766126 w 1952053"/>
                <a:gd name="connsiteY139" fmla="*/ 141923 h 1946338"/>
                <a:gd name="connsiteX140" fmla="*/ 1644682 w 1952053"/>
                <a:gd name="connsiteY140" fmla="*/ 175927 h 1946338"/>
                <a:gd name="connsiteX141" fmla="*/ 1575816 w 1952053"/>
                <a:gd name="connsiteY141" fmla="*/ 62960 h 1946338"/>
                <a:gd name="connsiteX142" fmla="*/ 1513237 w 1952053"/>
                <a:gd name="connsiteY142" fmla="*/ 62960 h 1946338"/>
                <a:gd name="connsiteX143" fmla="*/ 1447229 w 1952053"/>
                <a:gd name="connsiteY143" fmla="*/ 175165 h 1946338"/>
                <a:gd name="connsiteX144" fmla="*/ 1322927 w 1952053"/>
                <a:gd name="connsiteY144" fmla="*/ 141637 h 1946338"/>
                <a:gd name="connsiteX145" fmla="*/ 1278350 w 1952053"/>
                <a:gd name="connsiteY145" fmla="*/ 185642 h 1946338"/>
                <a:gd name="connsiteX146" fmla="*/ 414528 w 1952053"/>
                <a:gd name="connsiteY146" fmla="*/ 948881 h 1946338"/>
                <a:gd name="connsiteX147" fmla="*/ 354806 w 1952053"/>
                <a:gd name="connsiteY147" fmla="*/ 1051274 h 1946338"/>
                <a:gd name="connsiteX148" fmla="*/ 350615 w 1952053"/>
                <a:gd name="connsiteY148" fmla="*/ 1196150 h 1946338"/>
                <a:gd name="connsiteX149" fmla="*/ 520351 w 1952053"/>
                <a:gd name="connsiteY149" fmla="*/ 1381125 h 1946338"/>
                <a:gd name="connsiteX150" fmla="*/ 719614 w 1952053"/>
                <a:gd name="connsiteY150" fmla="*/ 1240250 h 1946338"/>
                <a:gd name="connsiteX151" fmla="*/ 730377 w 1952053"/>
                <a:gd name="connsiteY151" fmla="*/ 1066800 h 1946338"/>
                <a:gd name="connsiteX152" fmla="*/ 414528 w 1952053"/>
                <a:gd name="connsiteY152" fmla="*/ 948881 h 1946338"/>
                <a:gd name="connsiteX153" fmla="*/ 362712 w 1952053"/>
                <a:gd name="connsiteY153" fmla="*/ 1744123 h 1946338"/>
                <a:gd name="connsiteX154" fmla="*/ 300419 w 1952053"/>
                <a:gd name="connsiteY154" fmla="*/ 1527334 h 1946338"/>
                <a:gd name="connsiteX155" fmla="*/ 186309 w 1952053"/>
                <a:gd name="connsiteY155" fmla="*/ 1571054 h 1946338"/>
                <a:gd name="connsiteX156" fmla="*/ 69342 w 1952053"/>
                <a:gd name="connsiteY156" fmla="*/ 1883474 h 1946338"/>
                <a:gd name="connsiteX157" fmla="*/ 193548 w 1952053"/>
                <a:gd name="connsiteY157" fmla="*/ 1883474 h 1946338"/>
                <a:gd name="connsiteX158" fmla="*/ 193548 w 1952053"/>
                <a:gd name="connsiteY158" fmla="*/ 1760411 h 1946338"/>
                <a:gd name="connsiteX159" fmla="*/ 256699 w 1952053"/>
                <a:gd name="connsiteY159" fmla="*/ 1760411 h 1946338"/>
                <a:gd name="connsiteX160" fmla="*/ 256699 w 1952053"/>
                <a:gd name="connsiteY160" fmla="*/ 1884902 h 1946338"/>
                <a:gd name="connsiteX161" fmla="*/ 409956 w 1952053"/>
                <a:gd name="connsiteY161" fmla="*/ 1884426 h 1946338"/>
                <a:gd name="connsiteX162" fmla="*/ 424815 w 1952053"/>
                <a:gd name="connsiteY162" fmla="*/ 1873853 h 1946338"/>
                <a:gd name="connsiteX163" fmla="*/ 469011 w 1952053"/>
                <a:gd name="connsiteY163" fmla="*/ 1741837 h 1946338"/>
                <a:gd name="connsiteX164" fmla="*/ 467392 w 1952053"/>
                <a:gd name="connsiteY164" fmla="*/ 1727740 h 1946338"/>
                <a:gd name="connsiteX165" fmla="*/ 443389 w 1952053"/>
                <a:gd name="connsiteY165" fmla="*/ 1696022 h 1946338"/>
                <a:gd name="connsiteX166" fmla="*/ 362712 w 1952053"/>
                <a:gd name="connsiteY166" fmla="*/ 1744123 h 1946338"/>
                <a:gd name="connsiteX167" fmla="*/ 776764 w 1952053"/>
                <a:gd name="connsiteY167" fmla="*/ 1528477 h 1946338"/>
                <a:gd name="connsiteX168" fmla="*/ 714851 w 1952053"/>
                <a:gd name="connsiteY168" fmla="*/ 1744028 h 1946338"/>
                <a:gd name="connsiteX169" fmla="*/ 634365 w 1952053"/>
                <a:gd name="connsiteY169" fmla="*/ 1696212 h 1946338"/>
                <a:gd name="connsiteX170" fmla="*/ 620268 w 1952053"/>
                <a:gd name="connsiteY170" fmla="*/ 1713833 h 1946338"/>
                <a:gd name="connsiteX171" fmla="*/ 612838 w 1952053"/>
                <a:gd name="connsiteY171" fmla="*/ 1757553 h 1946338"/>
                <a:gd name="connsiteX172" fmla="*/ 639985 w 1952053"/>
                <a:gd name="connsiteY172" fmla="*/ 1837277 h 1946338"/>
                <a:gd name="connsiteX173" fmla="*/ 705231 w 1952053"/>
                <a:gd name="connsiteY173" fmla="*/ 1884998 h 1946338"/>
                <a:gd name="connsiteX174" fmla="*/ 822484 w 1952053"/>
                <a:gd name="connsiteY174" fmla="*/ 1884998 h 1946338"/>
                <a:gd name="connsiteX175" fmla="*/ 822484 w 1952053"/>
                <a:gd name="connsiteY175" fmla="*/ 1760315 h 1946338"/>
                <a:gd name="connsiteX176" fmla="*/ 884968 w 1952053"/>
                <a:gd name="connsiteY176" fmla="*/ 1760315 h 1946338"/>
                <a:gd name="connsiteX177" fmla="*/ 884968 w 1952053"/>
                <a:gd name="connsiteY177" fmla="*/ 1883569 h 1946338"/>
                <a:gd name="connsiteX178" fmla="*/ 1009364 w 1952053"/>
                <a:gd name="connsiteY178" fmla="*/ 1883569 h 1946338"/>
                <a:gd name="connsiteX179" fmla="*/ 776764 w 1952053"/>
                <a:gd name="connsiteY179" fmla="*/ 1528477 h 1946338"/>
                <a:gd name="connsiteX180" fmla="*/ 1450467 w 1952053"/>
                <a:gd name="connsiteY180" fmla="*/ 816483 h 1946338"/>
                <a:gd name="connsiteX181" fmla="*/ 1450372 w 1952053"/>
                <a:gd name="connsiteY181" fmla="*/ 737426 h 1946338"/>
                <a:gd name="connsiteX182" fmla="*/ 1416653 w 1952053"/>
                <a:gd name="connsiteY182" fmla="*/ 695420 h 1946338"/>
                <a:gd name="connsiteX183" fmla="*/ 1387602 w 1952053"/>
                <a:gd name="connsiteY183" fmla="*/ 717995 h 1946338"/>
                <a:gd name="connsiteX184" fmla="*/ 1387602 w 1952053"/>
                <a:gd name="connsiteY184" fmla="*/ 1236250 h 1946338"/>
                <a:gd name="connsiteX185" fmla="*/ 1388459 w 1952053"/>
                <a:gd name="connsiteY185" fmla="*/ 1254633 h 1946338"/>
                <a:gd name="connsiteX186" fmla="*/ 1512380 w 1952053"/>
                <a:gd name="connsiteY186" fmla="*/ 1254633 h 1946338"/>
                <a:gd name="connsiteX187" fmla="*/ 1512380 w 1952053"/>
                <a:gd name="connsiteY187" fmla="*/ 816483 h 1946338"/>
                <a:gd name="connsiteX188" fmla="*/ 1450467 w 1952053"/>
                <a:gd name="connsiteY188" fmla="*/ 816483 h 1946338"/>
                <a:gd name="connsiteX189" fmla="*/ 1701927 w 1952053"/>
                <a:gd name="connsiteY189" fmla="*/ 1255300 h 1946338"/>
                <a:gd name="connsiteX190" fmla="*/ 1701927 w 1952053"/>
                <a:gd name="connsiteY190" fmla="*/ 1232440 h 1946338"/>
                <a:gd name="connsiteX191" fmla="*/ 1701927 w 1952053"/>
                <a:gd name="connsiteY191" fmla="*/ 721900 h 1946338"/>
                <a:gd name="connsiteX192" fmla="*/ 1665827 w 1952053"/>
                <a:gd name="connsiteY192" fmla="*/ 697992 h 1946338"/>
                <a:gd name="connsiteX193" fmla="*/ 1639062 w 1952053"/>
                <a:gd name="connsiteY193" fmla="*/ 737235 h 1946338"/>
                <a:gd name="connsiteX194" fmla="*/ 1639157 w 1952053"/>
                <a:gd name="connsiteY194" fmla="*/ 817055 h 1946338"/>
                <a:gd name="connsiteX195" fmla="*/ 1577340 w 1952053"/>
                <a:gd name="connsiteY195" fmla="*/ 817055 h 1946338"/>
                <a:gd name="connsiteX196" fmla="*/ 1577340 w 1952053"/>
                <a:gd name="connsiteY196" fmla="*/ 1255300 h 1946338"/>
                <a:gd name="connsiteX197" fmla="*/ 1701927 w 1952053"/>
                <a:gd name="connsiteY197" fmla="*/ 1255300 h 1946338"/>
                <a:gd name="connsiteX198" fmla="*/ 1407414 w 1952053"/>
                <a:gd name="connsiteY198" fmla="*/ 1319784 h 1946338"/>
                <a:gd name="connsiteX199" fmla="*/ 1466564 w 1952053"/>
                <a:gd name="connsiteY199" fmla="*/ 1437418 h 1946338"/>
                <a:gd name="connsiteX200" fmla="*/ 1478661 w 1952053"/>
                <a:gd name="connsiteY200" fmla="*/ 1444466 h 1946338"/>
                <a:gd name="connsiteX201" fmla="*/ 1610011 w 1952053"/>
                <a:gd name="connsiteY201" fmla="*/ 1444466 h 1946338"/>
                <a:gd name="connsiteX202" fmla="*/ 1622489 w 1952053"/>
                <a:gd name="connsiteY202" fmla="*/ 1438085 h 1946338"/>
                <a:gd name="connsiteX203" fmla="*/ 1681829 w 1952053"/>
                <a:gd name="connsiteY203" fmla="*/ 1319784 h 1946338"/>
                <a:gd name="connsiteX204" fmla="*/ 1407414 w 1952053"/>
                <a:gd name="connsiteY204" fmla="*/ 1319784 h 1946338"/>
                <a:gd name="connsiteX205" fmla="*/ 917162 w 1952053"/>
                <a:gd name="connsiteY205" fmla="*/ 940594 h 1946338"/>
                <a:gd name="connsiteX206" fmla="*/ 1197483 w 1952053"/>
                <a:gd name="connsiteY206" fmla="*/ 940594 h 1946338"/>
                <a:gd name="connsiteX207" fmla="*/ 1197483 w 1952053"/>
                <a:gd name="connsiteY207" fmla="*/ 880015 h 1946338"/>
                <a:gd name="connsiteX208" fmla="*/ 912019 w 1952053"/>
                <a:gd name="connsiteY208" fmla="*/ 880015 h 1946338"/>
                <a:gd name="connsiteX209" fmla="*/ 917162 w 1952053"/>
                <a:gd name="connsiteY209" fmla="*/ 940594 h 1946338"/>
                <a:gd name="connsiteX210" fmla="*/ 539020 w 1952053"/>
                <a:gd name="connsiteY210" fmla="*/ 1558195 h 1946338"/>
                <a:gd name="connsiteX211" fmla="*/ 609886 w 1952053"/>
                <a:gd name="connsiteY211" fmla="*/ 1486376 h 1946338"/>
                <a:gd name="connsiteX212" fmla="*/ 617411 w 1952053"/>
                <a:gd name="connsiteY212" fmla="*/ 1432084 h 1946338"/>
                <a:gd name="connsiteX213" fmla="*/ 453771 w 1952053"/>
                <a:gd name="connsiteY213" fmla="*/ 1430084 h 1946338"/>
                <a:gd name="connsiteX214" fmla="*/ 454724 w 1952053"/>
                <a:gd name="connsiteY214" fmla="*/ 1471613 h 1946338"/>
                <a:gd name="connsiteX215" fmla="*/ 539020 w 1952053"/>
                <a:gd name="connsiteY215" fmla="*/ 1558195 h 1946338"/>
                <a:gd name="connsiteX216" fmla="*/ 363760 w 1952053"/>
                <a:gd name="connsiteY216" fmla="*/ 1519142 h 1946338"/>
                <a:gd name="connsiteX217" fmla="*/ 400717 w 1952053"/>
                <a:gd name="connsiteY217" fmla="*/ 1648111 h 1946338"/>
                <a:gd name="connsiteX218" fmla="*/ 488156 w 1952053"/>
                <a:gd name="connsiteY218" fmla="*/ 1595723 h 1946338"/>
                <a:gd name="connsiteX219" fmla="*/ 426815 w 1952053"/>
                <a:gd name="connsiteY219" fmla="*/ 1533906 h 1946338"/>
                <a:gd name="connsiteX220" fmla="*/ 363760 w 1952053"/>
                <a:gd name="connsiteY220" fmla="*/ 1519142 h 1946338"/>
                <a:gd name="connsiteX221" fmla="*/ 588359 w 1952053"/>
                <a:gd name="connsiteY221" fmla="*/ 1595152 h 1946338"/>
                <a:gd name="connsiteX222" fmla="*/ 677037 w 1952053"/>
                <a:gd name="connsiteY222" fmla="*/ 1648111 h 1946338"/>
                <a:gd name="connsiteX223" fmla="*/ 715518 w 1952053"/>
                <a:gd name="connsiteY223" fmla="*/ 1512380 h 1946338"/>
                <a:gd name="connsiteX224" fmla="*/ 669608 w 1952053"/>
                <a:gd name="connsiteY224" fmla="*/ 1517333 h 1946338"/>
                <a:gd name="connsiteX225" fmla="*/ 588359 w 1952053"/>
                <a:gd name="connsiteY225" fmla="*/ 1595152 h 1946338"/>
                <a:gd name="connsiteX226" fmla="*/ 589026 w 1952053"/>
                <a:gd name="connsiteY226" fmla="*/ 1883950 h 1946338"/>
                <a:gd name="connsiteX227" fmla="*/ 549783 w 1952053"/>
                <a:gd name="connsiteY227" fmla="*/ 1766983 h 1946338"/>
                <a:gd name="connsiteX228" fmla="*/ 538448 w 1952053"/>
                <a:gd name="connsiteY228" fmla="*/ 1759744 h 1946338"/>
                <a:gd name="connsiteX229" fmla="*/ 527495 w 1952053"/>
                <a:gd name="connsiteY229" fmla="*/ 1767554 h 1946338"/>
                <a:gd name="connsiteX230" fmla="*/ 488537 w 1952053"/>
                <a:gd name="connsiteY230" fmla="*/ 1883950 h 1946338"/>
                <a:gd name="connsiteX231" fmla="*/ 589026 w 1952053"/>
                <a:gd name="connsiteY231" fmla="*/ 1883950 h 1946338"/>
                <a:gd name="connsiteX232" fmla="*/ 791528 w 1952053"/>
                <a:gd name="connsiteY232" fmla="*/ 1068419 h 1946338"/>
                <a:gd name="connsiteX233" fmla="*/ 791528 w 1952053"/>
                <a:gd name="connsiteY233" fmla="*/ 1192530 h 1946338"/>
                <a:gd name="connsiteX234" fmla="*/ 853059 w 1952053"/>
                <a:gd name="connsiteY234" fmla="*/ 1130427 h 1946338"/>
                <a:gd name="connsiteX235" fmla="*/ 791528 w 1952053"/>
                <a:gd name="connsiteY235" fmla="*/ 1068419 h 1946338"/>
                <a:gd name="connsiteX236" fmla="*/ 286607 w 1952053"/>
                <a:gd name="connsiteY236" fmla="*/ 1192435 h 1946338"/>
                <a:gd name="connsiteX237" fmla="*/ 286607 w 1952053"/>
                <a:gd name="connsiteY237" fmla="*/ 1068515 h 1946338"/>
                <a:gd name="connsiteX238" fmla="*/ 224504 w 1952053"/>
                <a:gd name="connsiteY238" fmla="*/ 1129284 h 1946338"/>
                <a:gd name="connsiteX239" fmla="*/ 286607 w 1952053"/>
                <a:gd name="connsiteY239" fmla="*/ 1192435 h 1946338"/>
                <a:gd name="connsiteX240" fmla="*/ 1501807 w 1952053"/>
                <a:gd name="connsiteY240" fmla="*/ 1508570 h 1946338"/>
                <a:gd name="connsiteX241" fmla="*/ 1528286 w 1952053"/>
                <a:gd name="connsiteY241" fmla="*/ 1560195 h 1946338"/>
                <a:gd name="connsiteX242" fmla="*/ 1560671 w 1952053"/>
                <a:gd name="connsiteY242" fmla="*/ 1560862 h 1946338"/>
                <a:gd name="connsiteX243" fmla="*/ 1587437 w 1952053"/>
                <a:gd name="connsiteY243" fmla="*/ 1508665 h 1946338"/>
                <a:gd name="connsiteX244" fmla="*/ 1501807 w 1952053"/>
                <a:gd name="connsiteY244" fmla="*/ 1508570 h 1946338"/>
                <a:gd name="connsiteX245" fmla="*/ 577882 w 1952053"/>
                <a:gd name="connsiteY245" fmla="*/ 1663160 h 1946338"/>
                <a:gd name="connsiteX246" fmla="*/ 500158 w 1952053"/>
                <a:gd name="connsiteY246" fmla="*/ 1663732 h 1946338"/>
                <a:gd name="connsiteX247" fmla="*/ 577882 w 1952053"/>
                <a:gd name="connsiteY247" fmla="*/ 1663160 h 1946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</a:cxnLst>
              <a:rect l="l" t="t" r="r" b="b"/>
              <a:pathLst>
                <a:path w="1952053" h="1946338">
                  <a:moveTo>
                    <a:pt x="0" y="1946338"/>
                  </a:moveTo>
                  <a:cubicBezTo>
                    <a:pt x="4667" y="1868519"/>
                    <a:pt x="952" y="1790700"/>
                    <a:pt x="15621" y="1716500"/>
                  </a:cubicBezTo>
                  <a:cubicBezTo>
                    <a:pt x="42101" y="1582198"/>
                    <a:pt x="156210" y="1484186"/>
                    <a:pt x="292227" y="1464469"/>
                  </a:cubicBezTo>
                  <a:cubicBezTo>
                    <a:pt x="319373" y="1460563"/>
                    <a:pt x="346329" y="1454753"/>
                    <a:pt x="373571" y="1451515"/>
                  </a:cubicBezTo>
                  <a:cubicBezTo>
                    <a:pt x="396716" y="1448753"/>
                    <a:pt x="390430" y="1428655"/>
                    <a:pt x="396716" y="1415987"/>
                  </a:cubicBezTo>
                  <a:cubicBezTo>
                    <a:pt x="401765" y="1405795"/>
                    <a:pt x="396240" y="1399794"/>
                    <a:pt x="387858" y="1393603"/>
                  </a:cubicBezTo>
                  <a:cubicBezTo>
                    <a:pt x="345567" y="1362266"/>
                    <a:pt x="316421" y="1321022"/>
                    <a:pt x="300419" y="1271016"/>
                  </a:cubicBezTo>
                  <a:cubicBezTo>
                    <a:pt x="296799" y="1259586"/>
                    <a:pt x="291846" y="1256348"/>
                    <a:pt x="280130" y="1255586"/>
                  </a:cubicBezTo>
                  <a:cubicBezTo>
                    <a:pt x="186404" y="1249585"/>
                    <a:pt x="132112" y="1149858"/>
                    <a:pt x="178975" y="1068705"/>
                  </a:cubicBezTo>
                  <a:cubicBezTo>
                    <a:pt x="186976" y="1054799"/>
                    <a:pt x="184023" y="1044226"/>
                    <a:pt x="179546" y="1032034"/>
                  </a:cubicBezTo>
                  <a:cubicBezTo>
                    <a:pt x="116777" y="862679"/>
                    <a:pt x="224219" y="669131"/>
                    <a:pt x="410909" y="633032"/>
                  </a:cubicBezTo>
                  <a:cubicBezTo>
                    <a:pt x="421672" y="630936"/>
                    <a:pt x="432625" y="629603"/>
                    <a:pt x="444532" y="627698"/>
                  </a:cubicBezTo>
                  <a:cubicBezTo>
                    <a:pt x="444532" y="568166"/>
                    <a:pt x="444532" y="509969"/>
                    <a:pt x="444532" y="451771"/>
                  </a:cubicBezTo>
                  <a:cubicBezTo>
                    <a:pt x="444532" y="399479"/>
                    <a:pt x="467868" y="375952"/>
                    <a:pt x="519494" y="375952"/>
                  </a:cubicBezTo>
                  <a:cubicBezTo>
                    <a:pt x="716566" y="375952"/>
                    <a:pt x="913733" y="375952"/>
                    <a:pt x="1110806" y="375952"/>
                  </a:cubicBezTo>
                  <a:cubicBezTo>
                    <a:pt x="1118521" y="375952"/>
                    <a:pt x="1126236" y="375952"/>
                    <a:pt x="1135380" y="375952"/>
                  </a:cubicBezTo>
                  <a:cubicBezTo>
                    <a:pt x="1135380" y="354997"/>
                    <a:pt x="1135380" y="335566"/>
                    <a:pt x="1135380" y="313087"/>
                  </a:cubicBezTo>
                  <a:cubicBezTo>
                    <a:pt x="1160621" y="313087"/>
                    <a:pt x="1184624" y="312420"/>
                    <a:pt x="1208437" y="313277"/>
                  </a:cubicBezTo>
                  <a:cubicBezTo>
                    <a:pt x="1229678" y="314039"/>
                    <a:pt x="1245489" y="307277"/>
                    <a:pt x="1254062" y="286893"/>
                  </a:cubicBezTo>
                  <a:cubicBezTo>
                    <a:pt x="1262634" y="266319"/>
                    <a:pt x="1255871" y="250222"/>
                    <a:pt x="1240346" y="236030"/>
                  </a:cubicBezTo>
                  <a:cubicBezTo>
                    <a:pt x="1223010" y="220123"/>
                    <a:pt x="1206246" y="203645"/>
                    <a:pt x="1189958" y="188119"/>
                  </a:cubicBezTo>
                  <a:cubicBezTo>
                    <a:pt x="1235678" y="142304"/>
                    <a:pt x="1279493" y="98393"/>
                    <a:pt x="1325023" y="52769"/>
                  </a:cubicBezTo>
                  <a:cubicBezTo>
                    <a:pt x="1341120" y="69437"/>
                    <a:pt x="1358170" y="86582"/>
                    <a:pt x="1374648" y="104299"/>
                  </a:cubicBezTo>
                  <a:cubicBezTo>
                    <a:pt x="1388555" y="119253"/>
                    <a:pt x="1404271" y="125349"/>
                    <a:pt x="1423988" y="116967"/>
                  </a:cubicBezTo>
                  <a:cubicBezTo>
                    <a:pt x="1443133" y="108776"/>
                    <a:pt x="1451324" y="94393"/>
                    <a:pt x="1450658" y="73533"/>
                  </a:cubicBezTo>
                  <a:cubicBezTo>
                    <a:pt x="1449896" y="49435"/>
                    <a:pt x="1450467" y="25337"/>
                    <a:pt x="1450467" y="0"/>
                  </a:cubicBezTo>
                  <a:cubicBezTo>
                    <a:pt x="1513618" y="0"/>
                    <a:pt x="1575435" y="0"/>
                    <a:pt x="1639062" y="0"/>
                  </a:cubicBezTo>
                  <a:cubicBezTo>
                    <a:pt x="1639062" y="25432"/>
                    <a:pt x="1639538" y="50102"/>
                    <a:pt x="1638872" y="74771"/>
                  </a:cubicBezTo>
                  <a:cubicBezTo>
                    <a:pt x="1638395" y="94774"/>
                    <a:pt x="1646396" y="108776"/>
                    <a:pt x="1664780" y="116586"/>
                  </a:cubicBezTo>
                  <a:cubicBezTo>
                    <a:pt x="1683258" y="124492"/>
                    <a:pt x="1699070" y="120491"/>
                    <a:pt x="1712881" y="106109"/>
                  </a:cubicBezTo>
                  <a:cubicBezTo>
                    <a:pt x="1730026" y="88202"/>
                    <a:pt x="1747552" y="70580"/>
                    <a:pt x="1763649" y="54102"/>
                  </a:cubicBezTo>
                  <a:cubicBezTo>
                    <a:pt x="1808607" y="99155"/>
                    <a:pt x="1852422" y="142970"/>
                    <a:pt x="1897952" y="188500"/>
                  </a:cubicBezTo>
                  <a:cubicBezTo>
                    <a:pt x="1882331" y="203835"/>
                    <a:pt x="1864900" y="221266"/>
                    <a:pt x="1846993" y="238316"/>
                  </a:cubicBezTo>
                  <a:cubicBezTo>
                    <a:pt x="1832705" y="251841"/>
                    <a:pt x="1827276" y="267272"/>
                    <a:pt x="1835087" y="286131"/>
                  </a:cubicBezTo>
                  <a:cubicBezTo>
                    <a:pt x="1843088" y="305276"/>
                    <a:pt x="1857280" y="313944"/>
                    <a:pt x="1878235" y="313277"/>
                  </a:cubicBezTo>
                  <a:cubicBezTo>
                    <a:pt x="1902333" y="312611"/>
                    <a:pt x="1926527" y="313087"/>
                    <a:pt x="1952054" y="313087"/>
                  </a:cubicBezTo>
                  <a:cubicBezTo>
                    <a:pt x="1952054" y="375952"/>
                    <a:pt x="1952054" y="437674"/>
                    <a:pt x="1952054" y="501682"/>
                  </a:cubicBezTo>
                  <a:cubicBezTo>
                    <a:pt x="1927193" y="501682"/>
                    <a:pt x="1902524" y="502158"/>
                    <a:pt x="1877949" y="501491"/>
                  </a:cubicBezTo>
                  <a:cubicBezTo>
                    <a:pt x="1857089" y="500920"/>
                    <a:pt x="1842802" y="509397"/>
                    <a:pt x="1834991" y="528828"/>
                  </a:cubicBezTo>
                  <a:cubicBezTo>
                    <a:pt x="1827371" y="547783"/>
                    <a:pt x="1832801" y="562928"/>
                    <a:pt x="1847088" y="576548"/>
                  </a:cubicBezTo>
                  <a:cubicBezTo>
                    <a:pt x="1864519" y="593312"/>
                    <a:pt x="1881378" y="610648"/>
                    <a:pt x="1899476" y="628745"/>
                  </a:cubicBezTo>
                  <a:cubicBezTo>
                    <a:pt x="1895285" y="633508"/>
                    <a:pt x="1891856" y="637985"/>
                    <a:pt x="1887855" y="641985"/>
                  </a:cubicBezTo>
                  <a:cubicBezTo>
                    <a:pt x="1851089" y="679323"/>
                    <a:pt x="1814513" y="716852"/>
                    <a:pt x="1777175" y="753523"/>
                  </a:cubicBezTo>
                  <a:cubicBezTo>
                    <a:pt x="1768031" y="762476"/>
                    <a:pt x="1764411" y="771525"/>
                    <a:pt x="1764506" y="784289"/>
                  </a:cubicBezTo>
                  <a:cubicBezTo>
                    <a:pt x="1764887" y="948023"/>
                    <a:pt x="1764983" y="1111663"/>
                    <a:pt x="1764411" y="1275398"/>
                  </a:cubicBezTo>
                  <a:cubicBezTo>
                    <a:pt x="1764411" y="1287875"/>
                    <a:pt x="1761077" y="1301401"/>
                    <a:pt x="1755553" y="1312545"/>
                  </a:cubicBezTo>
                  <a:cubicBezTo>
                    <a:pt x="1712309" y="1400556"/>
                    <a:pt x="1668875" y="1488567"/>
                    <a:pt x="1623536" y="1575530"/>
                  </a:cubicBezTo>
                  <a:cubicBezTo>
                    <a:pt x="1614392" y="1593152"/>
                    <a:pt x="1596771" y="1606391"/>
                    <a:pt x="1584008" y="1622393"/>
                  </a:cubicBezTo>
                  <a:cubicBezTo>
                    <a:pt x="1579817" y="1627727"/>
                    <a:pt x="1576483" y="1635442"/>
                    <a:pt x="1576388" y="1642110"/>
                  </a:cubicBezTo>
                  <a:cubicBezTo>
                    <a:pt x="1575816" y="1699736"/>
                    <a:pt x="1576197" y="1757363"/>
                    <a:pt x="1576007" y="1814989"/>
                  </a:cubicBezTo>
                  <a:cubicBezTo>
                    <a:pt x="1575911" y="1859185"/>
                    <a:pt x="1550670" y="1884617"/>
                    <a:pt x="1506569" y="1884617"/>
                  </a:cubicBezTo>
                  <a:cubicBezTo>
                    <a:pt x="1369695" y="1884712"/>
                    <a:pt x="1232821" y="1884617"/>
                    <a:pt x="1096042" y="1884617"/>
                  </a:cubicBezTo>
                  <a:cubicBezTo>
                    <a:pt x="1088993" y="1884617"/>
                    <a:pt x="1081945" y="1884617"/>
                    <a:pt x="1073563" y="1884617"/>
                  </a:cubicBezTo>
                  <a:cubicBezTo>
                    <a:pt x="1073563" y="1905857"/>
                    <a:pt x="1073563" y="1925288"/>
                    <a:pt x="1073563" y="1946053"/>
                  </a:cubicBezTo>
                  <a:cubicBezTo>
                    <a:pt x="717137" y="1946338"/>
                    <a:pt x="361950" y="1946338"/>
                    <a:pt x="0" y="1946338"/>
                  </a:cubicBezTo>
                  <a:close/>
                  <a:moveTo>
                    <a:pt x="1513332" y="1821085"/>
                  </a:moveTo>
                  <a:cubicBezTo>
                    <a:pt x="1513332" y="1758315"/>
                    <a:pt x="1513523" y="1696879"/>
                    <a:pt x="1512951" y="1635442"/>
                  </a:cubicBezTo>
                  <a:cubicBezTo>
                    <a:pt x="1512951" y="1630966"/>
                    <a:pt x="1507903" y="1626108"/>
                    <a:pt x="1504569" y="1622108"/>
                  </a:cubicBezTo>
                  <a:cubicBezTo>
                    <a:pt x="1492091" y="1607439"/>
                    <a:pt x="1475708" y="1594961"/>
                    <a:pt x="1467136" y="1578292"/>
                  </a:cubicBezTo>
                  <a:cubicBezTo>
                    <a:pt x="1421416" y="1489996"/>
                    <a:pt x="1377410" y="1400937"/>
                    <a:pt x="1333500" y="1311783"/>
                  </a:cubicBezTo>
                  <a:cubicBezTo>
                    <a:pt x="1328261" y="1301115"/>
                    <a:pt x="1325213" y="1288256"/>
                    <a:pt x="1325213" y="1276445"/>
                  </a:cubicBezTo>
                  <a:cubicBezTo>
                    <a:pt x="1324642" y="1112044"/>
                    <a:pt x="1324832" y="947737"/>
                    <a:pt x="1324832" y="783336"/>
                  </a:cubicBezTo>
                  <a:cubicBezTo>
                    <a:pt x="1324832" y="759143"/>
                    <a:pt x="1319022" y="753237"/>
                    <a:pt x="1295114" y="753237"/>
                  </a:cubicBezTo>
                  <a:cubicBezTo>
                    <a:pt x="1155668" y="753237"/>
                    <a:pt x="1016127" y="753237"/>
                    <a:pt x="876681" y="753237"/>
                  </a:cubicBezTo>
                  <a:cubicBezTo>
                    <a:pt x="871252" y="753237"/>
                    <a:pt x="865823" y="753999"/>
                    <a:pt x="859250" y="754475"/>
                  </a:cubicBezTo>
                  <a:cubicBezTo>
                    <a:pt x="868394" y="770382"/>
                    <a:pt x="877824" y="783908"/>
                    <a:pt x="884206" y="798767"/>
                  </a:cubicBezTo>
                  <a:cubicBezTo>
                    <a:pt x="889921" y="812102"/>
                    <a:pt x="897350" y="816483"/>
                    <a:pt x="912019" y="816388"/>
                  </a:cubicBezTo>
                  <a:cubicBezTo>
                    <a:pt x="1021366" y="815721"/>
                    <a:pt x="1130713" y="816007"/>
                    <a:pt x="1240060" y="816007"/>
                  </a:cubicBezTo>
                  <a:cubicBezTo>
                    <a:pt x="1247013" y="816007"/>
                    <a:pt x="1253871" y="816007"/>
                    <a:pt x="1260443" y="816007"/>
                  </a:cubicBezTo>
                  <a:cubicBezTo>
                    <a:pt x="1260443" y="880396"/>
                    <a:pt x="1260443" y="942213"/>
                    <a:pt x="1260443" y="1005554"/>
                  </a:cubicBezTo>
                  <a:cubicBezTo>
                    <a:pt x="1141190" y="1005554"/>
                    <a:pt x="1023557" y="1005554"/>
                    <a:pt x="906399" y="1005554"/>
                  </a:cubicBezTo>
                  <a:cubicBezTo>
                    <a:pt x="904208" y="1012793"/>
                    <a:pt x="902589" y="1018413"/>
                    <a:pt x="900779" y="1024033"/>
                  </a:cubicBezTo>
                  <a:cubicBezTo>
                    <a:pt x="899065" y="1029653"/>
                    <a:pt x="897255" y="1035272"/>
                    <a:pt x="895445" y="1040892"/>
                  </a:cubicBezTo>
                  <a:cubicBezTo>
                    <a:pt x="888778" y="1061752"/>
                    <a:pt x="892588" y="1067372"/>
                    <a:pt x="913733" y="1067467"/>
                  </a:cubicBezTo>
                  <a:cubicBezTo>
                    <a:pt x="936022" y="1067562"/>
                    <a:pt x="958310" y="1067467"/>
                    <a:pt x="980504" y="1067467"/>
                  </a:cubicBezTo>
                  <a:cubicBezTo>
                    <a:pt x="1010984" y="1067467"/>
                    <a:pt x="1041559" y="1067467"/>
                    <a:pt x="1071753" y="1067467"/>
                  </a:cubicBezTo>
                  <a:cubicBezTo>
                    <a:pt x="1071753" y="1089946"/>
                    <a:pt x="1071753" y="1109758"/>
                    <a:pt x="1071753" y="1130808"/>
                  </a:cubicBezTo>
                  <a:cubicBezTo>
                    <a:pt x="1019270" y="1130808"/>
                    <a:pt x="968407" y="1130808"/>
                    <a:pt x="918972" y="1130808"/>
                  </a:cubicBezTo>
                  <a:cubicBezTo>
                    <a:pt x="913067" y="1152239"/>
                    <a:pt x="907542" y="1172147"/>
                    <a:pt x="901541" y="1193768"/>
                  </a:cubicBezTo>
                  <a:cubicBezTo>
                    <a:pt x="1021461" y="1193768"/>
                    <a:pt x="1141000" y="1193768"/>
                    <a:pt x="1260348" y="1193768"/>
                  </a:cubicBezTo>
                  <a:cubicBezTo>
                    <a:pt x="1260348" y="1215485"/>
                    <a:pt x="1260348" y="1235297"/>
                    <a:pt x="1260348" y="1256824"/>
                  </a:cubicBezTo>
                  <a:cubicBezTo>
                    <a:pt x="1100042" y="1256824"/>
                    <a:pt x="941261" y="1256824"/>
                    <a:pt x="783146" y="1256824"/>
                  </a:cubicBezTo>
                  <a:cubicBezTo>
                    <a:pt x="774668" y="1278160"/>
                    <a:pt x="766858" y="1297877"/>
                    <a:pt x="758190" y="1319879"/>
                  </a:cubicBezTo>
                  <a:cubicBezTo>
                    <a:pt x="927354" y="1319879"/>
                    <a:pt x="1093946" y="1319879"/>
                    <a:pt x="1260253" y="1319879"/>
                  </a:cubicBezTo>
                  <a:cubicBezTo>
                    <a:pt x="1260253" y="1341501"/>
                    <a:pt x="1260253" y="1361408"/>
                    <a:pt x="1260253" y="1381887"/>
                  </a:cubicBezTo>
                  <a:cubicBezTo>
                    <a:pt x="1250823" y="1381887"/>
                    <a:pt x="1243013" y="1381887"/>
                    <a:pt x="1235202" y="1381887"/>
                  </a:cubicBezTo>
                  <a:cubicBezTo>
                    <a:pt x="1066229" y="1381887"/>
                    <a:pt x="897255" y="1381887"/>
                    <a:pt x="728377" y="1381887"/>
                  </a:cubicBezTo>
                  <a:cubicBezTo>
                    <a:pt x="723805" y="1381887"/>
                    <a:pt x="718090" y="1380173"/>
                    <a:pt x="714851" y="1382173"/>
                  </a:cubicBezTo>
                  <a:cubicBezTo>
                    <a:pt x="702469" y="1389888"/>
                    <a:pt x="683990" y="1396746"/>
                    <a:pt x="680561" y="1407890"/>
                  </a:cubicBezTo>
                  <a:cubicBezTo>
                    <a:pt x="674180" y="1428179"/>
                    <a:pt x="691134" y="1448848"/>
                    <a:pt x="709136" y="1451801"/>
                  </a:cubicBezTo>
                  <a:cubicBezTo>
                    <a:pt x="734949" y="1456087"/>
                    <a:pt x="760857" y="1459802"/>
                    <a:pt x="786575" y="1464564"/>
                  </a:cubicBezTo>
                  <a:cubicBezTo>
                    <a:pt x="930497" y="1491139"/>
                    <a:pt x="1024033" y="1574197"/>
                    <a:pt x="1062895" y="1715453"/>
                  </a:cubicBezTo>
                  <a:cubicBezTo>
                    <a:pt x="1072134" y="1748981"/>
                    <a:pt x="1072420" y="1784890"/>
                    <a:pt x="1076897" y="1820894"/>
                  </a:cubicBezTo>
                  <a:cubicBezTo>
                    <a:pt x="1220248" y="1821085"/>
                    <a:pt x="1365314" y="1821085"/>
                    <a:pt x="1513332" y="1821085"/>
                  </a:cubicBezTo>
                  <a:close/>
                  <a:moveTo>
                    <a:pt x="508254" y="627507"/>
                  </a:moveTo>
                  <a:cubicBezTo>
                    <a:pt x="543782" y="627507"/>
                    <a:pt x="577691" y="627126"/>
                    <a:pt x="611600" y="627602"/>
                  </a:cubicBezTo>
                  <a:cubicBezTo>
                    <a:pt x="674084" y="628364"/>
                    <a:pt x="731139" y="646652"/>
                    <a:pt x="783050" y="681609"/>
                  </a:cubicBezTo>
                  <a:cubicBezTo>
                    <a:pt x="790575" y="686657"/>
                    <a:pt x="800862" y="689991"/>
                    <a:pt x="809911" y="689991"/>
                  </a:cubicBezTo>
                  <a:cubicBezTo>
                    <a:pt x="950024" y="690467"/>
                    <a:pt x="1090136" y="690372"/>
                    <a:pt x="1230249" y="690277"/>
                  </a:cubicBezTo>
                  <a:cubicBezTo>
                    <a:pt x="1235012" y="690277"/>
                    <a:pt x="1239869" y="689420"/>
                    <a:pt x="1244632" y="688943"/>
                  </a:cubicBezTo>
                  <a:cubicBezTo>
                    <a:pt x="1246251" y="686753"/>
                    <a:pt x="1247870" y="684467"/>
                    <a:pt x="1249489" y="682276"/>
                  </a:cubicBezTo>
                  <a:cubicBezTo>
                    <a:pt x="1229201" y="665226"/>
                    <a:pt x="1208913" y="648176"/>
                    <a:pt x="1187482" y="630174"/>
                  </a:cubicBezTo>
                  <a:cubicBezTo>
                    <a:pt x="1207865" y="610267"/>
                    <a:pt x="1225010" y="593217"/>
                    <a:pt x="1242441" y="576453"/>
                  </a:cubicBezTo>
                  <a:cubicBezTo>
                    <a:pt x="1256633" y="562928"/>
                    <a:pt x="1262158" y="547497"/>
                    <a:pt x="1254252" y="528638"/>
                  </a:cubicBezTo>
                  <a:cubicBezTo>
                    <a:pt x="1246251" y="509492"/>
                    <a:pt x="1232059" y="500920"/>
                    <a:pt x="1211104" y="501491"/>
                  </a:cubicBezTo>
                  <a:cubicBezTo>
                    <a:pt x="1186529" y="502253"/>
                    <a:pt x="1161860" y="501682"/>
                    <a:pt x="1135094" y="501682"/>
                  </a:cubicBezTo>
                  <a:cubicBezTo>
                    <a:pt x="1135094" y="479298"/>
                    <a:pt x="1135094" y="459486"/>
                    <a:pt x="1135094" y="439769"/>
                  </a:cubicBezTo>
                  <a:cubicBezTo>
                    <a:pt x="924973" y="439769"/>
                    <a:pt x="717042" y="439769"/>
                    <a:pt x="508159" y="439769"/>
                  </a:cubicBezTo>
                  <a:cubicBezTo>
                    <a:pt x="508254" y="502158"/>
                    <a:pt x="508254" y="563499"/>
                    <a:pt x="508254" y="627507"/>
                  </a:cubicBezTo>
                  <a:close/>
                  <a:moveTo>
                    <a:pt x="838962" y="1009174"/>
                  </a:moveTo>
                  <a:cubicBezTo>
                    <a:pt x="839057" y="1008983"/>
                    <a:pt x="840391" y="1006697"/>
                    <a:pt x="841153" y="1004221"/>
                  </a:cubicBezTo>
                  <a:cubicBezTo>
                    <a:pt x="886778" y="868013"/>
                    <a:pt x="794385" y="713994"/>
                    <a:pt x="651320" y="695135"/>
                  </a:cubicBezTo>
                  <a:cubicBezTo>
                    <a:pt x="590740" y="687134"/>
                    <a:pt x="528542" y="690372"/>
                    <a:pt x="467106" y="690467"/>
                  </a:cubicBezTo>
                  <a:cubicBezTo>
                    <a:pt x="352711" y="690658"/>
                    <a:pt x="254413" y="770573"/>
                    <a:pt x="229934" y="882301"/>
                  </a:cubicBezTo>
                  <a:cubicBezTo>
                    <a:pt x="220218" y="926592"/>
                    <a:pt x="222409" y="970121"/>
                    <a:pt x="239649" y="1011269"/>
                  </a:cubicBezTo>
                  <a:cubicBezTo>
                    <a:pt x="261747" y="1008126"/>
                    <a:pt x="281654" y="1005269"/>
                    <a:pt x="302514" y="1002316"/>
                  </a:cubicBezTo>
                  <a:cubicBezTo>
                    <a:pt x="321564" y="952119"/>
                    <a:pt x="354140" y="911543"/>
                    <a:pt x="399764" y="881158"/>
                  </a:cubicBezTo>
                  <a:cubicBezTo>
                    <a:pt x="409099" y="874967"/>
                    <a:pt x="415766" y="873538"/>
                    <a:pt x="425863" y="880396"/>
                  </a:cubicBezTo>
                  <a:cubicBezTo>
                    <a:pt x="447008" y="894588"/>
                    <a:pt x="469106" y="907542"/>
                    <a:pt x="491490" y="919544"/>
                  </a:cubicBezTo>
                  <a:cubicBezTo>
                    <a:pt x="565595" y="959358"/>
                    <a:pt x="642176" y="992886"/>
                    <a:pt x="726853" y="1002221"/>
                  </a:cubicBezTo>
                  <a:cubicBezTo>
                    <a:pt x="763048" y="1006507"/>
                    <a:pt x="799529" y="1006983"/>
                    <a:pt x="838962" y="1009174"/>
                  </a:cubicBezTo>
                  <a:close/>
                  <a:moveTo>
                    <a:pt x="1278350" y="185642"/>
                  </a:moveTo>
                  <a:cubicBezTo>
                    <a:pt x="1318832" y="221361"/>
                    <a:pt x="1332262" y="263366"/>
                    <a:pt x="1311593" y="312134"/>
                  </a:cubicBezTo>
                  <a:cubicBezTo>
                    <a:pt x="1291018" y="360712"/>
                    <a:pt x="1250537" y="379000"/>
                    <a:pt x="1199960" y="376523"/>
                  </a:cubicBezTo>
                  <a:cubicBezTo>
                    <a:pt x="1199960" y="398240"/>
                    <a:pt x="1199960" y="417671"/>
                    <a:pt x="1199960" y="438817"/>
                  </a:cubicBezTo>
                  <a:cubicBezTo>
                    <a:pt x="1252347" y="435578"/>
                    <a:pt x="1291971" y="455009"/>
                    <a:pt x="1312069" y="504063"/>
                  </a:cubicBezTo>
                  <a:cubicBezTo>
                    <a:pt x="1332071" y="553022"/>
                    <a:pt x="1317879" y="594836"/>
                    <a:pt x="1279970" y="627983"/>
                  </a:cubicBezTo>
                  <a:cubicBezTo>
                    <a:pt x="1295114" y="643604"/>
                    <a:pt x="1309402" y="658463"/>
                    <a:pt x="1324166" y="673703"/>
                  </a:cubicBezTo>
                  <a:cubicBezTo>
                    <a:pt x="1354836" y="637127"/>
                    <a:pt x="1393317" y="621697"/>
                    <a:pt x="1439513" y="637032"/>
                  </a:cubicBezTo>
                  <a:cubicBezTo>
                    <a:pt x="1493901" y="655130"/>
                    <a:pt x="1516380" y="696182"/>
                    <a:pt x="1513808" y="751904"/>
                  </a:cubicBezTo>
                  <a:cubicBezTo>
                    <a:pt x="1535525" y="751904"/>
                    <a:pt x="1555433" y="751904"/>
                    <a:pt x="1576102" y="751904"/>
                  </a:cubicBezTo>
                  <a:cubicBezTo>
                    <a:pt x="1573339" y="699802"/>
                    <a:pt x="1592389" y="660464"/>
                    <a:pt x="1640586" y="640461"/>
                  </a:cubicBezTo>
                  <a:cubicBezTo>
                    <a:pt x="1690116" y="619887"/>
                    <a:pt x="1732502" y="633698"/>
                    <a:pt x="1762982" y="670274"/>
                  </a:cubicBezTo>
                  <a:cubicBezTo>
                    <a:pt x="1779270" y="656368"/>
                    <a:pt x="1794891" y="643033"/>
                    <a:pt x="1811179" y="629126"/>
                  </a:cubicBezTo>
                  <a:cubicBezTo>
                    <a:pt x="1770793" y="593408"/>
                    <a:pt x="1757267" y="551498"/>
                    <a:pt x="1777937" y="502634"/>
                  </a:cubicBezTo>
                  <a:cubicBezTo>
                    <a:pt x="1798511" y="453962"/>
                    <a:pt x="1839182" y="436055"/>
                    <a:pt x="1889570" y="438245"/>
                  </a:cubicBezTo>
                  <a:cubicBezTo>
                    <a:pt x="1889570" y="416624"/>
                    <a:pt x="1889570" y="397193"/>
                    <a:pt x="1889570" y="376333"/>
                  </a:cubicBezTo>
                  <a:cubicBezTo>
                    <a:pt x="1837373" y="378905"/>
                    <a:pt x="1797558" y="359855"/>
                    <a:pt x="1777460" y="310896"/>
                  </a:cubicBezTo>
                  <a:cubicBezTo>
                    <a:pt x="1757363" y="261842"/>
                    <a:pt x="1771745" y="220123"/>
                    <a:pt x="1809750" y="186785"/>
                  </a:cubicBezTo>
                  <a:cubicBezTo>
                    <a:pt x="1794796" y="171450"/>
                    <a:pt x="1780794" y="157067"/>
                    <a:pt x="1766126" y="141923"/>
                  </a:cubicBezTo>
                  <a:cubicBezTo>
                    <a:pt x="1732883" y="178880"/>
                    <a:pt x="1692974" y="194596"/>
                    <a:pt x="1644682" y="175927"/>
                  </a:cubicBezTo>
                  <a:cubicBezTo>
                    <a:pt x="1593533" y="156210"/>
                    <a:pt x="1573339" y="116015"/>
                    <a:pt x="1575816" y="62960"/>
                  </a:cubicBezTo>
                  <a:cubicBezTo>
                    <a:pt x="1554099" y="62960"/>
                    <a:pt x="1534287" y="62960"/>
                    <a:pt x="1513237" y="62960"/>
                  </a:cubicBezTo>
                  <a:cubicBezTo>
                    <a:pt x="1516380" y="116015"/>
                    <a:pt x="1496282" y="155162"/>
                    <a:pt x="1447229" y="175165"/>
                  </a:cubicBezTo>
                  <a:cubicBezTo>
                    <a:pt x="1398270" y="195072"/>
                    <a:pt x="1356836" y="179546"/>
                    <a:pt x="1322927" y="141637"/>
                  </a:cubicBezTo>
                  <a:cubicBezTo>
                    <a:pt x="1307592" y="156782"/>
                    <a:pt x="1293686" y="170498"/>
                    <a:pt x="1278350" y="185642"/>
                  </a:cubicBezTo>
                  <a:close/>
                  <a:moveTo>
                    <a:pt x="414528" y="948881"/>
                  </a:moveTo>
                  <a:cubicBezTo>
                    <a:pt x="381953" y="977075"/>
                    <a:pt x="358997" y="1010412"/>
                    <a:pt x="354806" y="1051274"/>
                  </a:cubicBezTo>
                  <a:cubicBezTo>
                    <a:pt x="349949" y="1099280"/>
                    <a:pt x="350044" y="1147858"/>
                    <a:pt x="350615" y="1196150"/>
                  </a:cubicBezTo>
                  <a:cubicBezTo>
                    <a:pt x="351568" y="1292162"/>
                    <a:pt x="424148" y="1370267"/>
                    <a:pt x="520351" y="1381125"/>
                  </a:cubicBezTo>
                  <a:cubicBezTo>
                    <a:pt x="610838" y="1391317"/>
                    <a:pt x="701421" y="1331595"/>
                    <a:pt x="719614" y="1240250"/>
                  </a:cubicBezTo>
                  <a:cubicBezTo>
                    <a:pt x="730853" y="1184148"/>
                    <a:pt x="727234" y="1125188"/>
                    <a:pt x="730377" y="1066800"/>
                  </a:cubicBezTo>
                  <a:cubicBezTo>
                    <a:pt x="612458" y="1052798"/>
                    <a:pt x="512445" y="1005554"/>
                    <a:pt x="414528" y="948881"/>
                  </a:cubicBezTo>
                  <a:close/>
                  <a:moveTo>
                    <a:pt x="362712" y="1744123"/>
                  </a:moveTo>
                  <a:cubicBezTo>
                    <a:pt x="341567" y="1670685"/>
                    <a:pt x="321088" y="1599248"/>
                    <a:pt x="300419" y="1527334"/>
                  </a:cubicBezTo>
                  <a:cubicBezTo>
                    <a:pt x="257651" y="1533239"/>
                    <a:pt x="220218" y="1547813"/>
                    <a:pt x="186309" y="1571054"/>
                  </a:cubicBezTo>
                  <a:cubicBezTo>
                    <a:pt x="74581" y="1647920"/>
                    <a:pt x="57436" y="1760315"/>
                    <a:pt x="69342" y="1883474"/>
                  </a:cubicBezTo>
                  <a:cubicBezTo>
                    <a:pt x="110490" y="1883474"/>
                    <a:pt x="151257" y="1883474"/>
                    <a:pt x="193548" y="1883474"/>
                  </a:cubicBezTo>
                  <a:cubicBezTo>
                    <a:pt x="193548" y="1841659"/>
                    <a:pt x="193548" y="1801368"/>
                    <a:pt x="193548" y="1760411"/>
                  </a:cubicBezTo>
                  <a:cubicBezTo>
                    <a:pt x="214884" y="1760411"/>
                    <a:pt x="234696" y="1760411"/>
                    <a:pt x="256699" y="1760411"/>
                  </a:cubicBezTo>
                  <a:cubicBezTo>
                    <a:pt x="256699" y="1802511"/>
                    <a:pt x="256699" y="1843278"/>
                    <a:pt x="256699" y="1884902"/>
                  </a:cubicBezTo>
                  <a:cubicBezTo>
                    <a:pt x="309277" y="1884902"/>
                    <a:pt x="359664" y="1885188"/>
                    <a:pt x="409956" y="1884426"/>
                  </a:cubicBezTo>
                  <a:cubicBezTo>
                    <a:pt x="415100" y="1884331"/>
                    <a:pt x="423100" y="1878711"/>
                    <a:pt x="424815" y="1873853"/>
                  </a:cubicBezTo>
                  <a:cubicBezTo>
                    <a:pt x="440246" y="1830134"/>
                    <a:pt x="454724" y="1786033"/>
                    <a:pt x="469011" y="1741837"/>
                  </a:cubicBezTo>
                  <a:cubicBezTo>
                    <a:pt x="470345" y="1737646"/>
                    <a:pt x="469773" y="1731359"/>
                    <a:pt x="467392" y="1727740"/>
                  </a:cubicBezTo>
                  <a:cubicBezTo>
                    <a:pt x="460248" y="1716881"/>
                    <a:pt x="451771" y="1706975"/>
                    <a:pt x="443389" y="1696022"/>
                  </a:cubicBezTo>
                  <a:cubicBezTo>
                    <a:pt x="416719" y="1712024"/>
                    <a:pt x="390906" y="1727263"/>
                    <a:pt x="362712" y="1744123"/>
                  </a:cubicBezTo>
                  <a:close/>
                  <a:moveTo>
                    <a:pt x="776764" y="1528477"/>
                  </a:moveTo>
                  <a:cubicBezTo>
                    <a:pt x="755999" y="1600676"/>
                    <a:pt x="735616" y="1671733"/>
                    <a:pt x="714851" y="1744028"/>
                  </a:cubicBezTo>
                  <a:cubicBezTo>
                    <a:pt x="686467" y="1727168"/>
                    <a:pt x="660749" y="1711928"/>
                    <a:pt x="634365" y="1696212"/>
                  </a:cubicBezTo>
                  <a:cubicBezTo>
                    <a:pt x="629222" y="1702784"/>
                    <a:pt x="625412" y="1709071"/>
                    <a:pt x="620268" y="1713833"/>
                  </a:cubicBezTo>
                  <a:cubicBezTo>
                    <a:pt x="606457" y="1726692"/>
                    <a:pt x="605790" y="1740217"/>
                    <a:pt x="612838" y="1757553"/>
                  </a:cubicBezTo>
                  <a:cubicBezTo>
                    <a:pt x="623411" y="1783556"/>
                    <a:pt x="631127" y="1810703"/>
                    <a:pt x="639985" y="1837277"/>
                  </a:cubicBezTo>
                  <a:cubicBezTo>
                    <a:pt x="655892" y="1884998"/>
                    <a:pt x="655892" y="1884998"/>
                    <a:pt x="705231" y="1884998"/>
                  </a:cubicBezTo>
                  <a:cubicBezTo>
                    <a:pt x="743617" y="1884998"/>
                    <a:pt x="782003" y="1884998"/>
                    <a:pt x="822484" y="1884998"/>
                  </a:cubicBezTo>
                  <a:cubicBezTo>
                    <a:pt x="822484" y="1841754"/>
                    <a:pt x="822484" y="1800892"/>
                    <a:pt x="822484" y="1760315"/>
                  </a:cubicBezTo>
                  <a:cubicBezTo>
                    <a:pt x="844010" y="1760315"/>
                    <a:pt x="863441" y="1760315"/>
                    <a:pt x="884968" y="1760315"/>
                  </a:cubicBezTo>
                  <a:cubicBezTo>
                    <a:pt x="884968" y="1802130"/>
                    <a:pt x="884968" y="1842992"/>
                    <a:pt x="884968" y="1883569"/>
                  </a:cubicBezTo>
                  <a:cubicBezTo>
                    <a:pt x="927926" y="1883569"/>
                    <a:pt x="968788" y="1883569"/>
                    <a:pt x="1009364" y="1883569"/>
                  </a:cubicBezTo>
                  <a:cubicBezTo>
                    <a:pt x="1022604" y="1681448"/>
                    <a:pt x="929831" y="1539431"/>
                    <a:pt x="776764" y="1528477"/>
                  </a:cubicBezTo>
                  <a:close/>
                  <a:moveTo>
                    <a:pt x="1450467" y="816483"/>
                  </a:moveTo>
                  <a:cubicBezTo>
                    <a:pt x="1450467" y="788289"/>
                    <a:pt x="1450658" y="762857"/>
                    <a:pt x="1450372" y="737426"/>
                  </a:cubicBezTo>
                  <a:cubicBezTo>
                    <a:pt x="1450086" y="715137"/>
                    <a:pt x="1437799" y="700183"/>
                    <a:pt x="1416653" y="695420"/>
                  </a:cubicBezTo>
                  <a:cubicBezTo>
                    <a:pt x="1396079" y="690753"/>
                    <a:pt x="1387602" y="697230"/>
                    <a:pt x="1387602" y="717995"/>
                  </a:cubicBezTo>
                  <a:cubicBezTo>
                    <a:pt x="1387602" y="890778"/>
                    <a:pt x="1387602" y="1063562"/>
                    <a:pt x="1387602" y="1236250"/>
                  </a:cubicBezTo>
                  <a:cubicBezTo>
                    <a:pt x="1387602" y="1242536"/>
                    <a:pt x="1388174" y="1248823"/>
                    <a:pt x="1388459" y="1254633"/>
                  </a:cubicBezTo>
                  <a:cubicBezTo>
                    <a:pt x="1431036" y="1254633"/>
                    <a:pt x="1471803" y="1254633"/>
                    <a:pt x="1512380" y="1254633"/>
                  </a:cubicBezTo>
                  <a:cubicBezTo>
                    <a:pt x="1512380" y="1108043"/>
                    <a:pt x="1512380" y="962978"/>
                    <a:pt x="1512380" y="816483"/>
                  </a:cubicBezTo>
                  <a:cubicBezTo>
                    <a:pt x="1491996" y="816483"/>
                    <a:pt x="1472565" y="816483"/>
                    <a:pt x="1450467" y="816483"/>
                  </a:cubicBezTo>
                  <a:close/>
                  <a:moveTo>
                    <a:pt x="1701927" y="1255300"/>
                  </a:moveTo>
                  <a:cubicBezTo>
                    <a:pt x="1701927" y="1246632"/>
                    <a:pt x="1701927" y="1239488"/>
                    <a:pt x="1701927" y="1232440"/>
                  </a:cubicBezTo>
                  <a:cubicBezTo>
                    <a:pt x="1701927" y="1062228"/>
                    <a:pt x="1701927" y="892112"/>
                    <a:pt x="1701927" y="721900"/>
                  </a:cubicBezTo>
                  <a:cubicBezTo>
                    <a:pt x="1701927" y="695039"/>
                    <a:pt x="1690973" y="687705"/>
                    <a:pt x="1665827" y="697992"/>
                  </a:cubicBezTo>
                  <a:cubicBezTo>
                    <a:pt x="1648397" y="705136"/>
                    <a:pt x="1638872" y="717709"/>
                    <a:pt x="1639062" y="737235"/>
                  </a:cubicBezTo>
                  <a:cubicBezTo>
                    <a:pt x="1639348" y="763143"/>
                    <a:pt x="1639157" y="789051"/>
                    <a:pt x="1639157" y="817055"/>
                  </a:cubicBezTo>
                  <a:cubicBezTo>
                    <a:pt x="1616678" y="817055"/>
                    <a:pt x="1596771" y="817055"/>
                    <a:pt x="1577340" y="817055"/>
                  </a:cubicBezTo>
                  <a:cubicBezTo>
                    <a:pt x="1577340" y="964311"/>
                    <a:pt x="1577340" y="1109377"/>
                    <a:pt x="1577340" y="1255300"/>
                  </a:cubicBezTo>
                  <a:cubicBezTo>
                    <a:pt x="1618583" y="1255300"/>
                    <a:pt x="1658874" y="1255300"/>
                    <a:pt x="1701927" y="1255300"/>
                  </a:cubicBezTo>
                  <a:close/>
                  <a:moveTo>
                    <a:pt x="1407414" y="1319784"/>
                  </a:moveTo>
                  <a:cubicBezTo>
                    <a:pt x="1427893" y="1360742"/>
                    <a:pt x="1446848" y="1399223"/>
                    <a:pt x="1466564" y="1437418"/>
                  </a:cubicBezTo>
                  <a:cubicBezTo>
                    <a:pt x="1468374" y="1441037"/>
                    <a:pt x="1474470" y="1444466"/>
                    <a:pt x="1478661" y="1444466"/>
                  </a:cubicBezTo>
                  <a:cubicBezTo>
                    <a:pt x="1522476" y="1444942"/>
                    <a:pt x="1566291" y="1444942"/>
                    <a:pt x="1610011" y="1444466"/>
                  </a:cubicBezTo>
                  <a:cubicBezTo>
                    <a:pt x="1614297" y="1444466"/>
                    <a:pt x="1620774" y="1441513"/>
                    <a:pt x="1622489" y="1438085"/>
                  </a:cubicBezTo>
                  <a:cubicBezTo>
                    <a:pt x="1642396" y="1399413"/>
                    <a:pt x="1661636" y="1360361"/>
                    <a:pt x="1681829" y="1319784"/>
                  </a:cubicBezTo>
                  <a:cubicBezTo>
                    <a:pt x="1589627" y="1319784"/>
                    <a:pt x="1500283" y="1319784"/>
                    <a:pt x="1407414" y="1319784"/>
                  </a:cubicBezTo>
                  <a:close/>
                  <a:moveTo>
                    <a:pt x="917162" y="940594"/>
                  </a:moveTo>
                  <a:cubicBezTo>
                    <a:pt x="1011555" y="940594"/>
                    <a:pt x="1104519" y="940594"/>
                    <a:pt x="1197483" y="940594"/>
                  </a:cubicBezTo>
                  <a:cubicBezTo>
                    <a:pt x="1197483" y="919544"/>
                    <a:pt x="1197483" y="899732"/>
                    <a:pt x="1197483" y="880015"/>
                  </a:cubicBezTo>
                  <a:cubicBezTo>
                    <a:pt x="1101566" y="880015"/>
                    <a:pt x="1007174" y="880015"/>
                    <a:pt x="912019" y="880015"/>
                  </a:cubicBezTo>
                  <a:cubicBezTo>
                    <a:pt x="913733" y="900589"/>
                    <a:pt x="915448" y="919925"/>
                    <a:pt x="917162" y="940594"/>
                  </a:cubicBezTo>
                  <a:close/>
                  <a:moveTo>
                    <a:pt x="539020" y="1558195"/>
                  </a:moveTo>
                  <a:cubicBezTo>
                    <a:pt x="564071" y="1532858"/>
                    <a:pt x="586931" y="1509522"/>
                    <a:pt x="609886" y="1486376"/>
                  </a:cubicBezTo>
                  <a:cubicBezTo>
                    <a:pt x="632460" y="1463612"/>
                    <a:pt x="632555" y="1463612"/>
                    <a:pt x="617411" y="1432084"/>
                  </a:cubicBezTo>
                  <a:cubicBezTo>
                    <a:pt x="564737" y="1449515"/>
                    <a:pt x="511397" y="1448562"/>
                    <a:pt x="453771" y="1430084"/>
                  </a:cubicBezTo>
                  <a:cubicBezTo>
                    <a:pt x="453771" y="1446943"/>
                    <a:pt x="448437" y="1464278"/>
                    <a:pt x="454724" y="1471613"/>
                  </a:cubicBezTo>
                  <a:cubicBezTo>
                    <a:pt x="480155" y="1501426"/>
                    <a:pt x="509111" y="1528096"/>
                    <a:pt x="539020" y="1558195"/>
                  </a:cubicBezTo>
                  <a:close/>
                  <a:moveTo>
                    <a:pt x="363760" y="1519142"/>
                  </a:moveTo>
                  <a:cubicBezTo>
                    <a:pt x="375857" y="1561243"/>
                    <a:pt x="387953" y="1603438"/>
                    <a:pt x="400717" y="1648111"/>
                  </a:cubicBezTo>
                  <a:cubicBezTo>
                    <a:pt x="430911" y="1630013"/>
                    <a:pt x="458629" y="1613440"/>
                    <a:pt x="488156" y="1595723"/>
                  </a:cubicBezTo>
                  <a:cubicBezTo>
                    <a:pt x="466916" y="1574578"/>
                    <a:pt x="445389" y="1555528"/>
                    <a:pt x="426815" y="1533906"/>
                  </a:cubicBezTo>
                  <a:cubicBezTo>
                    <a:pt x="409480" y="1513523"/>
                    <a:pt x="391192" y="1504855"/>
                    <a:pt x="363760" y="1519142"/>
                  </a:cubicBezTo>
                  <a:close/>
                  <a:moveTo>
                    <a:pt x="588359" y="1595152"/>
                  </a:moveTo>
                  <a:cubicBezTo>
                    <a:pt x="619601" y="1613821"/>
                    <a:pt x="647319" y="1630394"/>
                    <a:pt x="677037" y="1648111"/>
                  </a:cubicBezTo>
                  <a:cubicBezTo>
                    <a:pt x="689991" y="1602486"/>
                    <a:pt x="701993" y="1560195"/>
                    <a:pt x="715518" y="1512380"/>
                  </a:cubicBezTo>
                  <a:cubicBezTo>
                    <a:pt x="697135" y="1513904"/>
                    <a:pt x="678752" y="1509903"/>
                    <a:pt x="669608" y="1517333"/>
                  </a:cubicBezTo>
                  <a:cubicBezTo>
                    <a:pt x="641413" y="1540288"/>
                    <a:pt x="616553" y="1567529"/>
                    <a:pt x="588359" y="1595152"/>
                  </a:cubicBezTo>
                  <a:close/>
                  <a:moveTo>
                    <a:pt x="589026" y="1883950"/>
                  </a:moveTo>
                  <a:cubicBezTo>
                    <a:pt x="575596" y="1843564"/>
                    <a:pt x="563118" y="1805178"/>
                    <a:pt x="549783" y="1766983"/>
                  </a:cubicBezTo>
                  <a:cubicBezTo>
                    <a:pt x="548545" y="1763459"/>
                    <a:pt x="542258" y="1759649"/>
                    <a:pt x="538448" y="1759744"/>
                  </a:cubicBezTo>
                  <a:cubicBezTo>
                    <a:pt x="534638" y="1759839"/>
                    <a:pt x="528733" y="1763935"/>
                    <a:pt x="527495" y="1767554"/>
                  </a:cubicBezTo>
                  <a:cubicBezTo>
                    <a:pt x="514255" y="1805750"/>
                    <a:pt x="501682" y="1844135"/>
                    <a:pt x="488537" y="1883950"/>
                  </a:cubicBezTo>
                  <a:cubicBezTo>
                    <a:pt x="522446" y="1883950"/>
                    <a:pt x="554355" y="1883950"/>
                    <a:pt x="589026" y="1883950"/>
                  </a:cubicBezTo>
                  <a:close/>
                  <a:moveTo>
                    <a:pt x="791528" y="1068419"/>
                  </a:moveTo>
                  <a:cubicBezTo>
                    <a:pt x="791528" y="1110710"/>
                    <a:pt x="791528" y="1151573"/>
                    <a:pt x="791528" y="1192530"/>
                  </a:cubicBezTo>
                  <a:cubicBezTo>
                    <a:pt x="828199" y="1189673"/>
                    <a:pt x="853154" y="1164050"/>
                    <a:pt x="853059" y="1130427"/>
                  </a:cubicBezTo>
                  <a:cubicBezTo>
                    <a:pt x="853059" y="1096804"/>
                    <a:pt x="828008" y="1071086"/>
                    <a:pt x="791528" y="1068419"/>
                  </a:cubicBezTo>
                  <a:close/>
                  <a:moveTo>
                    <a:pt x="286607" y="1192435"/>
                  </a:moveTo>
                  <a:cubicBezTo>
                    <a:pt x="286607" y="1150144"/>
                    <a:pt x="286607" y="1109377"/>
                    <a:pt x="286607" y="1068515"/>
                  </a:cubicBezTo>
                  <a:cubicBezTo>
                    <a:pt x="250508" y="1070324"/>
                    <a:pt x="225076" y="1095661"/>
                    <a:pt x="224504" y="1129284"/>
                  </a:cubicBezTo>
                  <a:cubicBezTo>
                    <a:pt x="223933" y="1163669"/>
                    <a:pt x="249460" y="1190149"/>
                    <a:pt x="286607" y="1192435"/>
                  </a:cubicBezTo>
                  <a:close/>
                  <a:moveTo>
                    <a:pt x="1501807" y="1508570"/>
                  </a:moveTo>
                  <a:cubicBezTo>
                    <a:pt x="1511141" y="1526953"/>
                    <a:pt x="1518666" y="1544193"/>
                    <a:pt x="1528286" y="1560195"/>
                  </a:cubicBezTo>
                  <a:cubicBezTo>
                    <a:pt x="1536192" y="1573340"/>
                    <a:pt x="1552670" y="1573721"/>
                    <a:pt x="1560671" y="1560862"/>
                  </a:cubicBezTo>
                  <a:cubicBezTo>
                    <a:pt x="1570673" y="1544669"/>
                    <a:pt x="1578197" y="1526953"/>
                    <a:pt x="1587437" y="1508665"/>
                  </a:cubicBezTo>
                  <a:cubicBezTo>
                    <a:pt x="1557718" y="1508570"/>
                    <a:pt x="1531144" y="1508570"/>
                    <a:pt x="1501807" y="1508570"/>
                  </a:cubicBezTo>
                  <a:close/>
                  <a:moveTo>
                    <a:pt x="577882" y="1663160"/>
                  </a:moveTo>
                  <a:cubicBezTo>
                    <a:pt x="531781" y="1634776"/>
                    <a:pt x="547402" y="1632013"/>
                    <a:pt x="500158" y="1663732"/>
                  </a:cubicBezTo>
                  <a:cubicBezTo>
                    <a:pt x="520256" y="1708023"/>
                    <a:pt x="555593" y="1710500"/>
                    <a:pt x="577882" y="1663160"/>
                  </a:cubicBezTo>
                  <a:close/>
                </a:path>
              </a:pathLst>
            </a:custGeom>
            <a:grpFill/>
            <a:ln w="89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Autofit/>
            </a:bodyPr>
            <a:lstStyle/>
            <a:p>
              <a:pPr defTabSz="864235">
                <a:defRPr/>
              </a:pPr>
              <a:endParaRPr lang="zh-CN" altLang="en-US" sz="1700" dirty="0">
                <a:solidFill>
                  <a:prstClr val="black"/>
                </a:solidFill>
                <a:latin typeface="阿里巴巴普惠体 R"/>
                <a:ea typeface="阿里巴巴普惠体 R"/>
              </a:endParaRPr>
            </a:p>
          </p:txBody>
        </p:sp>
        <p:sp>
          <p:nvSpPr>
            <p:cNvPr id="26" name="任意多边形: 形状 19"/>
            <p:cNvSpPr/>
            <p:nvPr>
              <p:custDataLst>
                <p:tags r:id="rId35"/>
              </p:custDataLst>
            </p:nvPr>
          </p:nvSpPr>
          <p:spPr>
            <a:xfrm>
              <a:off x="9052809" y="8471277"/>
              <a:ext cx="248983" cy="60483"/>
            </a:xfrm>
            <a:custGeom>
              <a:avLst/>
              <a:gdLst>
                <a:gd name="connsiteX0" fmla="*/ 248984 w 248983"/>
                <a:gd name="connsiteY0" fmla="*/ 0 h 60483"/>
                <a:gd name="connsiteX1" fmla="*/ 248984 w 248983"/>
                <a:gd name="connsiteY1" fmla="*/ 60484 h 60483"/>
                <a:gd name="connsiteX2" fmla="*/ 0 w 248983"/>
                <a:gd name="connsiteY2" fmla="*/ 60484 h 60483"/>
                <a:gd name="connsiteX3" fmla="*/ 0 w 248983"/>
                <a:gd name="connsiteY3" fmla="*/ 0 h 60483"/>
                <a:gd name="connsiteX4" fmla="*/ 248984 w 248983"/>
                <a:gd name="connsiteY4" fmla="*/ 0 h 60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983" h="60483">
                  <a:moveTo>
                    <a:pt x="248984" y="0"/>
                  </a:moveTo>
                  <a:cubicBezTo>
                    <a:pt x="248984" y="20765"/>
                    <a:pt x="248984" y="40100"/>
                    <a:pt x="248984" y="60484"/>
                  </a:cubicBezTo>
                  <a:cubicBezTo>
                    <a:pt x="165926" y="60484"/>
                    <a:pt x="83725" y="60484"/>
                    <a:pt x="0" y="60484"/>
                  </a:cubicBezTo>
                  <a:cubicBezTo>
                    <a:pt x="0" y="41053"/>
                    <a:pt x="0" y="21241"/>
                    <a:pt x="0" y="0"/>
                  </a:cubicBezTo>
                  <a:cubicBezTo>
                    <a:pt x="82106" y="0"/>
                    <a:pt x="164783" y="0"/>
                    <a:pt x="248984" y="0"/>
                  </a:cubicBezTo>
                  <a:close/>
                </a:path>
              </a:pathLst>
            </a:custGeom>
            <a:grpFill/>
            <a:ln w="89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Autofit/>
            </a:bodyPr>
            <a:lstStyle/>
            <a:p>
              <a:pPr defTabSz="864235">
                <a:defRPr/>
              </a:pPr>
              <a:endParaRPr lang="zh-CN" altLang="en-US" sz="1700">
                <a:solidFill>
                  <a:prstClr val="black"/>
                </a:solidFill>
                <a:latin typeface="阿里巴巴普惠体 R"/>
                <a:ea typeface="阿里巴巴普惠体 R"/>
              </a:endParaRPr>
            </a:p>
          </p:txBody>
        </p:sp>
        <p:sp>
          <p:nvSpPr>
            <p:cNvPr id="27" name="任意多边形: 形状 20"/>
            <p:cNvSpPr/>
            <p:nvPr>
              <p:custDataLst>
                <p:tags r:id="rId36"/>
              </p:custDataLst>
            </p:nvPr>
          </p:nvSpPr>
          <p:spPr>
            <a:xfrm>
              <a:off x="9178539" y="8094087"/>
              <a:ext cx="123253" cy="60483"/>
            </a:xfrm>
            <a:custGeom>
              <a:avLst/>
              <a:gdLst>
                <a:gd name="connsiteX0" fmla="*/ 123254 w 123253"/>
                <a:gd name="connsiteY0" fmla="*/ 0 h 60483"/>
                <a:gd name="connsiteX1" fmla="*/ 123254 w 123253"/>
                <a:gd name="connsiteY1" fmla="*/ 60484 h 60483"/>
                <a:gd name="connsiteX2" fmla="*/ 0 w 123253"/>
                <a:gd name="connsiteY2" fmla="*/ 60484 h 60483"/>
                <a:gd name="connsiteX3" fmla="*/ 0 w 123253"/>
                <a:gd name="connsiteY3" fmla="*/ 0 h 60483"/>
                <a:gd name="connsiteX4" fmla="*/ 123254 w 123253"/>
                <a:gd name="connsiteY4" fmla="*/ 0 h 60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253" h="60483">
                  <a:moveTo>
                    <a:pt x="123254" y="0"/>
                  </a:moveTo>
                  <a:cubicBezTo>
                    <a:pt x="123254" y="20765"/>
                    <a:pt x="123254" y="40100"/>
                    <a:pt x="123254" y="60484"/>
                  </a:cubicBezTo>
                  <a:cubicBezTo>
                    <a:pt x="82105" y="60484"/>
                    <a:pt x="41815" y="60484"/>
                    <a:pt x="0" y="60484"/>
                  </a:cubicBezTo>
                  <a:cubicBezTo>
                    <a:pt x="0" y="41053"/>
                    <a:pt x="0" y="21241"/>
                    <a:pt x="0" y="0"/>
                  </a:cubicBezTo>
                  <a:cubicBezTo>
                    <a:pt x="40196" y="0"/>
                    <a:pt x="80963" y="0"/>
                    <a:pt x="123254" y="0"/>
                  </a:cubicBezTo>
                  <a:close/>
                </a:path>
              </a:pathLst>
            </a:custGeom>
            <a:grpFill/>
            <a:ln w="89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Autofit/>
            </a:bodyPr>
            <a:lstStyle/>
            <a:p>
              <a:pPr defTabSz="864235">
                <a:defRPr/>
              </a:pPr>
              <a:endParaRPr lang="zh-CN" altLang="en-US" sz="1700">
                <a:solidFill>
                  <a:prstClr val="black"/>
                </a:solidFill>
                <a:latin typeface="阿里巴巴普惠体 R"/>
                <a:ea typeface="阿里巴巴普惠体 R"/>
              </a:endParaRPr>
            </a:p>
          </p:txBody>
        </p:sp>
        <p:sp>
          <p:nvSpPr>
            <p:cNvPr id="28" name="任意多边形: 形状 21"/>
            <p:cNvSpPr/>
            <p:nvPr>
              <p:custDataLst>
                <p:tags r:id="rId37"/>
              </p:custDataLst>
            </p:nvPr>
          </p:nvSpPr>
          <p:spPr>
            <a:xfrm>
              <a:off x="9178348" y="8659777"/>
              <a:ext cx="60388" cy="60769"/>
            </a:xfrm>
            <a:custGeom>
              <a:avLst/>
              <a:gdLst>
                <a:gd name="connsiteX0" fmla="*/ 60388 w 60388"/>
                <a:gd name="connsiteY0" fmla="*/ 60769 h 60769"/>
                <a:gd name="connsiteX1" fmla="*/ 0 w 60388"/>
                <a:gd name="connsiteY1" fmla="*/ 60769 h 60769"/>
                <a:gd name="connsiteX2" fmla="*/ 0 w 60388"/>
                <a:gd name="connsiteY2" fmla="*/ 0 h 60769"/>
                <a:gd name="connsiteX3" fmla="*/ 60388 w 60388"/>
                <a:gd name="connsiteY3" fmla="*/ 0 h 60769"/>
                <a:gd name="connsiteX4" fmla="*/ 60388 w 60388"/>
                <a:gd name="connsiteY4" fmla="*/ 60769 h 6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88" h="60769">
                  <a:moveTo>
                    <a:pt x="60388" y="60769"/>
                  </a:moveTo>
                  <a:cubicBezTo>
                    <a:pt x="40005" y="60769"/>
                    <a:pt x="20669" y="60769"/>
                    <a:pt x="0" y="60769"/>
                  </a:cubicBezTo>
                  <a:cubicBezTo>
                    <a:pt x="0" y="40862"/>
                    <a:pt x="0" y="21050"/>
                    <a:pt x="0" y="0"/>
                  </a:cubicBezTo>
                  <a:cubicBezTo>
                    <a:pt x="19717" y="0"/>
                    <a:pt x="39529" y="0"/>
                    <a:pt x="60388" y="0"/>
                  </a:cubicBezTo>
                  <a:cubicBezTo>
                    <a:pt x="60388" y="19812"/>
                    <a:pt x="60388" y="39148"/>
                    <a:pt x="60388" y="60769"/>
                  </a:cubicBezTo>
                  <a:close/>
                </a:path>
              </a:pathLst>
            </a:custGeom>
            <a:grpFill/>
            <a:ln w="89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Autofit/>
            </a:bodyPr>
            <a:lstStyle/>
            <a:p>
              <a:pPr defTabSz="864235">
                <a:defRPr/>
              </a:pPr>
              <a:endParaRPr lang="zh-CN" altLang="en-US" sz="1700">
                <a:solidFill>
                  <a:prstClr val="black"/>
                </a:solidFill>
                <a:latin typeface="阿里巴巴普惠体 R"/>
                <a:ea typeface="阿里巴巴普惠体 R"/>
              </a:endParaRPr>
            </a:p>
          </p:txBody>
        </p:sp>
        <p:sp>
          <p:nvSpPr>
            <p:cNvPr id="29" name="任意多边形: 形状 22"/>
            <p:cNvSpPr/>
            <p:nvPr>
              <p:custDataLst>
                <p:tags r:id="rId38"/>
              </p:custDataLst>
            </p:nvPr>
          </p:nvSpPr>
          <p:spPr>
            <a:xfrm>
              <a:off x="9303602" y="8659967"/>
              <a:ext cx="60674" cy="60293"/>
            </a:xfrm>
            <a:custGeom>
              <a:avLst/>
              <a:gdLst>
                <a:gd name="connsiteX0" fmla="*/ 0 w 60674"/>
                <a:gd name="connsiteY0" fmla="*/ 60293 h 60293"/>
                <a:gd name="connsiteX1" fmla="*/ 0 w 60674"/>
                <a:gd name="connsiteY1" fmla="*/ 0 h 60293"/>
                <a:gd name="connsiteX2" fmla="*/ 60674 w 60674"/>
                <a:gd name="connsiteY2" fmla="*/ 0 h 60293"/>
                <a:gd name="connsiteX3" fmla="*/ 60674 w 60674"/>
                <a:gd name="connsiteY3" fmla="*/ 60293 h 60293"/>
                <a:gd name="connsiteX4" fmla="*/ 0 w 60674"/>
                <a:gd name="connsiteY4" fmla="*/ 60293 h 60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674" h="60293">
                  <a:moveTo>
                    <a:pt x="0" y="60293"/>
                  </a:moveTo>
                  <a:cubicBezTo>
                    <a:pt x="0" y="40100"/>
                    <a:pt x="0" y="20765"/>
                    <a:pt x="0" y="0"/>
                  </a:cubicBezTo>
                  <a:cubicBezTo>
                    <a:pt x="19812" y="0"/>
                    <a:pt x="39529" y="0"/>
                    <a:pt x="60674" y="0"/>
                  </a:cubicBezTo>
                  <a:cubicBezTo>
                    <a:pt x="60674" y="19621"/>
                    <a:pt x="60674" y="39433"/>
                    <a:pt x="60674" y="60293"/>
                  </a:cubicBezTo>
                  <a:cubicBezTo>
                    <a:pt x="41053" y="60293"/>
                    <a:pt x="21717" y="60293"/>
                    <a:pt x="0" y="60293"/>
                  </a:cubicBezTo>
                  <a:close/>
                </a:path>
              </a:pathLst>
            </a:custGeom>
            <a:grpFill/>
            <a:ln w="89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Autofit/>
            </a:bodyPr>
            <a:lstStyle/>
            <a:p>
              <a:pPr defTabSz="864235">
                <a:defRPr/>
              </a:pPr>
              <a:endParaRPr lang="zh-CN" altLang="en-US" sz="1700">
                <a:solidFill>
                  <a:prstClr val="black"/>
                </a:solidFill>
                <a:latin typeface="阿里巴巴普惠体 R"/>
                <a:ea typeface="阿里巴巴普惠体 R"/>
              </a:endParaRPr>
            </a:p>
          </p:txBody>
        </p:sp>
        <p:sp>
          <p:nvSpPr>
            <p:cNvPr id="30" name="任意多边形: 形状 23"/>
            <p:cNvSpPr/>
            <p:nvPr>
              <p:custDataLst>
                <p:tags r:id="rId39"/>
              </p:custDataLst>
            </p:nvPr>
          </p:nvSpPr>
          <p:spPr>
            <a:xfrm>
              <a:off x="9428856" y="8660063"/>
              <a:ext cx="61150" cy="59721"/>
            </a:xfrm>
            <a:custGeom>
              <a:avLst/>
              <a:gdLst>
                <a:gd name="connsiteX0" fmla="*/ 0 w 61150"/>
                <a:gd name="connsiteY0" fmla="*/ 59722 h 59721"/>
                <a:gd name="connsiteX1" fmla="*/ 0 w 61150"/>
                <a:gd name="connsiteY1" fmla="*/ 0 h 59721"/>
                <a:gd name="connsiteX2" fmla="*/ 61150 w 61150"/>
                <a:gd name="connsiteY2" fmla="*/ 0 h 59721"/>
                <a:gd name="connsiteX3" fmla="*/ 61150 w 61150"/>
                <a:gd name="connsiteY3" fmla="*/ 59722 h 59721"/>
                <a:gd name="connsiteX4" fmla="*/ 0 w 61150"/>
                <a:gd name="connsiteY4" fmla="*/ 59722 h 59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150" h="59721">
                  <a:moveTo>
                    <a:pt x="0" y="59722"/>
                  </a:moveTo>
                  <a:cubicBezTo>
                    <a:pt x="0" y="39243"/>
                    <a:pt x="0" y="20383"/>
                    <a:pt x="0" y="0"/>
                  </a:cubicBezTo>
                  <a:cubicBezTo>
                    <a:pt x="20193" y="0"/>
                    <a:pt x="40005" y="0"/>
                    <a:pt x="61150" y="0"/>
                  </a:cubicBezTo>
                  <a:cubicBezTo>
                    <a:pt x="61150" y="19431"/>
                    <a:pt x="61150" y="39243"/>
                    <a:pt x="61150" y="59722"/>
                  </a:cubicBezTo>
                  <a:cubicBezTo>
                    <a:pt x="40672" y="59722"/>
                    <a:pt x="20383" y="59722"/>
                    <a:pt x="0" y="59722"/>
                  </a:cubicBezTo>
                  <a:close/>
                </a:path>
              </a:pathLst>
            </a:custGeom>
            <a:grpFill/>
            <a:ln w="89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Autofit/>
            </a:bodyPr>
            <a:lstStyle/>
            <a:p>
              <a:pPr defTabSz="864235">
                <a:defRPr/>
              </a:pPr>
              <a:endParaRPr lang="zh-CN" altLang="en-US" sz="1700">
                <a:solidFill>
                  <a:prstClr val="black"/>
                </a:solidFill>
                <a:latin typeface="阿里巴巴普惠体 R"/>
                <a:ea typeface="阿里巴巴普惠体 R"/>
              </a:endParaRPr>
            </a:p>
          </p:txBody>
        </p:sp>
        <p:sp>
          <p:nvSpPr>
            <p:cNvPr id="31" name="任意多边形: 形状 24"/>
            <p:cNvSpPr/>
            <p:nvPr>
              <p:custDataLst>
                <p:tags r:id="rId40"/>
              </p:custDataLst>
            </p:nvPr>
          </p:nvSpPr>
          <p:spPr>
            <a:xfrm>
              <a:off x="8863833" y="7527921"/>
              <a:ext cx="60674" cy="60293"/>
            </a:xfrm>
            <a:custGeom>
              <a:avLst/>
              <a:gdLst>
                <a:gd name="connsiteX0" fmla="*/ 60674 w 60674"/>
                <a:gd name="connsiteY0" fmla="*/ 0 h 60293"/>
                <a:gd name="connsiteX1" fmla="*/ 60674 w 60674"/>
                <a:gd name="connsiteY1" fmla="*/ 60293 h 60293"/>
                <a:gd name="connsiteX2" fmla="*/ 0 w 60674"/>
                <a:gd name="connsiteY2" fmla="*/ 60293 h 60293"/>
                <a:gd name="connsiteX3" fmla="*/ 0 w 60674"/>
                <a:gd name="connsiteY3" fmla="*/ 0 h 60293"/>
                <a:gd name="connsiteX4" fmla="*/ 60674 w 60674"/>
                <a:gd name="connsiteY4" fmla="*/ 0 h 60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674" h="60293">
                  <a:moveTo>
                    <a:pt x="60674" y="0"/>
                  </a:moveTo>
                  <a:cubicBezTo>
                    <a:pt x="60674" y="20193"/>
                    <a:pt x="60674" y="39529"/>
                    <a:pt x="60674" y="60293"/>
                  </a:cubicBezTo>
                  <a:cubicBezTo>
                    <a:pt x="40862" y="60293"/>
                    <a:pt x="21050" y="60293"/>
                    <a:pt x="0" y="60293"/>
                  </a:cubicBezTo>
                  <a:cubicBezTo>
                    <a:pt x="0" y="40672"/>
                    <a:pt x="0" y="20860"/>
                    <a:pt x="0" y="0"/>
                  </a:cubicBezTo>
                  <a:cubicBezTo>
                    <a:pt x="19717" y="0"/>
                    <a:pt x="39052" y="0"/>
                    <a:pt x="60674" y="0"/>
                  </a:cubicBezTo>
                  <a:close/>
                </a:path>
              </a:pathLst>
            </a:custGeom>
            <a:grpFill/>
            <a:ln w="89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Autofit/>
            </a:bodyPr>
            <a:lstStyle/>
            <a:p>
              <a:pPr defTabSz="864235">
                <a:defRPr/>
              </a:pPr>
              <a:endParaRPr lang="zh-CN" altLang="en-US" sz="1700">
                <a:solidFill>
                  <a:prstClr val="black"/>
                </a:solidFill>
                <a:latin typeface="阿里巴巴普惠体 R"/>
                <a:ea typeface="阿里巴巴普惠体 R"/>
              </a:endParaRPr>
            </a:p>
          </p:txBody>
        </p:sp>
        <p:sp>
          <p:nvSpPr>
            <p:cNvPr id="33" name="任意多边形: 形状 25"/>
            <p:cNvSpPr/>
            <p:nvPr>
              <p:custDataLst>
                <p:tags r:id="rId41"/>
              </p:custDataLst>
            </p:nvPr>
          </p:nvSpPr>
          <p:spPr>
            <a:xfrm>
              <a:off x="8737246" y="7528398"/>
              <a:ext cx="61150" cy="59721"/>
            </a:xfrm>
            <a:custGeom>
              <a:avLst/>
              <a:gdLst>
                <a:gd name="connsiteX0" fmla="*/ 0 w 61150"/>
                <a:gd name="connsiteY0" fmla="*/ 59722 h 59721"/>
                <a:gd name="connsiteX1" fmla="*/ 0 w 61150"/>
                <a:gd name="connsiteY1" fmla="*/ 0 h 59721"/>
                <a:gd name="connsiteX2" fmla="*/ 61150 w 61150"/>
                <a:gd name="connsiteY2" fmla="*/ 0 h 59721"/>
                <a:gd name="connsiteX3" fmla="*/ 61150 w 61150"/>
                <a:gd name="connsiteY3" fmla="*/ 59722 h 59721"/>
                <a:gd name="connsiteX4" fmla="*/ 0 w 61150"/>
                <a:gd name="connsiteY4" fmla="*/ 59722 h 59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150" h="59721">
                  <a:moveTo>
                    <a:pt x="0" y="59722"/>
                  </a:moveTo>
                  <a:cubicBezTo>
                    <a:pt x="0" y="39243"/>
                    <a:pt x="0" y="20383"/>
                    <a:pt x="0" y="0"/>
                  </a:cubicBezTo>
                  <a:cubicBezTo>
                    <a:pt x="20193" y="0"/>
                    <a:pt x="40005" y="0"/>
                    <a:pt x="61150" y="0"/>
                  </a:cubicBezTo>
                  <a:cubicBezTo>
                    <a:pt x="61150" y="19431"/>
                    <a:pt x="61150" y="39243"/>
                    <a:pt x="61150" y="59722"/>
                  </a:cubicBezTo>
                  <a:cubicBezTo>
                    <a:pt x="40672" y="59722"/>
                    <a:pt x="20383" y="59722"/>
                    <a:pt x="0" y="59722"/>
                  </a:cubicBezTo>
                  <a:close/>
                </a:path>
              </a:pathLst>
            </a:custGeom>
            <a:grpFill/>
            <a:ln w="89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Autofit/>
            </a:bodyPr>
            <a:lstStyle/>
            <a:p>
              <a:pPr defTabSz="864235">
                <a:defRPr/>
              </a:pPr>
              <a:endParaRPr lang="zh-CN" altLang="en-US" sz="1700">
                <a:solidFill>
                  <a:prstClr val="black"/>
                </a:solidFill>
                <a:latin typeface="阿里巴巴普惠体 R"/>
                <a:ea typeface="阿里巴巴普惠体 R"/>
              </a:endParaRPr>
            </a:p>
          </p:txBody>
        </p:sp>
        <p:sp>
          <p:nvSpPr>
            <p:cNvPr id="34" name="任意多边形: 形状 26"/>
            <p:cNvSpPr/>
            <p:nvPr>
              <p:custDataLst>
                <p:tags r:id="rId42"/>
              </p:custDataLst>
            </p:nvPr>
          </p:nvSpPr>
          <p:spPr>
            <a:xfrm>
              <a:off x="8611515" y="7528398"/>
              <a:ext cx="61150" cy="59721"/>
            </a:xfrm>
            <a:custGeom>
              <a:avLst/>
              <a:gdLst>
                <a:gd name="connsiteX0" fmla="*/ 0 w 61150"/>
                <a:gd name="connsiteY0" fmla="*/ 59722 h 59721"/>
                <a:gd name="connsiteX1" fmla="*/ 0 w 61150"/>
                <a:gd name="connsiteY1" fmla="*/ 0 h 59721"/>
                <a:gd name="connsiteX2" fmla="*/ 61151 w 61150"/>
                <a:gd name="connsiteY2" fmla="*/ 0 h 59721"/>
                <a:gd name="connsiteX3" fmla="*/ 61151 w 61150"/>
                <a:gd name="connsiteY3" fmla="*/ 59722 h 59721"/>
                <a:gd name="connsiteX4" fmla="*/ 0 w 61150"/>
                <a:gd name="connsiteY4" fmla="*/ 59722 h 59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150" h="59721">
                  <a:moveTo>
                    <a:pt x="0" y="59722"/>
                  </a:moveTo>
                  <a:cubicBezTo>
                    <a:pt x="0" y="39243"/>
                    <a:pt x="0" y="20383"/>
                    <a:pt x="0" y="0"/>
                  </a:cubicBezTo>
                  <a:cubicBezTo>
                    <a:pt x="20193" y="0"/>
                    <a:pt x="40005" y="0"/>
                    <a:pt x="61151" y="0"/>
                  </a:cubicBezTo>
                  <a:cubicBezTo>
                    <a:pt x="61151" y="19431"/>
                    <a:pt x="61151" y="39243"/>
                    <a:pt x="61151" y="59722"/>
                  </a:cubicBezTo>
                  <a:cubicBezTo>
                    <a:pt x="40672" y="59722"/>
                    <a:pt x="20384" y="59722"/>
                    <a:pt x="0" y="59722"/>
                  </a:cubicBezTo>
                  <a:close/>
                </a:path>
              </a:pathLst>
            </a:custGeom>
            <a:grpFill/>
            <a:ln w="89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Autofit/>
            </a:bodyPr>
            <a:lstStyle/>
            <a:p>
              <a:pPr defTabSz="864235">
                <a:defRPr/>
              </a:pPr>
              <a:endParaRPr lang="zh-CN" altLang="en-US" sz="1700">
                <a:solidFill>
                  <a:prstClr val="black"/>
                </a:solidFill>
                <a:latin typeface="阿里巴巴普惠体 R"/>
                <a:ea typeface="阿里巴巴普惠体 R"/>
              </a:endParaRPr>
            </a:p>
          </p:txBody>
        </p:sp>
        <p:sp>
          <p:nvSpPr>
            <p:cNvPr id="35" name="任意多边形: 形状 27"/>
            <p:cNvSpPr/>
            <p:nvPr>
              <p:custDataLst>
                <p:tags r:id="rId43"/>
              </p:custDataLst>
            </p:nvPr>
          </p:nvSpPr>
          <p:spPr>
            <a:xfrm>
              <a:off x="9365703" y="7212547"/>
              <a:ext cx="439963" cy="439963"/>
            </a:xfrm>
            <a:custGeom>
              <a:avLst/>
              <a:gdLst>
                <a:gd name="connsiteX0" fmla="*/ 219077 w 439963"/>
                <a:gd name="connsiteY0" fmla="*/ 439961 h 439963"/>
                <a:gd name="connsiteX1" fmla="*/ 2 w 439963"/>
                <a:gd name="connsiteY1" fmla="*/ 219077 h 439963"/>
                <a:gd name="connsiteX2" fmla="*/ 220886 w 439963"/>
                <a:gd name="connsiteY2" fmla="*/ 2 h 439963"/>
                <a:gd name="connsiteX3" fmla="*/ 439962 w 439963"/>
                <a:gd name="connsiteY3" fmla="*/ 220886 h 439963"/>
                <a:gd name="connsiteX4" fmla="*/ 219077 w 439963"/>
                <a:gd name="connsiteY4" fmla="*/ 439961 h 439963"/>
                <a:gd name="connsiteX5" fmla="*/ 377001 w 439963"/>
                <a:gd name="connsiteY5" fmla="*/ 220791 h 439963"/>
                <a:gd name="connsiteX6" fmla="*/ 220220 w 439963"/>
                <a:gd name="connsiteY6" fmla="*/ 62867 h 439963"/>
                <a:gd name="connsiteX7" fmla="*/ 62771 w 439963"/>
                <a:gd name="connsiteY7" fmla="*/ 218219 h 439963"/>
                <a:gd name="connsiteX8" fmla="*/ 218600 w 439963"/>
                <a:gd name="connsiteY8" fmla="*/ 377096 h 439963"/>
                <a:gd name="connsiteX9" fmla="*/ 377001 w 439963"/>
                <a:gd name="connsiteY9" fmla="*/ 220791 h 439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9963" h="439963">
                  <a:moveTo>
                    <a:pt x="219077" y="439961"/>
                  </a:moveTo>
                  <a:cubicBezTo>
                    <a:pt x="98204" y="439485"/>
                    <a:pt x="-475" y="340044"/>
                    <a:pt x="2" y="219077"/>
                  </a:cubicBezTo>
                  <a:cubicBezTo>
                    <a:pt x="383" y="98204"/>
                    <a:pt x="99824" y="-475"/>
                    <a:pt x="220886" y="2"/>
                  </a:cubicBezTo>
                  <a:cubicBezTo>
                    <a:pt x="341854" y="478"/>
                    <a:pt x="440438" y="99728"/>
                    <a:pt x="439962" y="220886"/>
                  </a:cubicBezTo>
                  <a:cubicBezTo>
                    <a:pt x="439485" y="341759"/>
                    <a:pt x="340044" y="440438"/>
                    <a:pt x="219077" y="439961"/>
                  </a:cubicBezTo>
                  <a:close/>
                  <a:moveTo>
                    <a:pt x="377001" y="220791"/>
                  </a:moveTo>
                  <a:cubicBezTo>
                    <a:pt x="377287" y="134018"/>
                    <a:pt x="306802" y="63057"/>
                    <a:pt x="220220" y="62867"/>
                  </a:cubicBezTo>
                  <a:cubicBezTo>
                    <a:pt x="134304" y="62771"/>
                    <a:pt x="63533" y="132590"/>
                    <a:pt x="62771" y="218219"/>
                  </a:cubicBezTo>
                  <a:cubicBezTo>
                    <a:pt x="62010" y="305087"/>
                    <a:pt x="132114" y="376620"/>
                    <a:pt x="218600" y="377096"/>
                  </a:cubicBezTo>
                  <a:cubicBezTo>
                    <a:pt x="305373" y="377668"/>
                    <a:pt x="376716" y="307278"/>
                    <a:pt x="377001" y="220791"/>
                  </a:cubicBezTo>
                  <a:close/>
                </a:path>
              </a:pathLst>
            </a:custGeom>
            <a:grpFill/>
            <a:ln w="89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Autofit/>
            </a:bodyPr>
            <a:lstStyle/>
            <a:p>
              <a:pPr defTabSz="864235">
                <a:defRPr/>
              </a:pPr>
              <a:endParaRPr lang="zh-CN" altLang="en-US" sz="1700">
                <a:solidFill>
                  <a:prstClr val="black"/>
                </a:solidFill>
                <a:latin typeface="阿里巴巴普惠体 R"/>
                <a:ea typeface="阿里巴巴普惠体 R"/>
              </a:endParaRPr>
            </a:p>
          </p:txBody>
        </p:sp>
        <p:sp>
          <p:nvSpPr>
            <p:cNvPr id="42" name="任意多边形: 形状 28"/>
            <p:cNvSpPr/>
            <p:nvPr>
              <p:custDataLst>
                <p:tags r:id="rId44"/>
              </p:custDataLst>
            </p:nvPr>
          </p:nvSpPr>
          <p:spPr>
            <a:xfrm>
              <a:off x="8458258" y="8236962"/>
              <a:ext cx="241458" cy="107219"/>
            </a:xfrm>
            <a:custGeom>
              <a:avLst/>
              <a:gdLst>
                <a:gd name="connsiteX0" fmla="*/ 0 w 241458"/>
                <a:gd name="connsiteY0" fmla="*/ 26575 h 107219"/>
                <a:gd name="connsiteX1" fmla="*/ 52769 w 241458"/>
                <a:gd name="connsiteY1" fmla="*/ 190 h 107219"/>
                <a:gd name="connsiteX2" fmla="*/ 189833 w 241458"/>
                <a:gd name="connsiteY2" fmla="*/ 0 h 107219"/>
                <a:gd name="connsiteX3" fmla="*/ 241459 w 241458"/>
                <a:gd name="connsiteY3" fmla="*/ 25622 h 107219"/>
                <a:gd name="connsiteX4" fmla="*/ 131445 w 241458"/>
                <a:gd name="connsiteY4" fmla="*/ 106870 h 107219"/>
                <a:gd name="connsiteX5" fmla="*/ 0 w 241458"/>
                <a:gd name="connsiteY5" fmla="*/ 26575 h 107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458" h="107219">
                  <a:moveTo>
                    <a:pt x="0" y="26575"/>
                  </a:moveTo>
                  <a:cubicBezTo>
                    <a:pt x="18288" y="17431"/>
                    <a:pt x="35719" y="8763"/>
                    <a:pt x="52769" y="190"/>
                  </a:cubicBezTo>
                  <a:cubicBezTo>
                    <a:pt x="103251" y="59722"/>
                    <a:pt x="141732" y="59722"/>
                    <a:pt x="189833" y="0"/>
                  </a:cubicBezTo>
                  <a:cubicBezTo>
                    <a:pt x="206883" y="8477"/>
                    <a:pt x="224219" y="17050"/>
                    <a:pt x="241459" y="25622"/>
                  </a:cubicBezTo>
                  <a:cubicBezTo>
                    <a:pt x="229552" y="68104"/>
                    <a:pt x="181356" y="103441"/>
                    <a:pt x="131445" y="106870"/>
                  </a:cubicBezTo>
                  <a:cubicBezTo>
                    <a:pt x="74676" y="110871"/>
                    <a:pt x="23717" y="80296"/>
                    <a:pt x="0" y="26575"/>
                  </a:cubicBezTo>
                  <a:close/>
                </a:path>
              </a:pathLst>
            </a:custGeom>
            <a:grpFill/>
            <a:ln w="89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Autofit/>
            </a:bodyPr>
            <a:lstStyle/>
            <a:p>
              <a:pPr defTabSz="864235">
                <a:defRPr/>
              </a:pPr>
              <a:endParaRPr lang="zh-CN" altLang="en-US" sz="1700">
                <a:solidFill>
                  <a:prstClr val="black"/>
                </a:solidFill>
                <a:latin typeface="阿里巴巴普惠体 R"/>
                <a:ea typeface="阿里巴巴普惠体 R"/>
              </a:endParaRPr>
            </a:p>
          </p:txBody>
        </p:sp>
        <p:sp>
          <p:nvSpPr>
            <p:cNvPr id="47" name="任意多边形: 形状 29"/>
            <p:cNvSpPr/>
            <p:nvPr>
              <p:custDataLst>
                <p:tags r:id="rId45"/>
              </p:custDataLst>
            </p:nvPr>
          </p:nvSpPr>
          <p:spPr>
            <a:xfrm>
              <a:off x="8642655" y="8124179"/>
              <a:ext cx="62594" cy="62594"/>
            </a:xfrm>
            <a:custGeom>
              <a:avLst/>
              <a:gdLst>
                <a:gd name="connsiteX0" fmla="*/ 62587 w 62594"/>
                <a:gd name="connsiteY0" fmla="*/ 32012 h 62594"/>
                <a:gd name="connsiteX1" fmla="*/ 30583 w 62594"/>
                <a:gd name="connsiteY1" fmla="*/ 62587 h 62594"/>
                <a:gd name="connsiteX2" fmla="*/ 8 w 62594"/>
                <a:gd name="connsiteY2" fmla="*/ 30583 h 62594"/>
                <a:gd name="connsiteX3" fmla="*/ 31916 w 62594"/>
                <a:gd name="connsiteY3" fmla="*/ 8 h 62594"/>
                <a:gd name="connsiteX4" fmla="*/ 62587 w 62594"/>
                <a:gd name="connsiteY4" fmla="*/ 32012 h 62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4" h="62594">
                  <a:moveTo>
                    <a:pt x="62587" y="32012"/>
                  </a:moveTo>
                  <a:cubicBezTo>
                    <a:pt x="62206" y="49061"/>
                    <a:pt x="47537" y="62968"/>
                    <a:pt x="30583" y="62587"/>
                  </a:cubicBezTo>
                  <a:cubicBezTo>
                    <a:pt x="13533" y="62206"/>
                    <a:pt x="-373" y="47633"/>
                    <a:pt x="8" y="30583"/>
                  </a:cubicBezTo>
                  <a:cubicBezTo>
                    <a:pt x="389" y="13533"/>
                    <a:pt x="14867" y="-373"/>
                    <a:pt x="31916" y="8"/>
                  </a:cubicBezTo>
                  <a:cubicBezTo>
                    <a:pt x="49061" y="484"/>
                    <a:pt x="62968" y="15057"/>
                    <a:pt x="62587" y="32012"/>
                  </a:cubicBezTo>
                  <a:close/>
                </a:path>
              </a:pathLst>
            </a:custGeom>
            <a:grpFill/>
            <a:ln w="89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Autofit/>
            </a:bodyPr>
            <a:lstStyle/>
            <a:p>
              <a:pPr defTabSz="864235">
                <a:defRPr/>
              </a:pPr>
              <a:endParaRPr lang="zh-CN" altLang="en-US" sz="1700">
                <a:solidFill>
                  <a:prstClr val="black"/>
                </a:solidFill>
                <a:latin typeface="阿里巴巴普惠体 R"/>
                <a:ea typeface="阿里巴巴普惠体 R"/>
              </a:endParaRPr>
            </a:p>
          </p:txBody>
        </p:sp>
        <p:sp>
          <p:nvSpPr>
            <p:cNvPr id="48" name="任意多边形: 形状 30"/>
            <p:cNvSpPr/>
            <p:nvPr>
              <p:custDataLst>
                <p:tags r:id="rId46"/>
              </p:custDataLst>
            </p:nvPr>
          </p:nvSpPr>
          <p:spPr>
            <a:xfrm>
              <a:off x="8454055" y="8124264"/>
              <a:ext cx="62513" cy="62613"/>
            </a:xfrm>
            <a:custGeom>
              <a:avLst/>
              <a:gdLst>
                <a:gd name="connsiteX0" fmla="*/ 30302 w 62513"/>
                <a:gd name="connsiteY0" fmla="*/ 17 h 62613"/>
                <a:gd name="connsiteX1" fmla="*/ 62496 w 62513"/>
                <a:gd name="connsiteY1" fmla="*/ 30307 h 62613"/>
                <a:gd name="connsiteX2" fmla="*/ 32207 w 62513"/>
                <a:gd name="connsiteY2" fmla="*/ 62596 h 62613"/>
                <a:gd name="connsiteX3" fmla="*/ 12 w 62513"/>
                <a:gd name="connsiteY3" fmla="*/ 32212 h 62613"/>
                <a:gd name="connsiteX4" fmla="*/ 30302 w 62513"/>
                <a:gd name="connsiteY4" fmla="*/ 17 h 62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13" h="62613">
                  <a:moveTo>
                    <a:pt x="30302" y="17"/>
                  </a:moveTo>
                  <a:cubicBezTo>
                    <a:pt x="47351" y="-554"/>
                    <a:pt x="62020" y="13257"/>
                    <a:pt x="62496" y="30307"/>
                  </a:cubicBezTo>
                  <a:cubicBezTo>
                    <a:pt x="63068" y="47261"/>
                    <a:pt x="49161" y="62025"/>
                    <a:pt x="32207" y="62596"/>
                  </a:cubicBezTo>
                  <a:cubicBezTo>
                    <a:pt x="15252" y="63168"/>
                    <a:pt x="488" y="49357"/>
                    <a:pt x="12" y="32212"/>
                  </a:cubicBezTo>
                  <a:cubicBezTo>
                    <a:pt x="-464" y="15162"/>
                    <a:pt x="13252" y="589"/>
                    <a:pt x="30302" y="17"/>
                  </a:cubicBezTo>
                  <a:close/>
                </a:path>
              </a:pathLst>
            </a:custGeom>
            <a:grpFill/>
            <a:ln w="89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Autofit/>
            </a:bodyPr>
            <a:lstStyle/>
            <a:p>
              <a:pPr defTabSz="864235">
                <a:defRPr/>
              </a:pPr>
              <a:endParaRPr lang="zh-CN" altLang="en-US" sz="1700">
                <a:solidFill>
                  <a:prstClr val="black"/>
                </a:solidFill>
                <a:latin typeface="阿里巴巴普惠体 R"/>
                <a:ea typeface="阿里巴巴普惠体 R"/>
              </a:endParaRPr>
            </a:p>
          </p:txBody>
        </p:sp>
        <p:sp>
          <p:nvSpPr>
            <p:cNvPr id="49" name="任意多边形: 形状 31"/>
            <p:cNvSpPr/>
            <p:nvPr>
              <p:custDataLst>
                <p:tags r:id="rId47"/>
              </p:custDataLst>
            </p:nvPr>
          </p:nvSpPr>
          <p:spPr>
            <a:xfrm>
              <a:off x="9491332" y="7338278"/>
              <a:ext cx="188515" cy="188501"/>
            </a:xfrm>
            <a:custGeom>
              <a:avLst/>
              <a:gdLst>
                <a:gd name="connsiteX0" fmla="*/ 94782 w 188515"/>
                <a:gd name="connsiteY0" fmla="*/ 1 h 188501"/>
                <a:gd name="connsiteX1" fmla="*/ 188508 w 188515"/>
                <a:gd name="connsiteY1" fmla="*/ 95727 h 188501"/>
                <a:gd name="connsiteX2" fmla="*/ 93734 w 188515"/>
                <a:gd name="connsiteY2" fmla="*/ 188500 h 188501"/>
                <a:gd name="connsiteX3" fmla="*/ 8 w 188515"/>
                <a:gd name="connsiteY3" fmla="*/ 92774 h 188501"/>
                <a:gd name="connsiteX4" fmla="*/ 94782 w 188515"/>
                <a:gd name="connsiteY4" fmla="*/ 1 h 188501"/>
                <a:gd name="connsiteX5" fmla="*/ 125547 w 188515"/>
                <a:gd name="connsiteY5" fmla="*/ 93536 h 188501"/>
                <a:gd name="connsiteX6" fmla="*/ 93543 w 188515"/>
                <a:gd name="connsiteY6" fmla="*/ 63056 h 188501"/>
                <a:gd name="connsiteX7" fmla="*/ 63063 w 188515"/>
                <a:gd name="connsiteY7" fmla="*/ 95060 h 188501"/>
                <a:gd name="connsiteX8" fmla="*/ 95067 w 188515"/>
                <a:gd name="connsiteY8" fmla="*/ 125540 h 188501"/>
                <a:gd name="connsiteX9" fmla="*/ 125547 w 188515"/>
                <a:gd name="connsiteY9" fmla="*/ 93536 h 188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8515" h="188501">
                  <a:moveTo>
                    <a:pt x="94782" y="1"/>
                  </a:moveTo>
                  <a:cubicBezTo>
                    <a:pt x="146883" y="286"/>
                    <a:pt x="189174" y="43435"/>
                    <a:pt x="188508" y="95727"/>
                  </a:cubicBezTo>
                  <a:cubicBezTo>
                    <a:pt x="187841" y="146876"/>
                    <a:pt x="145073" y="188691"/>
                    <a:pt x="93734" y="188500"/>
                  </a:cubicBezTo>
                  <a:cubicBezTo>
                    <a:pt x="41632" y="188215"/>
                    <a:pt x="-659" y="144971"/>
                    <a:pt x="8" y="92774"/>
                  </a:cubicBezTo>
                  <a:cubicBezTo>
                    <a:pt x="770" y="41530"/>
                    <a:pt x="43442" y="-190"/>
                    <a:pt x="94782" y="1"/>
                  </a:cubicBezTo>
                  <a:close/>
                  <a:moveTo>
                    <a:pt x="125547" y="93536"/>
                  </a:moveTo>
                  <a:cubicBezTo>
                    <a:pt x="125071" y="76486"/>
                    <a:pt x="110498" y="62580"/>
                    <a:pt x="93543" y="63056"/>
                  </a:cubicBezTo>
                  <a:cubicBezTo>
                    <a:pt x="76494" y="63532"/>
                    <a:pt x="62587" y="78106"/>
                    <a:pt x="63063" y="95060"/>
                  </a:cubicBezTo>
                  <a:cubicBezTo>
                    <a:pt x="63540" y="112110"/>
                    <a:pt x="78113" y="126016"/>
                    <a:pt x="95067" y="125540"/>
                  </a:cubicBezTo>
                  <a:cubicBezTo>
                    <a:pt x="112022" y="125064"/>
                    <a:pt x="126023" y="110395"/>
                    <a:pt x="125547" y="93536"/>
                  </a:cubicBezTo>
                  <a:close/>
                </a:path>
              </a:pathLst>
            </a:custGeom>
            <a:grpFill/>
            <a:ln w="89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Autofit/>
            </a:bodyPr>
            <a:lstStyle/>
            <a:p>
              <a:pPr defTabSz="864235">
                <a:defRPr/>
              </a:pPr>
              <a:endParaRPr lang="zh-CN" altLang="en-US" sz="1700">
                <a:solidFill>
                  <a:prstClr val="black"/>
                </a:solidFill>
                <a:latin typeface="阿里巴巴普惠体 R"/>
                <a:ea typeface="阿里巴巴普惠体 R"/>
              </a:endParaRPr>
            </a:p>
          </p:txBody>
        </p:sp>
      </p:grpSp>
      <p:sp>
        <p:nvSpPr>
          <p:cNvPr id="50" name="文本框 49"/>
          <p:cNvSpPr txBox="1"/>
          <p:nvPr>
            <p:custDataLst>
              <p:tags r:id="rId13"/>
            </p:custDataLst>
          </p:nvPr>
        </p:nvSpPr>
        <p:spPr>
          <a:xfrm>
            <a:off x="4466247" y="3895423"/>
            <a:ext cx="2588160" cy="557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4235">
              <a:defRPr/>
            </a:pPr>
            <a:r>
              <a:rPr lang="zh-CN" altLang="en-US" sz="3025" dirty="0">
                <a:solidFill>
                  <a:prstClr val="white"/>
                </a:solidFill>
                <a:latin typeface="+mj-ea"/>
                <a:ea typeface="+mj-ea"/>
                <a:cs typeface="阿里巴巴普惠体 B" panose="00020600040101010101" pitchFamily="18" charset="-122"/>
                <a:sym typeface="儷宋 Pro" panose="02020300000000000000" charset="-120"/>
              </a:rPr>
              <a:t>机会与挑战</a:t>
            </a:r>
          </a:p>
        </p:txBody>
      </p:sp>
      <p:sp>
        <p:nvSpPr>
          <p:cNvPr id="51" name="文本框 50"/>
          <p:cNvSpPr txBox="1"/>
          <p:nvPr>
            <p:custDataLst>
              <p:tags r:id="rId14"/>
            </p:custDataLst>
          </p:nvPr>
        </p:nvSpPr>
        <p:spPr>
          <a:xfrm>
            <a:off x="921615" y="2738666"/>
            <a:ext cx="2881869" cy="2230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latin typeface="+mn-ea"/>
                <a:sym typeface="+mn-ea"/>
              </a:rPr>
              <a:t>矿区集中，</a:t>
            </a:r>
            <a:r>
              <a:rPr lang="zh-CN" altLang="en-US" sz="1400" dirty="0">
                <a:latin typeface="+mn-ea"/>
              </a:rPr>
              <a:t>资源基础明确：年产量约</a:t>
            </a:r>
            <a:r>
              <a:rPr lang="en-US" altLang="zh-CN" sz="1400" dirty="0">
                <a:latin typeface="+mn-ea"/>
              </a:rPr>
              <a:t>300</a:t>
            </a:r>
            <a:r>
              <a:rPr lang="zh-CN" altLang="en-US" sz="1400" dirty="0">
                <a:latin typeface="+mn-ea"/>
              </a:rPr>
              <a:t>多万吨，具备现实供给基础</a:t>
            </a:r>
          </a:p>
          <a:p>
            <a:pPr>
              <a:lnSpc>
                <a:spcPct val="120000"/>
              </a:lnSpc>
            </a:pPr>
            <a:endParaRPr lang="zh-CN" altLang="en-US" sz="600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latin typeface="+mn-ea"/>
              </a:rPr>
              <a:t>质量与中国国产矿相匹配，可以快速补充中国高温产线的原料需求</a:t>
            </a:r>
          </a:p>
          <a:p>
            <a:pPr>
              <a:lnSpc>
                <a:spcPct val="120000"/>
              </a:lnSpc>
            </a:pPr>
            <a:endParaRPr lang="zh-CN" altLang="en-US" sz="600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latin typeface="+mn-ea"/>
              </a:rPr>
              <a:t>中国近些年来对供应多元化的重视</a:t>
            </a:r>
          </a:p>
          <a:p>
            <a:pPr>
              <a:lnSpc>
                <a:spcPct val="120000"/>
              </a:lnSpc>
            </a:pPr>
            <a:endParaRPr lang="zh-CN" altLang="en-US" sz="600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latin typeface="+mn-ea"/>
              </a:rPr>
              <a:t>土耳其基础设施完善，物流组织能力较成熟</a:t>
            </a:r>
          </a:p>
        </p:txBody>
      </p:sp>
      <p:grpSp>
        <p:nvGrpSpPr>
          <p:cNvPr id="52" name="组合 51"/>
          <p:cNvGrpSpPr/>
          <p:nvPr/>
        </p:nvGrpSpPr>
        <p:grpSpPr>
          <a:xfrm>
            <a:off x="728543" y="2854218"/>
            <a:ext cx="137529" cy="137529"/>
            <a:chOff x="250788" y="2765906"/>
            <a:chExt cx="762408" cy="762408"/>
          </a:xfrm>
        </p:grpSpPr>
        <p:sp>
          <p:nvSpPr>
            <p:cNvPr id="53" name="矩形: 圆角 35"/>
            <p:cNvSpPr/>
            <p:nvPr>
              <p:custDataLst>
                <p:tags r:id="rId32"/>
              </p:custDataLst>
            </p:nvPr>
          </p:nvSpPr>
          <p:spPr>
            <a:xfrm>
              <a:off x="250788" y="2765906"/>
              <a:ext cx="762408" cy="76240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rgbClr val="D4221E">
                    <a:alpha val="20000"/>
                  </a:srgbClr>
                </a:gs>
                <a:gs pos="31000">
                  <a:srgbClr val="D4221E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/>
            </a:p>
          </p:txBody>
        </p:sp>
        <p:sp>
          <p:nvSpPr>
            <p:cNvPr id="54" name="矩形: 圆角 36"/>
            <p:cNvSpPr/>
            <p:nvPr>
              <p:custDataLst>
                <p:tags r:id="rId33"/>
              </p:custDataLst>
            </p:nvPr>
          </p:nvSpPr>
          <p:spPr>
            <a:xfrm>
              <a:off x="394151" y="2909269"/>
              <a:ext cx="475690" cy="47569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rgbClr val="B81E1A"/>
                </a:gs>
                <a:gs pos="79000">
                  <a:srgbClr val="D4221E"/>
                </a:gs>
                <a:gs pos="18000">
                  <a:srgbClr val="E54A46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/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728543" y="3470836"/>
            <a:ext cx="137529" cy="137529"/>
            <a:chOff x="250788" y="2765906"/>
            <a:chExt cx="762408" cy="762408"/>
          </a:xfrm>
        </p:grpSpPr>
        <p:sp>
          <p:nvSpPr>
            <p:cNvPr id="56" name="矩形: 圆角 45"/>
            <p:cNvSpPr/>
            <p:nvPr>
              <p:custDataLst>
                <p:tags r:id="rId30"/>
              </p:custDataLst>
            </p:nvPr>
          </p:nvSpPr>
          <p:spPr>
            <a:xfrm>
              <a:off x="250788" y="2765906"/>
              <a:ext cx="762408" cy="76240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rgbClr val="D4221E">
                    <a:alpha val="20000"/>
                  </a:srgbClr>
                </a:gs>
                <a:gs pos="31000">
                  <a:srgbClr val="D4221E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/>
            </a:p>
          </p:txBody>
        </p:sp>
        <p:sp>
          <p:nvSpPr>
            <p:cNvPr id="57" name="矩形: 圆角 46"/>
            <p:cNvSpPr/>
            <p:nvPr>
              <p:custDataLst>
                <p:tags r:id="rId31"/>
              </p:custDataLst>
            </p:nvPr>
          </p:nvSpPr>
          <p:spPr>
            <a:xfrm>
              <a:off x="394151" y="2909269"/>
              <a:ext cx="475690" cy="47569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rgbClr val="B81E1A"/>
                </a:gs>
                <a:gs pos="79000">
                  <a:srgbClr val="D4221E"/>
                </a:gs>
                <a:gs pos="18000">
                  <a:srgbClr val="E54A46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/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728543" y="4084224"/>
            <a:ext cx="137529" cy="137529"/>
            <a:chOff x="250788" y="2765906"/>
            <a:chExt cx="762408" cy="762408"/>
          </a:xfrm>
        </p:grpSpPr>
        <p:sp>
          <p:nvSpPr>
            <p:cNvPr id="59" name="矩形: 圆角 48"/>
            <p:cNvSpPr/>
            <p:nvPr>
              <p:custDataLst>
                <p:tags r:id="rId28"/>
              </p:custDataLst>
            </p:nvPr>
          </p:nvSpPr>
          <p:spPr>
            <a:xfrm>
              <a:off x="250788" y="2765906"/>
              <a:ext cx="762408" cy="76240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rgbClr val="D4221E">
                    <a:alpha val="20000"/>
                  </a:srgbClr>
                </a:gs>
                <a:gs pos="31000">
                  <a:srgbClr val="D4221E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/>
            </a:p>
          </p:txBody>
        </p:sp>
        <p:sp>
          <p:nvSpPr>
            <p:cNvPr id="60" name="矩形: 圆角 49"/>
            <p:cNvSpPr/>
            <p:nvPr>
              <p:custDataLst>
                <p:tags r:id="rId29"/>
              </p:custDataLst>
            </p:nvPr>
          </p:nvSpPr>
          <p:spPr>
            <a:xfrm>
              <a:off x="394151" y="2909269"/>
              <a:ext cx="475690" cy="47569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rgbClr val="B81E1A"/>
                </a:gs>
                <a:gs pos="79000">
                  <a:srgbClr val="D4221E"/>
                </a:gs>
                <a:gs pos="18000">
                  <a:srgbClr val="E54A46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/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728543" y="4451850"/>
            <a:ext cx="137529" cy="137529"/>
            <a:chOff x="250788" y="2765906"/>
            <a:chExt cx="762408" cy="762408"/>
          </a:xfrm>
        </p:grpSpPr>
        <p:sp>
          <p:nvSpPr>
            <p:cNvPr id="62" name="矩形: 圆角 51"/>
            <p:cNvSpPr/>
            <p:nvPr>
              <p:custDataLst>
                <p:tags r:id="rId26"/>
              </p:custDataLst>
            </p:nvPr>
          </p:nvSpPr>
          <p:spPr>
            <a:xfrm>
              <a:off x="250788" y="2765906"/>
              <a:ext cx="762408" cy="76240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rgbClr val="D4221E">
                    <a:alpha val="20000"/>
                  </a:srgbClr>
                </a:gs>
                <a:gs pos="31000">
                  <a:srgbClr val="D4221E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/>
            </a:p>
          </p:txBody>
        </p:sp>
        <p:sp>
          <p:nvSpPr>
            <p:cNvPr id="63" name="矩形: 圆角 52"/>
            <p:cNvSpPr/>
            <p:nvPr>
              <p:custDataLst>
                <p:tags r:id="rId27"/>
              </p:custDataLst>
            </p:nvPr>
          </p:nvSpPr>
          <p:spPr>
            <a:xfrm>
              <a:off x="394151" y="2909269"/>
              <a:ext cx="475690" cy="47569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rgbClr val="B81E1A"/>
                </a:gs>
                <a:gs pos="79000">
                  <a:srgbClr val="D4221E"/>
                </a:gs>
                <a:gs pos="18000">
                  <a:srgbClr val="E54A46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/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10952100" y="2854218"/>
            <a:ext cx="137529" cy="137529"/>
            <a:chOff x="250788" y="2765906"/>
            <a:chExt cx="762408" cy="762408"/>
          </a:xfrm>
        </p:grpSpPr>
        <p:sp>
          <p:nvSpPr>
            <p:cNvPr id="65" name="矩形: 圆角 54"/>
            <p:cNvSpPr/>
            <p:nvPr>
              <p:custDataLst>
                <p:tags r:id="rId24"/>
              </p:custDataLst>
            </p:nvPr>
          </p:nvSpPr>
          <p:spPr>
            <a:xfrm>
              <a:off x="250788" y="2765906"/>
              <a:ext cx="762408" cy="76240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rgbClr val="D4221E">
                    <a:alpha val="20000"/>
                  </a:srgbClr>
                </a:gs>
                <a:gs pos="31000">
                  <a:srgbClr val="D4221E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/>
            </a:p>
          </p:txBody>
        </p:sp>
        <p:sp>
          <p:nvSpPr>
            <p:cNvPr id="66" name="矩形: 圆角 55"/>
            <p:cNvSpPr/>
            <p:nvPr>
              <p:custDataLst>
                <p:tags r:id="rId25"/>
              </p:custDataLst>
            </p:nvPr>
          </p:nvSpPr>
          <p:spPr>
            <a:xfrm>
              <a:off x="394151" y="2909269"/>
              <a:ext cx="475690" cy="47569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rgbClr val="B81E1A"/>
                </a:gs>
                <a:gs pos="79000">
                  <a:srgbClr val="D4221E"/>
                </a:gs>
                <a:gs pos="18000">
                  <a:srgbClr val="E54A46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/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0952100" y="3265793"/>
            <a:ext cx="137529" cy="137529"/>
            <a:chOff x="250788" y="2765906"/>
            <a:chExt cx="762408" cy="762408"/>
          </a:xfrm>
        </p:grpSpPr>
        <p:sp>
          <p:nvSpPr>
            <p:cNvPr id="68" name="矩形: 圆角 57"/>
            <p:cNvSpPr/>
            <p:nvPr>
              <p:custDataLst>
                <p:tags r:id="rId22"/>
              </p:custDataLst>
            </p:nvPr>
          </p:nvSpPr>
          <p:spPr>
            <a:xfrm>
              <a:off x="250788" y="2765906"/>
              <a:ext cx="762408" cy="76240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rgbClr val="D4221E">
                    <a:alpha val="20000"/>
                  </a:srgbClr>
                </a:gs>
                <a:gs pos="31000">
                  <a:srgbClr val="D4221E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/>
            </a:p>
          </p:txBody>
        </p:sp>
        <p:sp>
          <p:nvSpPr>
            <p:cNvPr id="69" name="矩形: 圆角 58"/>
            <p:cNvSpPr/>
            <p:nvPr>
              <p:custDataLst>
                <p:tags r:id="rId23"/>
              </p:custDataLst>
            </p:nvPr>
          </p:nvSpPr>
          <p:spPr>
            <a:xfrm>
              <a:off x="394151" y="2909269"/>
              <a:ext cx="475690" cy="47569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rgbClr val="B81E1A"/>
                </a:gs>
                <a:gs pos="79000">
                  <a:srgbClr val="D4221E"/>
                </a:gs>
                <a:gs pos="18000">
                  <a:srgbClr val="E54A46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/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0952100" y="3927067"/>
            <a:ext cx="137529" cy="137529"/>
            <a:chOff x="250788" y="2765906"/>
            <a:chExt cx="762408" cy="762408"/>
          </a:xfrm>
        </p:grpSpPr>
        <p:sp>
          <p:nvSpPr>
            <p:cNvPr id="71" name="矩形: 圆角 60"/>
            <p:cNvSpPr/>
            <p:nvPr>
              <p:custDataLst>
                <p:tags r:id="rId20"/>
              </p:custDataLst>
            </p:nvPr>
          </p:nvSpPr>
          <p:spPr>
            <a:xfrm>
              <a:off x="250788" y="2765906"/>
              <a:ext cx="762408" cy="76240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rgbClr val="D4221E">
                    <a:alpha val="20000"/>
                  </a:srgbClr>
                </a:gs>
                <a:gs pos="31000">
                  <a:srgbClr val="D4221E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/>
            </a:p>
          </p:txBody>
        </p:sp>
        <p:sp>
          <p:nvSpPr>
            <p:cNvPr id="72" name="矩形: 圆角 61"/>
            <p:cNvSpPr/>
            <p:nvPr>
              <p:custDataLst>
                <p:tags r:id="rId21"/>
              </p:custDataLst>
            </p:nvPr>
          </p:nvSpPr>
          <p:spPr>
            <a:xfrm>
              <a:off x="394151" y="2909269"/>
              <a:ext cx="475690" cy="47569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rgbClr val="B81E1A"/>
                </a:gs>
                <a:gs pos="79000">
                  <a:srgbClr val="D4221E"/>
                </a:gs>
                <a:gs pos="18000">
                  <a:srgbClr val="E54A46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/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10952100" y="4671798"/>
            <a:ext cx="137529" cy="137529"/>
            <a:chOff x="250788" y="2765906"/>
            <a:chExt cx="762408" cy="762408"/>
          </a:xfrm>
        </p:grpSpPr>
        <p:sp>
          <p:nvSpPr>
            <p:cNvPr id="74" name="矩形: 圆角 63"/>
            <p:cNvSpPr/>
            <p:nvPr>
              <p:custDataLst>
                <p:tags r:id="rId18"/>
              </p:custDataLst>
            </p:nvPr>
          </p:nvSpPr>
          <p:spPr>
            <a:xfrm>
              <a:off x="250788" y="2765906"/>
              <a:ext cx="762408" cy="76240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rgbClr val="D4221E">
                    <a:alpha val="20000"/>
                  </a:srgbClr>
                </a:gs>
                <a:gs pos="31000">
                  <a:srgbClr val="D4221E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/>
            </a:p>
          </p:txBody>
        </p:sp>
        <p:sp>
          <p:nvSpPr>
            <p:cNvPr id="75" name="矩形: 圆角 64"/>
            <p:cNvSpPr/>
            <p:nvPr>
              <p:custDataLst>
                <p:tags r:id="rId19"/>
              </p:custDataLst>
            </p:nvPr>
          </p:nvSpPr>
          <p:spPr>
            <a:xfrm>
              <a:off x="394151" y="2909269"/>
              <a:ext cx="475690" cy="47569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rgbClr val="B81E1A"/>
                </a:gs>
                <a:gs pos="79000">
                  <a:srgbClr val="D4221E"/>
                </a:gs>
                <a:gs pos="18000">
                  <a:srgbClr val="E54A46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/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10952100" y="4279429"/>
            <a:ext cx="137529" cy="137529"/>
            <a:chOff x="250788" y="2765906"/>
            <a:chExt cx="762408" cy="762408"/>
          </a:xfrm>
        </p:grpSpPr>
        <p:sp>
          <p:nvSpPr>
            <p:cNvPr id="77" name="矩形: 圆角 66"/>
            <p:cNvSpPr/>
            <p:nvPr>
              <p:custDataLst>
                <p:tags r:id="rId16"/>
              </p:custDataLst>
            </p:nvPr>
          </p:nvSpPr>
          <p:spPr>
            <a:xfrm>
              <a:off x="250788" y="2765906"/>
              <a:ext cx="762408" cy="76240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rgbClr val="D4221E">
                    <a:alpha val="20000"/>
                  </a:srgbClr>
                </a:gs>
                <a:gs pos="31000">
                  <a:srgbClr val="D4221E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/>
            </a:p>
          </p:txBody>
        </p:sp>
        <p:sp>
          <p:nvSpPr>
            <p:cNvPr id="78" name="矩形: 圆角 67"/>
            <p:cNvSpPr/>
            <p:nvPr>
              <p:custDataLst>
                <p:tags r:id="rId17"/>
              </p:custDataLst>
            </p:nvPr>
          </p:nvSpPr>
          <p:spPr>
            <a:xfrm>
              <a:off x="394151" y="2909269"/>
              <a:ext cx="475690" cy="47569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rgbClr val="B81E1A"/>
                </a:gs>
                <a:gs pos="79000">
                  <a:srgbClr val="D4221E"/>
                </a:gs>
                <a:gs pos="18000">
                  <a:srgbClr val="E54A46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 dirty="0"/>
            </a:p>
          </p:txBody>
        </p:sp>
      </p:grpSp>
      <p:sp>
        <p:nvSpPr>
          <p:cNvPr id="79" name="文本框 78"/>
          <p:cNvSpPr txBox="1"/>
          <p:nvPr>
            <p:custDataLst>
              <p:tags r:id="rId15"/>
            </p:custDataLst>
          </p:nvPr>
        </p:nvSpPr>
        <p:spPr>
          <a:xfrm>
            <a:off x="1162972" y="402158"/>
            <a:ext cx="4185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accent5"/>
                </a:solidFill>
                <a:latin typeface="+mj-ea"/>
                <a:ea typeface="+mj-ea"/>
              </a:rPr>
              <a:t>土耳其铝土矿贸易机会与风险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1129</Words>
  <Application>Microsoft Office PowerPoint</Application>
  <PresentationFormat>宽屏</PresentationFormat>
  <Paragraphs>135</Paragraphs>
  <Slides>11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4" baseType="lpstr">
      <vt:lpstr>Times New Roman Regular</vt:lpstr>
      <vt:lpstr>阿里巴巴普惠体 B</vt:lpstr>
      <vt:lpstr>阿里巴巴普惠体 R</vt:lpstr>
      <vt:lpstr>等线</vt:lpstr>
      <vt:lpstr>等线 Light</vt:lpstr>
      <vt:lpstr>汉仪君黑-45简</vt:lpstr>
      <vt:lpstr>儷宋 Pro</vt:lpstr>
      <vt:lpstr>微软雅黑</vt:lpstr>
      <vt:lpstr>Arial</vt:lpstr>
      <vt:lpstr>Calibri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姚 慧娟</dc:creator>
  <cp:lastModifiedBy>friday Gao</cp:lastModifiedBy>
  <cp:revision>10</cp:revision>
  <dcterms:created xsi:type="dcterms:W3CDTF">2026-04-27T08:34:10Z</dcterms:created>
  <dcterms:modified xsi:type="dcterms:W3CDTF">2026-05-16T03:48:56Z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2052-6.6.1.8808</vt:lpwstr>
  </property>
  <property fmtid="{D5CDD505-2E9C-101B-9397-08002B2CF9AE}" pid="3" name="KSOTemplateUUID">
    <vt:lpwstr>v1.0_mb_E9thbLXbMlClWOb6J0DOKw==</vt:lpwstr>
  </property>
  <property fmtid="{D5CDD505-2E9C-101B-9397-08002B2CF9AE}" pid="4" name="ICV">
    <vt:lpwstr>8FAD31AB270FAF48821FEF6962D68ED7_43</vt:lpwstr>
  </property>
</Properties>
</file>